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81" r:id="rId2"/>
  </p:sldMasterIdLst>
  <p:notesMasterIdLst>
    <p:notesMasterId r:id="rId52"/>
  </p:notesMasterIdLst>
  <p:handoutMasterIdLst>
    <p:handoutMasterId r:id="rId53"/>
  </p:handoutMasterIdLst>
  <p:sldIdLst>
    <p:sldId id="390" r:id="rId3"/>
    <p:sldId id="275" r:id="rId4"/>
    <p:sldId id="391" r:id="rId5"/>
    <p:sldId id="395" r:id="rId6"/>
    <p:sldId id="392" r:id="rId7"/>
    <p:sldId id="393" r:id="rId8"/>
    <p:sldId id="320" r:id="rId9"/>
    <p:sldId id="321" r:id="rId10"/>
    <p:sldId id="322" r:id="rId11"/>
    <p:sldId id="323" r:id="rId12"/>
    <p:sldId id="324" r:id="rId13"/>
    <p:sldId id="325" r:id="rId14"/>
    <p:sldId id="326" r:id="rId15"/>
    <p:sldId id="327" r:id="rId16"/>
    <p:sldId id="328" r:id="rId17"/>
    <p:sldId id="256" r:id="rId18"/>
    <p:sldId id="371" r:id="rId19"/>
    <p:sldId id="263" r:id="rId20"/>
    <p:sldId id="396" r:id="rId21"/>
    <p:sldId id="271" r:id="rId22"/>
    <p:sldId id="258" r:id="rId23"/>
    <p:sldId id="301" r:id="rId24"/>
    <p:sldId id="302" r:id="rId25"/>
    <p:sldId id="397" r:id="rId26"/>
    <p:sldId id="272" r:id="rId27"/>
    <p:sldId id="303" r:id="rId28"/>
    <p:sldId id="304" r:id="rId29"/>
    <p:sldId id="306" r:id="rId30"/>
    <p:sldId id="307" r:id="rId31"/>
    <p:sldId id="308" r:id="rId32"/>
    <p:sldId id="309" r:id="rId33"/>
    <p:sldId id="310" r:id="rId34"/>
    <p:sldId id="311" r:id="rId35"/>
    <p:sldId id="312" r:id="rId36"/>
    <p:sldId id="260" r:id="rId37"/>
    <p:sldId id="314" r:id="rId38"/>
    <p:sldId id="313" r:id="rId39"/>
    <p:sldId id="315" r:id="rId40"/>
    <p:sldId id="316" r:id="rId41"/>
    <p:sldId id="319" r:id="rId42"/>
    <p:sldId id="317" r:id="rId43"/>
    <p:sldId id="318" r:id="rId44"/>
    <p:sldId id="270" r:id="rId45"/>
    <p:sldId id="366" r:id="rId46"/>
    <p:sldId id="365" r:id="rId47"/>
    <p:sldId id="367" r:id="rId48"/>
    <p:sldId id="368" r:id="rId49"/>
    <p:sldId id="388" r:id="rId50"/>
    <p:sldId id="389" r:id="rId51"/>
  </p:sldIdLst>
  <p:sldSz cx="9144000" cy="5143500" type="screen16x9"/>
  <p:notesSz cx="6858000" cy="9144000"/>
  <p:embeddedFontLst>
    <p:embeddedFont>
      <p:font typeface="微软雅黑" panose="020B0503020204020204" pitchFamily="34" charset="-122"/>
      <p:regular r:id="rId54"/>
      <p:bold r:id="rId55"/>
    </p:embeddedFont>
    <p:embeddedFont>
      <p:font typeface="Barlow Condensed SemiBold" panose="00000706000000000000" pitchFamily="2"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Candara" panose="020E0502030303020204" pitchFamily="34" charset="0"/>
      <p:regular r:id="rId64"/>
      <p:bold r:id="rId65"/>
      <p:italic r:id="rId66"/>
      <p:boldItalic r:id="rId67"/>
    </p:embeddedFont>
    <p:embeddedFont>
      <p:font typeface="DM Serif Display" pitchFamily="2" charset="0"/>
      <p:regular r:id="rId68"/>
      <p:italic r:id="rId69"/>
    </p:embeddedFont>
    <p:embeddedFont>
      <p:font typeface="Fira Sans" panose="020B0503050000020004" pitchFamily="34" charset="0"/>
      <p:regular r:id="rId70"/>
      <p:bold r:id="rId71"/>
      <p:italic r:id="rId72"/>
      <p:boldItalic r:id="rId73"/>
    </p:embeddedFont>
    <p:embeddedFont>
      <p:font typeface="Franklin Gothic Book" panose="020B0503020102020204" pitchFamily="34" charset="0"/>
      <p:regular r:id="rId74"/>
      <p:italic r:id="rId75"/>
    </p:embeddedFont>
    <p:embeddedFont>
      <p:font typeface="Oswald" panose="00000500000000000000" pitchFamily="2" charset="0"/>
      <p:regular r:id="rId76"/>
      <p:bold r:id="rId77"/>
    </p:embeddedFont>
    <p:embeddedFont>
      <p:font typeface="Poppins SemiBold" panose="00000700000000000000" pitchFamily="2"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0E280A-A372-407D-8FD6-9DC6A26CFB20}">
  <a:tblStyle styleId="{100E280A-A372-407D-8FD6-9DC6A26CFB2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64"/>
    <p:restoredTop sz="95982"/>
  </p:normalViewPr>
  <p:slideViewPr>
    <p:cSldViewPr snapToGrid="0">
      <p:cViewPr varScale="1">
        <p:scale>
          <a:sx n="82" d="100"/>
          <a:sy n="82" d="100"/>
        </p:scale>
        <p:origin x="360" y="52"/>
      </p:cViewPr>
      <p:guideLst>
        <p:guide orient="horz" pos="1620"/>
        <p:guide pos="2880"/>
      </p:guideLst>
    </p:cSldViewPr>
  </p:slideViewPr>
  <p:notesTextViewPr>
    <p:cViewPr>
      <p:scale>
        <a:sx n="1" d="1"/>
        <a:sy n="1" d="1"/>
      </p:scale>
      <p:origin x="0" y="0"/>
    </p:cViewPr>
  </p:notesTextViewPr>
  <p:notesViewPr>
    <p:cSldViewPr snapToGrid="0">
      <p:cViewPr varScale="1">
        <p:scale>
          <a:sx n="88" d="100"/>
          <a:sy n="88" d="100"/>
        </p:scale>
        <p:origin x="387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handoutMaster" Target="handoutMasters/handout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5.xml"/><Relationship Id="rId71"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3.fntdata"/><Relationship Id="rId61" Type="http://schemas.openxmlformats.org/officeDocument/2006/relationships/font" Target="fonts/font8.fntdata"/><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844D36-B80D-A041-8138-D7AA62B4DE42}" type="doc">
      <dgm:prSet loTypeId="urn:microsoft.com/office/officeart/2009/3/layout/CircleRelationship" loCatId="" qsTypeId="urn:microsoft.com/office/officeart/2005/8/quickstyle/simple1" qsCatId="simple" csTypeId="urn:microsoft.com/office/officeart/2005/8/colors/accent0_2" csCatId="mainScheme" phldr="1"/>
      <dgm:spPr/>
      <dgm:t>
        <a:bodyPr/>
        <a:lstStyle/>
        <a:p>
          <a:endParaRPr lang="en-US"/>
        </a:p>
      </dgm:t>
    </dgm:pt>
    <dgm:pt modelId="{D513C187-6DB0-9E47-BCA8-7ABF2B01DE8C}">
      <dgm:prSet phldrT="[Text]"/>
      <dgm:spPr/>
      <dgm:t>
        <a:bodyPr/>
        <a:lstStyle/>
        <a:p>
          <a:r>
            <a:rPr lang="en-US" b="1" dirty="0" err="1">
              <a:latin typeface="Candara" panose="020E0502030303020204" pitchFamily="34" charset="0"/>
            </a:rPr>
            <a:t>Mặt</a:t>
          </a:r>
          <a:r>
            <a:rPr lang="en-US" b="1" dirty="0">
              <a:latin typeface="Candara" panose="020E0502030303020204" pitchFamily="34" charset="0"/>
            </a:rPr>
            <a:t> </a:t>
          </a:r>
          <a:r>
            <a:rPr lang="en-US" b="1" dirty="0" err="1">
              <a:latin typeface="Candara" panose="020E0502030303020204" pitchFamily="34" charset="0"/>
            </a:rPr>
            <a:t>nước</a:t>
          </a:r>
          <a:r>
            <a:rPr lang="en-US" b="1" dirty="0">
              <a:latin typeface="Candara" panose="020E0502030303020204" pitchFamily="34" charset="0"/>
            </a:rPr>
            <a:t> </a:t>
          </a:r>
          <a:r>
            <a:rPr lang="en-US" b="1" dirty="0" err="1">
              <a:latin typeface="Candara" panose="020E0502030303020204" pitchFamily="34" charset="0"/>
            </a:rPr>
            <a:t>ao</a:t>
          </a:r>
          <a:r>
            <a:rPr lang="en-US" b="1" dirty="0">
              <a:latin typeface="Candara" panose="020E0502030303020204" pitchFamily="34" charset="0"/>
            </a:rPr>
            <a:t> </a:t>
          </a:r>
          <a:r>
            <a:rPr lang="en-US" b="1" dirty="0" err="1">
              <a:latin typeface="Candara" panose="020E0502030303020204" pitchFamily="34" charset="0"/>
            </a:rPr>
            <a:t>thu</a:t>
          </a:r>
          <a:endParaRPr lang="en-US" b="1" dirty="0">
            <a:latin typeface="Candara" panose="020E0502030303020204" pitchFamily="34" charset="0"/>
          </a:endParaRPr>
        </a:p>
      </dgm:t>
    </dgm:pt>
    <dgm:pt modelId="{D1157E96-A889-D34D-BF75-9EE9685816C1}" type="parTrans" cxnId="{91BA7801-D74F-334B-A827-A47C5AB6D599}">
      <dgm:prSet/>
      <dgm:spPr/>
      <dgm:t>
        <a:bodyPr/>
        <a:lstStyle/>
        <a:p>
          <a:endParaRPr lang="en-US">
            <a:latin typeface="Candara" panose="020E0502030303020204" pitchFamily="34" charset="0"/>
          </a:endParaRPr>
        </a:p>
      </dgm:t>
    </dgm:pt>
    <dgm:pt modelId="{6E839C71-5092-1548-921F-E13C000F639A}" type="sibTrans" cxnId="{91BA7801-D74F-334B-A827-A47C5AB6D599}">
      <dgm:prSet/>
      <dgm:spPr/>
      <dgm:t>
        <a:bodyPr/>
        <a:lstStyle/>
        <a:p>
          <a:endParaRPr lang="en-US">
            <a:latin typeface="Candara" panose="020E0502030303020204" pitchFamily="34" charset="0"/>
          </a:endParaRPr>
        </a:p>
      </dgm:t>
    </dgm:pt>
    <dgm:pt modelId="{0F2B4581-A5AD-A748-B0CD-1622AABCB8D5}">
      <dgm:prSet phldrT="[Text]"/>
      <dgm:spPr/>
      <dgm:t>
        <a:bodyPr/>
        <a:lstStyle/>
        <a:p>
          <a:r>
            <a:rPr lang="en-US" i="1" dirty="0" err="1">
              <a:latin typeface="Candara" panose="020E0502030303020204" pitchFamily="34" charset="0"/>
            </a:rPr>
            <a:t>Lá</a:t>
          </a:r>
          <a:r>
            <a:rPr lang="en-US" i="1" dirty="0">
              <a:latin typeface="Candara" panose="020E0502030303020204" pitchFamily="34" charset="0"/>
            </a:rPr>
            <a:t> </a:t>
          </a:r>
          <a:r>
            <a:rPr lang="en-US" i="1" dirty="0" err="1">
              <a:latin typeface="Candara" panose="020E0502030303020204" pitchFamily="34" charset="0"/>
            </a:rPr>
            <a:t>thu</a:t>
          </a:r>
          <a:endParaRPr lang="en-US" i="1" dirty="0">
            <a:latin typeface="Candara" panose="020E0502030303020204" pitchFamily="34" charset="0"/>
          </a:endParaRPr>
        </a:p>
      </dgm:t>
    </dgm:pt>
    <dgm:pt modelId="{2A68D8B7-8699-264F-A8B5-A0FFAF360293}" type="parTrans" cxnId="{3F9B08F8-179B-CB4F-B3FF-AD121F757D39}">
      <dgm:prSet/>
      <dgm:spPr/>
      <dgm:t>
        <a:bodyPr/>
        <a:lstStyle/>
        <a:p>
          <a:endParaRPr lang="en-US">
            <a:latin typeface="Candara" panose="020E0502030303020204" pitchFamily="34" charset="0"/>
          </a:endParaRPr>
        </a:p>
      </dgm:t>
    </dgm:pt>
    <dgm:pt modelId="{8522317F-E714-134A-8B09-1B9562905DAC}" type="sibTrans" cxnId="{3F9B08F8-179B-CB4F-B3FF-AD121F757D39}">
      <dgm:prSet/>
      <dgm:spPr/>
      <dgm:t>
        <a:bodyPr/>
        <a:lstStyle/>
        <a:p>
          <a:endParaRPr lang="en-US">
            <a:latin typeface="Candara" panose="020E0502030303020204" pitchFamily="34" charset="0"/>
          </a:endParaRPr>
        </a:p>
      </dgm:t>
    </dgm:pt>
    <dgm:pt modelId="{420F6618-88DC-8540-A6CA-FB78CA3EE057}">
      <dgm:prSet phldrT="[Text]"/>
      <dgm:spPr/>
      <dgm:t>
        <a:bodyPr/>
        <a:lstStyle/>
        <a:p>
          <a:r>
            <a:rPr lang="en-US" i="1" dirty="0" err="1">
              <a:latin typeface="Candara" panose="020E0502030303020204" pitchFamily="34" charset="0"/>
            </a:rPr>
            <a:t>Sóng</a:t>
          </a:r>
          <a:r>
            <a:rPr lang="en-US" i="1" dirty="0">
              <a:latin typeface="Candara" panose="020E0502030303020204" pitchFamily="34" charset="0"/>
            </a:rPr>
            <a:t> </a:t>
          </a:r>
          <a:r>
            <a:rPr lang="en-US" i="1" dirty="0" err="1">
              <a:latin typeface="Candara" panose="020E0502030303020204" pitchFamily="34" charset="0"/>
            </a:rPr>
            <a:t>thu</a:t>
          </a:r>
          <a:endParaRPr lang="en-US" i="1" dirty="0">
            <a:latin typeface="Candara" panose="020E0502030303020204" pitchFamily="34" charset="0"/>
          </a:endParaRPr>
        </a:p>
      </dgm:t>
    </dgm:pt>
    <dgm:pt modelId="{A7433421-F229-AE43-9446-FA8F385EF34B}" type="parTrans" cxnId="{1601BEDF-A4B9-5E4F-9E83-2A275EF69382}">
      <dgm:prSet/>
      <dgm:spPr/>
      <dgm:t>
        <a:bodyPr/>
        <a:lstStyle/>
        <a:p>
          <a:endParaRPr lang="en-US">
            <a:latin typeface="Candara" panose="020E0502030303020204" pitchFamily="34" charset="0"/>
          </a:endParaRPr>
        </a:p>
      </dgm:t>
    </dgm:pt>
    <dgm:pt modelId="{2FBBDA4E-968A-7644-A841-E88D0F7A4A4F}" type="sibTrans" cxnId="{1601BEDF-A4B9-5E4F-9E83-2A275EF69382}">
      <dgm:prSet/>
      <dgm:spPr/>
      <dgm:t>
        <a:bodyPr/>
        <a:lstStyle/>
        <a:p>
          <a:endParaRPr lang="en-US">
            <a:latin typeface="Candara" panose="020E0502030303020204" pitchFamily="34" charset="0"/>
          </a:endParaRPr>
        </a:p>
      </dgm:t>
    </dgm:pt>
    <dgm:pt modelId="{39CF201B-214B-364C-982A-5284FF963773}" type="pres">
      <dgm:prSet presAssocID="{01844D36-B80D-A041-8138-D7AA62B4DE42}" presName="Name0" presStyleCnt="0">
        <dgm:presLayoutVars>
          <dgm:chMax val="1"/>
          <dgm:chPref val="1"/>
        </dgm:presLayoutVars>
      </dgm:prSet>
      <dgm:spPr/>
    </dgm:pt>
    <dgm:pt modelId="{BD2A5216-B69B-AB4D-9F89-BB1359731155}" type="pres">
      <dgm:prSet presAssocID="{D513C187-6DB0-9E47-BCA8-7ABF2B01DE8C}" presName="Parent" presStyleLbl="node0" presStyleIdx="0" presStyleCnt="1">
        <dgm:presLayoutVars>
          <dgm:chMax val="5"/>
          <dgm:chPref val="5"/>
        </dgm:presLayoutVars>
      </dgm:prSet>
      <dgm:spPr/>
    </dgm:pt>
    <dgm:pt modelId="{ECE999D7-381E-4445-AF29-59320FDC1402}" type="pres">
      <dgm:prSet presAssocID="{D513C187-6DB0-9E47-BCA8-7ABF2B01DE8C}" presName="Accent1" presStyleLbl="node1" presStyleIdx="0" presStyleCnt="13"/>
      <dgm:spPr/>
    </dgm:pt>
    <dgm:pt modelId="{E0E45717-EE3F-F244-98CC-6D0BDE2FBAAA}" type="pres">
      <dgm:prSet presAssocID="{D513C187-6DB0-9E47-BCA8-7ABF2B01DE8C}" presName="Accent2" presStyleLbl="node1" presStyleIdx="1" presStyleCnt="13"/>
      <dgm:spPr/>
    </dgm:pt>
    <dgm:pt modelId="{F6F667DD-B176-C140-AB63-994624FDEFD8}" type="pres">
      <dgm:prSet presAssocID="{D513C187-6DB0-9E47-BCA8-7ABF2B01DE8C}" presName="Accent3" presStyleLbl="node1" presStyleIdx="2" presStyleCnt="13"/>
      <dgm:spPr/>
    </dgm:pt>
    <dgm:pt modelId="{711FB674-F5B5-8344-9D68-5098E56BE604}" type="pres">
      <dgm:prSet presAssocID="{D513C187-6DB0-9E47-BCA8-7ABF2B01DE8C}" presName="Accent4" presStyleLbl="node1" presStyleIdx="3" presStyleCnt="13"/>
      <dgm:spPr/>
    </dgm:pt>
    <dgm:pt modelId="{C70D46EB-EF45-D14E-8445-F85DDDDBD551}" type="pres">
      <dgm:prSet presAssocID="{D513C187-6DB0-9E47-BCA8-7ABF2B01DE8C}" presName="Accent5" presStyleLbl="node1" presStyleIdx="4" presStyleCnt="13"/>
      <dgm:spPr/>
    </dgm:pt>
    <dgm:pt modelId="{9291E1B8-C40F-8E4B-AFC6-4117E1781FFD}" type="pres">
      <dgm:prSet presAssocID="{D513C187-6DB0-9E47-BCA8-7ABF2B01DE8C}" presName="Accent6" presStyleLbl="node1" presStyleIdx="5" presStyleCnt="13"/>
      <dgm:spPr/>
    </dgm:pt>
    <dgm:pt modelId="{C885F669-CA53-D347-85AF-8CAFB09EB2A0}" type="pres">
      <dgm:prSet presAssocID="{0F2B4581-A5AD-A748-B0CD-1622AABCB8D5}" presName="Child1" presStyleLbl="node1" presStyleIdx="6" presStyleCnt="13">
        <dgm:presLayoutVars>
          <dgm:chMax val="0"/>
          <dgm:chPref val="0"/>
        </dgm:presLayoutVars>
      </dgm:prSet>
      <dgm:spPr/>
    </dgm:pt>
    <dgm:pt modelId="{51E1890B-7425-CB4F-A2EB-D8EFAEAA7609}" type="pres">
      <dgm:prSet presAssocID="{0F2B4581-A5AD-A748-B0CD-1622AABCB8D5}" presName="Accent7" presStyleCnt="0"/>
      <dgm:spPr/>
    </dgm:pt>
    <dgm:pt modelId="{50BB3D77-269E-AF4B-813E-ED8FB60381B6}" type="pres">
      <dgm:prSet presAssocID="{0F2B4581-A5AD-A748-B0CD-1622AABCB8D5}" presName="AccentHold1" presStyleLbl="node1" presStyleIdx="7" presStyleCnt="13"/>
      <dgm:spPr/>
    </dgm:pt>
    <dgm:pt modelId="{55C7BED7-A6F9-8B4A-A34F-D1A86C7A872F}" type="pres">
      <dgm:prSet presAssocID="{0F2B4581-A5AD-A748-B0CD-1622AABCB8D5}" presName="Accent8" presStyleCnt="0"/>
      <dgm:spPr/>
    </dgm:pt>
    <dgm:pt modelId="{7DF2CB0B-5A41-B948-A936-2EA8989435AD}" type="pres">
      <dgm:prSet presAssocID="{0F2B4581-A5AD-A748-B0CD-1622AABCB8D5}" presName="AccentHold2" presStyleLbl="node1" presStyleIdx="8" presStyleCnt="13"/>
      <dgm:spPr/>
    </dgm:pt>
    <dgm:pt modelId="{BFED1D41-FCDD-D147-ACAF-83512B0BBA16}" type="pres">
      <dgm:prSet presAssocID="{420F6618-88DC-8540-A6CA-FB78CA3EE057}" presName="Child2" presStyleLbl="node1" presStyleIdx="9" presStyleCnt="13">
        <dgm:presLayoutVars>
          <dgm:chMax val="0"/>
          <dgm:chPref val="0"/>
        </dgm:presLayoutVars>
      </dgm:prSet>
      <dgm:spPr/>
    </dgm:pt>
    <dgm:pt modelId="{A297F709-01AC-CB45-BFC3-C01F709F4021}" type="pres">
      <dgm:prSet presAssocID="{420F6618-88DC-8540-A6CA-FB78CA3EE057}" presName="Accent9" presStyleCnt="0"/>
      <dgm:spPr/>
    </dgm:pt>
    <dgm:pt modelId="{E32D2463-33D8-514B-96C6-BCF543B3B3A4}" type="pres">
      <dgm:prSet presAssocID="{420F6618-88DC-8540-A6CA-FB78CA3EE057}" presName="AccentHold1" presStyleLbl="node1" presStyleIdx="10" presStyleCnt="13"/>
      <dgm:spPr/>
    </dgm:pt>
    <dgm:pt modelId="{C7C180D5-F11B-E048-997D-AF5806BFBB04}" type="pres">
      <dgm:prSet presAssocID="{420F6618-88DC-8540-A6CA-FB78CA3EE057}" presName="Accent10" presStyleCnt="0"/>
      <dgm:spPr/>
    </dgm:pt>
    <dgm:pt modelId="{E48E17EA-5312-2F45-8F8D-D6FA3458C8AB}" type="pres">
      <dgm:prSet presAssocID="{420F6618-88DC-8540-A6CA-FB78CA3EE057}" presName="AccentHold2" presStyleLbl="node1" presStyleIdx="11" presStyleCnt="13"/>
      <dgm:spPr/>
    </dgm:pt>
    <dgm:pt modelId="{20B9BA86-FC4D-FD4D-B696-BB6E558A45E8}" type="pres">
      <dgm:prSet presAssocID="{420F6618-88DC-8540-A6CA-FB78CA3EE057}" presName="Accent11" presStyleCnt="0"/>
      <dgm:spPr/>
    </dgm:pt>
    <dgm:pt modelId="{3F28300F-C56E-4942-84C5-5ABA6BDF0C33}" type="pres">
      <dgm:prSet presAssocID="{420F6618-88DC-8540-A6CA-FB78CA3EE057}" presName="AccentHold3" presStyleLbl="node1" presStyleIdx="12" presStyleCnt="13"/>
      <dgm:spPr/>
    </dgm:pt>
  </dgm:ptLst>
  <dgm:cxnLst>
    <dgm:cxn modelId="{91BA7801-D74F-334B-A827-A47C5AB6D599}" srcId="{01844D36-B80D-A041-8138-D7AA62B4DE42}" destId="{D513C187-6DB0-9E47-BCA8-7ABF2B01DE8C}" srcOrd="0" destOrd="0" parTransId="{D1157E96-A889-D34D-BF75-9EE9685816C1}" sibTransId="{6E839C71-5092-1548-921F-E13C000F639A}"/>
    <dgm:cxn modelId="{FBD9691D-BAA7-5447-82E4-B7DA850BC2DD}" type="presOf" srcId="{01844D36-B80D-A041-8138-D7AA62B4DE42}" destId="{39CF201B-214B-364C-982A-5284FF963773}" srcOrd="0" destOrd="0" presId="urn:microsoft.com/office/officeart/2009/3/layout/CircleRelationship"/>
    <dgm:cxn modelId="{392C5668-420F-3241-A87B-288C0429E820}" type="presOf" srcId="{0F2B4581-A5AD-A748-B0CD-1622AABCB8D5}" destId="{C885F669-CA53-D347-85AF-8CAFB09EB2A0}" srcOrd="0" destOrd="0" presId="urn:microsoft.com/office/officeart/2009/3/layout/CircleRelationship"/>
    <dgm:cxn modelId="{FAE79F77-1C86-9147-80AE-97A5DEC18251}" type="presOf" srcId="{420F6618-88DC-8540-A6CA-FB78CA3EE057}" destId="{BFED1D41-FCDD-D147-ACAF-83512B0BBA16}" srcOrd="0" destOrd="0" presId="urn:microsoft.com/office/officeart/2009/3/layout/CircleRelationship"/>
    <dgm:cxn modelId="{7DE7609C-D10D-F34D-BA7C-8E9E3337B371}" type="presOf" srcId="{D513C187-6DB0-9E47-BCA8-7ABF2B01DE8C}" destId="{BD2A5216-B69B-AB4D-9F89-BB1359731155}" srcOrd="0" destOrd="0" presId="urn:microsoft.com/office/officeart/2009/3/layout/CircleRelationship"/>
    <dgm:cxn modelId="{1601BEDF-A4B9-5E4F-9E83-2A275EF69382}" srcId="{D513C187-6DB0-9E47-BCA8-7ABF2B01DE8C}" destId="{420F6618-88DC-8540-A6CA-FB78CA3EE057}" srcOrd="1" destOrd="0" parTransId="{A7433421-F229-AE43-9446-FA8F385EF34B}" sibTransId="{2FBBDA4E-968A-7644-A841-E88D0F7A4A4F}"/>
    <dgm:cxn modelId="{3F9B08F8-179B-CB4F-B3FF-AD121F757D39}" srcId="{D513C187-6DB0-9E47-BCA8-7ABF2B01DE8C}" destId="{0F2B4581-A5AD-A748-B0CD-1622AABCB8D5}" srcOrd="0" destOrd="0" parTransId="{2A68D8B7-8699-264F-A8B5-A0FFAF360293}" sibTransId="{8522317F-E714-134A-8B09-1B9562905DAC}"/>
    <dgm:cxn modelId="{A30AAC69-99FA-214F-9FB8-BE9643F73D84}" type="presParOf" srcId="{39CF201B-214B-364C-982A-5284FF963773}" destId="{BD2A5216-B69B-AB4D-9F89-BB1359731155}" srcOrd="0" destOrd="0" presId="urn:microsoft.com/office/officeart/2009/3/layout/CircleRelationship"/>
    <dgm:cxn modelId="{09DD3659-D7EF-5643-9439-00B05D3FABBF}" type="presParOf" srcId="{39CF201B-214B-364C-982A-5284FF963773}" destId="{ECE999D7-381E-4445-AF29-59320FDC1402}" srcOrd="1" destOrd="0" presId="urn:microsoft.com/office/officeart/2009/3/layout/CircleRelationship"/>
    <dgm:cxn modelId="{D8AFE27F-F5F0-5A49-AED2-A71EE782C80C}" type="presParOf" srcId="{39CF201B-214B-364C-982A-5284FF963773}" destId="{E0E45717-EE3F-F244-98CC-6D0BDE2FBAAA}" srcOrd="2" destOrd="0" presId="urn:microsoft.com/office/officeart/2009/3/layout/CircleRelationship"/>
    <dgm:cxn modelId="{8D235EB0-5CEC-104F-B287-EE093AB28856}" type="presParOf" srcId="{39CF201B-214B-364C-982A-5284FF963773}" destId="{F6F667DD-B176-C140-AB63-994624FDEFD8}" srcOrd="3" destOrd="0" presId="urn:microsoft.com/office/officeart/2009/3/layout/CircleRelationship"/>
    <dgm:cxn modelId="{DBA97937-C4DB-5345-96B6-DA8443657E7A}" type="presParOf" srcId="{39CF201B-214B-364C-982A-5284FF963773}" destId="{711FB674-F5B5-8344-9D68-5098E56BE604}" srcOrd="4" destOrd="0" presId="urn:microsoft.com/office/officeart/2009/3/layout/CircleRelationship"/>
    <dgm:cxn modelId="{FC37B630-215A-7840-919F-1448BF6C55DA}" type="presParOf" srcId="{39CF201B-214B-364C-982A-5284FF963773}" destId="{C70D46EB-EF45-D14E-8445-F85DDDDBD551}" srcOrd="5" destOrd="0" presId="urn:microsoft.com/office/officeart/2009/3/layout/CircleRelationship"/>
    <dgm:cxn modelId="{5AA98814-E8FF-3645-B2DA-60300FD4CAE8}" type="presParOf" srcId="{39CF201B-214B-364C-982A-5284FF963773}" destId="{9291E1B8-C40F-8E4B-AFC6-4117E1781FFD}" srcOrd="6" destOrd="0" presId="urn:microsoft.com/office/officeart/2009/3/layout/CircleRelationship"/>
    <dgm:cxn modelId="{4BFFF3EB-F161-C342-9F81-246735883016}" type="presParOf" srcId="{39CF201B-214B-364C-982A-5284FF963773}" destId="{C885F669-CA53-D347-85AF-8CAFB09EB2A0}" srcOrd="7" destOrd="0" presId="urn:microsoft.com/office/officeart/2009/3/layout/CircleRelationship"/>
    <dgm:cxn modelId="{15904A0C-FE03-D54A-B415-323ECD630A73}" type="presParOf" srcId="{39CF201B-214B-364C-982A-5284FF963773}" destId="{51E1890B-7425-CB4F-A2EB-D8EFAEAA7609}" srcOrd="8" destOrd="0" presId="urn:microsoft.com/office/officeart/2009/3/layout/CircleRelationship"/>
    <dgm:cxn modelId="{0ADD359E-4F92-424B-80F8-9D70C8E620FE}" type="presParOf" srcId="{51E1890B-7425-CB4F-A2EB-D8EFAEAA7609}" destId="{50BB3D77-269E-AF4B-813E-ED8FB60381B6}" srcOrd="0" destOrd="0" presId="urn:microsoft.com/office/officeart/2009/3/layout/CircleRelationship"/>
    <dgm:cxn modelId="{16BA2301-1354-CC45-9973-3EBFF50A3039}" type="presParOf" srcId="{39CF201B-214B-364C-982A-5284FF963773}" destId="{55C7BED7-A6F9-8B4A-A34F-D1A86C7A872F}" srcOrd="9" destOrd="0" presId="urn:microsoft.com/office/officeart/2009/3/layout/CircleRelationship"/>
    <dgm:cxn modelId="{49901104-E7BD-E144-9F4A-EB9E3E59DD1D}" type="presParOf" srcId="{55C7BED7-A6F9-8B4A-A34F-D1A86C7A872F}" destId="{7DF2CB0B-5A41-B948-A936-2EA8989435AD}" srcOrd="0" destOrd="0" presId="urn:microsoft.com/office/officeart/2009/3/layout/CircleRelationship"/>
    <dgm:cxn modelId="{635BC9CF-E098-C64A-B022-27AA1D50EF4D}" type="presParOf" srcId="{39CF201B-214B-364C-982A-5284FF963773}" destId="{BFED1D41-FCDD-D147-ACAF-83512B0BBA16}" srcOrd="10" destOrd="0" presId="urn:microsoft.com/office/officeart/2009/3/layout/CircleRelationship"/>
    <dgm:cxn modelId="{01B5A368-12F8-5943-B496-F6DCE3B037D8}" type="presParOf" srcId="{39CF201B-214B-364C-982A-5284FF963773}" destId="{A297F709-01AC-CB45-BFC3-C01F709F4021}" srcOrd="11" destOrd="0" presId="urn:microsoft.com/office/officeart/2009/3/layout/CircleRelationship"/>
    <dgm:cxn modelId="{CAE47EAD-8157-2F48-A374-2E4B75BF3CEE}" type="presParOf" srcId="{A297F709-01AC-CB45-BFC3-C01F709F4021}" destId="{E32D2463-33D8-514B-96C6-BCF543B3B3A4}" srcOrd="0" destOrd="0" presId="urn:microsoft.com/office/officeart/2009/3/layout/CircleRelationship"/>
    <dgm:cxn modelId="{39F65078-A137-A84F-BDD1-08FCDF57C6C9}" type="presParOf" srcId="{39CF201B-214B-364C-982A-5284FF963773}" destId="{C7C180D5-F11B-E048-997D-AF5806BFBB04}" srcOrd="12" destOrd="0" presId="urn:microsoft.com/office/officeart/2009/3/layout/CircleRelationship"/>
    <dgm:cxn modelId="{532FB25C-E4A7-8F4B-B579-59700A439AA8}" type="presParOf" srcId="{C7C180D5-F11B-E048-997D-AF5806BFBB04}" destId="{E48E17EA-5312-2F45-8F8D-D6FA3458C8AB}" srcOrd="0" destOrd="0" presId="urn:microsoft.com/office/officeart/2009/3/layout/CircleRelationship"/>
    <dgm:cxn modelId="{C786CD3A-126B-EF40-8B72-3AD92045553C}" type="presParOf" srcId="{39CF201B-214B-364C-982A-5284FF963773}" destId="{20B9BA86-FC4D-FD4D-B696-BB6E558A45E8}" srcOrd="13" destOrd="0" presId="urn:microsoft.com/office/officeart/2009/3/layout/CircleRelationship"/>
    <dgm:cxn modelId="{75FFCB2B-42A4-B74E-BD2E-23F8F47C79C4}" type="presParOf" srcId="{20B9BA86-FC4D-FD4D-B696-BB6E558A45E8}" destId="{3F28300F-C56E-4942-84C5-5ABA6BDF0C33}"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81BEC4-C6A4-B344-8AD7-FDAE0D9B404A}" type="doc">
      <dgm:prSet loTypeId="urn:microsoft.com/office/officeart/2005/8/layout/matrix1" loCatId="" qsTypeId="urn:microsoft.com/office/officeart/2005/8/quickstyle/simple1" qsCatId="simple" csTypeId="urn:microsoft.com/office/officeart/2005/8/colors/accent2_4" csCatId="accent2" phldr="1"/>
      <dgm:spPr/>
      <dgm:t>
        <a:bodyPr/>
        <a:lstStyle/>
        <a:p>
          <a:endParaRPr lang="en-US"/>
        </a:p>
      </dgm:t>
    </dgm:pt>
    <dgm:pt modelId="{88783DD1-3588-AD41-8F00-E210657ADBD0}">
      <dgm:prSet phldrT="[Text]" custT="1"/>
      <dgm:spPr/>
      <dgm:t>
        <a:bodyPr/>
        <a:lstStyle/>
        <a:p>
          <a:pPr algn="just"/>
          <a:r>
            <a:rPr lang="pt-BR" sz="1800" b="1" i="1" dirty="0">
              <a:solidFill>
                <a:schemeClr val="accent1">
                  <a:lumMod val="50000"/>
                </a:schemeClr>
              </a:solidFill>
              <a:latin typeface="Candara" panose="020E0502030303020204" pitchFamily="34" charset="0"/>
            </a:rPr>
            <a:t>Chỉ ra nét chung của chùm thơ thu Nguyễn Khuyến và nét riêng của mỗi </a:t>
          </a:r>
          <a:r>
            <a:rPr lang="vi-VN" sz="1800" b="1" i="1" dirty="0">
              <a:solidFill>
                <a:schemeClr val="accent1">
                  <a:lumMod val="50000"/>
                </a:schemeClr>
              </a:solidFill>
              <a:latin typeface="Candara" panose="020E0502030303020204" pitchFamily="34" charset="0"/>
            </a:rPr>
            <a:t>bài?</a:t>
          </a:r>
          <a:endParaRPr lang="en-US" sz="1800" b="1" i="1" dirty="0">
            <a:solidFill>
              <a:schemeClr val="accent1">
                <a:lumMod val="50000"/>
              </a:schemeClr>
            </a:solidFill>
            <a:latin typeface="Candara" panose="020E0502030303020204" pitchFamily="34" charset="0"/>
          </a:endParaRPr>
        </a:p>
      </dgm:t>
    </dgm:pt>
    <dgm:pt modelId="{53085D17-135F-0347-9438-340BB0E7D541}" type="parTrans" cxnId="{5C36C2F2-210C-E94F-B1DA-7A2FF9A74718}">
      <dgm:prSet/>
      <dgm:spPr/>
      <dgm:t>
        <a:bodyPr/>
        <a:lstStyle/>
        <a:p>
          <a:endParaRPr lang="en-US" sz="2400">
            <a:solidFill>
              <a:schemeClr val="bg2">
                <a:lumMod val="75000"/>
              </a:schemeClr>
            </a:solidFill>
            <a:latin typeface="Candara" panose="020E0502030303020204" pitchFamily="34" charset="0"/>
          </a:endParaRPr>
        </a:p>
      </dgm:t>
    </dgm:pt>
    <dgm:pt modelId="{4A197171-E7AE-BB4D-A810-F6182F122A0C}" type="sibTrans" cxnId="{5C36C2F2-210C-E94F-B1DA-7A2FF9A74718}">
      <dgm:prSet/>
      <dgm:spPr/>
      <dgm:t>
        <a:bodyPr/>
        <a:lstStyle/>
        <a:p>
          <a:endParaRPr lang="en-US" sz="2400">
            <a:solidFill>
              <a:schemeClr val="bg2">
                <a:lumMod val="75000"/>
              </a:schemeClr>
            </a:solidFill>
            <a:latin typeface="Candara" panose="020E0502030303020204" pitchFamily="34" charset="0"/>
          </a:endParaRPr>
        </a:p>
      </dgm:t>
    </dgm:pt>
    <dgm:pt modelId="{8A8614EF-69E7-7444-9E61-C14E48902E19}">
      <dgm:prSet phldrT="[Text]" custT="1"/>
      <dgm:spPr>
        <a:solidFill>
          <a:schemeClr val="tx2">
            <a:lumMod val="20000"/>
            <a:lumOff val="80000"/>
          </a:schemeClr>
        </a:solidFill>
      </dgm:spPr>
      <dgm:t>
        <a:bodyPr/>
        <a:lstStyle/>
        <a:p>
          <a:r>
            <a:rPr lang="en-US" sz="2400" dirty="0" err="1">
              <a:solidFill>
                <a:schemeClr val="bg2">
                  <a:lumMod val="75000"/>
                </a:schemeClr>
              </a:solidFill>
              <a:latin typeface="Candara" panose="020E0502030303020204" pitchFamily="34" charset="0"/>
            </a:rPr>
            <a:t>Ý</a:t>
          </a:r>
          <a:r>
            <a:rPr lang="en-US" sz="2400" dirty="0">
              <a:solidFill>
                <a:schemeClr val="bg2">
                  <a:lumMod val="75000"/>
                </a:schemeClr>
              </a:solidFill>
              <a:latin typeface="Candara" panose="020E0502030303020204" pitchFamily="34" charset="0"/>
            </a:rPr>
            <a:t> </a:t>
          </a:r>
          <a:r>
            <a:rPr lang="en-US" sz="2400" dirty="0" err="1">
              <a:solidFill>
                <a:schemeClr val="bg2">
                  <a:lumMod val="75000"/>
                </a:schemeClr>
              </a:solidFill>
              <a:latin typeface="Candara" panose="020E0502030303020204" pitchFamily="34" charset="0"/>
            </a:rPr>
            <a:t>kiến</a:t>
          </a:r>
          <a:r>
            <a:rPr lang="en-US" sz="2400" dirty="0">
              <a:solidFill>
                <a:schemeClr val="bg2">
                  <a:lumMod val="75000"/>
                </a:schemeClr>
              </a:solidFill>
              <a:latin typeface="Candara" panose="020E0502030303020204" pitchFamily="34" charset="0"/>
            </a:rPr>
            <a:t> </a:t>
          </a:r>
        </a:p>
      </dgm:t>
    </dgm:pt>
    <dgm:pt modelId="{12327EB4-9552-754F-ACBF-F67ACACF4080}" type="parTrans" cxnId="{FE072084-25AB-4E47-B38C-4232521CDA1D}">
      <dgm:prSet/>
      <dgm:spPr/>
      <dgm:t>
        <a:bodyPr/>
        <a:lstStyle/>
        <a:p>
          <a:endParaRPr lang="en-US" sz="2400">
            <a:solidFill>
              <a:schemeClr val="bg2">
                <a:lumMod val="75000"/>
              </a:schemeClr>
            </a:solidFill>
            <a:latin typeface="Candara" panose="020E0502030303020204" pitchFamily="34" charset="0"/>
          </a:endParaRPr>
        </a:p>
      </dgm:t>
    </dgm:pt>
    <dgm:pt modelId="{BEE54E83-7970-974A-A613-DD137D22C2CA}" type="sibTrans" cxnId="{FE072084-25AB-4E47-B38C-4232521CDA1D}">
      <dgm:prSet/>
      <dgm:spPr/>
      <dgm:t>
        <a:bodyPr/>
        <a:lstStyle/>
        <a:p>
          <a:endParaRPr lang="en-US" sz="2400">
            <a:solidFill>
              <a:schemeClr val="bg2">
                <a:lumMod val="75000"/>
              </a:schemeClr>
            </a:solidFill>
            <a:latin typeface="Candara" panose="020E0502030303020204" pitchFamily="34" charset="0"/>
          </a:endParaRPr>
        </a:p>
      </dgm:t>
    </dgm:pt>
    <dgm:pt modelId="{CE55AA08-D9B4-4D46-9AF0-776014C7CE33}">
      <dgm:prSet phldrT="[Text]" custT="1"/>
      <dgm:spPr>
        <a:solidFill>
          <a:schemeClr val="accent2">
            <a:lumMod val="75000"/>
          </a:schemeClr>
        </a:solidFill>
      </dgm:spPr>
      <dgm:t>
        <a:bodyPr/>
        <a:lstStyle/>
        <a:p>
          <a:r>
            <a:rPr lang="en-US" sz="2400" dirty="0" err="1">
              <a:solidFill>
                <a:schemeClr val="bg2">
                  <a:lumMod val="75000"/>
                </a:schemeClr>
              </a:solidFill>
              <a:latin typeface="Candara" panose="020E0502030303020204" pitchFamily="34" charset="0"/>
            </a:rPr>
            <a:t>Ý</a:t>
          </a:r>
          <a:r>
            <a:rPr lang="en-US" sz="2400" dirty="0">
              <a:solidFill>
                <a:schemeClr val="bg2">
                  <a:lumMod val="75000"/>
                </a:schemeClr>
              </a:solidFill>
              <a:latin typeface="Candara" panose="020E0502030303020204" pitchFamily="34" charset="0"/>
            </a:rPr>
            <a:t> </a:t>
          </a:r>
          <a:r>
            <a:rPr lang="en-US" sz="2400" dirty="0" err="1">
              <a:solidFill>
                <a:schemeClr val="bg2">
                  <a:lumMod val="75000"/>
                </a:schemeClr>
              </a:solidFill>
              <a:latin typeface="Candara" panose="020E0502030303020204" pitchFamily="34" charset="0"/>
            </a:rPr>
            <a:t>kiến</a:t>
          </a:r>
          <a:endParaRPr lang="en-US" sz="2400" dirty="0">
            <a:solidFill>
              <a:schemeClr val="bg2">
                <a:lumMod val="75000"/>
              </a:schemeClr>
            </a:solidFill>
            <a:latin typeface="Candara" panose="020E0502030303020204" pitchFamily="34" charset="0"/>
          </a:endParaRPr>
        </a:p>
      </dgm:t>
    </dgm:pt>
    <dgm:pt modelId="{65672BDC-5EAC-9342-93AC-F3F0A61F8604}" type="parTrans" cxnId="{1C7A0C97-275D-204A-A224-70FE9380E153}">
      <dgm:prSet/>
      <dgm:spPr/>
      <dgm:t>
        <a:bodyPr/>
        <a:lstStyle/>
        <a:p>
          <a:endParaRPr lang="en-US" sz="2400">
            <a:solidFill>
              <a:schemeClr val="bg2">
                <a:lumMod val="75000"/>
              </a:schemeClr>
            </a:solidFill>
            <a:latin typeface="Candara" panose="020E0502030303020204" pitchFamily="34" charset="0"/>
          </a:endParaRPr>
        </a:p>
      </dgm:t>
    </dgm:pt>
    <dgm:pt modelId="{C50EB661-C7B9-C740-BDFA-BB77F2305DF6}" type="sibTrans" cxnId="{1C7A0C97-275D-204A-A224-70FE9380E153}">
      <dgm:prSet/>
      <dgm:spPr/>
      <dgm:t>
        <a:bodyPr/>
        <a:lstStyle/>
        <a:p>
          <a:endParaRPr lang="en-US" sz="2400">
            <a:solidFill>
              <a:schemeClr val="bg2">
                <a:lumMod val="75000"/>
              </a:schemeClr>
            </a:solidFill>
            <a:latin typeface="Candara" panose="020E0502030303020204" pitchFamily="34" charset="0"/>
          </a:endParaRPr>
        </a:p>
      </dgm:t>
    </dgm:pt>
    <dgm:pt modelId="{06DA00ED-92A6-EC42-8B6B-8EAB4CE9AD06}">
      <dgm:prSet phldrT="[Text]" custT="1"/>
      <dgm:spPr>
        <a:solidFill>
          <a:schemeClr val="accent1">
            <a:lumMod val="40000"/>
            <a:lumOff val="60000"/>
          </a:schemeClr>
        </a:solidFill>
      </dgm:spPr>
      <dgm:t>
        <a:bodyPr/>
        <a:lstStyle/>
        <a:p>
          <a:r>
            <a:rPr lang="en-US" sz="2400" dirty="0" err="1">
              <a:solidFill>
                <a:schemeClr val="bg2">
                  <a:lumMod val="75000"/>
                </a:schemeClr>
              </a:solidFill>
              <a:latin typeface="Candara" panose="020E0502030303020204" pitchFamily="34" charset="0"/>
            </a:rPr>
            <a:t>Ý</a:t>
          </a:r>
          <a:r>
            <a:rPr lang="en-US" sz="2400" dirty="0">
              <a:solidFill>
                <a:schemeClr val="bg2">
                  <a:lumMod val="75000"/>
                </a:schemeClr>
              </a:solidFill>
              <a:latin typeface="Candara" panose="020E0502030303020204" pitchFamily="34" charset="0"/>
            </a:rPr>
            <a:t> </a:t>
          </a:r>
          <a:r>
            <a:rPr lang="en-US" sz="2400" dirty="0" err="1">
              <a:solidFill>
                <a:schemeClr val="bg2">
                  <a:lumMod val="75000"/>
                </a:schemeClr>
              </a:solidFill>
              <a:latin typeface="Candara" panose="020E0502030303020204" pitchFamily="34" charset="0"/>
            </a:rPr>
            <a:t>kiến</a:t>
          </a:r>
          <a:endParaRPr lang="en-US" sz="2400" dirty="0">
            <a:solidFill>
              <a:schemeClr val="bg2">
                <a:lumMod val="75000"/>
              </a:schemeClr>
            </a:solidFill>
            <a:latin typeface="Candara" panose="020E0502030303020204" pitchFamily="34" charset="0"/>
          </a:endParaRPr>
        </a:p>
      </dgm:t>
    </dgm:pt>
    <dgm:pt modelId="{AAF82CCC-8D82-8748-B277-9C6256FE82FC}" type="parTrans" cxnId="{491FB557-F0FB-F94F-BAD5-E9C5E1A85023}">
      <dgm:prSet/>
      <dgm:spPr/>
      <dgm:t>
        <a:bodyPr/>
        <a:lstStyle/>
        <a:p>
          <a:endParaRPr lang="en-US" sz="2400">
            <a:solidFill>
              <a:schemeClr val="bg2">
                <a:lumMod val="75000"/>
              </a:schemeClr>
            </a:solidFill>
            <a:latin typeface="Candara" panose="020E0502030303020204" pitchFamily="34" charset="0"/>
          </a:endParaRPr>
        </a:p>
      </dgm:t>
    </dgm:pt>
    <dgm:pt modelId="{1368D613-D465-524B-80CD-DCC6512002CC}" type="sibTrans" cxnId="{491FB557-F0FB-F94F-BAD5-E9C5E1A85023}">
      <dgm:prSet/>
      <dgm:spPr/>
      <dgm:t>
        <a:bodyPr/>
        <a:lstStyle/>
        <a:p>
          <a:endParaRPr lang="en-US" sz="2400">
            <a:solidFill>
              <a:schemeClr val="bg2">
                <a:lumMod val="75000"/>
              </a:schemeClr>
            </a:solidFill>
            <a:latin typeface="Candara" panose="020E0502030303020204" pitchFamily="34" charset="0"/>
          </a:endParaRPr>
        </a:p>
      </dgm:t>
    </dgm:pt>
    <dgm:pt modelId="{1234B776-1401-3149-9A09-EB58AA8C33E4}">
      <dgm:prSet phldrT="[Text]" custT="1"/>
      <dgm:spPr>
        <a:solidFill>
          <a:schemeClr val="tx1">
            <a:lumMod val="25000"/>
            <a:lumOff val="75000"/>
          </a:schemeClr>
        </a:solidFill>
      </dgm:spPr>
      <dgm:t>
        <a:bodyPr/>
        <a:lstStyle/>
        <a:p>
          <a:r>
            <a:rPr lang="en-US" sz="2400" dirty="0" err="1">
              <a:solidFill>
                <a:schemeClr val="bg2">
                  <a:lumMod val="75000"/>
                </a:schemeClr>
              </a:solidFill>
              <a:latin typeface="Candara" panose="020E0502030303020204" pitchFamily="34" charset="0"/>
            </a:rPr>
            <a:t>Ý</a:t>
          </a:r>
          <a:r>
            <a:rPr lang="en-US" sz="2400" dirty="0">
              <a:solidFill>
                <a:schemeClr val="bg2">
                  <a:lumMod val="75000"/>
                </a:schemeClr>
              </a:solidFill>
              <a:latin typeface="Candara" panose="020E0502030303020204" pitchFamily="34" charset="0"/>
            </a:rPr>
            <a:t> </a:t>
          </a:r>
          <a:r>
            <a:rPr lang="en-US" sz="2400" dirty="0" err="1">
              <a:solidFill>
                <a:schemeClr val="bg2">
                  <a:lumMod val="75000"/>
                </a:schemeClr>
              </a:solidFill>
              <a:latin typeface="Candara" panose="020E0502030303020204" pitchFamily="34" charset="0"/>
            </a:rPr>
            <a:t>kiến</a:t>
          </a:r>
          <a:endParaRPr lang="en-US" sz="2400" dirty="0">
            <a:solidFill>
              <a:schemeClr val="bg2">
                <a:lumMod val="75000"/>
              </a:schemeClr>
            </a:solidFill>
            <a:latin typeface="Candara" panose="020E0502030303020204" pitchFamily="34" charset="0"/>
          </a:endParaRPr>
        </a:p>
      </dgm:t>
    </dgm:pt>
    <dgm:pt modelId="{7A076672-60F7-A64E-91A0-F86537133C64}" type="parTrans" cxnId="{F279DB02-C725-DE4A-9717-CE4F7F9C5ACD}">
      <dgm:prSet/>
      <dgm:spPr/>
      <dgm:t>
        <a:bodyPr/>
        <a:lstStyle/>
        <a:p>
          <a:endParaRPr lang="en-US" sz="2400">
            <a:solidFill>
              <a:schemeClr val="bg2">
                <a:lumMod val="75000"/>
              </a:schemeClr>
            </a:solidFill>
            <a:latin typeface="Candara" panose="020E0502030303020204" pitchFamily="34" charset="0"/>
          </a:endParaRPr>
        </a:p>
      </dgm:t>
    </dgm:pt>
    <dgm:pt modelId="{5A521452-6444-4C4C-949A-F8E8D4BBCC46}" type="sibTrans" cxnId="{F279DB02-C725-DE4A-9717-CE4F7F9C5ACD}">
      <dgm:prSet/>
      <dgm:spPr/>
      <dgm:t>
        <a:bodyPr/>
        <a:lstStyle/>
        <a:p>
          <a:endParaRPr lang="en-US" sz="2400">
            <a:solidFill>
              <a:schemeClr val="bg2">
                <a:lumMod val="75000"/>
              </a:schemeClr>
            </a:solidFill>
            <a:latin typeface="Candara" panose="020E0502030303020204" pitchFamily="34" charset="0"/>
          </a:endParaRPr>
        </a:p>
      </dgm:t>
    </dgm:pt>
    <dgm:pt modelId="{3D07E958-A74C-AC4B-A219-A66A93CE0F5D}" type="pres">
      <dgm:prSet presAssocID="{3181BEC4-C6A4-B344-8AD7-FDAE0D9B404A}" presName="diagram" presStyleCnt="0">
        <dgm:presLayoutVars>
          <dgm:chMax val="1"/>
          <dgm:dir/>
          <dgm:animLvl val="ctr"/>
          <dgm:resizeHandles val="exact"/>
        </dgm:presLayoutVars>
      </dgm:prSet>
      <dgm:spPr/>
    </dgm:pt>
    <dgm:pt modelId="{CE316AA6-1727-2545-9558-1AC3A970D470}" type="pres">
      <dgm:prSet presAssocID="{3181BEC4-C6A4-B344-8AD7-FDAE0D9B404A}" presName="matrix" presStyleCnt="0"/>
      <dgm:spPr/>
    </dgm:pt>
    <dgm:pt modelId="{A5C9AC34-B818-4C47-90BF-63FC6E468A10}" type="pres">
      <dgm:prSet presAssocID="{3181BEC4-C6A4-B344-8AD7-FDAE0D9B404A}" presName="tile1" presStyleLbl="node1" presStyleIdx="0" presStyleCnt="4"/>
      <dgm:spPr/>
    </dgm:pt>
    <dgm:pt modelId="{9C50BF29-5438-C64B-A00A-B06E63E7A4F9}" type="pres">
      <dgm:prSet presAssocID="{3181BEC4-C6A4-B344-8AD7-FDAE0D9B404A}" presName="tile1text" presStyleLbl="node1" presStyleIdx="0" presStyleCnt="4">
        <dgm:presLayoutVars>
          <dgm:chMax val="0"/>
          <dgm:chPref val="0"/>
          <dgm:bulletEnabled val="1"/>
        </dgm:presLayoutVars>
      </dgm:prSet>
      <dgm:spPr/>
    </dgm:pt>
    <dgm:pt modelId="{AED333D2-0055-644C-8558-7262FAFEB453}" type="pres">
      <dgm:prSet presAssocID="{3181BEC4-C6A4-B344-8AD7-FDAE0D9B404A}" presName="tile2" presStyleLbl="node1" presStyleIdx="1" presStyleCnt="4"/>
      <dgm:spPr/>
    </dgm:pt>
    <dgm:pt modelId="{100D15D7-9EA2-ED44-B0F3-E55EEDA7AC83}" type="pres">
      <dgm:prSet presAssocID="{3181BEC4-C6A4-B344-8AD7-FDAE0D9B404A}" presName="tile2text" presStyleLbl="node1" presStyleIdx="1" presStyleCnt="4">
        <dgm:presLayoutVars>
          <dgm:chMax val="0"/>
          <dgm:chPref val="0"/>
          <dgm:bulletEnabled val="1"/>
        </dgm:presLayoutVars>
      </dgm:prSet>
      <dgm:spPr/>
    </dgm:pt>
    <dgm:pt modelId="{F50889F7-A262-5640-986A-6A7DE3DC590B}" type="pres">
      <dgm:prSet presAssocID="{3181BEC4-C6A4-B344-8AD7-FDAE0D9B404A}" presName="tile3" presStyleLbl="node1" presStyleIdx="2" presStyleCnt="4"/>
      <dgm:spPr/>
    </dgm:pt>
    <dgm:pt modelId="{606C69EF-D10B-E24C-83D4-1CB52B95E523}" type="pres">
      <dgm:prSet presAssocID="{3181BEC4-C6A4-B344-8AD7-FDAE0D9B404A}" presName="tile3text" presStyleLbl="node1" presStyleIdx="2" presStyleCnt="4">
        <dgm:presLayoutVars>
          <dgm:chMax val="0"/>
          <dgm:chPref val="0"/>
          <dgm:bulletEnabled val="1"/>
        </dgm:presLayoutVars>
      </dgm:prSet>
      <dgm:spPr/>
    </dgm:pt>
    <dgm:pt modelId="{D6F3BDF6-830F-2243-AD64-F5676FE5B08C}" type="pres">
      <dgm:prSet presAssocID="{3181BEC4-C6A4-B344-8AD7-FDAE0D9B404A}" presName="tile4" presStyleLbl="node1" presStyleIdx="3" presStyleCnt="4"/>
      <dgm:spPr/>
    </dgm:pt>
    <dgm:pt modelId="{2CA0A122-F9DB-0143-B5E8-196AD5370F97}" type="pres">
      <dgm:prSet presAssocID="{3181BEC4-C6A4-B344-8AD7-FDAE0D9B404A}" presName="tile4text" presStyleLbl="node1" presStyleIdx="3" presStyleCnt="4">
        <dgm:presLayoutVars>
          <dgm:chMax val="0"/>
          <dgm:chPref val="0"/>
          <dgm:bulletEnabled val="1"/>
        </dgm:presLayoutVars>
      </dgm:prSet>
      <dgm:spPr/>
    </dgm:pt>
    <dgm:pt modelId="{7035B939-8A31-BB49-BA2D-E1236F5C84A9}" type="pres">
      <dgm:prSet presAssocID="{3181BEC4-C6A4-B344-8AD7-FDAE0D9B404A}" presName="centerTile" presStyleLbl="fgShp" presStyleIdx="0" presStyleCnt="1" custScaleX="116092" custScaleY="202142">
        <dgm:presLayoutVars>
          <dgm:chMax val="0"/>
          <dgm:chPref val="0"/>
        </dgm:presLayoutVars>
      </dgm:prSet>
      <dgm:spPr/>
    </dgm:pt>
  </dgm:ptLst>
  <dgm:cxnLst>
    <dgm:cxn modelId="{F279DB02-C725-DE4A-9717-CE4F7F9C5ACD}" srcId="{88783DD1-3588-AD41-8F00-E210657ADBD0}" destId="{1234B776-1401-3149-9A09-EB58AA8C33E4}" srcOrd="3" destOrd="0" parTransId="{7A076672-60F7-A64E-91A0-F86537133C64}" sibTransId="{5A521452-6444-4C4C-949A-F8E8D4BBCC46}"/>
    <dgm:cxn modelId="{757A3208-C7D9-FC43-A4FC-51341175F707}" type="presOf" srcId="{1234B776-1401-3149-9A09-EB58AA8C33E4}" destId="{D6F3BDF6-830F-2243-AD64-F5676FE5B08C}" srcOrd="0" destOrd="0" presId="urn:microsoft.com/office/officeart/2005/8/layout/matrix1"/>
    <dgm:cxn modelId="{F3680A0E-009D-204E-BE39-418180685212}" type="presOf" srcId="{1234B776-1401-3149-9A09-EB58AA8C33E4}" destId="{2CA0A122-F9DB-0143-B5E8-196AD5370F97}" srcOrd="1" destOrd="0" presId="urn:microsoft.com/office/officeart/2005/8/layout/matrix1"/>
    <dgm:cxn modelId="{8521821A-D369-424D-A420-0F4F894B14C9}" type="presOf" srcId="{3181BEC4-C6A4-B344-8AD7-FDAE0D9B404A}" destId="{3D07E958-A74C-AC4B-A219-A66A93CE0F5D}" srcOrd="0" destOrd="0" presId="urn:microsoft.com/office/officeart/2005/8/layout/matrix1"/>
    <dgm:cxn modelId="{57F4D13A-6576-2545-B6AD-F64BD01314A5}" type="presOf" srcId="{06DA00ED-92A6-EC42-8B6B-8EAB4CE9AD06}" destId="{F50889F7-A262-5640-986A-6A7DE3DC590B}" srcOrd="0" destOrd="0" presId="urn:microsoft.com/office/officeart/2005/8/layout/matrix1"/>
    <dgm:cxn modelId="{32FB2944-6867-E440-8158-DFBB341775C5}" type="presOf" srcId="{CE55AA08-D9B4-4D46-9AF0-776014C7CE33}" destId="{AED333D2-0055-644C-8558-7262FAFEB453}" srcOrd="0" destOrd="0" presId="urn:microsoft.com/office/officeart/2005/8/layout/matrix1"/>
    <dgm:cxn modelId="{26D7DF4A-424D-B548-AF83-E73ABFB172BC}" type="presOf" srcId="{8A8614EF-69E7-7444-9E61-C14E48902E19}" destId="{9C50BF29-5438-C64B-A00A-B06E63E7A4F9}" srcOrd="1" destOrd="0" presId="urn:microsoft.com/office/officeart/2005/8/layout/matrix1"/>
    <dgm:cxn modelId="{0AA62257-236E-5948-B0C5-173B530FDD9E}" type="presOf" srcId="{88783DD1-3588-AD41-8F00-E210657ADBD0}" destId="{7035B939-8A31-BB49-BA2D-E1236F5C84A9}" srcOrd="0" destOrd="0" presId="urn:microsoft.com/office/officeart/2005/8/layout/matrix1"/>
    <dgm:cxn modelId="{491FB557-F0FB-F94F-BAD5-E9C5E1A85023}" srcId="{88783DD1-3588-AD41-8F00-E210657ADBD0}" destId="{06DA00ED-92A6-EC42-8B6B-8EAB4CE9AD06}" srcOrd="2" destOrd="0" parTransId="{AAF82CCC-8D82-8748-B277-9C6256FE82FC}" sibTransId="{1368D613-D465-524B-80CD-DCC6512002CC}"/>
    <dgm:cxn modelId="{FE072084-25AB-4E47-B38C-4232521CDA1D}" srcId="{88783DD1-3588-AD41-8F00-E210657ADBD0}" destId="{8A8614EF-69E7-7444-9E61-C14E48902E19}" srcOrd="0" destOrd="0" parTransId="{12327EB4-9552-754F-ACBF-F67ACACF4080}" sibTransId="{BEE54E83-7970-974A-A613-DD137D22C2CA}"/>
    <dgm:cxn modelId="{1C7A0C97-275D-204A-A224-70FE9380E153}" srcId="{88783DD1-3588-AD41-8F00-E210657ADBD0}" destId="{CE55AA08-D9B4-4D46-9AF0-776014C7CE33}" srcOrd="1" destOrd="0" parTransId="{65672BDC-5EAC-9342-93AC-F3F0A61F8604}" sibTransId="{C50EB661-C7B9-C740-BDFA-BB77F2305DF6}"/>
    <dgm:cxn modelId="{16A618C1-E078-DD44-8D05-19C849D855A4}" type="presOf" srcId="{8A8614EF-69E7-7444-9E61-C14E48902E19}" destId="{A5C9AC34-B818-4C47-90BF-63FC6E468A10}" srcOrd="0" destOrd="0" presId="urn:microsoft.com/office/officeart/2005/8/layout/matrix1"/>
    <dgm:cxn modelId="{BAA144C6-FD2B-5C46-B784-44C5136E187D}" type="presOf" srcId="{06DA00ED-92A6-EC42-8B6B-8EAB4CE9AD06}" destId="{606C69EF-D10B-E24C-83D4-1CB52B95E523}" srcOrd="1" destOrd="0" presId="urn:microsoft.com/office/officeart/2005/8/layout/matrix1"/>
    <dgm:cxn modelId="{4CEC94E0-72B8-CE41-82A6-ECA04FD649E2}" type="presOf" srcId="{CE55AA08-D9B4-4D46-9AF0-776014C7CE33}" destId="{100D15D7-9EA2-ED44-B0F3-E55EEDA7AC83}" srcOrd="1" destOrd="0" presId="urn:microsoft.com/office/officeart/2005/8/layout/matrix1"/>
    <dgm:cxn modelId="{5C36C2F2-210C-E94F-B1DA-7A2FF9A74718}" srcId="{3181BEC4-C6A4-B344-8AD7-FDAE0D9B404A}" destId="{88783DD1-3588-AD41-8F00-E210657ADBD0}" srcOrd="0" destOrd="0" parTransId="{53085D17-135F-0347-9438-340BB0E7D541}" sibTransId="{4A197171-E7AE-BB4D-A810-F6182F122A0C}"/>
    <dgm:cxn modelId="{C51F54E8-BF8D-F345-9C0D-82CD9F271932}" type="presParOf" srcId="{3D07E958-A74C-AC4B-A219-A66A93CE0F5D}" destId="{CE316AA6-1727-2545-9558-1AC3A970D470}" srcOrd="0" destOrd="0" presId="urn:microsoft.com/office/officeart/2005/8/layout/matrix1"/>
    <dgm:cxn modelId="{46B0588E-8F39-AA4D-A897-2203F142A383}" type="presParOf" srcId="{CE316AA6-1727-2545-9558-1AC3A970D470}" destId="{A5C9AC34-B818-4C47-90BF-63FC6E468A10}" srcOrd="0" destOrd="0" presId="urn:microsoft.com/office/officeart/2005/8/layout/matrix1"/>
    <dgm:cxn modelId="{5800B0BF-3AD6-7742-898A-573BE52CBC3F}" type="presParOf" srcId="{CE316AA6-1727-2545-9558-1AC3A970D470}" destId="{9C50BF29-5438-C64B-A00A-B06E63E7A4F9}" srcOrd="1" destOrd="0" presId="urn:microsoft.com/office/officeart/2005/8/layout/matrix1"/>
    <dgm:cxn modelId="{D6F28B4B-13D4-7D41-8ECA-FDABB58BA57B}" type="presParOf" srcId="{CE316AA6-1727-2545-9558-1AC3A970D470}" destId="{AED333D2-0055-644C-8558-7262FAFEB453}" srcOrd="2" destOrd="0" presId="urn:microsoft.com/office/officeart/2005/8/layout/matrix1"/>
    <dgm:cxn modelId="{CCEC8D3A-5856-EE48-BD4B-A4FB081443C9}" type="presParOf" srcId="{CE316AA6-1727-2545-9558-1AC3A970D470}" destId="{100D15D7-9EA2-ED44-B0F3-E55EEDA7AC83}" srcOrd="3" destOrd="0" presId="urn:microsoft.com/office/officeart/2005/8/layout/matrix1"/>
    <dgm:cxn modelId="{34EF1731-7AFB-544E-B4FD-7C329D39F63F}" type="presParOf" srcId="{CE316AA6-1727-2545-9558-1AC3A970D470}" destId="{F50889F7-A262-5640-986A-6A7DE3DC590B}" srcOrd="4" destOrd="0" presId="urn:microsoft.com/office/officeart/2005/8/layout/matrix1"/>
    <dgm:cxn modelId="{C292D719-A59A-304D-BD8F-B1C9CF849D8E}" type="presParOf" srcId="{CE316AA6-1727-2545-9558-1AC3A970D470}" destId="{606C69EF-D10B-E24C-83D4-1CB52B95E523}" srcOrd="5" destOrd="0" presId="urn:microsoft.com/office/officeart/2005/8/layout/matrix1"/>
    <dgm:cxn modelId="{74B342AE-4CC8-4D4D-BD59-5B46DCE2372B}" type="presParOf" srcId="{CE316AA6-1727-2545-9558-1AC3A970D470}" destId="{D6F3BDF6-830F-2243-AD64-F5676FE5B08C}" srcOrd="6" destOrd="0" presId="urn:microsoft.com/office/officeart/2005/8/layout/matrix1"/>
    <dgm:cxn modelId="{47273F95-F2DF-B249-9093-0DC9444BE9EC}" type="presParOf" srcId="{CE316AA6-1727-2545-9558-1AC3A970D470}" destId="{2CA0A122-F9DB-0143-B5E8-196AD5370F97}" srcOrd="7" destOrd="0" presId="urn:microsoft.com/office/officeart/2005/8/layout/matrix1"/>
    <dgm:cxn modelId="{F83F0EC3-28BF-5744-ADD4-7162F328EF80}" type="presParOf" srcId="{3D07E958-A74C-AC4B-A219-A66A93CE0F5D}" destId="{7035B939-8A31-BB49-BA2D-E1236F5C84A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A5216-B69B-AB4D-9F89-BB1359731155}">
      <dsp:nvSpPr>
        <dsp:cNvPr id="0" name=""/>
        <dsp:cNvSpPr/>
      </dsp:nvSpPr>
      <dsp:spPr>
        <a:xfrm>
          <a:off x="1123324" y="100771"/>
          <a:ext cx="2211849" cy="2211802"/>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ndara" panose="020E0502030303020204" pitchFamily="34" charset="0"/>
            </a:rPr>
            <a:t>Mặt</a:t>
          </a:r>
          <a:r>
            <a:rPr lang="en-US" sz="1700" b="1" kern="1200" dirty="0">
              <a:latin typeface="Candara" panose="020E0502030303020204" pitchFamily="34" charset="0"/>
            </a:rPr>
            <a:t> </a:t>
          </a:r>
          <a:r>
            <a:rPr lang="en-US" sz="1700" b="1" kern="1200" dirty="0" err="1">
              <a:latin typeface="Candara" panose="020E0502030303020204" pitchFamily="34" charset="0"/>
            </a:rPr>
            <a:t>nước</a:t>
          </a:r>
          <a:r>
            <a:rPr lang="en-US" sz="1700" b="1" kern="1200" dirty="0">
              <a:latin typeface="Candara" panose="020E0502030303020204" pitchFamily="34" charset="0"/>
            </a:rPr>
            <a:t> </a:t>
          </a:r>
          <a:r>
            <a:rPr lang="en-US" sz="1700" b="1" kern="1200" dirty="0" err="1">
              <a:latin typeface="Candara" panose="020E0502030303020204" pitchFamily="34" charset="0"/>
            </a:rPr>
            <a:t>ao</a:t>
          </a:r>
          <a:r>
            <a:rPr lang="en-US" sz="1700" b="1" kern="1200" dirty="0">
              <a:latin typeface="Candara" panose="020E0502030303020204" pitchFamily="34" charset="0"/>
            </a:rPr>
            <a:t> </a:t>
          </a:r>
          <a:r>
            <a:rPr lang="en-US" sz="1700" b="1" kern="1200" dirty="0" err="1">
              <a:latin typeface="Candara" panose="020E0502030303020204" pitchFamily="34" charset="0"/>
            </a:rPr>
            <a:t>thu</a:t>
          </a:r>
          <a:endParaRPr lang="en-US" sz="1700" b="1" kern="1200" dirty="0">
            <a:latin typeface="Candara" panose="020E0502030303020204" pitchFamily="34" charset="0"/>
          </a:endParaRPr>
        </a:p>
      </dsp:txBody>
      <dsp:txXfrm>
        <a:off x="1447242" y="424682"/>
        <a:ext cx="1564013" cy="1563980"/>
      </dsp:txXfrm>
    </dsp:sp>
    <dsp:sp modelId="{ECE999D7-381E-4445-AF29-59320FDC1402}">
      <dsp:nvSpPr>
        <dsp:cNvPr id="0" name=""/>
        <dsp:cNvSpPr/>
      </dsp:nvSpPr>
      <dsp:spPr>
        <a:xfrm>
          <a:off x="2385358" y="0"/>
          <a:ext cx="245989" cy="245985"/>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E45717-EE3F-F244-98CC-6D0BDE2FBAAA}">
      <dsp:nvSpPr>
        <dsp:cNvPr id="0" name=""/>
        <dsp:cNvSpPr/>
      </dsp:nvSpPr>
      <dsp:spPr>
        <a:xfrm>
          <a:off x="1802881" y="2148238"/>
          <a:ext cx="178116" cy="178287"/>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F667DD-B176-C140-AB63-994624FDEFD8}">
      <dsp:nvSpPr>
        <dsp:cNvPr id="0" name=""/>
        <dsp:cNvSpPr/>
      </dsp:nvSpPr>
      <dsp:spPr>
        <a:xfrm>
          <a:off x="3477502" y="998411"/>
          <a:ext cx="178116" cy="178287"/>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1FB674-F5B5-8344-9D68-5098E56BE604}">
      <dsp:nvSpPr>
        <dsp:cNvPr id="0" name=""/>
        <dsp:cNvSpPr/>
      </dsp:nvSpPr>
      <dsp:spPr>
        <a:xfrm>
          <a:off x="2625177" y="2337895"/>
          <a:ext cx="245989" cy="245985"/>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0D46EB-EF45-D14E-8445-F85DDDDBD551}">
      <dsp:nvSpPr>
        <dsp:cNvPr id="0" name=""/>
        <dsp:cNvSpPr/>
      </dsp:nvSpPr>
      <dsp:spPr>
        <a:xfrm>
          <a:off x="1853477" y="349599"/>
          <a:ext cx="178116" cy="178287"/>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91E1B8-C40F-8E4B-AFC6-4117E1781FFD}">
      <dsp:nvSpPr>
        <dsp:cNvPr id="0" name=""/>
        <dsp:cNvSpPr/>
      </dsp:nvSpPr>
      <dsp:spPr>
        <a:xfrm>
          <a:off x="1291979" y="1369456"/>
          <a:ext cx="178116" cy="178287"/>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5F669-CA53-D347-85AF-8CAFB09EB2A0}">
      <dsp:nvSpPr>
        <dsp:cNvPr id="0" name=""/>
        <dsp:cNvSpPr/>
      </dsp:nvSpPr>
      <dsp:spPr>
        <a:xfrm>
          <a:off x="432250" y="499980"/>
          <a:ext cx="899219" cy="898932"/>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i="1" kern="1200" dirty="0" err="1">
              <a:latin typeface="Candara" panose="020E0502030303020204" pitchFamily="34" charset="0"/>
            </a:rPr>
            <a:t>Lá</a:t>
          </a:r>
          <a:r>
            <a:rPr lang="en-US" sz="1700" i="1" kern="1200" dirty="0">
              <a:latin typeface="Candara" panose="020E0502030303020204" pitchFamily="34" charset="0"/>
            </a:rPr>
            <a:t> </a:t>
          </a:r>
          <a:r>
            <a:rPr lang="en-US" sz="1700" i="1" kern="1200" dirty="0" err="1">
              <a:latin typeface="Candara" panose="020E0502030303020204" pitchFamily="34" charset="0"/>
            </a:rPr>
            <a:t>thu</a:t>
          </a:r>
          <a:endParaRPr lang="en-US" sz="1700" i="1" kern="1200" dirty="0">
            <a:latin typeface="Candara" panose="020E0502030303020204" pitchFamily="34" charset="0"/>
          </a:endParaRPr>
        </a:p>
      </dsp:txBody>
      <dsp:txXfrm>
        <a:off x="563938" y="631626"/>
        <a:ext cx="635843" cy="635640"/>
      </dsp:txXfrm>
    </dsp:sp>
    <dsp:sp modelId="{50BB3D77-269E-AF4B-813E-ED8FB60381B6}">
      <dsp:nvSpPr>
        <dsp:cNvPr id="0" name=""/>
        <dsp:cNvSpPr/>
      </dsp:nvSpPr>
      <dsp:spPr>
        <a:xfrm>
          <a:off x="2136489" y="357350"/>
          <a:ext cx="245989" cy="245985"/>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F2CB0B-5A41-B948-A936-2EA8989435AD}">
      <dsp:nvSpPr>
        <dsp:cNvPr id="0" name=""/>
        <dsp:cNvSpPr/>
      </dsp:nvSpPr>
      <dsp:spPr>
        <a:xfrm>
          <a:off x="516577" y="1662469"/>
          <a:ext cx="444673" cy="444685"/>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D1D41-FCDD-D147-ACAF-83512B0BBA16}">
      <dsp:nvSpPr>
        <dsp:cNvPr id="0" name=""/>
        <dsp:cNvSpPr/>
      </dsp:nvSpPr>
      <dsp:spPr>
        <a:xfrm>
          <a:off x="3561830" y="76999"/>
          <a:ext cx="899219" cy="898932"/>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i="1" kern="1200" dirty="0" err="1">
              <a:latin typeface="Candara" panose="020E0502030303020204" pitchFamily="34" charset="0"/>
            </a:rPr>
            <a:t>Sóng</a:t>
          </a:r>
          <a:r>
            <a:rPr lang="en-US" sz="1700" i="1" kern="1200" dirty="0">
              <a:latin typeface="Candara" panose="020E0502030303020204" pitchFamily="34" charset="0"/>
            </a:rPr>
            <a:t> </a:t>
          </a:r>
          <a:r>
            <a:rPr lang="en-US" sz="1700" i="1" kern="1200" dirty="0" err="1">
              <a:latin typeface="Candara" panose="020E0502030303020204" pitchFamily="34" charset="0"/>
            </a:rPr>
            <a:t>thu</a:t>
          </a:r>
          <a:endParaRPr lang="en-US" sz="1700" i="1" kern="1200" dirty="0">
            <a:latin typeface="Candara" panose="020E0502030303020204" pitchFamily="34" charset="0"/>
          </a:endParaRPr>
        </a:p>
      </dsp:txBody>
      <dsp:txXfrm>
        <a:off x="3693518" y="208645"/>
        <a:ext cx="635843" cy="635640"/>
      </dsp:txXfrm>
    </dsp:sp>
    <dsp:sp modelId="{E32D2463-33D8-514B-96C6-BCF543B3B3A4}">
      <dsp:nvSpPr>
        <dsp:cNvPr id="0" name=""/>
        <dsp:cNvSpPr/>
      </dsp:nvSpPr>
      <dsp:spPr>
        <a:xfrm>
          <a:off x="3160760" y="697647"/>
          <a:ext cx="245989" cy="245985"/>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E17EA-5312-2F45-8F8D-D6FA3458C8AB}">
      <dsp:nvSpPr>
        <dsp:cNvPr id="0" name=""/>
        <dsp:cNvSpPr/>
      </dsp:nvSpPr>
      <dsp:spPr>
        <a:xfrm>
          <a:off x="347511" y="2191647"/>
          <a:ext cx="178116" cy="178287"/>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28300F-C56E-4942-84C5-5ABA6BDF0C33}">
      <dsp:nvSpPr>
        <dsp:cNvPr id="0" name=""/>
        <dsp:cNvSpPr/>
      </dsp:nvSpPr>
      <dsp:spPr>
        <a:xfrm>
          <a:off x="2123737" y="1937910"/>
          <a:ext cx="178116" cy="178287"/>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9AC34-B818-4C47-90BF-63FC6E468A10}">
      <dsp:nvSpPr>
        <dsp:cNvPr id="0" name=""/>
        <dsp:cNvSpPr/>
      </dsp:nvSpPr>
      <dsp:spPr>
        <a:xfrm rot="16200000">
          <a:off x="724492" y="-724492"/>
          <a:ext cx="1599015" cy="3048000"/>
        </a:xfrm>
        <a:prstGeom prst="round1Rect">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bg2">
                  <a:lumMod val="75000"/>
                </a:schemeClr>
              </a:solidFill>
              <a:latin typeface="Candara" panose="020E0502030303020204" pitchFamily="34" charset="0"/>
            </a:rPr>
            <a:t>Ý</a:t>
          </a:r>
          <a:r>
            <a:rPr lang="en-US" sz="2400" kern="1200" dirty="0">
              <a:solidFill>
                <a:schemeClr val="bg2">
                  <a:lumMod val="75000"/>
                </a:schemeClr>
              </a:solidFill>
              <a:latin typeface="Candara" panose="020E0502030303020204" pitchFamily="34" charset="0"/>
            </a:rPr>
            <a:t> </a:t>
          </a:r>
          <a:r>
            <a:rPr lang="en-US" sz="2400" kern="1200" dirty="0" err="1">
              <a:solidFill>
                <a:schemeClr val="bg2">
                  <a:lumMod val="75000"/>
                </a:schemeClr>
              </a:solidFill>
              <a:latin typeface="Candara" panose="020E0502030303020204" pitchFamily="34" charset="0"/>
            </a:rPr>
            <a:t>kiến</a:t>
          </a:r>
          <a:r>
            <a:rPr lang="en-US" sz="2400" kern="1200" dirty="0">
              <a:solidFill>
                <a:schemeClr val="bg2">
                  <a:lumMod val="75000"/>
                </a:schemeClr>
              </a:solidFill>
              <a:latin typeface="Candara" panose="020E0502030303020204" pitchFamily="34" charset="0"/>
            </a:rPr>
            <a:t> </a:t>
          </a:r>
        </a:p>
      </dsp:txBody>
      <dsp:txXfrm rot="5400000">
        <a:off x="0" y="0"/>
        <a:ext cx="3048000" cy="1199261"/>
      </dsp:txXfrm>
    </dsp:sp>
    <dsp:sp modelId="{AED333D2-0055-644C-8558-7262FAFEB453}">
      <dsp:nvSpPr>
        <dsp:cNvPr id="0" name=""/>
        <dsp:cNvSpPr/>
      </dsp:nvSpPr>
      <dsp:spPr>
        <a:xfrm>
          <a:off x="3048000" y="0"/>
          <a:ext cx="3048000" cy="1599015"/>
        </a:xfrm>
        <a:prstGeom prst="round1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bg2">
                  <a:lumMod val="75000"/>
                </a:schemeClr>
              </a:solidFill>
              <a:latin typeface="Candara" panose="020E0502030303020204" pitchFamily="34" charset="0"/>
            </a:rPr>
            <a:t>Ý</a:t>
          </a:r>
          <a:r>
            <a:rPr lang="en-US" sz="2400" kern="1200" dirty="0">
              <a:solidFill>
                <a:schemeClr val="bg2">
                  <a:lumMod val="75000"/>
                </a:schemeClr>
              </a:solidFill>
              <a:latin typeface="Candara" panose="020E0502030303020204" pitchFamily="34" charset="0"/>
            </a:rPr>
            <a:t> </a:t>
          </a:r>
          <a:r>
            <a:rPr lang="en-US" sz="2400" kern="1200" dirty="0" err="1">
              <a:solidFill>
                <a:schemeClr val="bg2">
                  <a:lumMod val="75000"/>
                </a:schemeClr>
              </a:solidFill>
              <a:latin typeface="Candara" panose="020E0502030303020204" pitchFamily="34" charset="0"/>
            </a:rPr>
            <a:t>kiến</a:t>
          </a:r>
          <a:endParaRPr lang="en-US" sz="2400" kern="1200" dirty="0">
            <a:solidFill>
              <a:schemeClr val="bg2">
                <a:lumMod val="75000"/>
              </a:schemeClr>
            </a:solidFill>
            <a:latin typeface="Candara" panose="020E0502030303020204" pitchFamily="34" charset="0"/>
          </a:endParaRPr>
        </a:p>
      </dsp:txBody>
      <dsp:txXfrm>
        <a:off x="3048000" y="0"/>
        <a:ext cx="3048000" cy="1199261"/>
      </dsp:txXfrm>
    </dsp:sp>
    <dsp:sp modelId="{F50889F7-A262-5640-986A-6A7DE3DC590B}">
      <dsp:nvSpPr>
        <dsp:cNvPr id="0" name=""/>
        <dsp:cNvSpPr/>
      </dsp:nvSpPr>
      <dsp:spPr>
        <a:xfrm rot="10800000">
          <a:off x="0" y="1599015"/>
          <a:ext cx="3048000" cy="1599015"/>
        </a:xfrm>
        <a:prstGeom prst="round1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bg2">
                  <a:lumMod val="75000"/>
                </a:schemeClr>
              </a:solidFill>
              <a:latin typeface="Candara" panose="020E0502030303020204" pitchFamily="34" charset="0"/>
            </a:rPr>
            <a:t>Ý</a:t>
          </a:r>
          <a:r>
            <a:rPr lang="en-US" sz="2400" kern="1200" dirty="0">
              <a:solidFill>
                <a:schemeClr val="bg2">
                  <a:lumMod val="75000"/>
                </a:schemeClr>
              </a:solidFill>
              <a:latin typeface="Candara" panose="020E0502030303020204" pitchFamily="34" charset="0"/>
            </a:rPr>
            <a:t> </a:t>
          </a:r>
          <a:r>
            <a:rPr lang="en-US" sz="2400" kern="1200" dirty="0" err="1">
              <a:solidFill>
                <a:schemeClr val="bg2">
                  <a:lumMod val="75000"/>
                </a:schemeClr>
              </a:solidFill>
              <a:latin typeface="Candara" panose="020E0502030303020204" pitchFamily="34" charset="0"/>
            </a:rPr>
            <a:t>kiến</a:t>
          </a:r>
          <a:endParaRPr lang="en-US" sz="2400" kern="1200" dirty="0">
            <a:solidFill>
              <a:schemeClr val="bg2">
                <a:lumMod val="75000"/>
              </a:schemeClr>
            </a:solidFill>
            <a:latin typeface="Candara" panose="020E0502030303020204" pitchFamily="34" charset="0"/>
          </a:endParaRPr>
        </a:p>
      </dsp:txBody>
      <dsp:txXfrm rot="10800000">
        <a:off x="0" y="1998769"/>
        <a:ext cx="3048000" cy="1199261"/>
      </dsp:txXfrm>
    </dsp:sp>
    <dsp:sp modelId="{D6F3BDF6-830F-2243-AD64-F5676FE5B08C}">
      <dsp:nvSpPr>
        <dsp:cNvPr id="0" name=""/>
        <dsp:cNvSpPr/>
      </dsp:nvSpPr>
      <dsp:spPr>
        <a:xfrm rot="5400000">
          <a:off x="3772492" y="874523"/>
          <a:ext cx="1599015" cy="3048000"/>
        </a:xfrm>
        <a:prstGeom prst="round1Rect">
          <a:avLst/>
        </a:prstGeom>
        <a:solidFill>
          <a:schemeClr val="tx1">
            <a:lumMod val="25000"/>
            <a:lumOff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bg2">
                  <a:lumMod val="75000"/>
                </a:schemeClr>
              </a:solidFill>
              <a:latin typeface="Candara" panose="020E0502030303020204" pitchFamily="34" charset="0"/>
            </a:rPr>
            <a:t>Ý</a:t>
          </a:r>
          <a:r>
            <a:rPr lang="en-US" sz="2400" kern="1200" dirty="0">
              <a:solidFill>
                <a:schemeClr val="bg2">
                  <a:lumMod val="75000"/>
                </a:schemeClr>
              </a:solidFill>
              <a:latin typeface="Candara" panose="020E0502030303020204" pitchFamily="34" charset="0"/>
            </a:rPr>
            <a:t> </a:t>
          </a:r>
          <a:r>
            <a:rPr lang="en-US" sz="2400" kern="1200" dirty="0" err="1">
              <a:solidFill>
                <a:schemeClr val="bg2">
                  <a:lumMod val="75000"/>
                </a:schemeClr>
              </a:solidFill>
              <a:latin typeface="Candara" panose="020E0502030303020204" pitchFamily="34" charset="0"/>
            </a:rPr>
            <a:t>kiến</a:t>
          </a:r>
          <a:endParaRPr lang="en-US" sz="2400" kern="1200" dirty="0">
            <a:solidFill>
              <a:schemeClr val="bg2">
                <a:lumMod val="75000"/>
              </a:schemeClr>
            </a:solidFill>
            <a:latin typeface="Candara" panose="020E0502030303020204" pitchFamily="34" charset="0"/>
          </a:endParaRPr>
        </a:p>
      </dsp:txBody>
      <dsp:txXfrm rot="-5400000">
        <a:off x="3048000" y="1998769"/>
        <a:ext cx="3048000" cy="1199261"/>
      </dsp:txXfrm>
    </dsp:sp>
    <dsp:sp modelId="{7035B939-8A31-BB49-BA2D-E1236F5C84A9}">
      <dsp:nvSpPr>
        <dsp:cNvPr id="0" name=""/>
        <dsp:cNvSpPr/>
      </dsp:nvSpPr>
      <dsp:spPr>
        <a:xfrm>
          <a:off x="1986454" y="790945"/>
          <a:ext cx="2123090" cy="1616140"/>
        </a:xfrm>
        <a:prstGeom prst="roundRect">
          <a:avLst/>
        </a:prstGeom>
        <a:solidFill>
          <a:schemeClr val="accent2">
            <a:tint val="55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pt-BR" sz="1800" b="1" i="1" kern="1200" dirty="0">
              <a:solidFill>
                <a:schemeClr val="accent1">
                  <a:lumMod val="50000"/>
                </a:schemeClr>
              </a:solidFill>
              <a:latin typeface="Candara" panose="020E0502030303020204" pitchFamily="34" charset="0"/>
            </a:rPr>
            <a:t>Chỉ ra nét chung của chùm thơ thu Nguyễn Khuyến và nét riêng của mỗi </a:t>
          </a:r>
          <a:r>
            <a:rPr lang="vi-VN" sz="1800" b="1" i="1" kern="1200" dirty="0">
              <a:solidFill>
                <a:schemeClr val="accent1">
                  <a:lumMod val="50000"/>
                </a:schemeClr>
              </a:solidFill>
              <a:latin typeface="Candara" panose="020E0502030303020204" pitchFamily="34" charset="0"/>
            </a:rPr>
            <a:t>bài?</a:t>
          </a:r>
          <a:endParaRPr lang="en-US" sz="1800" b="1" i="1" kern="1200" dirty="0">
            <a:solidFill>
              <a:schemeClr val="accent1">
                <a:lumMod val="50000"/>
              </a:schemeClr>
            </a:solidFill>
            <a:latin typeface="Candara" panose="020E0502030303020204" pitchFamily="34" charset="0"/>
          </a:endParaRPr>
        </a:p>
      </dsp:txBody>
      <dsp:txXfrm>
        <a:off x="2065347" y="869838"/>
        <a:ext cx="1965304" cy="1458354"/>
      </dsp:txXfrm>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623273-8788-9D2F-A996-60B2D22C1C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Nguyễn Thị Thái Hà</a:t>
            </a:r>
            <a:endParaRPr lang="en-VN"/>
          </a:p>
        </p:txBody>
      </p:sp>
      <p:sp>
        <p:nvSpPr>
          <p:cNvPr id="3" name="Date Placeholder 2">
            <a:extLst>
              <a:ext uri="{FF2B5EF4-FFF2-40B4-BE49-F238E27FC236}">
                <a16:creationId xmlns:a16="http://schemas.microsoft.com/office/drawing/2014/main" id="{D7741230-B27D-A347-3A01-FEAEC63DA3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D386D1-3EA2-2042-B63A-7FDB66C1CDB2}" type="datetimeFigureOut">
              <a:rPr lang="en-VN" smtClean="0"/>
              <a:t>10/18/2023</a:t>
            </a:fld>
            <a:endParaRPr lang="en-VN"/>
          </a:p>
        </p:txBody>
      </p:sp>
      <p:sp>
        <p:nvSpPr>
          <p:cNvPr id="4" name="Footer Placeholder 3">
            <a:extLst>
              <a:ext uri="{FF2B5EF4-FFF2-40B4-BE49-F238E27FC236}">
                <a16:creationId xmlns:a16="http://schemas.microsoft.com/office/drawing/2014/main" id="{FFA1A8EE-CD28-B0F8-9B02-8F314CC435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Nguyễn Thị Thái Hà</a:t>
            </a:r>
            <a:endParaRPr lang="en-VN"/>
          </a:p>
        </p:txBody>
      </p:sp>
      <p:sp>
        <p:nvSpPr>
          <p:cNvPr id="5" name="Slide Number Placeholder 4">
            <a:extLst>
              <a:ext uri="{FF2B5EF4-FFF2-40B4-BE49-F238E27FC236}">
                <a16:creationId xmlns:a16="http://schemas.microsoft.com/office/drawing/2014/main" id="{5F4D0B9E-6654-81EB-0897-BF2E693AAB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DC77BB-2C73-BC42-9006-939D4C718D63}" type="slidenum">
              <a:rPr lang="en-VN" smtClean="0"/>
              <a:t>‹#›</a:t>
            </a:fld>
            <a:endParaRPr lang="en-VN"/>
          </a:p>
        </p:txBody>
      </p:sp>
    </p:spTree>
    <p:extLst>
      <p:ext uri="{BB962C8B-B14F-4D97-AF65-F5344CB8AC3E}">
        <p14:creationId xmlns:p14="http://schemas.microsoft.com/office/powerpoint/2010/main" val="132553202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0442D64-D8AD-43A4-9BE9-8C7CC1360062}" type="slidenum">
              <a:rPr lang="zh-CN" altLang="en-US" smtClean="0"/>
              <a:t>2</a:t>
            </a:fld>
            <a:endParaRPr lang="zh-CN" altLang="en-US"/>
          </a:p>
        </p:txBody>
      </p:sp>
    </p:spTree>
    <p:extLst>
      <p:ext uri="{BB962C8B-B14F-4D97-AF65-F5344CB8AC3E}">
        <p14:creationId xmlns:p14="http://schemas.microsoft.com/office/powerpoint/2010/main" val="322697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3b991df525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3b991df525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0442D64-D8AD-43A4-9BE9-8C7CC1360062}" type="slidenum">
              <a:rPr lang="zh-CN" altLang="en-US" smtClean="0"/>
              <a:t>3</a:t>
            </a:fld>
            <a:endParaRPr lang="zh-CN" altLang="en-US"/>
          </a:p>
        </p:txBody>
      </p:sp>
    </p:spTree>
    <p:extLst>
      <p:ext uri="{BB962C8B-B14F-4D97-AF65-F5344CB8AC3E}">
        <p14:creationId xmlns:p14="http://schemas.microsoft.com/office/powerpoint/2010/main" val="227261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50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3b991df52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3b991df52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0442D64-D8AD-43A4-9BE9-8C7CC1360062}" type="slidenum">
              <a:rPr lang="zh-CN" altLang="en-US" smtClean="0"/>
              <a:t>19</a:t>
            </a:fld>
            <a:endParaRPr lang="zh-CN" altLang="en-US"/>
          </a:p>
        </p:txBody>
      </p:sp>
    </p:spTree>
    <p:extLst>
      <p:ext uri="{BB962C8B-B14F-4D97-AF65-F5344CB8AC3E}">
        <p14:creationId xmlns:p14="http://schemas.microsoft.com/office/powerpoint/2010/main" val="3507383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0442D64-D8AD-43A4-9BE9-8C7CC1360062}" type="slidenum">
              <a:rPr lang="zh-CN" altLang="en-US" smtClean="0"/>
              <a:t>20</a:t>
            </a:fld>
            <a:endParaRPr lang="zh-CN" altLang="en-US"/>
          </a:p>
        </p:txBody>
      </p:sp>
    </p:spTree>
    <p:extLst>
      <p:ext uri="{BB962C8B-B14F-4D97-AF65-F5344CB8AC3E}">
        <p14:creationId xmlns:p14="http://schemas.microsoft.com/office/powerpoint/2010/main" val="359366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3c921c0b5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3c921c0b5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3ce52b8aaa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13ce52b8aaa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3ce52b8aa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3ce52b8aa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pic>
        <p:nvPicPr>
          <p:cNvPr id="19" name="Google Shape;19;p3"/>
          <p:cNvPicPr preferRelativeResize="0"/>
          <p:nvPr/>
        </p:nvPicPr>
        <p:blipFill>
          <a:blip r:embed="rId2">
            <a:alphaModFix/>
          </a:blip>
          <a:stretch>
            <a:fillRect/>
          </a:stretch>
        </p:blipFill>
        <p:spPr>
          <a:xfrm rot="-1146854" flipH="1">
            <a:off x="4679802" y="3313012"/>
            <a:ext cx="3812724" cy="2572825"/>
          </a:xfrm>
          <a:prstGeom prst="rect">
            <a:avLst/>
          </a:prstGeom>
          <a:noFill/>
          <a:ln>
            <a:noFill/>
          </a:ln>
        </p:spPr>
      </p:pic>
      <p:pic>
        <p:nvPicPr>
          <p:cNvPr id="20" name="Google Shape;20;p3"/>
          <p:cNvPicPr preferRelativeResize="0"/>
          <p:nvPr/>
        </p:nvPicPr>
        <p:blipFill>
          <a:blip r:embed="rId3">
            <a:alphaModFix/>
          </a:blip>
          <a:stretch>
            <a:fillRect/>
          </a:stretch>
        </p:blipFill>
        <p:spPr>
          <a:xfrm flipH="1">
            <a:off x="-769640" y="3313011"/>
            <a:ext cx="3309757" cy="2572823"/>
          </a:xfrm>
          <a:prstGeom prst="rect">
            <a:avLst/>
          </a:prstGeom>
          <a:noFill/>
          <a:ln>
            <a:noFill/>
          </a:ln>
        </p:spPr>
      </p:pic>
      <p:pic>
        <p:nvPicPr>
          <p:cNvPr id="21" name="Google Shape;21;p3"/>
          <p:cNvPicPr preferRelativeResize="0"/>
          <p:nvPr/>
        </p:nvPicPr>
        <p:blipFill>
          <a:blip r:embed="rId4">
            <a:alphaModFix/>
          </a:blip>
          <a:stretch>
            <a:fillRect/>
          </a:stretch>
        </p:blipFill>
        <p:spPr>
          <a:xfrm rot="182906" flipH="1">
            <a:off x="3852589" y="-305088"/>
            <a:ext cx="5955851" cy="2652226"/>
          </a:xfrm>
          <a:prstGeom prst="rect">
            <a:avLst/>
          </a:prstGeom>
          <a:noFill/>
          <a:ln>
            <a:noFill/>
          </a:ln>
        </p:spPr>
      </p:pic>
      <p:pic>
        <p:nvPicPr>
          <p:cNvPr id="22" name="Google Shape;22;p3"/>
          <p:cNvPicPr preferRelativeResize="0"/>
          <p:nvPr/>
        </p:nvPicPr>
        <p:blipFill>
          <a:blip r:embed="rId5">
            <a:alphaModFix/>
          </a:blip>
          <a:stretch>
            <a:fillRect/>
          </a:stretch>
        </p:blipFill>
        <p:spPr>
          <a:xfrm flipH="1">
            <a:off x="4360235" y="-400699"/>
            <a:ext cx="5514516" cy="2843449"/>
          </a:xfrm>
          <a:prstGeom prst="rect">
            <a:avLst/>
          </a:prstGeom>
          <a:noFill/>
          <a:ln>
            <a:noFill/>
          </a:ln>
        </p:spPr>
      </p:pic>
      <p:pic>
        <p:nvPicPr>
          <p:cNvPr id="23" name="Google Shape;23;p3"/>
          <p:cNvPicPr preferRelativeResize="0"/>
          <p:nvPr/>
        </p:nvPicPr>
        <p:blipFill>
          <a:blip r:embed="rId6">
            <a:alphaModFix/>
          </a:blip>
          <a:stretch>
            <a:fillRect/>
          </a:stretch>
        </p:blipFill>
        <p:spPr>
          <a:xfrm>
            <a:off x="-1221019" y="-400691"/>
            <a:ext cx="4797327" cy="1632649"/>
          </a:xfrm>
          <a:prstGeom prst="rect">
            <a:avLst/>
          </a:prstGeom>
          <a:noFill/>
          <a:ln>
            <a:noFill/>
          </a:ln>
        </p:spPr>
      </p:pic>
      <p:pic>
        <p:nvPicPr>
          <p:cNvPr id="24" name="Google Shape;24;p3"/>
          <p:cNvPicPr preferRelativeResize="0"/>
          <p:nvPr/>
        </p:nvPicPr>
        <p:blipFill>
          <a:blip r:embed="rId7">
            <a:alphaModFix/>
          </a:blip>
          <a:stretch>
            <a:fillRect/>
          </a:stretch>
        </p:blipFill>
        <p:spPr>
          <a:xfrm rot="817981">
            <a:off x="6025237" y="2410039"/>
            <a:ext cx="3812725" cy="3455259"/>
          </a:xfrm>
          <a:prstGeom prst="rect">
            <a:avLst/>
          </a:prstGeom>
          <a:noFill/>
          <a:ln>
            <a:noFill/>
          </a:ln>
        </p:spPr>
      </p:pic>
      <p:sp>
        <p:nvSpPr>
          <p:cNvPr id="25" name="Google Shape;25;p3"/>
          <p:cNvSpPr txBox="1">
            <a:spLocks noGrp="1"/>
          </p:cNvSpPr>
          <p:nvPr>
            <p:ph type="title"/>
          </p:nvPr>
        </p:nvSpPr>
        <p:spPr>
          <a:xfrm>
            <a:off x="713225" y="2488475"/>
            <a:ext cx="5554800" cy="714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200" b="1">
                <a:solidFill>
                  <a:schemeClr val="dk2"/>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endParaRPr/>
          </a:p>
        </p:txBody>
      </p:sp>
      <p:sp>
        <p:nvSpPr>
          <p:cNvPr id="26" name="Google Shape;26;p3"/>
          <p:cNvSpPr txBox="1">
            <a:spLocks noGrp="1"/>
          </p:cNvSpPr>
          <p:nvPr>
            <p:ph type="title" idx="2" hasCustomPrompt="1"/>
          </p:nvPr>
        </p:nvSpPr>
        <p:spPr>
          <a:xfrm>
            <a:off x="713213" y="1344125"/>
            <a:ext cx="1145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lvl1pPr>
            <a:lvl2pPr lvl="1" algn="ctr" rtl="0">
              <a:spcBef>
                <a:spcPts val="0"/>
              </a:spcBef>
              <a:spcAft>
                <a:spcPts val="0"/>
              </a:spcAft>
              <a:buClr>
                <a:schemeClr val="dk1"/>
              </a:buClr>
              <a:buSzPts val="6000"/>
              <a:buNone/>
              <a:defRPr sz="6000">
                <a:solidFill>
                  <a:schemeClr val="dk1"/>
                </a:solidFill>
              </a:defRPr>
            </a:lvl2pPr>
            <a:lvl3pPr lvl="2" algn="ctr" rtl="0">
              <a:spcBef>
                <a:spcPts val="0"/>
              </a:spcBef>
              <a:spcAft>
                <a:spcPts val="0"/>
              </a:spcAft>
              <a:buClr>
                <a:schemeClr val="dk1"/>
              </a:buClr>
              <a:buSzPts val="6000"/>
              <a:buNone/>
              <a:defRPr sz="6000">
                <a:solidFill>
                  <a:schemeClr val="dk1"/>
                </a:solidFill>
              </a:defRPr>
            </a:lvl3pPr>
            <a:lvl4pPr lvl="3" algn="ctr" rtl="0">
              <a:spcBef>
                <a:spcPts val="0"/>
              </a:spcBef>
              <a:spcAft>
                <a:spcPts val="0"/>
              </a:spcAft>
              <a:buClr>
                <a:schemeClr val="dk1"/>
              </a:buClr>
              <a:buSzPts val="6000"/>
              <a:buNone/>
              <a:defRPr sz="6000">
                <a:solidFill>
                  <a:schemeClr val="dk1"/>
                </a:solidFill>
              </a:defRPr>
            </a:lvl4pPr>
            <a:lvl5pPr lvl="4" algn="ctr" rtl="0">
              <a:spcBef>
                <a:spcPts val="0"/>
              </a:spcBef>
              <a:spcAft>
                <a:spcPts val="0"/>
              </a:spcAft>
              <a:buClr>
                <a:schemeClr val="dk1"/>
              </a:buClr>
              <a:buSzPts val="6000"/>
              <a:buNone/>
              <a:defRPr sz="6000">
                <a:solidFill>
                  <a:schemeClr val="dk1"/>
                </a:solidFill>
              </a:defRPr>
            </a:lvl5pPr>
            <a:lvl6pPr lvl="5" algn="ctr" rtl="0">
              <a:spcBef>
                <a:spcPts val="0"/>
              </a:spcBef>
              <a:spcAft>
                <a:spcPts val="0"/>
              </a:spcAft>
              <a:buClr>
                <a:schemeClr val="dk1"/>
              </a:buClr>
              <a:buSzPts val="6000"/>
              <a:buNone/>
              <a:defRPr sz="6000">
                <a:solidFill>
                  <a:schemeClr val="dk1"/>
                </a:solidFill>
              </a:defRPr>
            </a:lvl6pPr>
            <a:lvl7pPr lvl="6" algn="ctr" rtl="0">
              <a:spcBef>
                <a:spcPts val="0"/>
              </a:spcBef>
              <a:spcAft>
                <a:spcPts val="0"/>
              </a:spcAft>
              <a:buClr>
                <a:schemeClr val="dk1"/>
              </a:buClr>
              <a:buSzPts val="6000"/>
              <a:buNone/>
              <a:defRPr sz="6000">
                <a:solidFill>
                  <a:schemeClr val="dk1"/>
                </a:solidFill>
              </a:defRPr>
            </a:lvl7pPr>
            <a:lvl8pPr lvl="7" algn="ctr" rtl="0">
              <a:spcBef>
                <a:spcPts val="0"/>
              </a:spcBef>
              <a:spcAft>
                <a:spcPts val="0"/>
              </a:spcAft>
              <a:buClr>
                <a:schemeClr val="dk1"/>
              </a:buClr>
              <a:buSzPts val="6000"/>
              <a:buNone/>
              <a:defRPr sz="6000">
                <a:solidFill>
                  <a:schemeClr val="dk1"/>
                </a:solidFill>
              </a:defRPr>
            </a:lvl8pPr>
            <a:lvl9pPr lvl="8" algn="ctr" rtl="0">
              <a:spcBef>
                <a:spcPts val="0"/>
              </a:spcBef>
              <a:spcAft>
                <a:spcPts val="0"/>
              </a:spcAft>
              <a:buClr>
                <a:schemeClr val="dk1"/>
              </a:buClr>
              <a:buSzPts val="6000"/>
              <a:buNone/>
              <a:defRPr sz="6000">
                <a:solidFill>
                  <a:schemeClr val="dk1"/>
                </a:solidFill>
              </a:defRPr>
            </a:lvl9pPr>
          </a:lstStyle>
          <a:p>
            <a:r>
              <a:t>xx%</a:t>
            </a:r>
          </a:p>
        </p:txBody>
      </p:sp>
      <p:sp>
        <p:nvSpPr>
          <p:cNvPr id="27" name="Google Shape;27;p3"/>
          <p:cNvSpPr txBox="1">
            <a:spLocks noGrp="1"/>
          </p:cNvSpPr>
          <p:nvPr>
            <p:ph type="subTitle" idx="1"/>
          </p:nvPr>
        </p:nvSpPr>
        <p:spPr>
          <a:xfrm>
            <a:off x="713225" y="3203375"/>
            <a:ext cx="5554800" cy="581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800"/>
              <a:buFont typeface="Fira Sans"/>
              <a:buNone/>
              <a:defRPr sz="1800">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None/>
              <a:defRPr sz="2800">
                <a:solidFill>
                  <a:schemeClr val="dk1"/>
                </a:solidFill>
              </a:defRPr>
            </a:lvl4pPr>
            <a:lvl5pPr lvl="4" algn="ctr" rtl="0">
              <a:lnSpc>
                <a:spcPct val="100000"/>
              </a:lnSpc>
              <a:spcBef>
                <a:spcPts val="0"/>
              </a:spcBef>
              <a:spcAft>
                <a:spcPts val="0"/>
              </a:spcAft>
              <a:buClr>
                <a:schemeClr val="dk1"/>
              </a:buClr>
              <a:buSzPts val="2800"/>
              <a:buNone/>
              <a:defRPr sz="2800">
                <a:solidFill>
                  <a:schemeClr val="dk1"/>
                </a:solidFill>
              </a:defRPr>
            </a:lvl5pPr>
            <a:lvl6pPr lvl="5" algn="ctr" rtl="0">
              <a:lnSpc>
                <a:spcPct val="100000"/>
              </a:lnSpc>
              <a:spcBef>
                <a:spcPts val="0"/>
              </a:spcBef>
              <a:spcAft>
                <a:spcPts val="0"/>
              </a:spcAft>
              <a:buClr>
                <a:schemeClr val="dk1"/>
              </a:buClr>
              <a:buSzPts val="2800"/>
              <a:buNone/>
              <a:defRPr sz="2800">
                <a:solidFill>
                  <a:schemeClr val="dk1"/>
                </a:solidFill>
              </a:defRPr>
            </a:lvl6pPr>
            <a:lvl7pPr lvl="6" algn="ctr" rtl="0">
              <a:lnSpc>
                <a:spcPct val="100000"/>
              </a:lnSpc>
              <a:spcBef>
                <a:spcPts val="0"/>
              </a:spcBef>
              <a:spcAft>
                <a:spcPts val="0"/>
              </a:spcAft>
              <a:buClr>
                <a:schemeClr val="dk1"/>
              </a:buClr>
              <a:buSzPts val="2800"/>
              <a:buNone/>
              <a:defRPr sz="2800">
                <a:solidFill>
                  <a:schemeClr val="dk1"/>
                </a:solidFill>
              </a:defRPr>
            </a:lvl7pPr>
            <a:lvl8pPr lvl="7" algn="ctr" rtl="0">
              <a:lnSpc>
                <a:spcPct val="100000"/>
              </a:lnSpc>
              <a:spcBef>
                <a:spcPts val="0"/>
              </a:spcBef>
              <a:spcAft>
                <a:spcPts val="0"/>
              </a:spcAft>
              <a:buClr>
                <a:schemeClr val="dk1"/>
              </a:buClr>
              <a:buSzPts val="2800"/>
              <a:buNone/>
              <a:defRPr sz="2800">
                <a:solidFill>
                  <a:schemeClr val="dk1"/>
                </a:solidFill>
              </a:defRPr>
            </a:lvl8pPr>
            <a:lvl9pPr lvl="8" algn="ctr" rtl="0">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11"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defTabSz="457200" fontAlgn="base">
              <a:spcBef>
                <a:spcPct val="20000"/>
              </a:spcBef>
              <a:spcAft>
                <a:spcPct val="0"/>
              </a:spcAft>
              <a:buFontTx/>
              <a:buChar char="•"/>
              <a:defRPr b="1">
                <a:latin typeface="Arial" charset="0"/>
              </a:defRPr>
            </a:lvl1pPr>
          </a:lstStyle>
          <a:p>
            <a:pPr>
              <a:defRPr/>
            </a:pPr>
            <a:fld id="{D6E4BAD6-B622-4FEF-9C54-E840B079F6A4}" type="datetimeFigureOut">
              <a:rPr lang="en-GB"/>
              <a:pPr>
                <a:defRPr/>
              </a:pPr>
              <a:t>18/10/2023</a:t>
            </a:fld>
            <a:endParaRPr lang="en-GB"/>
          </a:p>
        </p:txBody>
      </p:sp>
      <p:sp>
        <p:nvSpPr>
          <p:cNvPr id="8" name="Footer Placeholder 7"/>
          <p:cNvSpPr>
            <a:spLocks noGrp="1"/>
          </p:cNvSpPr>
          <p:nvPr>
            <p:ph type="ftr" sz="quarter" idx="11"/>
          </p:nvPr>
        </p:nvSpPr>
        <p:spPr/>
        <p:txBody>
          <a:bodyPr/>
          <a:lstStyle>
            <a:lvl1pPr defTabSz="457200" fontAlgn="base">
              <a:spcBef>
                <a:spcPct val="20000"/>
              </a:spcBef>
              <a:spcAft>
                <a:spcPct val="0"/>
              </a:spcAft>
              <a:buFontTx/>
              <a:buChar char="•"/>
              <a:defRPr b="1">
                <a:latin typeface="Arial" charset="0"/>
              </a:defRPr>
            </a:lvl1pPr>
          </a:lstStyle>
          <a:p>
            <a:pPr>
              <a:defRPr/>
            </a:pPr>
            <a:endParaRPr lang="en-GB"/>
          </a:p>
        </p:txBody>
      </p:sp>
      <p:sp>
        <p:nvSpPr>
          <p:cNvPr id="9" name="Slide Number Placeholder 8"/>
          <p:cNvSpPr>
            <a:spLocks noGrp="1"/>
          </p:cNvSpPr>
          <p:nvPr>
            <p:ph type="sldNum" sz="quarter" idx="12"/>
          </p:nvPr>
        </p:nvSpPr>
        <p:spPr/>
        <p:txBody>
          <a:bodyPr/>
          <a:lstStyle>
            <a:lvl1pPr defTabSz="457200">
              <a:spcBef>
                <a:spcPct val="20000"/>
              </a:spcBef>
              <a:buFontTx/>
              <a:buChar char="•"/>
              <a:defRPr b="1">
                <a:latin typeface="Arial" charset="0"/>
              </a:defRPr>
            </a:lvl1pPr>
          </a:lstStyle>
          <a:p>
            <a:pPr>
              <a:defRPr/>
            </a:pPr>
            <a:fld id="{19D7B605-7C2B-4606-BE74-AC694B49389E}" type="slidenum">
              <a:rPr lang="en-GB"/>
              <a:pPr>
                <a:defRPr/>
              </a:pPr>
              <a:t>‹#›</a:t>
            </a:fld>
            <a:endParaRPr lang="en-GB"/>
          </a:p>
        </p:txBody>
      </p:sp>
    </p:spTree>
    <p:extLst>
      <p:ext uri="{BB962C8B-B14F-4D97-AF65-F5344CB8AC3E}">
        <p14:creationId xmlns:p14="http://schemas.microsoft.com/office/powerpoint/2010/main" val="35390029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35A81D7-0024-4F92-9ABD-729E4E3E18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390752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lvl1pPr>
          </a:lstStyle>
          <a:p>
            <a:pPr lvl="0"/>
            <a:endParaRPr lang="en-US" dirty="0"/>
          </a:p>
        </p:txBody>
      </p:sp>
    </p:spTree>
    <p:extLst>
      <p:ext uri="{BB962C8B-B14F-4D97-AF65-F5344CB8AC3E}">
        <p14:creationId xmlns:p14="http://schemas.microsoft.com/office/powerpoint/2010/main" val="36146359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rot="1146854">
            <a:off x="477914" y="3313012"/>
            <a:ext cx="3812724" cy="2572825"/>
          </a:xfrm>
          <a:prstGeom prst="rect">
            <a:avLst/>
          </a:prstGeom>
          <a:noFill/>
          <a:ln>
            <a:noFill/>
          </a:ln>
        </p:spPr>
      </p:pic>
      <p:pic>
        <p:nvPicPr>
          <p:cNvPr id="10" name="Google Shape;10;p2"/>
          <p:cNvPicPr preferRelativeResize="0"/>
          <p:nvPr/>
        </p:nvPicPr>
        <p:blipFill>
          <a:blip r:embed="rId3">
            <a:alphaModFix/>
          </a:blip>
          <a:stretch>
            <a:fillRect/>
          </a:stretch>
        </p:blipFill>
        <p:spPr>
          <a:xfrm>
            <a:off x="6430322" y="3313011"/>
            <a:ext cx="3309757" cy="2572823"/>
          </a:xfrm>
          <a:prstGeom prst="rect">
            <a:avLst/>
          </a:prstGeom>
          <a:noFill/>
          <a:ln>
            <a:noFill/>
          </a:ln>
        </p:spPr>
      </p:pic>
      <p:pic>
        <p:nvPicPr>
          <p:cNvPr id="11" name="Google Shape;11;p2"/>
          <p:cNvPicPr preferRelativeResize="0"/>
          <p:nvPr/>
        </p:nvPicPr>
        <p:blipFill>
          <a:blip r:embed="rId4">
            <a:alphaModFix/>
          </a:blip>
          <a:stretch>
            <a:fillRect/>
          </a:stretch>
        </p:blipFill>
        <p:spPr>
          <a:xfrm rot="-182906">
            <a:off x="-838000" y="-305088"/>
            <a:ext cx="5955851" cy="2652226"/>
          </a:xfrm>
          <a:prstGeom prst="rect">
            <a:avLst/>
          </a:prstGeom>
          <a:noFill/>
          <a:ln>
            <a:noFill/>
          </a:ln>
        </p:spPr>
      </p:pic>
      <p:pic>
        <p:nvPicPr>
          <p:cNvPr id="12" name="Google Shape;12;p2"/>
          <p:cNvPicPr preferRelativeResize="0"/>
          <p:nvPr/>
        </p:nvPicPr>
        <p:blipFill>
          <a:blip r:embed="rId5">
            <a:alphaModFix/>
          </a:blip>
          <a:stretch>
            <a:fillRect/>
          </a:stretch>
        </p:blipFill>
        <p:spPr>
          <a:xfrm>
            <a:off x="-904312" y="-400699"/>
            <a:ext cx="5514516" cy="2843449"/>
          </a:xfrm>
          <a:prstGeom prst="rect">
            <a:avLst/>
          </a:prstGeom>
          <a:noFill/>
          <a:ln>
            <a:noFill/>
          </a:ln>
        </p:spPr>
      </p:pic>
      <p:pic>
        <p:nvPicPr>
          <p:cNvPr id="13" name="Google Shape;13;p2"/>
          <p:cNvPicPr preferRelativeResize="0"/>
          <p:nvPr/>
        </p:nvPicPr>
        <p:blipFill>
          <a:blip r:embed="rId6">
            <a:alphaModFix/>
          </a:blip>
          <a:stretch>
            <a:fillRect/>
          </a:stretch>
        </p:blipFill>
        <p:spPr>
          <a:xfrm flipH="1">
            <a:off x="5394131" y="-400691"/>
            <a:ext cx="4797327" cy="1632649"/>
          </a:xfrm>
          <a:prstGeom prst="rect">
            <a:avLst/>
          </a:prstGeom>
          <a:noFill/>
          <a:ln>
            <a:noFill/>
          </a:ln>
        </p:spPr>
      </p:pic>
      <p:pic>
        <p:nvPicPr>
          <p:cNvPr id="14" name="Google Shape;14;p2"/>
          <p:cNvPicPr preferRelativeResize="0"/>
          <p:nvPr/>
        </p:nvPicPr>
        <p:blipFill>
          <a:blip r:embed="rId7">
            <a:alphaModFix/>
          </a:blip>
          <a:stretch>
            <a:fillRect/>
          </a:stretch>
        </p:blipFill>
        <p:spPr>
          <a:xfrm rot="-817981" flipH="1">
            <a:off x="-867524" y="2410039"/>
            <a:ext cx="3812725" cy="3455259"/>
          </a:xfrm>
          <a:prstGeom prst="rect">
            <a:avLst/>
          </a:prstGeom>
          <a:noFill/>
          <a:ln>
            <a:noFill/>
          </a:ln>
        </p:spPr>
      </p:pic>
      <p:pic>
        <p:nvPicPr>
          <p:cNvPr id="15" name="Google Shape;15;p2"/>
          <p:cNvPicPr preferRelativeResize="0"/>
          <p:nvPr/>
        </p:nvPicPr>
        <p:blipFill>
          <a:blip r:embed="rId8">
            <a:alphaModFix/>
          </a:blip>
          <a:stretch>
            <a:fillRect/>
          </a:stretch>
        </p:blipFill>
        <p:spPr>
          <a:xfrm>
            <a:off x="7930953" y="2066227"/>
            <a:ext cx="1750096" cy="2287299"/>
          </a:xfrm>
          <a:prstGeom prst="rect">
            <a:avLst/>
          </a:prstGeom>
          <a:noFill/>
          <a:ln>
            <a:noFill/>
          </a:ln>
        </p:spPr>
      </p:pic>
      <p:sp>
        <p:nvSpPr>
          <p:cNvPr id="16" name="Google Shape;16;p2"/>
          <p:cNvSpPr txBox="1">
            <a:spLocks noGrp="1"/>
          </p:cNvSpPr>
          <p:nvPr>
            <p:ph type="ctrTitle"/>
          </p:nvPr>
        </p:nvSpPr>
        <p:spPr>
          <a:xfrm>
            <a:off x="1129800" y="1078275"/>
            <a:ext cx="6884400" cy="24417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5200"/>
              <a:buNone/>
              <a:defRPr sz="6200">
                <a:solidFill>
                  <a:schemeClr val="dk1"/>
                </a:solidFill>
              </a:defRPr>
            </a:lvl1pPr>
            <a:lvl2pPr lvl="1" algn="ctr">
              <a:spcBef>
                <a:spcPts val="0"/>
              </a:spcBef>
              <a:spcAft>
                <a:spcPts val="0"/>
              </a:spcAft>
              <a:buSzPts val="5200"/>
              <a:buFont typeface="Poppins SemiBold"/>
              <a:buNone/>
              <a:defRPr sz="5200">
                <a:latin typeface="Poppins SemiBold"/>
                <a:ea typeface="Poppins SemiBold"/>
                <a:cs typeface="Poppins SemiBold"/>
                <a:sym typeface="Poppins SemiBold"/>
              </a:defRPr>
            </a:lvl2pPr>
            <a:lvl3pPr lvl="2" algn="ctr">
              <a:spcBef>
                <a:spcPts val="0"/>
              </a:spcBef>
              <a:spcAft>
                <a:spcPts val="0"/>
              </a:spcAft>
              <a:buSzPts val="5200"/>
              <a:buFont typeface="Poppins SemiBold"/>
              <a:buNone/>
              <a:defRPr sz="5200">
                <a:latin typeface="Poppins SemiBold"/>
                <a:ea typeface="Poppins SemiBold"/>
                <a:cs typeface="Poppins SemiBold"/>
                <a:sym typeface="Poppins SemiBold"/>
              </a:defRPr>
            </a:lvl3pPr>
            <a:lvl4pPr lvl="3" algn="ctr">
              <a:spcBef>
                <a:spcPts val="0"/>
              </a:spcBef>
              <a:spcAft>
                <a:spcPts val="0"/>
              </a:spcAft>
              <a:buSzPts val="5200"/>
              <a:buFont typeface="Poppins SemiBold"/>
              <a:buNone/>
              <a:defRPr sz="5200">
                <a:latin typeface="Poppins SemiBold"/>
                <a:ea typeface="Poppins SemiBold"/>
                <a:cs typeface="Poppins SemiBold"/>
                <a:sym typeface="Poppins SemiBold"/>
              </a:defRPr>
            </a:lvl4pPr>
            <a:lvl5pPr lvl="4" algn="ctr">
              <a:spcBef>
                <a:spcPts val="0"/>
              </a:spcBef>
              <a:spcAft>
                <a:spcPts val="0"/>
              </a:spcAft>
              <a:buSzPts val="5200"/>
              <a:buFont typeface="Poppins SemiBold"/>
              <a:buNone/>
              <a:defRPr sz="5200">
                <a:latin typeface="Poppins SemiBold"/>
                <a:ea typeface="Poppins SemiBold"/>
                <a:cs typeface="Poppins SemiBold"/>
                <a:sym typeface="Poppins SemiBold"/>
              </a:defRPr>
            </a:lvl5pPr>
            <a:lvl6pPr lvl="5" algn="ctr">
              <a:spcBef>
                <a:spcPts val="0"/>
              </a:spcBef>
              <a:spcAft>
                <a:spcPts val="0"/>
              </a:spcAft>
              <a:buSzPts val="5200"/>
              <a:buFont typeface="Poppins SemiBold"/>
              <a:buNone/>
              <a:defRPr sz="5200">
                <a:latin typeface="Poppins SemiBold"/>
                <a:ea typeface="Poppins SemiBold"/>
                <a:cs typeface="Poppins SemiBold"/>
                <a:sym typeface="Poppins SemiBold"/>
              </a:defRPr>
            </a:lvl6pPr>
            <a:lvl7pPr lvl="6" algn="ctr">
              <a:spcBef>
                <a:spcPts val="0"/>
              </a:spcBef>
              <a:spcAft>
                <a:spcPts val="0"/>
              </a:spcAft>
              <a:buSzPts val="5200"/>
              <a:buFont typeface="Poppins SemiBold"/>
              <a:buNone/>
              <a:defRPr sz="5200">
                <a:latin typeface="Poppins SemiBold"/>
                <a:ea typeface="Poppins SemiBold"/>
                <a:cs typeface="Poppins SemiBold"/>
                <a:sym typeface="Poppins SemiBold"/>
              </a:defRPr>
            </a:lvl7pPr>
            <a:lvl8pPr lvl="7" algn="ctr">
              <a:spcBef>
                <a:spcPts val="0"/>
              </a:spcBef>
              <a:spcAft>
                <a:spcPts val="0"/>
              </a:spcAft>
              <a:buSzPts val="5200"/>
              <a:buFont typeface="Poppins SemiBold"/>
              <a:buNone/>
              <a:defRPr sz="5200">
                <a:latin typeface="Poppins SemiBold"/>
                <a:ea typeface="Poppins SemiBold"/>
                <a:cs typeface="Poppins SemiBold"/>
                <a:sym typeface="Poppins SemiBold"/>
              </a:defRPr>
            </a:lvl8pPr>
            <a:lvl9pPr lvl="8" algn="ctr">
              <a:spcBef>
                <a:spcPts val="0"/>
              </a:spcBef>
              <a:spcAft>
                <a:spcPts val="0"/>
              </a:spcAft>
              <a:buSzPts val="5200"/>
              <a:buFont typeface="Poppins SemiBold"/>
              <a:buNone/>
              <a:defRPr sz="5200">
                <a:latin typeface="Poppins SemiBold"/>
                <a:ea typeface="Poppins SemiBold"/>
                <a:cs typeface="Poppins SemiBold"/>
                <a:sym typeface="Poppins SemiBold"/>
              </a:defRPr>
            </a:lvl9pPr>
          </a:lstStyle>
          <a:p>
            <a:endParaRPr/>
          </a:p>
        </p:txBody>
      </p:sp>
      <p:sp>
        <p:nvSpPr>
          <p:cNvPr id="17" name="Google Shape;17;p2"/>
          <p:cNvSpPr txBox="1">
            <a:spLocks noGrp="1"/>
          </p:cNvSpPr>
          <p:nvPr>
            <p:ph type="subTitle" idx="1"/>
          </p:nvPr>
        </p:nvSpPr>
        <p:spPr>
          <a:xfrm>
            <a:off x="1753950" y="3805950"/>
            <a:ext cx="5636100" cy="58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800"/>
              <a:buNone/>
              <a:defRPr sz="1600">
                <a:solidFill>
                  <a:schemeClr val="dk1"/>
                </a:solidFill>
                <a:latin typeface="Fira Sans"/>
                <a:ea typeface="Fira Sans"/>
                <a:cs typeface="Fira Sans"/>
                <a:sym typeface="Fira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6295608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lvl1pPr>
          </a:lstStyle>
          <a:p>
            <a:pPr lvl="0"/>
            <a:endParaRPr lang="en-US" dirty="0"/>
          </a:p>
        </p:txBody>
      </p:sp>
    </p:spTree>
    <p:extLst>
      <p:ext uri="{BB962C8B-B14F-4D97-AF65-F5344CB8AC3E}">
        <p14:creationId xmlns:p14="http://schemas.microsoft.com/office/powerpoint/2010/main" val="1326907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pic>
        <p:nvPicPr>
          <p:cNvPr id="47" name="Google Shape;47;p6"/>
          <p:cNvPicPr preferRelativeResize="0"/>
          <p:nvPr/>
        </p:nvPicPr>
        <p:blipFill>
          <a:blip r:embed="rId2">
            <a:alphaModFix/>
          </a:blip>
          <a:stretch>
            <a:fillRect/>
          </a:stretch>
        </p:blipFill>
        <p:spPr>
          <a:xfrm>
            <a:off x="7782701" y="-819075"/>
            <a:ext cx="3225240" cy="3390828"/>
          </a:xfrm>
          <a:prstGeom prst="rect">
            <a:avLst/>
          </a:prstGeom>
          <a:noFill/>
          <a:ln>
            <a:noFill/>
          </a:ln>
        </p:spPr>
      </p:pic>
      <p:pic>
        <p:nvPicPr>
          <p:cNvPr id="48" name="Google Shape;48;p6"/>
          <p:cNvPicPr preferRelativeResize="0"/>
          <p:nvPr/>
        </p:nvPicPr>
        <p:blipFill rotWithShape="1">
          <a:blip r:embed="rId3">
            <a:alphaModFix/>
          </a:blip>
          <a:srcRect l="-5249" t="11585" r="-2093" b="6828"/>
          <a:stretch/>
        </p:blipFill>
        <p:spPr>
          <a:xfrm>
            <a:off x="-85225" y="4502450"/>
            <a:ext cx="6962673" cy="2728675"/>
          </a:xfrm>
          <a:prstGeom prst="rect">
            <a:avLst/>
          </a:prstGeom>
          <a:noFill/>
          <a:ln>
            <a:noFill/>
          </a:ln>
        </p:spPr>
      </p:pic>
      <p:pic>
        <p:nvPicPr>
          <p:cNvPr id="49" name="Google Shape;49;p6"/>
          <p:cNvPicPr preferRelativeResize="0"/>
          <p:nvPr/>
        </p:nvPicPr>
        <p:blipFill>
          <a:blip r:embed="rId4">
            <a:alphaModFix/>
          </a:blip>
          <a:stretch>
            <a:fillRect/>
          </a:stretch>
        </p:blipFill>
        <p:spPr>
          <a:xfrm>
            <a:off x="4960628" y="-50992"/>
            <a:ext cx="3470100" cy="1180978"/>
          </a:xfrm>
          <a:prstGeom prst="rect">
            <a:avLst/>
          </a:prstGeom>
          <a:noFill/>
          <a:ln>
            <a:noFill/>
          </a:ln>
        </p:spPr>
      </p:pic>
      <p:pic>
        <p:nvPicPr>
          <p:cNvPr id="50" name="Google Shape;50;p6"/>
          <p:cNvPicPr preferRelativeResize="0"/>
          <p:nvPr/>
        </p:nvPicPr>
        <p:blipFill rotWithShape="1">
          <a:blip r:embed="rId5">
            <a:alphaModFix/>
          </a:blip>
          <a:srcRect r="28078"/>
          <a:stretch/>
        </p:blipFill>
        <p:spPr>
          <a:xfrm rot="5400000">
            <a:off x="-436649" y="3341775"/>
            <a:ext cx="2241224" cy="1367925"/>
          </a:xfrm>
          <a:prstGeom prst="rect">
            <a:avLst/>
          </a:prstGeom>
          <a:noFill/>
          <a:ln>
            <a:noFill/>
          </a:ln>
        </p:spPr>
      </p:pic>
      <p:pic>
        <p:nvPicPr>
          <p:cNvPr id="51" name="Google Shape;51;p6"/>
          <p:cNvPicPr preferRelativeResize="0"/>
          <p:nvPr/>
        </p:nvPicPr>
        <p:blipFill rotWithShape="1">
          <a:blip r:embed="rId6">
            <a:alphaModFix/>
          </a:blip>
          <a:srcRect l="35087" t="24133" r="6"/>
          <a:stretch/>
        </p:blipFill>
        <p:spPr>
          <a:xfrm>
            <a:off x="0" y="0"/>
            <a:ext cx="2075674" cy="1885951"/>
          </a:xfrm>
          <a:prstGeom prst="rect">
            <a:avLst/>
          </a:prstGeom>
          <a:noFill/>
          <a:ln>
            <a:noFill/>
          </a:ln>
        </p:spPr>
      </p:pic>
      <p:sp>
        <p:nvSpPr>
          <p:cNvPr id="52" name="Google Shape;52;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b="1">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3" name="Google Shape;53;p6"/>
          <p:cNvPicPr preferRelativeResize="0"/>
          <p:nvPr/>
        </p:nvPicPr>
        <p:blipFill>
          <a:blip r:embed="rId7">
            <a:alphaModFix/>
          </a:blip>
          <a:stretch>
            <a:fillRect/>
          </a:stretch>
        </p:blipFill>
        <p:spPr>
          <a:xfrm rot="5400000">
            <a:off x="6554561" y="3168790"/>
            <a:ext cx="5217623" cy="2323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pic>
        <p:nvPicPr>
          <p:cNvPr id="55" name="Google Shape;55;p7"/>
          <p:cNvPicPr preferRelativeResize="0"/>
          <p:nvPr/>
        </p:nvPicPr>
        <p:blipFill rotWithShape="1">
          <a:blip r:embed="rId2">
            <a:alphaModFix/>
          </a:blip>
          <a:srcRect r="17512"/>
          <a:stretch/>
        </p:blipFill>
        <p:spPr>
          <a:xfrm>
            <a:off x="5200650" y="0"/>
            <a:ext cx="3982397" cy="3257875"/>
          </a:xfrm>
          <a:prstGeom prst="rect">
            <a:avLst/>
          </a:prstGeom>
          <a:noFill/>
          <a:ln>
            <a:noFill/>
          </a:ln>
        </p:spPr>
      </p:pic>
      <p:sp>
        <p:nvSpPr>
          <p:cNvPr id="56" name="Google Shape;56;p7"/>
          <p:cNvSpPr txBox="1">
            <a:spLocks noGrp="1"/>
          </p:cNvSpPr>
          <p:nvPr>
            <p:ph type="body" idx="1"/>
          </p:nvPr>
        </p:nvSpPr>
        <p:spPr>
          <a:xfrm>
            <a:off x="713225" y="1506350"/>
            <a:ext cx="3345300" cy="27807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
        <p:nvSpPr>
          <p:cNvPr id="57" name="Google Shape;57;p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400"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8" name="Google Shape;58;p7"/>
          <p:cNvPicPr preferRelativeResize="0"/>
          <p:nvPr/>
        </p:nvPicPr>
        <p:blipFill rotWithShape="1">
          <a:blip r:embed="rId3">
            <a:alphaModFix/>
          </a:blip>
          <a:srcRect t="24494" r="13005"/>
          <a:stretch/>
        </p:blipFill>
        <p:spPr>
          <a:xfrm rot="10799990">
            <a:off x="-8575" y="4106080"/>
            <a:ext cx="3489475" cy="1030741"/>
          </a:xfrm>
          <a:prstGeom prst="rect">
            <a:avLst/>
          </a:prstGeom>
          <a:noFill/>
          <a:ln>
            <a:noFill/>
          </a:ln>
        </p:spPr>
      </p:pic>
      <p:pic>
        <p:nvPicPr>
          <p:cNvPr id="59" name="Google Shape;59;p7"/>
          <p:cNvPicPr preferRelativeResize="0"/>
          <p:nvPr/>
        </p:nvPicPr>
        <p:blipFill>
          <a:blip r:embed="rId4">
            <a:alphaModFix/>
          </a:blip>
          <a:stretch>
            <a:fillRect/>
          </a:stretch>
        </p:blipFill>
        <p:spPr>
          <a:xfrm>
            <a:off x="-414776" y="-125153"/>
            <a:ext cx="4377175" cy="2256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7"/>
        <p:cNvGrpSpPr/>
        <p:nvPr/>
      </p:nvGrpSpPr>
      <p:grpSpPr>
        <a:xfrm>
          <a:off x="0" y="0"/>
          <a:ext cx="0" cy="0"/>
          <a:chOff x="0" y="0"/>
          <a:chExt cx="0" cy="0"/>
        </a:xfrm>
      </p:grpSpPr>
      <p:pic>
        <p:nvPicPr>
          <p:cNvPr id="88" name="Google Shape;88;p13"/>
          <p:cNvPicPr preferRelativeResize="0"/>
          <p:nvPr/>
        </p:nvPicPr>
        <p:blipFill rotWithShape="1">
          <a:blip r:embed="rId2">
            <a:alphaModFix/>
          </a:blip>
          <a:srcRect t="23559" r="13688"/>
          <a:stretch/>
        </p:blipFill>
        <p:spPr>
          <a:xfrm>
            <a:off x="7642423" y="-16100"/>
            <a:ext cx="1501578" cy="1033825"/>
          </a:xfrm>
          <a:prstGeom prst="rect">
            <a:avLst/>
          </a:prstGeom>
          <a:noFill/>
          <a:ln>
            <a:noFill/>
          </a:ln>
        </p:spPr>
      </p:pic>
      <p:pic>
        <p:nvPicPr>
          <p:cNvPr id="89" name="Google Shape;89;p13"/>
          <p:cNvPicPr preferRelativeResize="0"/>
          <p:nvPr/>
        </p:nvPicPr>
        <p:blipFill rotWithShape="1">
          <a:blip r:embed="rId3">
            <a:alphaModFix amt="64000"/>
          </a:blip>
          <a:srcRect l="7876" t="-9146" b="34841"/>
          <a:stretch/>
        </p:blipFill>
        <p:spPr>
          <a:xfrm>
            <a:off x="0" y="4374000"/>
            <a:ext cx="3565373" cy="769500"/>
          </a:xfrm>
          <a:prstGeom prst="rect">
            <a:avLst/>
          </a:prstGeom>
          <a:noFill/>
          <a:ln>
            <a:noFill/>
          </a:ln>
        </p:spPr>
      </p:pic>
      <p:pic>
        <p:nvPicPr>
          <p:cNvPr id="90" name="Google Shape;90;p13"/>
          <p:cNvPicPr preferRelativeResize="0"/>
          <p:nvPr/>
        </p:nvPicPr>
        <p:blipFill>
          <a:blip r:embed="rId4">
            <a:alphaModFix/>
          </a:blip>
          <a:stretch>
            <a:fillRect/>
          </a:stretch>
        </p:blipFill>
        <p:spPr>
          <a:xfrm>
            <a:off x="0" y="-16103"/>
            <a:ext cx="3988977" cy="1715974"/>
          </a:xfrm>
          <a:prstGeom prst="rect">
            <a:avLst/>
          </a:prstGeom>
          <a:noFill/>
          <a:ln>
            <a:noFill/>
          </a:ln>
        </p:spPr>
      </p:pic>
      <p:pic>
        <p:nvPicPr>
          <p:cNvPr id="91" name="Google Shape;91;p13"/>
          <p:cNvPicPr preferRelativeResize="0"/>
          <p:nvPr/>
        </p:nvPicPr>
        <p:blipFill rotWithShape="1">
          <a:blip r:embed="rId5">
            <a:alphaModFix/>
          </a:blip>
          <a:srcRect r="45881" b="31473"/>
          <a:stretch/>
        </p:blipFill>
        <p:spPr>
          <a:xfrm>
            <a:off x="7904725" y="3092675"/>
            <a:ext cx="1239274" cy="2050826"/>
          </a:xfrm>
          <a:prstGeom prst="rect">
            <a:avLst/>
          </a:prstGeom>
          <a:noFill/>
          <a:ln>
            <a:noFill/>
          </a:ln>
        </p:spPr>
      </p:pic>
      <p:sp>
        <p:nvSpPr>
          <p:cNvPr id="92" name="Google Shape;9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400"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13"/>
          <p:cNvSpPr txBox="1">
            <a:spLocks noGrp="1"/>
          </p:cNvSpPr>
          <p:nvPr>
            <p:ph type="title" idx="2" hasCustomPrompt="1"/>
          </p:nvPr>
        </p:nvSpPr>
        <p:spPr>
          <a:xfrm>
            <a:off x="1764187" y="1260639"/>
            <a:ext cx="1753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800" b="1"/>
            </a:lvl1pPr>
            <a:lvl2pPr lvl="1"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2pPr>
            <a:lvl3pPr lvl="2"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3pPr>
            <a:lvl4pPr lvl="3"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4pPr>
            <a:lvl5pPr lvl="4"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5pPr>
            <a:lvl6pPr lvl="5"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6pPr>
            <a:lvl7pPr lvl="6"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7pPr>
            <a:lvl8pPr lvl="7"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8pPr>
            <a:lvl9pPr lvl="8"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9pPr>
          </a:lstStyle>
          <a:p>
            <a:r>
              <a:t>xx%</a:t>
            </a:r>
          </a:p>
        </p:txBody>
      </p:sp>
      <p:sp>
        <p:nvSpPr>
          <p:cNvPr id="94" name="Google Shape;94;p13"/>
          <p:cNvSpPr txBox="1">
            <a:spLocks noGrp="1"/>
          </p:cNvSpPr>
          <p:nvPr>
            <p:ph type="subTitle" idx="1"/>
          </p:nvPr>
        </p:nvSpPr>
        <p:spPr>
          <a:xfrm>
            <a:off x="1079287" y="2308200"/>
            <a:ext cx="3123600" cy="64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2pPr>
            <a:lvl3pPr lvl="2"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3pPr>
            <a:lvl4pPr lvl="3"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4pPr>
            <a:lvl5pPr lvl="4"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5pPr>
            <a:lvl6pPr lvl="5"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6pPr>
            <a:lvl7pPr lvl="6"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7pPr>
            <a:lvl8pPr lvl="7"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8pPr>
            <a:lvl9pPr lvl="8"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9pPr>
          </a:lstStyle>
          <a:p>
            <a:endParaRPr/>
          </a:p>
        </p:txBody>
      </p:sp>
      <p:sp>
        <p:nvSpPr>
          <p:cNvPr id="95" name="Google Shape;95;p13"/>
          <p:cNvSpPr txBox="1">
            <a:spLocks noGrp="1"/>
          </p:cNvSpPr>
          <p:nvPr>
            <p:ph type="subTitle" idx="3"/>
          </p:nvPr>
        </p:nvSpPr>
        <p:spPr>
          <a:xfrm>
            <a:off x="1077487" y="1998000"/>
            <a:ext cx="3127200" cy="4011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Poppins SemiBold"/>
              <a:buNone/>
              <a:defRPr sz="2500" b="1">
                <a:solidFill>
                  <a:schemeClr val="dk2"/>
                </a:solidFill>
                <a:latin typeface="DM Serif Display"/>
                <a:ea typeface="DM Serif Display"/>
                <a:cs typeface="DM Serif Display"/>
                <a:sym typeface="DM Serif Display"/>
              </a:defRPr>
            </a:lvl1pPr>
            <a:lvl2pPr lvl="1"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9pPr>
          </a:lstStyle>
          <a:p>
            <a:endParaRPr/>
          </a:p>
        </p:txBody>
      </p:sp>
      <p:sp>
        <p:nvSpPr>
          <p:cNvPr id="96" name="Google Shape;96;p13"/>
          <p:cNvSpPr txBox="1">
            <a:spLocks noGrp="1"/>
          </p:cNvSpPr>
          <p:nvPr>
            <p:ph type="title" idx="4" hasCustomPrompt="1"/>
          </p:nvPr>
        </p:nvSpPr>
        <p:spPr>
          <a:xfrm>
            <a:off x="5626019" y="1254314"/>
            <a:ext cx="1753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800" b="1"/>
            </a:lvl1pPr>
            <a:lvl2pPr lvl="1"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2pPr>
            <a:lvl3pPr lvl="2"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3pPr>
            <a:lvl4pPr lvl="3"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4pPr>
            <a:lvl5pPr lvl="4"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5pPr>
            <a:lvl6pPr lvl="5"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6pPr>
            <a:lvl7pPr lvl="6"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7pPr>
            <a:lvl8pPr lvl="7"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8pPr>
            <a:lvl9pPr lvl="8"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9pPr>
          </a:lstStyle>
          <a:p>
            <a:r>
              <a:t>xx%</a:t>
            </a:r>
          </a:p>
        </p:txBody>
      </p:sp>
      <p:sp>
        <p:nvSpPr>
          <p:cNvPr id="97" name="Google Shape;97;p13"/>
          <p:cNvSpPr txBox="1">
            <a:spLocks noGrp="1"/>
          </p:cNvSpPr>
          <p:nvPr>
            <p:ph type="subTitle" idx="5"/>
          </p:nvPr>
        </p:nvSpPr>
        <p:spPr>
          <a:xfrm>
            <a:off x="4939319" y="2307450"/>
            <a:ext cx="3127200" cy="649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2pPr>
            <a:lvl3pPr lvl="2"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3pPr>
            <a:lvl4pPr lvl="3"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4pPr>
            <a:lvl5pPr lvl="4"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5pPr>
            <a:lvl6pPr lvl="5"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6pPr>
            <a:lvl7pPr lvl="6"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7pPr>
            <a:lvl8pPr lvl="7"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8pPr>
            <a:lvl9pPr lvl="8"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9pPr>
          </a:lstStyle>
          <a:p>
            <a:endParaRPr/>
          </a:p>
        </p:txBody>
      </p:sp>
      <p:sp>
        <p:nvSpPr>
          <p:cNvPr id="98" name="Google Shape;98;p13"/>
          <p:cNvSpPr txBox="1">
            <a:spLocks noGrp="1"/>
          </p:cNvSpPr>
          <p:nvPr>
            <p:ph type="subTitle" idx="6"/>
          </p:nvPr>
        </p:nvSpPr>
        <p:spPr>
          <a:xfrm>
            <a:off x="4939319" y="1991675"/>
            <a:ext cx="3127200" cy="40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Poppins SemiBold"/>
              <a:buNone/>
              <a:defRPr sz="2500" b="1">
                <a:solidFill>
                  <a:schemeClr val="dk2"/>
                </a:solidFill>
                <a:latin typeface="DM Serif Display"/>
                <a:ea typeface="DM Serif Display"/>
                <a:cs typeface="DM Serif Display"/>
                <a:sym typeface="DM Serif Display"/>
              </a:defRPr>
            </a:lvl1pPr>
            <a:lvl2pPr lvl="1"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9pPr>
          </a:lstStyle>
          <a:p>
            <a:endParaRPr/>
          </a:p>
        </p:txBody>
      </p:sp>
      <p:sp>
        <p:nvSpPr>
          <p:cNvPr id="99" name="Google Shape;99;p13"/>
          <p:cNvSpPr txBox="1">
            <a:spLocks noGrp="1"/>
          </p:cNvSpPr>
          <p:nvPr>
            <p:ph type="title" idx="7" hasCustomPrompt="1"/>
          </p:nvPr>
        </p:nvSpPr>
        <p:spPr>
          <a:xfrm>
            <a:off x="1764181" y="3061764"/>
            <a:ext cx="1753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800" b="1"/>
            </a:lvl1pPr>
            <a:lvl2pPr lvl="1"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2pPr>
            <a:lvl3pPr lvl="2"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3pPr>
            <a:lvl4pPr lvl="3"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4pPr>
            <a:lvl5pPr lvl="4"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5pPr>
            <a:lvl6pPr lvl="5"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6pPr>
            <a:lvl7pPr lvl="6"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7pPr>
            <a:lvl8pPr lvl="7"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8pPr>
            <a:lvl9pPr lvl="8"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9pPr>
          </a:lstStyle>
          <a:p>
            <a:r>
              <a:t>xx%</a:t>
            </a:r>
          </a:p>
        </p:txBody>
      </p:sp>
      <p:sp>
        <p:nvSpPr>
          <p:cNvPr id="100" name="Google Shape;100;p13"/>
          <p:cNvSpPr txBox="1">
            <a:spLocks noGrp="1"/>
          </p:cNvSpPr>
          <p:nvPr>
            <p:ph type="subTitle" idx="8"/>
          </p:nvPr>
        </p:nvSpPr>
        <p:spPr>
          <a:xfrm>
            <a:off x="1077481" y="4108575"/>
            <a:ext cx="3127200" cy="649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2pPr>
            <a:lvl3pPr lvl="2"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3pPr>
            <a:lvl4pPr lvl="3"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4pPr>
            <a:lvl5pPr lvl="4"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5pPr>
            <a:lvl6pPr lvl="5"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6pPr>
            <a:lvl7pPr lvl="6"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7pPr>
            <a:lvl8pPr lvl="7"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8pPr>
            <a:lvl9pPr lvl="8"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9pPr>
          </a:lstStyle>
          <a:p>
            <a:endParaRPr/>
          </a:p>
        </p:txBody>
      </p:sp>
      <p:sp>
        <p:nvSpPr>
          <p:cNvPr id="101" name="Google Shape;101;p13"/>
          <p:cNvSpPr txBox="1">
            <a:spLocks noGrp="1"/>
          </p:cNvSpPr>
          <p:nvPr>
            <p:ph type="subTitle" idx="9"/>
          </p:nvPr>
        </p:nvSpPr>
        <p:spPr>
          <a:xfrm>
            <a:off x="1077481" y="3798525"/>
            <a:ext cx="3127200" cy="40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Poppins SemiBold"/>
              <a:buNone/>
              <a:defRPr sz="2500" b="1">
                <a:solidFill>
                  <a:schemeClr val="dk2"/>
                </a:solidFill>
                <a:latin typeface="DM Serif Display"/>
                <a:ea typeface="DM Serif Display"/>
                <a:cs typeface="DM Serif Display"/>
                <a:sym typeface="DM Serif Display"/>
              </a:defRPr>
            </a:lvl1pPr>
            <a:lvl2pPr lvl="1"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9pPr>
          </a:lstStyle>
          <a:p>
            <a:endParaRPr/>
          </a:p>
        </p:txBody>
      </p:sp>
      <p:sp>
        <p:nvSpPr>
          <p:cNvPr id="102" name="Google Shape;102;p13"/>
          <p:cNvSpPr txBox="1">
            <a:spLocks noGrp="1"/>
          </p:cNvSpPr>
          <p:nvPr>
            <p:ph type="title" idx="13" hasCustomPrompt="1"/>
          </p:nvPr>
        </p:nvSpPr>
        <p:spPr>
          <a:xfrm>
            <a:off x="5634463" y="3088677"/>
            <a:ext cx="1753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800" b="1"/>
            </a:lvl1pPr>
            <a:lvl2pPr lvl="1"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2pPr>
            <a:lvl3pPr lvl="2"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3pPr>
            <a:lvl4pPr lvl="3"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4pPr>
            <a:lvl5pPr lvl="4"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5pPr>
            <a:lvl6pPr lvl="5"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6pPr>
            <a:lvl7pPr lvl="6"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7pPr>
            <a:lvl8pPr lvl="7"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8pPr>
            <a:lvl9pPr lvl="8" algn="ctr" rtl="0">
              <a:spcBef>
                <a:spcPts val="0"/>
              </a:spcBef>
              <a:spcAft>
                <a:spcPts val="0"/>
              </a:spcAft>
              <a:buClr>
                <a:schemeClr val="dk1"/>
              </a:buClr>
              <a:buSzPts val="4800"/>
              <a:buFont typeface="Oswald"/>
              <a:buNone/>
              <a:defRPr sz="4800">
                <a:solidFill>
                  <a:schemeClr val="dk1"/>
                </a:solidFill>
                <a:latin typeface="Oswald"/>
                <a:ea typeface="Oswald"/>
                <a:cs typeface="Oswald"/>
                <a:sym typeface="Oswald"/>
              </a:defRPr>
            </a:lvl9pPr>
          </a:lstStyle>
          <a:p>
            <a:r>
              <a:t>xx%</a:t>
            </a:r>
          </a:p>
        </p:txBody>
      </p:sp>
      <p:sp>
        <p:nvSpPr>
          <p:cNvPr id="103" name="Google Shape;103;p13"/>
          <p:cNvSpPr txBox="1">
            <a:spLocks noGrp="1"/>
          </p:cNvSpPr>
          <p:nvPr>
            <p:ph type="subTitle" idx="14"/>
          </p:nvPr>
        </p:nvSpPr>
        <p:spPr>
          <a:xfrm>
            <a:off x="4939319" y="4108575"/>
            <a:ext cx="3127200" cy="649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2pPr>
            <a:lvl3pPr lvl="2"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3pPr>
            <a:lvl4pPr lvl="3"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4pPr>
            <a:lvl5pPr lvl="4"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5pPr>
            <a:lvl6pPr lvl="5"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6pPr>
            <a:lvl7pPr lvl="6"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7pPr>
            <a:lvl8pPr lvl="7"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8pPr>
            <a:lvl9pPr lvl="8"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9pPr>
          </a:lstStyle>
          <a:p>
            <a:endParaRPr/>
          </a:p>
        </p:txBody>
      </p:sp>
      <p:sp>
        <p:nvSpPr>
          <p:cNvPr id="104" name="Google Shape;104;p13"/>
          <p:cNvSpPr txBox="1">
            <a:spLocks noGrp="1"/>
          </p:cNvSpPr>
          <p:nvPr>
            <p:ph type="subTitle" idx="15"/>
          </p:nvPr>
        </p:nvSpPr>
        <p:spPr>
          <a:xfrm>
            <a:off x="4939319" y="3798525"/>
            <a:ext cx="3127200" cy="40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Poppins SemiBold"/>
              <a:buNone/>
              <a:defRPr sz="2500" b="1">
                <a:solidFill>
                  <a:schemeClr val="dk2"/>
                </a:solidFill>
                <a:latin typeface="DM Serif Display"/>
                <a:ea typeface="DM Serif Display"/>
                <a:cs typeface="DM Serif Display"/>
                <a:sym typeface="DM Serif Display"/>
              </a:defRPr>
            </a:lvl1pPr>
            <a:lvl2pPr lvl="1"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200"/>
              <a:buFont typeface="Poppins SemiBold"/>
              <a:buNone/>
              <a:defRPr sz="2200">
                <a:solidFill>
                  <a:schemeClr val="dk1"/>
                </a:solidFill>
                <a:latin typeface="Poppins SemiBold"/>
                <a:ea typeface="Poppins SemiBold"/>
                <a:cs typeface="Poppins SemiBold"/>
                <a:sym typeface="Poppins SemiBol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05"/>
        <p:cNvGrpSpPr/>
        <p:nvPr/>
      </p:nvGrpSpPr>
      <p:grpSpPr>
        <a:xfrm>
          <a:off x="0" y="0"/>
          <a:ext cx="0" cy="0"/>
          <a:chOff x="0" y="0"/>
          <a:chExt cx="0" cy="0"/>
        </a:xfrm>
      </p:grpSpPr>
      <p:pic>
        <p:nvPicPr>
          <p:cNvPr id="106" name="Google Shape;106;p14"/>
          <p:cNvPicPr preferRelativeResize="0"/>
          <p:nvPr/>
        </p:nvPicPr>
        <p:blipFill rotWithShape="1">
          <a:blip r:embed="rId2">
            <a:alphaModFix/>
          </a:blip>
          <a:srcRect r="-11844"/>
          <a:stretch/>
        </p:blipFill>
        <p:spPr>
          <a:xfrm>
            <a:off x="323850" y="371363"/>
            <a:ext cx="6534149" cy="3942224"/>
          </a:xfrm>
          <a:prstGeom prst="rect">
            <a:avLst/>
          </a:prstGeom>
          <a:noFill/>
          <a:ln>
            <a:noFill/>
          </a:ln>
        </p:spPr>
      </p:pic>
      <p:pic>
        <p:nvPicPr>
          <p:cNvPr id="107" name="Google Shape;107;p14"/>
          <p:cNvPicPr preferRelativeResize="0"/>
          <p:nvPr/>
        </p:nvPicPr>
        <p:blipFill>
          <a:blip r:embed="rId3">
            <a:alphaModFix/>
          </a:blip>
          <a:stretch>
            <a:fillRect/>
          </a:stretch>
        </p:blipFill>
        <p:spPr>
          <a:xfrm rot="5400000">
            <a:off x="5324111" y="587888"/>
            <a:ext cx="6213325" cy="2114550"/>
          </a:xfrm>
          <a:prstGeom prst="rect">
            <a:avLst/>
          </a:prstGeom>
          <a:noFill/>
          <a:ln>
            <a:noFill/>
          </a:ln>
        </p:spPr>
      </p:pic>
      <p:pic>
        <p:nvPicPr>
          <p:cNvPr id="108" name="Google Shape;108;p14"/>
          <p:cNvPicPr preferRelativeResize="0"/>
          <p:nvPr/>
        </p:nvPicPr>
        <p:blipFill>
          <a:blip r:embed="rId4">
            <a:alphaModFix/>
          </a:blip>
          <a:stretch>
            <a:fillRect/>
          </a:stretch>
        </p:blipFill>
        <p:spPr>
          <a:xfrm>
            <a:off x="-708104" y="-701894"/>
            <a:ext cx="5280102" cy="1412849"/>
          </a:xfrm>
          <a:prstGeom prst="rect">
            <a:avLst/>
          </a:prstGeom>
          <a:noFill/>
          <a:ln>
            <a:noFill/>
          </a:ln>
        </p:spPr>
      </p:pic>
      <p:pic>
        <p:nvPicPr>
          <p:cNvPr id="109" name="Google Shape;109;p14"/>
          <p:cNvPicPr preferRelativeResize="0"/>
          <p:nvPr/>
        </p:nvPicPr>
        <p:blipFill>
          <a:blip r:embed="rId5">
            <a:alphaModFix/>
          </a:blip>
          <a:stretch>
            <a:fillRect/>
          </a:stretch>
        </p:blipFill>
        <p:spPr>
          <a:xfrm>
            <a:off x="2843753" y="539505"/>
            <a:ext cx="6534149" cy="5079252"/>
          </a:xfrm>
          <a:prstGeom prst="rect">
            <a:avLst/>
          </a:prstGeom>
          <a:noFill/>
          <a:ln>
            <a:noFill/>
          </a:ln>
        </p:spPr>
      </p:pic>
      <p:pic>
        <p:nvPicPr>
          <p:cNvPr id="110" name="Google Shape;110;p14"/>
          <p:cNvPicPr preferRelativeResize="0"/>
          <p:nvPr/>
        </p:nvPicPr>
        <p:blipFill rotWithShape="1">
          <a:blip r:embed="rId6">
            <a:alphaModFix/>
          </a:blip>
          <a:srcRect r="20848"/>
          <a:stretch/>
        </p:blipFill>
        <p:spPr>
          <a:xfrm flipH="1">
            <a:off x="1" y="1134625"/>
            <a:ext cx="2658000" cy="4388777"/>
          </a:xfrm>
          <a:prstGeom prst="rect">
            <a:avLst/>
          </a:prstGeom>
          <a:noFill/>
          <a:ln>
            <a:noFill/>
          </a:ln>
        </p:spPr>
      </p:pic>
      <p:pic>
        <p:nvPicPr>
          <p:cNvPr id="111" name="Google Shape;111;p14"/>
          <p:cNvPicPr preferRelativeResize="0"/>
          <p:nvPr/>
        </p:nvPicPr>
        <p:blipFill>
          <a:blip r:embed="rId7">
            <a:alphaModFix/>
          </a:blip>
          <a:stretch>
            <a:fillRect/>
          </a:stretch>
        </p:blipFill>
        <p:spPr>
          <a:xfrm>
            <a:off x="228530" y="3729504"/>
            <a:ext cx="4528502" cy="1987876"/>
          </a:xfrm>
          <a:prstGeom prst="rect">
            <a:avLst/>
          </a:prstGeom>
          <a:noFill/>
          <a:ln>
            <a:noFill/>
          </a:ln>
        </p:spPr>
      </p:pic>
      <p:sp>
        <p:nvSpPr>
          <p:cNvPr id="112" name="Google Shape;112;p14"/>
          <p:cNvSpPr txBox="1">
            <a:spLocks noGrp="1"/>
          </p:cNvSpPr>
          <p:nvPr>
            <p:ph type="title"/>
          </p:nvPr>
        </p:nvSpPr>
        <p:spPr>
          <a:xfrm>
            <a:off x="4658775" y="3534113"/>
            <a:ext cx="37716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800" b="1">
                <a:solidFill>
                  <a:schemeClr val="dk2"/>
                </a:solidFill>
              </a:defRPr>
            </a:lvl1pPr>
            <a:lvl2pPr lvl="1" algn="ctr" rtl="0">
              <a:spcBef>
                <a:spcPts val="0"/>
              </a:spcBef>
              <a:spcAft>
                <a:spcPts val="0"/>
              </a:spcAft>
              <a:buClr>
                <a:schemeClr val="dk1"/>
              </a:buClr>
              <a:buSzPts val="3000"/>
              <a:buNone/>
              <a:defRPr sz="3000">
                <a:solidFill>
                  <a:schemeClr val="dk1"/>
                </a:solidFill>
              </a:defRPr>
            </a:lvl2pPr>
            <a:lvl3pPr lvl="2" algn="ctr" rtl="0">
              <a:spcBef>
                <a:spcPts val="0"/>
              </a:spcBef>
              <a:spcAft>
                <a:spcPts val="0"/>
              </a:spcAft>
              <a:buClr>
                <a:schemeClr val="dk1"/>
              </a:buClr>
              <a:buSzPts val="3000"/>
              <a:buNone/>
              <a:defRPr sz="3000">
                <a:solidFill>
                  <a:schemeClr val="dk1"/>
                </a:solidFill>
              </a:defRPr>
            </a:lvl3pPr>
            <a:lvl4pPr lvl="3" algn="ctr" rtl="0">
              <a:spcBef>
                <a:spcPts val="0"/>
              </a:spcBef>
              <a:spcAft>
                <a:spcPts val="0"/>
              </a:spcAft>
              <a:buClr>
                <a:schemeClr val="dk1"/>
              </a:buClr>
              <a:buSzPts val="3000"/>
              <a:buNone/>
              <a:defRPr sz="3000">
                <a:solidFill>
                  <a:schemeClr val="dk1"/>
                </a:solidFill>
              </a:defRPr>
            </a:lvl4pPr>
            <a:lvl5pPr lvl="4" algn="ctr" rtl="0">
              <a:spcBef>
                <a:spcPts val="0"/>
              </a:spcBef>
              <a:spcAft>
                <a:spcPts val="0"/>
              </a:spcAft>
              <a:buClr>
                <a:schemeClr val="dk1"/>
              </a:buClr>
              <a:buSzPts val="3000"/>
              <a:buNone/>
              <a:defRPr sz="3000">
                <a:solidFill>
                  <a:schemeClr val="dk1"/>
                </a:solidFill>
              </a:defRPr>
            </a:lvl5pPr>
            <a:lvl6pPr lvl="5" algn="ctr" rtl="0">
              <a:spcBef>
                <a:spcPts val="0"/>
              </a:spcBef>
              <a:spcAft>
                <a:spcPts val="0"/>
              </a:spcAft>
              <a:buClr>
                <a:schemeClr val="dk1"/>
              </a:buClr>
              <a:buSzPts val="3000"/>
              <a:buNone/>
              <a:defRPr sz="3000">
                <a:solidFill>
                  <a:schemeClr val="dk1"/>
                </a:solidFill>
              </a:defRPr>
            </a:lvl6pPr>
            <a:lvl7pPr lvl="6" algn="ctr" rtl="0">
              <a:spcBef>
                <a:spcPts val="0"/>
              </a:spcBef>
              <a:spcAft>
                <a:spcPts val="0"/>
              </a:spcAft>
              <a:buClr>
                <a:schemeClr val="dk1"/>
              </a:buClr>
              <a:buSzPts val="3000"/>
              <a:buNone/>
              <a:defRPr sz="3000">
                <a:solidFill>
                  <a:schemeClr val="dk1"/>
                </a:solidFill>
              </a:defRPr>
            </a:lvl7pPr>
            <a:lvl8pPr lvl="7" algn="ctr" rtl="0">
              <a:spcBef>
                <a:spcPts val="0"/>
              </a:spcBef>
              <a:spcAft>
                <a:spcPts val="0"/>
              </a:spcAft>
              <a:buClr>
                <a:schemeClr val="dk1"/>
              </a:buClr>
              <a:buSzPts val="3000"/>
              <a:buNone/>
              <a:defRPr sz="3000">
                <a:solidFill>
                  <a:schemeClr val="dk1"/>
                </a:solidFill>
              </a:defRPr>
            </a:lvl8pPr>
            <a:lvl9pPr lvl="8" algn="ctr" rtl="0">
              <a:spcBef>
                <a:spcPts val="0"/>
              </a:spcBef>
              <a:spcAft>
                <a:spcPts val="0"/>
              </a:spcAft>
              <a:buClr>
                <a:schemeClr val="dk1"/>
              </a:buClr>
              <a:buSzPts val="3000"/>
              <a:buNone/>
              <a:defRPr sz="3000">
                <a:solidFill>
                  <a:schemeClr val="dk1"/>
                </a:solidFill>
              </a:defRPr>
            </a:lvl9pPr>
          </a:lstStyle>
          <a:p>
            <a:endParaRPr/>
          </a:p>
        </p:txBody>
      </p:sp>
      <p:sp>
        <p:nvSpPr>
          <p:cNvPr id="113" name="Google Shape;113;p14"/>
          <p:cNvSpPr txBox="1">
            <a:spLocks noGrp="1"/>
          </p:cNvSpPr>
          <p:nvPr>
            <p:ph type="subTitle" idx="1"/>
          </p:nvPr>
        </p:nvSpPr>
        <p:spPr>
          <a:xfrm>
            <a:off x="2342775" y="1366449"/>
            <a:ext cx="6087900" cy="1846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500"/>
              <a:buNone/>
              <a:defRPr sz="3100">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2500"/>
              <a:buNone/>
              <a:defRPr sz="2500">
                <a:solidFill>
                  <a:schemeClr val="dk1"/>
                </a:solidFill>
              </a:defRPr>
            </a:lvl2pPr>
            <a:lvl3pPr lvl="2" algn="ctr" rtl="0">
              <a:lnSpc>
                <a:spcPct val="100000"/>
              </a:lnSpc>
              <a:spcBef>
                <a:spcPts val="0"/>
              </a:spcBef>
              <a:spcAft>
                <a:spcPts val="0"/>
              </a:spcAft>
              <a:buClr>
                <a:schemeClr val="dk1"/>
              </a:buClr>
              <a:buSzPts val="2500"/>
              <a:buNone/>
              <a:defRPr sz="2500">
                <a:solidFill>
                  <a:schemeClr val="dk1"/>
                </a:solidFill>
              </a:defRPr>
            </a:lvl3pPr>
            <a:lvl4pPr lvl="3" algn="ctr" rtl="0">
              <a:lnSpc>
                <a:spcPct val="100000"/>
              </a:lnSpc>
              <a:spcBef>
                <a:spcPts val="0"/>
              </a:spcBef>
              <a:spcAft>
                <a:spcPts val="0"/>
              </a:spcAft>
              <a:buClr>
                <a:schemeClr val="dk1"/>
              </a:buClr>
              <a:buSzPts val="2500"/>
              <a:buNone/>
              <a:defRPr sz="2500">
                <a:solidFill>
                  <a:schemeClr val="dk1"/>
                </a:solidFill>
              </a:defRPr>
            </a:lvl4pPr>
            <a:lvl5pPr lvl="4" algn="ctr" rtl="0">
              <a:lnSpc>
                <a:spcPct val="100000"/>
              </a:lnSpc>
              <a:spcBef>
                <a:spcPts val="0"/>
              </a:spcBef>
              <a:spcAft>
                <a:spcPts val="0"/>
              </a:spcAft>
              <a:buClr>
                <a:schemeClr val="dk1"/>
              </a:buClr>
              <a:buSzPts val="2500"/>
              <a:buNone/>
              <a:defRPr sz="2500">
                <a:solidFill>
                  <a:schemeClr val="dk1"/>
                </a:solidFill>
              </a:defRPr>
            </a:lvl5pPr>
            <a:lvl6pPr lvl="5" algn="ctr" rtl="0">
              <a:lnSpc>
                <a:spcPct val="100000"/>
              </a:lnSpc>
              <a:spcBef>
                <a:spcPts val="0"/>
              </a:spcBef>
              <a:spcAft>
                <a:spcPts val="0"/>
              </a:spcAft>
              <a:buClr>
                <a:schemeClr val="dk1"/>
              </a:buClr>
              <a:buSzPts val="2500"/>
              <a:buNone/>
              <a:defRPr sz="2500">
                <a:solidFill>
                  <a:schemeClr val="dk1"/>
                </a:solidFill>
              </a:defRPr>
            </a:lvl6pPr>
            <a:lvl7pPr lvl="6" algn="ctr" rtl="0">
              <a:lnSpc>
                <a:spcPct val="100000"/>
              </a:lnSpc>
              <a:spcBef>
                <a:spcPts val="0"/>
              </a:spcBef>
              <a:spcAft>
                <a:spcPts val="0"/>
              </a:spcAft>
              <a:buClr>
                <a:schemeClr val="dk1"/>
              </a:buClr>
              <a:buSzPts val="2500"/>
              <a:buNone/>
              <a:defRPr sz="2500">
                <a:solidFill>
                  <a:schemeClr val="dk1"/>
                </a:solidFill>
              </a:defRPr>
            </a:lvl7pPr>
            <a:lvl8pPr lvl="7" algn="ctr" rtl="0">
              <a:lnSpc>
                <a:spcPct val="100000"/>
              </a:lnSpc>
              <a:spcBef>
                <a:spcPts val="0"/>
              </a:spcBef>
              <a:spcAft>
                <a:spcPts val="0"/>
              </a:spcAft>
              <a:buClr>
                <a:schemeClr val="dk1"/>
              </a:buClr>
              <a:buSzPts val="2500"/>
              <a:buNone/>
              <a:defRPr sz="2500">
                <a:solidFill>
                  <a:schemeClr val="dk1"/>
                </a:solidFill>
              </a:defRPr>
            </a:lvl8pPr>
            <a:lvl9pPr lvl="8" algn="ctr" rtl="0">
              <a:lnSpc>
                <a:spcPct val="100000"/>
              </a:lnSpc>
              <a:spcBef>
                <a:spcPts val="0"/>
              </a:spcBef>
              <a:spcAft>
                <a:spcPts val="0"/>
              </a:spcAft>
              <a:buClr>
                <a:schemeClr val="dk1"/>
              </a:buClr>
              <a:buSzPts val="2500"/>
              <a:buNone/>
              <a:defRPr sz="2500">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2_1_2">
    <p:spTree>
      <p:nvGrpSpPr>
        <p:cNvPr id="1" name="Shape 153"/>
        <p:cNvGrpSpPr/>
        <p:nvPr/>
      </p:nvGrpSpPr>
      <p:grpSpPr>
        <a:xfrm>
          <a:off x="0" y="0"/>
          <a:ext cx="0" cy="0"/>
          <a:chOff x="0" y="0"/>
          <a:chExt cx="0" cy="0"/>
        </a:xfrm>
      </p:grpSpPr>
      <p:pic>
        <p:nvPicPr>
          <p:cNvPr id="154" name="Google Shape;154;p21"/>
          <p:cNvPicPr preferRelativeResize="0"/>
          <p:nvPr/>
        </p:nvPicPr>
        <p:blipFill>
          <a:blip r:embed="rId2">
            <a:alphaModFix/>
          </a:blip>
          <a:stretch>
            <a:fillRect/>
          </a:stretch>
        </p:blipFill>
        <p:spPr>
          <a:xfrm flipH="1">
            <a:off x="5540668" y="-276816"/>
            <a:ext cx="4797327" cy="1632649"/>
          </a:xfrm>
          <a:prstGeom prst="rect">
            <a:avLst/>
          </a:prstGeom>
          <a:noFill/>
          <a:ln>
            <a:noFill/>
          </a:ln>
        </p:spPr>
      </p:pic>
      <p:pic>
        <p:nvPicPr>
          <p:cNvPr id="155" name="Google Shape;155;p21"/>
          <p:cNvPicPr preferRelativeResize="0"/>
          <p:nvPr/>
        </p:nvPicPr>
        <p:blipFill>
          <a:blip r:embed="rId3">
            <a:alphaModFix/>
          </a:blip>
          <a:stretch>
            <a:fillRect/>
          </a:stretch>
        </p:blipFill>
        <p:spPr>
          <a:xfrm>
            <a:off x="-126427" y="-681099"/>
            <a:ext cx="2504735" cy="1947052"/>
          </a:xfrm>
          <a:prstGeom prst="rect">
            <a:avLst/>
          </a:prstGeom>
          <a:noFill/>
          <a:ln>
            <a:noFill/>
          </a:ln>
        </p:spPr>
      </p:pic>
      <p:pic>
        <p:nvPicPr>
          <p:cNvPr id="156" name="Google Shape;156;p21"/>
          <p:cNvPicPr preferRelativeResize="0"/>
          <p:nvPr/>
        </p:nvPicPr>
        <p:blipFill>
          <a:blip r:embed="rId4">
            <a:alphaModFix/>
          </a:blip>
          <a:stretch>
            <a:fillRect/>
          </a:stretch>
        </p:blipFill>
        <p:spPr>
          <a:xfrm>
            <a:off x="7503253" y="3531577"/>
            <a:ext cx="1750096" cy="2287299"/>
          </a:xfrm>
          <a:prstGeom prst="rect">
            <a:avLst/>
          </a:prstGeom>
          <a:noFill/>
          <a:ln>
            <a:noFill/>
          </a:ln>
        </p:spPr>
      </p:pic>
      <p:sp>
        <p:nvSpPr>
          <p:cNvPr id="157" name="Google Shape;157;p21"/>
          <p:cNvSpPr txBox="1">
            <a:spLocks noGrp="1"/>
          </p:cNvSpPr>
          <p:nvPr>
            <p:ph type="subTitle" idx="1"/>
          </p:nvPr>
        </p:nvSpPr>
        <p:spPr>
          <a:xfrm>
            <a:off x="713225" y="2922656"/>
            <a:ext cx="2336400" cy="80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2pPr>
            <a:lvl3pPr lvl="2"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3pPr>
            <a:lvl4pPr lvl="3"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4pPr>
            <a:lvl5pPr lvl="4"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5pPr>
            <a:lvl6pPr lvl="5"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6pPr>
            <a:lvl7pPr lvl="6"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7pPr>
            <a:lvl8pPr lvl="7"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8pPr>
            <a:lvl9pPr lvl="8"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9pPr>
          </a:lstStyle>
          <a:p>
            <a:endParaRPr/>
          </a:p>
        </p:txBody>
      </p:sp>
      <p:sp>
        <p:nvSpPr>
          <p:cNvPr id="158" name="Google Shape;158;p21"/>
          <p:cNvSpPr txBox="1">
            <a:spLocks noGrp="1"/>
          </p:cNvSpPr>
          <p:nvPr>
            <p:ph type="subTitle" idx="2"/>
          </p:nvPr>
        </p:nvSpPr>
        <p:spPr>
          <a:xfrm>
            <a:off x="713225" y="2454812"/>
            <a:ext cx="2336400" cy="5727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DM Serif Display"/>
              <a:buNone/>
              <a:defRPr sz="2500" b="1">
                <a:solidFill>
                  <a:schemeClr val="dk2"/>
                </a:solidFill>
                <a:latin typeface="DM Serif Display"/>
                <a:ea typeface="DM Serif Display"/>
                <a:cs typeface="DM Serif Display"/>
                <a:sym typeface="DM Serif Display"/>
              </a:defRPr>
            </a:lvl1pPr>
            <a:lvl2pPr lvl="1"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2pPr>
            <a:lvl3pPr lvl="2"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3pPr>
            <a:lvl4pPr lvl="3"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4pPr>
            <a:lvl5pPr lvl="4"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5pPr>
            <a:lvl6pPr lvl="5"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6pPr>
            <a:lvl7pPr lvl="6"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7pPr>
            <a:lvl8pPr lvl="7"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8pPr>
            <a:lvl9pPr lvl="8"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9pPr>
          </a:lstStyle>
          <a:p>
            <a:endParaRPr/>
          </a:p>
        </p:txBody>
      </p:sp>
      <p:sp>
        <p:nvSpPr>
          <p:cNvPr id="159" name="Google Shape;159;p21"/>
          <p:cNvSpPr txBox="1">
            <a:spLocks noGrp="1"/>
          </p:cNvSpPr>
          <p:nvPr>
            <p:ph type="subTitle" idx="3"/>
          </p:nvPr>
        </p:nvSpPr>
        <p:spPr>
          <a:xfrm>
            <a:off x="3403800" y="2922073"/>
            <a:ext cx="2336400" cy="804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2pPr>
            <a:lvl3pPr lvl="2"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3pPr>
            <a:lvl4pPr lvl="3"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4pPr>
            <a:lvl5pPr lvl="4"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5pPr>
            <a:lvl6pPr lvl="5"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6pPr>
            <a:lvl7pPr lvl="6"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7pPr>
            <a:lvl8pPr lvl="7"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8pPr>
            <a:lvl9pPr lvl="8"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9pPr>
          </a:lstStyle>
          <a:p>
            <a:endParaRPr/>
          </a:p>
        </p:txBody>
      </p:sp>
      <p:sp>
        <p:nvSpPr>
          <p:cNvPr id="160" name="Google Shape;160;p21"/>
          <p:cNvSpPr txBox="1">
            <a:spLocks noGrp="1"/>
          </p:cNvSpPr>
          <p:nvPr>
            <p:ph type="subTitle" idx="4"/>
          </p:nvPr>
        </p:nvSpPr>
        <p:spPr>
          <a:xfrm>
            <a:off x="3403800" y="2454212"/>
            <a:ext cx="2336400" cy="5727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DM Serif Display"/>
              <a:buNone/>
              <a:defRPr sz="2500" b="1">
                <a:solidFill>
                  <a:schemeClr val="dk2"/>
                </a:solidFill>
                <a:latin typeface="DM Serif Display"/>
                <a:ea typeface="DM Serif Display"/>
                <a:cs typeface="DM Serif Display"/>
                <a:sym typeface="DM Serif Display"/>
              </a:defRPr>
            </a:lvl1pPr>
            <a:lvl2pPr lvl="1"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2pPr>
            <a:lvl3pPr lvl="2"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3pPr>
            <a:lvl4pPr lvl="3"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4pPr>
            <a:lvl5pPr lvl="4"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5pPr>
            <a:lvl6pPr lvl="5"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6pPr>
            <a:lvl7pPr lvl="6"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7pPr>
            <a:lvl8pPr lvl="7"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8pPr>
            <a:lvl9pPr lvl="8"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9pPr>
          </a:lstStyle>
          <a:p>
            <a:endParaRPr/>
          </a:p>
        </p:txBody>
      </p:sp>
      <p:sp>
        <p:nvSpPr>
          <p:cNvPr id="161" name="Google Shape;161;p21"/>
          <p:cNvSpPr txBox="1">
            <a:spLocks noGrp="1"/>
          </p:cNvSpPr>
          <p:nvPr>
            <p:ph type="subTitle" idx="5"/>
          </p:nvPr>
        </p:nvSpPr>
        <p:spPr>
          <a:xfrm>
            <a:off x="6094375" y="2922073"/>
            <a:ext cx="2336400" cy="804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2pPr>
            <a:lvl3pPr lvl="2"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3pPr>
            <a:lvl4pPr lvl="3"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4pPr>
            <a:lvl5pPr lvl="4"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5pPr>
            <a:lvl6pPr lvl="5"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6pPr>
            <a:lvl7pPr lvl="6"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7pPr>
            <a:lvl8pPr lvl="7"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8pPr>
            <a:lvl9pPr lvl="8" algn="ctr" rtl="0">
              <a:lnSpc>
                <a:spcPct val="100000"/>
              </a:lnSpc>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9pPr>
          </a:lstStyle>
          <a:p>
            <a:endParaRPr/>
          </a:p>
        </p:txBody>
      </p:sp>
      <p:sp>
        <p:nvSpPr>
          <p:cNvPr id="162" name="Google Shape;162;p21"/>
          <p:cNvSpPr txBox="1">
            <a:spLocks noGrp="1"/>
          </p:cNvSpPr>
          <p:nvPr>
            <p:ph type="subTitle" idx="6"/>
          </p:nvPr>
        </p:nvSpPr>
        <p:spPr>
          <a:xfrm>
            <a:off x="6094375" y="2454212"/>
            <a:ext cx="2336400" cy="5727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DM Serif Display"/>
              <a:buNone/>
              <a:defRPr sz="2500" b="1">
                <a:solidFill>
                  <a:schemeClr val="dk2"/>
                </a:solidFill>
                <a:latin typeface="DM Serif Display"/>
                <a:ea typeface="DM Serif Display"/>
                <a:cs typeface="DM Serif Display"/>
                <a:sym typeface="DM Serif Display"/>
              </a:defRPr>
            </a:lvl1pPr>
            <a:lvl2pPr lvl="1"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2pPr>
            <a:lvl3pPr lvl="2"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3pPr>
            <a:lvl4pPr lvl="3"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4pPr>
            <a:lvl5pPr lvl="4"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5pPr>
            <a:lvl6pPr lvl="5"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6pPr>
            <a:lvl7pPr lvl="6"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7pPr>
            <a:lvl8pPr lvl="7"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8pPr>
            <a:lvl9pPr lvl="8" algn="ctr" rtl="0">
              <a:lnSpc>
                <a:spcPct val="100000"/>
              </a:lnSpc>
              <a:spcBef>
                <a:spcPts val="0"/>
              </a:spcBef>
              <a:spcAft>
                <a:spcPts val="0"/>
              </a:spcAft>
              <a:buClr>
                <a:schemeClr val="dk1"/>
              </a:buClr>
              <a:buSzPts val="2200"/>
              <a:buFont typeface="DM Serif Display"/>
              <a:buNone/>
              <a:defRPr sz="2200">
                <a:solidFill>
                  <a:schemeClr val="dk1"/>
                </a:solidFill>
                <a:latin typeface="DM Serif Display"/>
                <a:ea typeface="DM Serif Display"/>
                <a:cs typeface="DM Serif Display"/>
                <a:sym typeface="DM Serif Display"/>
              </a:defRPr>
            </a:lvl9pPr>
          </a:lstStyle>
          <a:p>
            <a:endParaRPr/>
          </a:p>
        </p:txBody>
      </p:sp>
      <p:sp>
        <p:nvSpPr>
          <p:cNvPr id="163" name="Google Shape;163;p2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400"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64" name="Google Shape;164;p21"/>
          <p:cNvPicPr preferRelativeResize="0"/>
          <p:nvPr/>
        </p:nvPicPr>
        <p:blipFill rotWithShape="1">
          <a:blip r:embed="rId5">
            <a:alphaModFix/>
          </a:blip>
          <a:srcRect l="-17799" t="-17855"/>
          <a:stretch/>
        </p:blipFill>
        <p:spPr>
          <a:xfrm rot="1029012">
            <a:off x="-1172650" y="4094275"/>
            <a:ext cx="5462253" cy="17225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240"/>
        <p:cNvGrpSpPr/>
        <p:nvPr/>
      </p:nvGrpSpPr>
      <p:grpSpPr>
        <a:xfrm>
          <a:off x="0" y="0"/>
          <a:ext cx="0" cy="0"/>
          <a:chOff x="0" y="0"/>
          <a:chExt cx="0" cy="0"/>
        </a:xfrm>
      </p:grpSpPr>
      <p:pic>
        <p:nvPicPr>
          <p:cNvPr id="241" name="Google Shape;241;p27"/>
          <p:cNvPicPr preferRelativeResize="0"/>
          <p:nvPr/>
        </p:nvPicPr>
        <p:blipFill>
          <a:blip r:embed="rId2">
            <a:alphaModFix/>
          </a:blip>
          <a:stretch>
            <a:fillRect/>
          </a:stretch>
        </p:blipFill>
        <p:spPr>
          <a:xfrm rot="453081">
            <a:off x="5702951" y="-401124"/>
            <a:ext cx="3812727" cy="2572825"/>
          </a:xfrm>
          <a:prstGeom prst="rect">
            <a:avLst/>
          </a:prstGeom>
          <a:noFill/>
          <a:ln>
            <a:noFill/>
          </a:ln>
        </p:spPr>
      </p:pic>
      <p:pic>
        <p:nvPicPr>
          <p:cNvPr id="242" name="Google Shape;242;p27"/>
          <p:cNvPicPr preferRelativeResize="0"/>
          <p:nvPr/>
        </p:nvPicPr>
        <p:blipFill>
          <a:blip r:embed="rId3">
            <a:alphaModFix/>
          </a:blip>
          <a:stretch>
            <a:fillRect/>
          </a:stretch>
        </p:blipFill>
        <p:spPr>
          <a:xfrm>
            <a:off x="-515686" y="-493333"/>
            <a:ext cx="2112231" cy="2220677"/>
          </a:xfrm>
          <a:prstGeom prst="rect">
            <a:avLst/>
          </a:prstGeom>
          <a:noFill/>
          <a:ln>
            <a:noFill/>
          </a:ln>
        </p:spPr>
      </p:pic>
      <p:pic>
        <p:nvPicPr>
          <p:cNvPr id="243" name="Google Shape;243;p27"/>
          <p:cNvPicPr preferRelativeResize="0"/>
          <p:nvPr/>
        </p:nvPicPr>
        <p:blipFill>
          <a:blip r:embed="rId4">
            <a:alphaModFix/>
          </a:blip>
          <a:stretch>
            <a:fillRect/>
          </a:stretch>
        </p:blipFill>
        <p:spPr>
          <a:xfrm>
            <a:off x="4914005" y="-579510"/>
            <a:ext cx="1618725" cy="1840722"/>
          </a:xfrm>
          <a:prstGeom prst="rect">
            <a:avLst/>
          </a:prstGeom>
          <a:noFill/>
          <a:ln>
            <a:noFill/>
          </a:ln>
        </p:spPr>
      </p:pic>
      <p:pic>
        <p:nvPicPr>
          <p:cNvPr id="244" name="Google Shape;244;p27"/>
          <p:cNvPicPr preferRelativeResize="0"/>
          <p:nvPr/>
        </p:nvPicPr>
        <p:blipFill rotWithShape="1">
          <a:blip r:embed="rId5">
            <a:alphaModFix/>
          </a:blip>
          <a:srcRect r="45881" b="31473"/>
          <a:stretch/>
        </p:blipFill>
        <p:spPr>
          <a:xfrm flipH="1">
            <a:off x="-5" y="-326102"/>
            <a:ext cx="3305175" cy="5469599"/>
          </a:xfrm>
          <a:prstGeom prst="rect">
            <a:avLst/>
          </a:prstGeom>
          <a:noFill/>
          <a:ln>
            <a:noFill/>
          </a:ln>
        </p:spPr>
      </p:pic>
      <p:pic>
        <p:nvPicPr>
          <p:cNvPr id="245" name="Google Shape;245;p27"/>
          <p:cNvPicPr preferRelativeResize="0"/>
          <p:nvPr/>
        </p:nvPicPr>
        <p:blipFill rotWithShape="1">
          <a:blip r:embed="rId6">
            <a:alphaModFix/>
          </a:blip>
          <a:srcRect t="34623"/>
          <a:stretch/>
        </p:blipFill>
        <p:spPr>
          <a:xfrm rot="10800000" flipH="1">
            <a:off x="4870875" y="4104678"/>
            <a:ext cx="4797327" cy="1067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accent2"/>
        </a:solidFill>
        <a:effectLst/>
      </p:bgPr>
    </p:bg>
    <p:spTree>
      <p:nvGrpSpPr>
        <p:cNvPr id="1" name="Shape 246"/>
        <p:cNvGrpSpPr/>
        <p:nvPr/>
      </p:nvGrpSpPr>
      <p:grpSpPr>
        <a:xfrm>
          <a:off x="0" y="0"/>
          <a:ext cx="0" cy="0"/>
          <a:chOff x="0" y="0"/>
          <a:chExt cx="0" cy="0"/>
        </a:xfrm>
      </p:grpSpPr>
      <p:pic>
        <p:nvPicPr>
          <p:cNvPr id="247" name="Google Shape;247;p28"/>
          <p:cNvPicPr preferRelativeResize="0"/>
          <p:nvPr/>
        </p:nvPicPr>
        <p:blipFill>
          <a:blip r:embed="rId2">
            <a:alphaModFix/>
          </a:blip>
          <a:stretch>
            <a:fillRect/>
          </a:stretch>
        </p:blipFill>
        <p:spPr>
          <a:xfrm rot="5067680">
            <a:off x="-2562600" y="1049211"/>
            <a:ext cx="5955850" cy="2652226"/>
          </a:xfrm>
          <a:prstGeom prst="rect">
            <a:avLst/>
          </a:prstGeom>
          <a:noFill/>
          <a:ln>
            <a:noFill/>
          </a:ln>
        </p:spPr>
      </p:pic>
      <p:pic>
        <p:nvPicPr>
          <p:cNvPr id="248" name="Google Shape;248;p28"/>
          <p:cNvPicPr preferRelativeResize="0"/>
          <p:nvPr/>
        </p:nvPicPr>
        <p:blipFill>
          <a:blip r:embed="rId3">
            <a:alphaModFix/>
          </a:blip>
          <a:stretch>
            <a:fillRect/>
          </a:stretch>
        </p:blipFill>
        <p:spPr>
          <a:xfrm>
            <a:off x="-304800" y="-463258"/>
            <a:ext cx="3625375" cy="1591435"/>
          </a:xfrm>
          <a:prstGeom prst="rect">
            <a:avLst/>
          </a:prstGeom>
          <a:noFill/>
          <a:ln>
            <a:noFill/>
          </a:ln>
        </p:spPr>
      </p:pic>
      <p:pic>
        <p:nvPicPr>
          <p:cNvPr id="249" name="Google Shape;249;p28"/>
          <p:cNvPicPr preferRelativeResize="0"/>
          <p:nvPr/>
        </p:nvPicPr>
        <p:blipFill rotWithShape="1">
          <a:blip r:embed="rId4">
            <a:alphaModFix/>
          </a:blip>
          <a:srcRect t="29443" r="37946" b="-38411"/>
          <a:stretch/>
        </p:blipFill>
        <p:spPr>
          <a:xfrm>
            <a:off x="5518625" y="0"/>
            <a:ext cx="3625375" cy="4295774"/>
          </a:xfrm>
          <a:prstGeom prst="rect">
            <a:avLst/>
          </a:prstGeom>
          <a:noFill/>
          <a:ln>
            <a:noFill/>
          </a:ln>
        </p:spPr>
      </p:pic>
      <p:pic>
        <p:nvPicPr>
          <p:cNvPr id="250" name="Google Shape;250;p28"/>
          <p:cNvPicPr preferRelativeResize="0"/>
          <p:nvPr/>
        </p:nvPicPr>
        <p:blipFill>
          <a:blip r:embed="rId5">
            <a:alphaModFix/>
          </a:blip>
          <a:stretch>
            <a:fillRect/>
          </a:stretch>
        </p:blipFill>
        <p:spPr>
          <a:xfrm>
            <a:off x="4505325" y="2570475"/>
            <a:ext cx="5857874" cy="30205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DM Serif Display"/>
              <a:buNone/>
              <a:defRPr sz="3300">
                <a:solidFill>
                  <a:schemeClr val="dk1"/>
                </a:solidFill>
                <a:latin typeface="DM Serif Display"/>
                <a:ea typeface="DM Serif Display"/>
                <a:cs typeface="DM Serif Display"/>
                <a:sym typeface="DM Serif Display"/>
              </a:defRPr>
            </a:lvl1pPr>
            <a:lvl2pPr lvl="1" rtl="0">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2pPr>
            <a:lvl3pPr lvl="2" rtl="0">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3pPr>
            <a:lvl4pPr lvl="3" rtl="0">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4pPr>
            <a:lvl5pPr lvl="4" rtl="0">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5pPr>
            <a:lvl6pPr lvl="5" rtl="0">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6pPr>
            <a:lvl7pPr lvl="6" rtl="0">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7pPr>
            <a:lvl8pPr lvl="7" rtl="0">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8pPr>
            <a:lvl9pPr lvl="8" rtl="0">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rtl="0">
              <a:lnSpc>
                <a:spcPct val="115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rtl="0">
              <a:lnSpc>
                <a:spcPct val="115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rtl="0">
              <a:lnSpc>
                <a:spcPct val="115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rtl="0">
              <a:lnSpc>
                <a:spcPct val="115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rtl="0">
              <a:lnSpc>
                <a:spcPct val="115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rtl="0">
              <a:lnSpc>
                <a:spcPct val="115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rtl="0">
              <a:lnSpc>
                <a:spcPct val="115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rtl="0">
              <a:lnSpc>
                <a:spcPct val="115000"/>
              </a:lnSpc>
              <a:spcBef>
                <a:spcPts val="1600"/>
              </a:spcBef>
              <a:spcAft>
                <a:spcPts val="160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8" r:id="rId4"/>
    <p:sldLayoutId id="2147483659" r:id="rId5"/>
    <p:sldLayoutId id="2147483660" r:id="rId6"/>
    <p:sldLayoutId id="2147483667" r:id="rId7"/>
    <p:sldLayoutId id="2147483673" r:id="rId8"/>
    <p:sldLayoutId id="2147483674" r:id="rId9"/>
    <p:sldLayoutId id="2147483678" r:id="rId10"/>
    <p:sldLayoutId id="2147483679" r:id="rId11"/>
    <p:sldLayoutId id="2147483680" r:id="rId12"/>
    <p:sldLayoutId id="2147483683" r:id="rId13"/>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3238500" y="2228850"/>
            <a:ext cx="2667000" cy="196079"/>
          </a:xfrm>
          <a:prstGeom prst="rect">
            <a:avLst/>
          </a:prstGeom>
          <a:noFill/>
        </p:spPr>
        <p:txBody>
          <a:bodyPr wrap="square" rtlCol="0">
            <a:spAutoFit/>
          </a:bodyPr>
          <a:lstStyle/>
          <a:p>
            <a:r>
              <a:rPr lang="zh-CN" altLang="en-US" sz="225" dirty="0">
                <a:solidFill>
                  <a:prstClr val="white"/>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prstClr val="white"/>
                </a:solidFill>
                <a:latin typeface="微软雅黑" panose="020B0503020204020204" pitchFamily="34" charset="-122"/>
                <a:ea typeface="微软雅黑" panose="020B0503020204020204" pitchFamily="34" charset="-122"/>
                <a:sym typeface="+mn-ea"/>
              </a:rPr>
              <a:t>PPT</a:t>
            </a:r>
            <a:r>
              <a:rPr lang="zh-CN" altLang="en-US" sz="225" dirty="0">
                <a:solidFill>
                  <a:prstClr val="white"/>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49" dirty="0">
                <a:solidFill>
                  <a:prstClr val="white"/>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731119815"/>
      </p:ext>
    </p:extLst>
  </p:cSld>
  <p:clrMap bg1="lt1" tx1="dk1" bg2="lt2" tx2="dk2" accent1="accent1" accent2="accent2" accent3="accent3" accent4="accent4" accent5="accent5" accent6="accent6" hlink="hlink" folHlink="folHlink"/>
  <p:sldLayoutIdLst>
    <p:sldLayoutId id="2147483682" r:id="rId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685785"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46" indent="-171446" algn="l" defTabSz="685785" rtl="0" eaLnBrk="1" latinLnBrk="0" hangingPunct="1">
        <a:lnSpc>
          <a:spcPct val="90000"/>
        </a:lnSpc>
        <a:spcBef>
          <a:spcPts val="749"/>
        </a:spcBef>
        <a:buFont typeface="Arial" panose="020B0604020202020204" pitchFamily="34" charset="0"/>
        <a:buChar char="•"/>
        <a:defRPr sz="2100" kern="1200">
          <a:solidFill>
            <a:schemeClr val="tx1"/>
          </a:solidFill>
          <a:latin typeface="+mn-lt"/>
          <a:ea typeface="+mn-ea"/>
          <a:cs typeface="+mn-cs"/>
        </a:defRPr>
      </a:lvl1pPr>
      <a:lvl2pPr marL="514339" indent="-171446" algn="l" defTabSz="68578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31" indent="-171446" algn="l" defTabSz="68578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3" indent="-171446" algn="l" defTabSz="68578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7" indent="-171446" algn="l" defTabSz="68578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8" indent="-171446" algn="l" defTabSz="68578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01" indent="-171446" algn="l" defTabSz="68578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94" indent="-171446" algn="l" defTabSz="68578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86" indent="-171446" algn="l" defTabSz="68578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5" rtl="0" eaLnBrk="1" latinLnBrk="0" hangingPunct="1">
        <a:defRPr sz="1350" kern="1200">
          <a:solidFill>
            <a:schemeClr val="tx1"/>
          </a:solidFill>
          <a:latin typeface="+mn-lt"/>
          <a:ea typeface="+mn-ea"/>
          <a:cs typeface="+mn-cs"/>
        </a:defRPr>
      </a:lvl1pPr>
      <a:lvl2pPr marL="342893" algn="l" defTabSz="685785" rtl="0" eaLnBrk="1" latinLnBrk="0" hangingPunct="1">
        <a:defRPr sz="1350" kern="1200">
          <a:solidFill>
            <a:schemeClr val="tx1"/>
          </a:solidFill>
          <a:latin typeface="+mn-lt"/>
          <a:ea typeface="+mn-ea"/>
          <a:cs typeface="+mn-cs"/>
        </a:defRPr>
      </a:lvl2pPr>
      <a:lvl3pPr marL="685785" algn="l" defTabSz="685785" rtl="0" eaLnBrk="1" latinLnBrk="0" hangingPunct="1">
        <a:defRPr sz="1350" kern="1200">
          <a:solidFill>
            <a:schemeClr val="tx1"/>
          </a:solidFill>
          <a:latin typeface="+mn-lt"/>
          <a:ea typeface="+mn-ea"/>
          <a:cs typeface="+mn-cs"/>
        </a:defRPr>
      </a:lvl3pPr>
      <a:lvl4pPr marL="1028678" algn="l" defTabSz="685785" rtl="0" eaLnBrk="1" latinLnBrk="0" hangingPunct="1">
        <a:defRPr sz="1350" kern="1200">
          <a:solidFill>
            <a:schemeClr val="tx1"/>
          </a:solidFill>
          <a:latin typeface="+mn-lt"/>
          <a:ea typeface="+mn-ea"/>
          <a:cs typeface="+mn-cs"/>
        </a:defRPr>
      </a:lvl4pPr>
      <a:lvl5pPr marL="1371569" algn="l" defTabSz="685785" rtl="0" eaLnBrk="1" latinLnBrk="0" hangingPunct="1">
        <a:defRPr sz="1350" kern="1200">
          <a:solidFill>
            <a:schemeClr val="tx1"/>
          </a:solidFill>
          <a:latin typeface="+mn-lt"/>
          <a:ea typeface="+mn-ea"/>
          <a:cs typeface="+mn-cs"/>
        </a:defRPr>
      </a:lvl5pPr>
      <a:lvl6pPr marL="1714462" algn="l" defTabSz="685785" rtl="0" eaLnBrk="1" latinLnBrk="0" hangingPunct="1">
        <a:defRPr sz="1350" kern="1200">
          <a:solidFill>
            <a:schemeClr val="tx1"/>
          </a:solidFill>
          <a:latin typeface="+mn-lt"/>
          <a:ea typeface="+mn-ea"/>
          <a:cs typeface="+mn-cs"/>
        </a:defRPr>
      </a:lvl6pPr>
      <a:lvl7pPr marL="2057354" algn="l" defTabSz="685785" rtl="0" eaLnBrk="1" latinLnBrk="0" hangingPunct="1">
        <a:defRPr sz="1350" kern="1200">
          <a:solidFill>
            <a:schemeClr val="tx1"/>
          </a:solidFill>
          <a:latin typeface="+mn-lt"/>
          <a:ea typeface="+mn-ea"/>
          <a:cs typeface="+mn-cs"/>
        </a:defRPr>
      </a:lvl7pPr>
      <a:lvl8pPr marL="2400248" algn="l" defTabSz="685785" rtl="0" eaLnBrk="1" latinLnBrk="0" hangingPunct="1">
        <a:defRPr sz="1350" kern="1200">
          <a:solidFill>
            <a:schemeClr val="tx1"/>
          </a:solidFill>
          <a:latin typeface="+mn-lt"/>
          <a:ea typeface="+mn-ea"/>
          <a:cs typeface="+mn-cs"/>
        </a:defRPr>
      </a:lvl8pPr>
      <a:lvl9pPr marL="2743139" algn="l" defTabSz="68578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40.xml"/><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slide" Target="slide39.xml"/><Relationship Id="rId1" Type="http://schemas.openxmlformats.org/officeDocument/2006/relationships/slideLayout" Target="../slideLayouts/slideLayout14.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0" Type="http://schemas.openxmlformats.org/officeDocument/2006/relationships/slide" Target="slide13.xml"/><Relationship Id="rId4" Type="http://schemas.openxmlformats.org/officeDocument/2006/relationships/slide" Target="slide7.xml"/><Relationship Id="rId9" Type="http://schemas.openxmlformats.org/officeDocument/2006/relationships/slide" Target="slide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oạn bài Câu cá mùa thu trang 21 - SGK Ngữ Văn 11 Tập 1">
            <a:extLst>
              <a:ext uri="{FF2B5EF4-FFF2-40B4-BE49-F238E27FC236}">
                <a16:creationId xmlns:a16="http://schemas.microsoft.com/office/drawing/2014/main" id="{504E3049-3E35-51CC-A9D6-ABF6F14E34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67"/>
          <a:stretch/>
        </p:blipFill>
        <p:spPr bwMode="auto">
          <a:xfrm>
            <a:off x="15" y="0"/>
            <a:ext cx="9143985" cy="5143493"/>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4">
            <a:extLst>
              <a:ext uri="{FF2B5EF4-FFF2-40B4-BE49-F238E27FC236}">
                <a16:creationId xmlns:a16="http://schemas.microsoft.com/office/drawing/2014/main" id="{68C53A47-2925-DC9D-2629-32548FED6EA6}"/>
              </a:ext>
            </a:extLst>
          </p:cNvPr>
          <p:cNvPicPr>
            <a:picLocks noChangeAspect="1"/>
          </p:cNvPicPr>
          <p:nvPr/>
        </p:nvPicPr>
        <p:blipFill rotWithShape="1">
          <a:blip r:embed="rId3">
            <a:extLst>
              <a:ext uri="{28A0092B-C50C-407E-A947-70E740481C1C}">
                <a14:useLocalDpi xmlns:a14="http://schemas.microsoft.com/office/drawing/2010/main" val="0"/>
              </a:ext>
            </a:extLst>
          </a:blip>
          <a:srcRect l="51355" t="-249" r="52" b="48775"/>
          <a:stretch/>
        </p:blipFill>
        <p:spPr>
          <a:xfrm flipH="1">
            <a:off x="-1776847" y="-303787"/>
            <a:ext cx="3356265" cy="2136301"/>
          </a:xfrm>
          <a:prstGeom prst="rect">
            <a:avLst/>
          </a:prstGeom>
        </p:spPr>
      </p:pic>
      <p:pic>
        <p:nvPicPr>
          <p:cNvPr id="4" name="图片 2">
            <a:extLst>
              <a:ext uri="{FF2B5EF4-FFF2-40B4-BE49-F238E27FC236}">
                <a16:creationId xmlns:a16="http://schemas.microsoft.com/office/drawing/2014/main" id="{304CF302-EE00-4E3F-78B9-6F7E67F88F75}"/>
              </a:ext>
            </a:extLst>
          </p:cNvPr>
          <p:cNvPicPr>
            <a:picLocks noChangeAspect="1"/>
          </p:cNvPicPr>
          <p:nvPr/>
        </p:nvPicPr>
        <p:blipFill rotWithShape="1">
          <a:blip r:embed="rId3">
            <a:extLst>
              <a:ext uri="{28A0092B-C50C-407E-A947-70E740481C1C}">
                <a14:useLocalDpi xmlns:a14="http://schemas.microsoft.com/office/drawing/2010/main" val="0"/>
              </a:ext>
            </a:extLst>
          </a:blip>
          <a:srcRect t="79497" r="51407"/>
          <a:stretch/>
        </p:blipFill>
        <p:spPr>
          <a:xfrm>
            <a:off x="-98714" y="3665022"/>
            <a:ext cx="5844764" cy="1478478"/>
          </a:xfrm>
          <a:prstGeom prst="rect">
            <a:avLst/>
          </a:prstGeom>
        </p:spPr>
      </p:pic>
      <p:sp>
        <p:nvSpPr>
          <p:cNvPr id="7" name="Google Shape;261;p32">
            <a:extLst>
              <a:ext uri="{FF2B5EF4-FFF2-40B4-BE49-F238E27FC236}">
                <a16:creationId xmlns:a16="http://schemas.microsoft.com/office/drawing/2014/main" id="{5408CCB6-3EE0-3EE3-B553-9B624D933758}"/>
              </a:ext>
            </a:extLst>
          </p:cNvPr>
          <p:cNvSpPr txBox="1">
            <a:spLocks/>
          </p:cNvSpPr>
          <p:nvPr/>
        </p:nvSpPr>
        <p:spPr>
          <a:xfrm>
            <a:off x="1090995" y="1541814"/>
            <a:ext cx="5636100" cy="581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i="1" dirty="0" err="1">
                <a:solidFill>
                  <a:schemeClr val="tx1">
                    <a:lumMod val="75000"/>
                    <a:lumOff val="25000"/>
                  </a:schemeClr>
                </a:solidFill>
                <a:latin typeface="Candara" panose="020E0502030303020204" pitchFamily="34" charset="0"/>
              </a:rPr>
              <a:t>Nguyễn</a:t>
            </a:r>
            <a:r>
              <a:rPr lang="en-US" sz="2400" b="1" i="1" dirty="0">
                <a:solidFill>
                  <a:schemeClr val="tx1">
                    <a:lumMod val="75000"/>
                    <a:lumOff val="25000"/>
                  </a:schemeClr>
                </a:solidFill>
                <a:latin typeface="Candara" panose="020E0502030303020204" pitchFamily="34" charset="0"/>
              </a:rPr>
              <a:t> </a:t>
            </a:r>
            <a:r>
              <a:rPr lang="en-US" sz="2400" b="1" i="1" dirty="0" err="1">
                <a:solidFill>
                  <a:schemeClr val="tx1">
                    <a:lumMod val="75000"/>
                    <a:lumOff val="25000"/>
                  </a:schemeClr>
                </a:solidFill>
                <a:latin typeface="Candara" panose="020E0502030303020204" pitchFamily="34" charset="0"/>
              </a:rPr>
              <a:t>Khuyến</a:t>
            </a:r>
            <a:endParaRPr lang="en-US" sz="2400" b="1" i="1" dirty="0">
              <a:solidFill>
                <a:schemeClr val="tx1">
                  <a:lumMod val="75000"/>
                  <a:lumOff val="25000"/>
                </a:schemeClr>
              </a:solidFill>
              <a:latin typeface="Candara" panose="020E0502030303020204" pitchFamily="34" charset="0"/>
            </a:endParaRPr>
          </a:p>
        </p:txBody>
      </p:sp>
      <p:sp>
        <p:nvSpPr>
          <p:cNvPr id="10" name="Google Shape;262;p32">
            <a:extLst>
              <a:ext uri="{FF2B5EF4-FFF2-40B4-BE49-F238E27FC236}">
                <a16:creationId xmlns:a16="http://schemas.microsoft.com/office/drawing/2014/main" id="{4BD91B20-63D9-5DE8-5946-980B3EF3DD68}"/>
              </a:ext>
            </a:extLst>
          </p:cNvPr>
          <p:cNvSpPr txBox="1">
            <a:spLocks/>
          </p:cNvSpPr>
          <p:nvPr/>
        </p:nvSpPr>
        <p:spPr>
          <a:xfrm>
            <a:off x="1284254" y="483589"/>
            <a:ext cx="4461796" cy="89928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i="1" dirty="0">
                <a:solidFill>
                  <a:schemeClr val="tx2"/>
                </a:solidFill>
                <a:latin typeface="Candara" panose="020E0502030303020204" pitchFamily="34" charset="0"/>
              </a:rPr>
              <a:t>Thực hành đọc hiểu</a:t>
            </a:r>
            <a:br>
              <a:rPr lang="en-VN" sz="2000" dirty="0">
                <a:latin typeface="Candara" panose="020E0502030303020204" pitchFamily="34" charset="0"/>
              </a:rPr>
            </a:br>
            <a:r>
              <a:rPr lang="vi-VN" sz="2000" b="1" dirty="0">
                <a:latin typeface="Candara" panose="020E0502030303020204" pitchFamily="34" charset="0"/>
              </a:rPr>
              <a:t> </a:t>
            </a:r>
            <a:r>
              <a:rPr lang="vi-VN" sz="3600" b="1" dirty="0">
                <a:solidFill>
                  <a:schemeClr val="bg2"/>
                </a:solidFill>
                <a:latin typeface="Candara" panose="020E0502030303020204" pitchFamily="34" charset="0"/>
              </a:rPr>
              <a:t>CÂU CÁ MÙA THU</a:t>
            </a:r>
            <a:r>
              <a:rPr lang="vi-VN" sz="3600" b="1" i="1" dirty="0">
                <a:solidFill>
                  <a:schemeClr val="bg2"/>
                </a:solidFill>
                <a:latin typeface="Candara" panose="020E0502030303020204" pitchFamily="34" charset="0"/>
              </a:rPr>
              <a:t> </a:t>
            </a:r>
            <a:br>
              <a:rPr lang="en-VN" sz="2000" dirty="0">
                <a:solidFill>
                  <a:schemeClr val="bg2"/>
                </a:solidFill>
                <a:latin typeface="Candara" panose="020E0502030303020204" pitchFamily="34" charset="0"/>
              </a:rPr>
            </a:br>
            <a:r>
              <a:rPr lang="vi-VN" sz="3600" b="1" dirty="0">
                <a:solidFill>
                  <a:schemeClr val="bg2"/>
                </a:solidFill>
                <a:latin typeface="Candara" panose="020E0502030303020204" pitchFamily="34" charset="0"/>
              </a:rPr>
              <a:t>(</a:t>
            </a:r>
            <a:r>
              <a:rPr lang="vi-VN" sz="3200" b="1" dirty="0">
                <a:solidFill>
                  <a:schemeClr val="bg2"/>
                </a:solidFill>
                <a:latin typeface="Candara" panose="020E0502030303020204" pitchFamily="34" charset="0"/>
              </a:rPr>
              <a:t>Thu điếu)</a:t>
            </a:r>
            <a:endParaRPr lang="en-US" sz="6600" dirty="0">
              <a:solidFill>
                <a:schemeClr val="bg2"/>
              </a:solidFill>
              <a:latin typeface="Candara" panose="020E0502030303020204" pitchFamily="34" charset="0"/>
            </a:endParaRPr>
          </a:p>
        </p:txBody>
      </p:sp>
    </p:spTree>
    <p:extLst>
      <p:ext uri="{BB962C8B-B14F-4D97-AF65-F5344CB8AC3E}">
        <p14:creationId xmlns:p14="http://schemas.microsoft.com/office/powerpoint/2010/main" val="32309499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图片 32">
            <a:extLst>
              <a:ext uri="{FF2B5EF4-FFF2-40B4-BE49-F238E27FC236}">
                <a16:creationId xmlns:a16="http://schemas.microsoft.com/office/drawing/2014/main" id="{2239733D-627A-974C-98C9-4E9F77D435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6" y="1629"/>
            <a:ext cx="9138209" cy="5140242"/>
          </a:xfrm>
          <a:prstGeom prst="rect">
            <a:avLst/>
          </a:prstGeom>
        </p:spPr>
      </p:pic>
      <p:grpSp>
        <p:nvGrpSpPr>
          <p:cNvPr id="4" name="Group 3">
            <a:extLst>
              <a:ext uri="{FF2B5EF4-FFF2-40B4-BE49-F238E27FC236}">
                <a16:creationId xmlns:a16="http://schemas.microsoft.com/office/drawing/2014/main" id="{EF9F5735-EACA-4ED9-90AC-A2FF6524BF88}"/>
              </a:ext>
            </a:extLst>
          </p:cNvPr>
          <p:cNvGrpSpPr/>
          <p:nvPr/>
        </p:nvGrpSpPr>
        <p:grpSpPr>
          <a:xfrm>
            <a:off x="931459" y="1361365"/>
            <a:ext cx="7287905" cy="1372374"/>
            <a:chOff x="693126" y="1094627"/>
            <a:chExt cx="5282835" cy="1268633"/>
          </a:xfrm>
        </p:grpSpPr>
        <p:sp>
          <p:nvSpPr>
            <p:cNvPr id="5" name="矩形 4">
              <a:extLst>
                <a:ext uri="{FF2B5EF4-FFF2-40B4-BE49-F238E27FC236}">
                  <a16:creationId xmlns:a16="http://schemas.microsoft.com/office/drawing/2014/main" id="{C8D32CFC-80F1-DC41-8D52-964CF395EB83}"/>
                </a:ext>
              </a:extLst>
            </p:cNvPr>
            <p:cNvSpPr/>
            <p:nvPr/>
          </p:nvSpPr>
          <p:spPr>
            <a:xfrm>
              <a:off x="693126" y="1094627"/>
              <a:ext cx="5107465" cy="1268633"/>
            </a:xfrm>
            <a:prstGeom prst="rect">
              <a:avLst/>
            </a:prstGeom>
            <a:solidFill>
              <a:srgbClr val="FFE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kumimoji="1" lang="zh-CN" altLang="en-US" sz="1350" kern="1200">
                <a:solidFill>
                  <a:prstClr val="white"/>
                </a:solidFill>
                <a:latin typeface="Calibri"/>
                <a:ea typeface="等线" panose="02010600030101010101" pitchFamily="2" charset="-122"/>
              </a:endParaRPr>
            </a:p>
          </p:txBody>
        </p:sp>
        <p:sp>
          <p:nvSpPr>
            <p:cNvPr id="6" name="矩形 1">
              <a:extLst>
                <a:ext uri="{FF2B5EF4-FFF2-40B4-BE49-F238E27FC236}">
                  <a16:creationId xmlns:a16="http://schemas.microsoft.com/office/drawing/2014/main" id="{A31D3E48-DD24-0342-9505-5BDC91E93721}"/>
                </a:ext>
              </a:extLst>
            </p:cNvPr>
            <p:cNvSpPr/>
            <p:nvPr/>
          </p:nvSpPr>
          <p:spPr>
            <a:xfrm>
              <a:off x="868496" y="1313444"/>
              <a:ext cx="5107465" cy="341413"/>
            </a:xfrm>
            <a:prstGeom prst="rect">
              <a:avLst/>
            </a:prstGeom>
          </p:spPr>
          <p:txBody>
            <a:bodyPr vert="horz" wrap="square">
              <a:spAutoFit/>
            </a:bodyPr>
            <a:lstStyle/>
            <a:p>
              <a:pPr defTabSz="342900">
                <a:buClrTx/>
                <a:defRPr/>
              </a:pPr>
              <a:endParaRPr lang="vi-VN" altLang="zh-CN" sz="1800" b="1" i="1" kern="1200" dirty="0">
                <a:solidFill>
                  <a:srgbClr val="183030"/>
                </a:solidFill>
                <a:latin typeface="Calibri" panose="020F0502020204030204" pitchFamily="34" charset="0"/>
                <a:ea typeface="TsangerXuanSanM W05" panose="02020400000000000000" pitchFamily="18" charset="-122"/>
                <a:cs typeface="Calibri" panose="020F0502020204030204" pitchFamily="34" charset="0"/>
              </a:endParaRPr>
            </a:p>
          </p:txBody>
        </p:sp>
      </p:grpSp>
      <p:pic>
        <p:nvPicPr>
          <p:cNvPr id="9" name="图片 1">
            <a:hlinkClick r:id="rId3" action="ppaction://hlinksldjump"/>
            <a:extLst>
              <a:ext uri="{FF2B5EF4-FFF2-40B4-BE49-F238E27FC236}">
                <a16:creationId xmlns:a16="http://schemas.microsoft.com/office/drawing/2014/main" id="{5C63C988-39FE-688D-2472-8B36155F533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977433" y="3916416"/>
            <a:ext cx="1112039" cy="1060862"/>
          </a:xfrm>
          <a:prstGeom prst="rect">
            <a:avLst/>
          </a:prstGeom>
        </p:spPr>
      </p:pic>
      <p:sp>
        <p:nvSpPr>
          <p:cNvPr id="7" name="Rectangle 6"/>
          <p:cNvSpPr/>
          <p:nvPr/>
        </p:nvSpPr>
        <p:spPr>
          <a:xfrm>
            <a:off x="1711245" y="1643595"/>
            <a:ext cx="5486400" cy="830997"/>
          </a:xfrm>
          <a:prstGeom prst="rect">
            <a:avLst/>
          </a:prstGeom>
        </p:spPr>
        <p:txBody>
          <a:bodyPr wrap="square">
            <a:spAutoFit/>
          </a:bodyPr>
          <a:lstStyle/>
          <a:p>
            <a:pPr algn="ctr" defTabSz="342900">
              <a:buClrTx/>
              <a:defRPr/>
            </a:pPr>
            <a:r>
              <a:rPr lang="en-US" sz="2400" b="1" kern="1200" dirty="0" err="1">
                <a:solidFill>
                  <a:srgbClr val="183030"/>
                </a:solidFill>
                <a:latin typeface="Calibri"/>
                <a:ea typeface="Tahoma" panose="020B0604030504040204" pitchFamily="34" charset="0"/>
                <a:cs typeface="Arial" panose="020B0604020202020204" pitchFamily="34" charset="0"/>
              </a:rPr>
              <a:t>CÂU</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HỎI</a:t>
            </a:r>
            <a:r>
              <a:rPr lang="en-US" sz="2400" b="1" kern="1200" dirty="0">
                <a:solidFill>
                  <a:srgbClr val="183030"/>
                </a:solidFill>
                <a:latin typeface="Calibri"/>
                <a:ea typeface="Tahoma" panose="020B0604030504040204" pitchFamily="34" charset="0"/>
                <a:cs typeface="Arial" panose="020B0604020202020204" pitchFamily="34" charset="0"/>
              </a:rPr>
              <a:t> Ô </a:t>
            </a:r>
            <a:r>
              <a:rPr lang="en-US" sz="2400" b="1" kern="1200" dirty="0" err="1">
                <a:solidFill>
                  <a:srgbClr val="183030"/>
                </a:solidFill>
                <a:latin typeface="Calibri"/>
                <a:ea typeface="Tahoma" panose="020B0604030504040204" pitchFamily="34" charset="0"/>
                <a:cs typeface="Arial" panose="020B0604020202020204" pitchFamily="34" charset="0"/>
              </a:rPr>
              <a:t>SỐ</a:t>
            </a:r>
            <a:r>
              <a:rPr lang="en-US" sz="2400" b="1" kern="1200" dirty="0">
                <a:solidFill>
                  <a:srgbClr val="183030"/>
                </a:solidFill>
                <a:latin typeface="Calibri"/>
                <a:ea typeface="Tahoma" panose="020B0604030504040204" pitchFamily="34" charset="0"/>
                <a:cs typeface="Arial" panose="020B0604020202020204" pitchFamily="34" charset="0"/>
              </a:rPr>
              <a:t> 6: </a:t>
            </a:r>
            <a:r>
              <a:rPr lang="en-US" sz="2400" b="1" kern="1200" dirty="0" err="1">
                <a:solidFill>
                  <a:srgbClr val="183030"/>
                </a:solidFill>
                <a:latin typeface="Calibri"/>
                <a:ea typeface="Tahoma" panose="020B0604030504040204" pitchFamily="34" charset="0"/>
                <a:cs typeface="Arial" panose="020B0604020202020204" pitchFamily="34" charset="0"/>
              </a:rPr>
              <a:t>Nguyễn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Khuyến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là</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người</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có</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tấm</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lòng</a:t>
            </a:r>
            <a:r>
              <a:rPr lang="en-US" sz="2400" b="1" kern="1200" dirty="0">
                <a:solidFill>
                  <a:srgbClr val="183030"/>
                </a:solidFill>
                <a:latin typeface="Calibri"/>
                <a:ea typeface="Tahoma" panose="020B0604030504040204" pitchFamily="34" charset="0"/>
                <a:cs typeface="Arial" panose="020B0604020202020204" pitchFamily="34" charset="0"/>
              </a:rPr>
              <a:t>…</a:t>
            </a:r>
            <a:endParaRPr lang="vi-VN" sz="2400" b="1" kern="1200" dirty="0">
              <a:solidFill>
                <a:srgbClr val="18303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2542410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图片 32">
            <a:extLst>
              <a:ext uri="{FF2B5EF4-FFF2-40B4-BE49-F238E27FC236}">
                <a16:creationId xmlns:a16="http://schemas.microsoft.com/office/drawing/2014/main" id="{2239733D-627A-974C-98C9-4E9F77D435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6" y="1629"/>
            <a:ext cx="9138209" cy="5140242"/>
          </a:xfrm>
          <a:prstGeom prst="rect">
            <a:avLst/>
          </a:prstGeom>
        </p:spPr>
      </p:pic>
      <p:grpSp>
        <p:nvGrpSpPr>
          <p:cNvPr id="4" name="Group 3">
            <a:extLst>
              <a:ext uri="{FF2B5EF4-FFF2-40B4-BE49-F238E27FC236}">
                <a16:creationId xmlns:a16="http://schemas.microsoft.com/office/drawing/2014/main" id="{EF9F5735-EACA-4ED9-90AC-A2FF6524BF88}"/>
              </a:ext>
            </a:extLst>
          </p:cNvPr>
          <p:cNvGrpSpPr/>
          <p:nvPr/>
        </p:nvGrpSpPr>
        <p:grpSpPr>
          <a:xfrm>
            <a:off x="931459" y="1361365"/>
            <a:ext cx="7287905" cy="1372374"/>
            <a:chOff x="693126" y="1094627"/>
            <a:chExt cx="5282835" cy="1268633"/>
          </a:xfrm>
        </p:grpSpPr>
        <p:sp>
          <p:nvSpPr>
            <p:cNvPr id="5" name="矩形 4">
              <a:extLst>
                <a:ext uri="{FF2B5EF4-FFF2-40B4-BE49-F238E27FC236}">
                  <a16:creationId xmlns:a16="http://schemas.microsoft.com/office/drawing/2014/main" id="{C8D32CFC-80F1-DC41-8D52-964CF395EB83}"/>
                </a:ext>
              </a:extLst>
            </p:cNvPr>
            <p:cNvSpPr/>
            <p:nvPr/>
          </p:nvSpPr>
          <p:spPr>
            <a:xfrm>
              <a:off x="693126" y="1094627"/>
              <a:ext cx="5107465" cy="1268633"/>
            </a:xfrm>
            <a:prstGeom prst="rect">
              <a:avLst/>
            </a:prstGeom>
            <a:solidFill>
              <a:srgbClr val="FFE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kumimoji="1" lang="zh-CN" altLang="en-US" sz="1350" kern="1200">
                <a:solidFill>
                  <a:prstClr val="white"/>
                </a:solidFill>
                <a:latin typeface="Calibri"/>
                <a:ea typeface="等线" panose="02010600030101010101" pitchFamily="2" charset="-122"/>
              </a:endParaRPr>
            </a:p>
          </p:txBody>
        </p:sp>
        <p:sp>
          <p:nvSpPr>
            <p:cNvPr id="6" name="矩形 1">
              <a:extLst>
                <a:ext uri="{FF2B5EF4-FFF2-40B4-BE49-F238E27FC236}">
                  <a16:creationId xmlns:a16="http://schemas.microsoft.com/office/drawing/2014/main" id="{A31D3E48-DD24-0342-9505-5BDC91E93721}"/>
                </a:ext>
              </a:extLst>
            </p:cNvPr>
            <p:cNvSpPr/>
            <p:nvPr/>
          </p:nvSpPr>
          <p:spPr>
            <a:xfrm>
              <a:off x="868496" y="1313444"/>
              <a:ext cx="5107465" cy="341413"/>
            </a:xfrm>
            <a:prstGeom prst="rect">
              <a:avLst/>
            </a:prstGeom>
          </p:spPr>
          <p:txBody>
            <a:bodyPr vert="horz" wrap="square">
              <a:spAutoFit/>
            </a:bodyPr>
            <a:lstStyle/>
            <a:p>
              <a:pPr defTabSz="342900">
                <a:buClrTx/>
                <a:defRPr/>
              </a:pPr>
              <a:endParaRPr lang="vi-VN" altLang="zh-CN" sz="1800" b="1" i="1" kern="1200" dirty="0">
                <a:solidFill>
                  <a:srgbClr val="183030"/>
                </a:solidFill>
                <a:latin typeface="Calibri" panose="020F0502020204030204" pitchFamily="34" charset="0"/>
                <a:ea typeface="TsangerXuanSanM W05" panose="02020400000000000000" pitchFamily="18" charset="-122"/>
                <a:cs typeface="Calibri" panose="020F0502020204030204" pitchFamily="34" charset="0"/>
              </a:endParaRPr>
            </a:p>
          </p:txBody>
        </p:sp>
      </p:grpSp>
      <p:pic>
        <p:nvPicPr>
          <p:cNvPr id="9" name="图片 1">
            <a:hlinkClick r:id="rId3" action="ppaction://hlinksldjump"/>
            <a:extLst>
              <a:ext uri="{FF2B5EF4-FFF2-40B4-BE49-F238E27FC236}">
                <a16:creationId xmlns:a16="http://schemas.microsoft.com/office/drawing/2014/main" id="{5C63C988-39FE-688D-2472-8B36155F533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977433" y="3916416"/>
            <a:ext cx="1112039" cy="1060862"/>
          </a:xfrm>
          <a:prstGeom prst="rect">
            <a:avLst/>
          </a:prstGeom>
        </p:spPr>
      </p:pic>
      <p:sp>
        <p:nvSpPr>
          <p:cNvPr id="8" name="Rectangle 7"/>
          <p:cNvSpPr/>
          <p:nvPr/>
        </p:nvSpPr>
        <p:spPr>
          <a:xfrm>
            <a:off x="1429603" y="1593282"/>
            <a:ext cx="6284795" cy="1200329"/>
          </a:xfrm>
          <a:prstGeom prst="rect">
            <a:avLst/>
          </a:prstGeom>
        </p:spPr>
        <p:txBody>
          <a:bodyPr wrap="square">
            <a:spAutoFit/>
          </a:bodyPr>
          <a:lstStyle/>
          <a:p>
            <a:pPr algn="ctr" defTabSz="342900">
              <a:buClrTx/>
              <a:defRPr/>
            </a:pPr>
            <a:r>
              <a:rPr lang="en-US" sz="2400" b="1" kern="1200" dirty="0" err="1">
                <a:solidFill>
                  <a:srgbClr val="183030"/>
                </a:solidFill>
                <a:latin typeface="Calibri"/>
                <a:ea typeface="Tahoma" panose="020B0604030504040204" pitchFamily="34" charset="0"/>
                <a:cs typeface="Arial" panose="020B0604020202020204" pitchFamily="34" charset="0"/>
              </a:rPr>
              <a:t>CÂU</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HỎI</a:t>
            </a:r>
            <a:r>
              <a:rPr lang="en-US" sz="2400" b="1" kern="1200" dirty="0">
                <a:solidFill>
                  <a:srgbClr val="183030"/>
                </a:solidFill>
                <a:latin typeface="Calibri"/>
                <a:ea typeface="Tahoma" panose="020B0604030504040204" pitchFamily="34" charset="0"/>
                <a:cs typeface="Arial" panose="020B0604020202020204" pitchFamily="34" charset="0"/>
              </a:rPr>
              <a:t> Ô </a:t>
            </a:r>
            <a:r>
              <a:rPr lang="en-US" sz="2400" b="1" kern="1200" dirty="0" err="1">
                <a:solidFill>
                  <a:srgbClr val="183030"/>
                </a:solidFill>
                <a:latin typeface="Calibri"/>
                <a:ea typeface="Tahoma" panose="020B0604030504040204" pitchFamily="34" charset="0"/>
                <a:cs typeface="Arial" panose="020B0604020202020204" pitchFamily="34" charset="0"/>
              </a:rPr>
              <a:t>SỐ</a:t>
            </a:r>
            <a:r>
              <a:rPr lang="en-US" sz="2400" b="1" kern="1200" dirty="0">
                <a:solidFill>
                  <a:srgbClr val="183030"/>
                </a:solidFill>
                <a:latin typeface="Calibri"/>
                <a:ea typeface="Tahoma" panose="020B0604030504040204" pitchFamily="34" charset="0"/>
                <a:cs typeface="Arial" panose="020B0604020202020204" pitchFamily="34" charset="0"/>
              </a:rPr>
              <a:t> 7: </a:t>
            </a:r>
            <a:r>
              <a:rPr lang="en-US" sz="2400" b="1" kern="1200" dirty="0" err="1">
                <a:solidFill>
                  <a:srgbClr val="183030"/>
                </a:solidFill>
                <a:latin typeface="Calibri"/>
                <a:ea typeface="Tahoma" panose="020B0604030504040204" pitchFamily="34" charset="0"/>
                <a:cs typeface="Arial" panose="020B0604020202020204" pitchFamily="34" charset="0"/>
              </a:rPr>
              <a:t>Đây</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là</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thái</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độ</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của</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tác</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giả</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Nguyễn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Khuyến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với</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chính</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quyền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thực</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dân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Pháp</a:t>
            </a:r>
            <a:r>
              <a:rPr lang="en-US" sz="2400" b="1" kern="1200" dirty="0">
                <a:solidFill>
                  <a:srgbClr val="183030"/>
                </a:solidFill>
                <a:latin typeface="Calibri"/>
                <a:ea typeface="Tahoma" panose="020B0604030504040204" pitchFamily="34" charset="0"/>
                <a:cs typeface="Arial" panose="020B0604020202020204" pitchFamily="34" charset="0"/>
              </a:rPr>
              <a:t>?</a:t>
            </a:r>
            <a:endParaRPr lang="vi-VN" sz="2400" b="1" kern="1200" dirty="0">
              <a:solidFill>
                <a:srgbClr val="18303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5820579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图片 32">
            <a:extLst>
              <a:ext uri="{FF2B5EF4-FFF2-40B4-BE49-F238E27FC236}">
                <a16:creationId xmlns:a16="http://schemas.microsoft.com/office/drawing/2014/main" id="{2239733D-627A-974C-98C9-4E9F77D435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6" y="1629"/>
            <a:ext cx="9138209" cy="5140242"/>
          </a:xfrm>
          <a:prstGeom prst="rect">
            <a:avLst/>
          </a:prstGeom>
        </p:spPr>
      </p:pic>
      <p:grpSp>
        <p:nvGrpSpPr>
          <p:cNvPr id="4" name="Group 3">
            <a:extLst>
              <a:ext uri="{FF2B5EF4-FFF2-40B4-BE49-F238E27FC236}">
                <a16:creationId xmlns:a16="http://schemas.microsoft.com/office/drawing/2014/main" id="{EF9F5735-EACA-4ED9-90AC-A2FF6524BF88}"/>
              </a:ext>
            </a:extLst>
          </p:cNvPr>
          <p:cNvGrpSpPr/>
          <p:nvPr/>
        </p:nvGrpSpPr>
        <p:grpSpPr>
          <a:xfrm>
            <a:off x="931459" y="1361365"/>
            <a:ext cx="7287905" cy="1372374"/>
            <a:chOff x="693126" y="1094627"/>
            <a:chExt cx="5282835" cy="1268633"/>
          </a:xfrm>
        </p:grpSpPr>
        <p:sp>
          <p:nvSpPr>
            <p:cNvPr id="5" name="矩形 4">
              <a:extLst>
                <a:ext uri="{FF2B5EF4-FFF2-40B4-BE49-F238E27FC236}">
                  <a16:creationId xmlns:a16="http://schemas.microsoft.com/office/drawing/2014/main" id="{C8D32CFC-80F1-DC41-8D52-964CF395EB83}"/>
                </a:ext>
              </a:extLst>
            </p:cNvPr>
            <p:cNvSpPr/>
            <p:nvPr/>
          </p:nvSpPr>
          <p:spPr>
            <a:xfrm>
              <a:off x="693126" y="1094627"/>
              <a:ext cx="5107465" cy="1268633"/>
            </a:xfrm>
            <a:prstGeom prst="rect">
              <a:avLst/>
            </a:prstGeom>
            <a:solidFill>
              <a:srgbClr val="FFE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kumimoji="1" lang="zh-CN" altLang="en-US" sz="1350" kern="1200">
                <a:solidFill>
                  <a:prstClr val="white"/>
                </a:solidFill>
                <a:latin typeface="Calibri"/>
                <a:ea typeface="等线" panose="02010600030101010101" pitchFamily="2" charset="-122"/>
              </a:endParaRPr>
            </a:p>
          </p:txBody>
        </p:sp>
        <p:sp>
          <p:nvSpPr>
            <p:cNvPr id="6" name="矩形 1">
              <a:extLst>
                <a:ext uri="{FF2B5EF4-FFF2-40B4-BE49-F238E27FC236}">
                  <a16:creationId xmlns:a16="http://schemas.microsoft.com/office/drawing/2014/main" id="{A31D3E48-DD24-0342-9505-5BDC91E93721}"/>
                </a:ext>
              </a:extLst>
            </p:cNvPr>
            <p:cNvSpPr/>
            <p:nvPr/>
          </p:nvSpPr>
          <p:spPr>
            <a:xfrm>
              <a:off x="868496" y="1313444"/>
              <a:ext cx="5107465" cy="341413"/>
            </a:xfrm>
            <a:prstGeom prst="rect">
              <a:avLst/>
            </a:prstGeom>
          </p:spPr>
          <p:txBody>
            <a:bodyPr vert="horz" wrap="square">
              <a:spAutoFit/>
            </a:bodyPr>
            <a:lstStyle/>
            <a:p>
              <a:pPr defTabSz="342900">
                <a:buClrTx/>
                <a:defRPr/>
              </a:pPr>
              <a:endParaRPr lang="vi-VN" altLang="zh-CN" sz="1800" b="1" i="1" kern="1200" dirty="0">
                <a:solidFill>
                  <a:srgbClr val="183030"/>
                </a:solidFill>
                <a:latin typeface="Calibri" panose="020F0502020204030204" pitchFamily="34" charset="0"/>
                <a:ea typeface="TsangerXuanSanM W05" panose="02020400000000000000" pitchFamily="18" charset="-122"/>
                <a:cs typeface="Calibri" panose="020F0502020204030204" pitchFamily="34" charset="0"/>
              </a:endParaRPr>
            </a:p>
          </p:txBody>
        </p:sp>
      </p:grpSp>
      <p:pic>
        <p:nvPicPr>
          <p:cNvPr id="9" name="图片 1">
            <a:hlinkClick r:id="rId3" action="ppaction://hlinksldjump"/>
            <a:extLst>
              <a:ext uri="{FF2B5EF4-FFF2-40B4-BE49-F238E27FC236}">
                <a16:creationId xmlns:a16="http://schemas.microsoft.com/office/drawing/2014/main" id="{5C63C988-39FE-688D-2472-8B36155F533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977433" y="3916416"/>
            <a:ext cx="1112039" cy="1060862"/>
          </a:xfrm>
          <a:prstGeom prst="rect">
            <a:avLst/>
          </a:prstGeom>
        </p:spPr>
      </p:pic>
      <p:sp>
        <p:nvSpPr>
          <p:cNvPr id="7" name="Rectangle 6"/>
          <p:cNvSpPr/>
          <p:nvPr/>
        </p:nvSpPr>
        <p:spPr>
          <a:xfrm>
            <a:off x="1388818" y="1643595"/>
            <a:ext cx="6131257" cy="830997"/>
          </a:xfrm>
          <a:prstGeom prst="rect">
            <a:avLst/>
          </a:prstGeom>
        </p:spPr>
        <p:txBody>
          <a:bodyPr wrap="square">
            <a:spAutoFit/>
          </a:bodyPr>
          <a:lstStyle/>
          <a:p>
            <a:pPr algn="ctr" defTabSz="342900">
              <a:buClrTx/>
              <a:defRPr/>
            </a:pPr>
            <a:r>
              <a:rPr lang="en-US" sz="2400" b="1" kern="1200" dirty="0" err="1">
                <a:solidFill>
                  <a:srgbClr val="183030"/>
                </a:solidFill>
                <a:latin typeface="Calibri"/>
                <a:ea typeface="Tahoma" panose="020B0604030504040204" pitchFamily="34" charset="0"/>
                <a:cs typeface="Arial" panose="020B0604020202020204" pitchFamily="34" charset="0"/>
              </a:rPr>
              <a:t>CÂU</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HỎI</a:t>
            </a:r>
            <a:r>
              <a:rPr lang="en-US" sz="2400" b="1" kern="1200" dirty="0">
                <a:solidFill>
                  <a:srgbClr val="183030"/>
                </a:solidFill>
                <a:latin typeface="Calibri"/>
                <a:ea typeface="Tahoma" panose="020B0604030504040204" pitchFamily="34" charset="0"/>
                <a:cs typeface="Arial" panose="020B0604020202020204" pitchFamily="34" charset="0"/>
              </a:rPr>
              <a:t> Ô </a:t>
            </a:r>
            <a:r>
              <a:rPr lang="en-US" sz="2400" b="1" kern="1200" dirty="0" err="1">
                <a:solidFill>
                  <a:srgbClr val="183030"/>
                </a:solidFill>
                <a:latin typeface="Calibri"/>
                <a:ea typeface="Tahoma" panose="020B0604030504040204" pitchFamily="34" charset="0"/>
                <a:cs typeface="Arial" panose="020B0604020202020204" pitchFamily="34" charset="0"/>
              </a:rPr>
              <a:t>SỐ</a:t>
            </a:r>
            <a:r>
              <a:rPr lang="en-US" sz="2400" b="1" kern="1200" dirty="0">
                <a:solidFill>
                  <a:srgbClr val="183030"/>
                </a:solidFill>
                <a:latin typeface="Calibri"/>
                <a:ea typeface="Tahoma" panose="020B0604030504040204" pitchFamily="34" charset="0"/>
                <a:cs typeface="Arial" panose="020B0604020202020204" pitchFamily="34" charset="0"/>
              </a:rPr>
              <a:t> 8: </a:t>
            </a:r>
            <a:r>
              <a:rPr lang="en-US" sz="2400" b="1" kern="1200" dirty="0" err="1">
                <a:solidFill>
                  <a:srgbClr val="183030"/>
                </a:solidFill>
                <a:latin typeface="Calibri"/>
                <a:ea typeface="Tahoma" panose="020B0604030504040204" pitchFamily="34" charset="0"/>
                <a:cs typeface="Arial" panose="020B0604020202020204" pitchFamily="34" charset="0"/>
              </a:rPr>
              <a:t>Đây</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là</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từ</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chỉ</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màu</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trời</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trong</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cả</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ba</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bài</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thơ</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thu</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của</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Nguyễn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Khuyến</a:t>
            </a:r>
            <a:r>
              <a:rPr lang="en-US" sz="2400" b="1" kern="1200" dirty="0">
                <a:solidFill>
                  <a:srgbClr val="183030"/>
                </a:solidFill>
                <a:latin typeface="Calibri"/>
                <a:ea typeface="Tahoma" panose="020B0604030504040204" pitchFamily="34" charset="0"/>
                <a:cs typeface="Arial" panose="020B0604020202020204" pitchFamily="34" charset="0"/>
              </a:rPr>
              <a:t>?</a:t>
            </a:r>
            <a:endParaRPr lang="vi-VN" sz="2400" b="1" kern="1200" dirty="0">
              <a:solidFill>
                <a:srgbClr val="18303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8484698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图片 32">
            <a:extLst>
              <a:ext uri="{FF2B5EF4-FFF2-40B4-BE49-F238E27FC236}">
                <a16:creationId xmlns:a16="http://schemas.microsoft.com/office/drawing/2014/main" id="{2239733D-627A-974C-98C9-4E9F77D435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6" y="1629"/>
            <a:ext cx="9138209" cy="5140242"/>
          </a:xfrm>
          <a:prstGeom prst="rect">
            <a:avLst/>
          </a:prstGeom>
        </p:spPr>
      </p:pic>
      <p:grpSp>
        <p:nvGrpSpPr>
          <p:cNvPr id="4" name="Group 3">
            <a:extLst>
              <a:ext uri="{FF2B5EF4-FFF2-40B4-BE49-F238E27FC236}">
                <a16:creationId xmlns:a16="http://schemas.microsoft.com/office/drawing/2014/main" id="{EF9F5735-EACA-4ED9-90AC-A2FF6524BF88}"/>
              </a:ext>
            </a:extLst>
          </p:cNvPr>
          <p:cNvGrpSpPr/>
          <p:nvPr/>
        </p:nvGrpSpPr>
        <p:grpSpPr>
          <a:xfrm>
            <a:off x="931459" y="1361365"/>
            <a:ext cx="7287905" cy="1372374"/>
            <a:chOff x="693126" y="1094627"/>
            <a:chExt cx="5282835" cy="1268633"/>
          </a:xfrm>
        </p:grpSpPr>
        <p:sp>
          <p:nvSpPr>
            <p:cNvPr id="5" name="矩形 4">
              <a:extLst>
                <a:ext uri="{FF2B5EF4-FFF2-40B4-BE49-F238E27FC236}">
                  <a16:creationId xmlns:a16="http://schemas.microsoft.com/office/drawing/2014/main" id="{C8D32CFC-80F1-DC41-8D52-964CF395EB83}"/>
                </a:ext>
              </a:extLst>
            </p:cNvPr>
            <p:cNvSpPr/>
            <p:nvPr/>
          </p:nvSpPr>
          <p:spPr>
            <a:xfrm>
              <a:off x="693126" y="1094627"/>
              <a:ext cx="5107465" cy="1268633"/>
            </a:xfrm>
            <a:prstGeom prst="rect">
              <a:avLst/>
            </a:prstGeom>
            <a:solidFill>
              <a:srgbClr val="FFE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kumimoji="1" lang="zh-CN" altLang="en-US" sz="1350" kern="1200">
                <a:solidFill>
                  <a:prstClr val="white"/>
                </a:solidFill>
                <a:latin typeface="Calibri"/>
                <a:ea typeface="等线" panose="02010600030101010101" pitchFamily="2" charset="-122"/>
              </a:endParaRPr>
            </a:p>
          </p:txBody>
        </p:sp>
        <p:sp>
          <p:nvSpPr>
            <p:cNvPr id="6" name="矩形 1">
              <a:extLst>
                <a:ext uri="{FF2B5EF4-FFF2-40B4-BE49-F238E27FC236}">
                  <a16:creationId xmlns:a16="http://schemas.microsoft.com/office/drawing/2014/main" id="{A31D3E48-DD24-0342-9505-5BDC91E93721}"/>
                </a:ext>
              </a:extLst>
            </p:cNvPr>
            <p:cNvSpPr/>
            <p:nvPr/>
          </p:nvSpPr>
          <p:spPr>
            <a:xfrm>
              <a:off x="868496" y="1313444"/>
              <a:ext cx="5107465" cy="341413"/>
            </a:xfrm>
            <a:prstGeom prst="rect">
              <a:avLst/>
            </a:prstGeom>
          </p:spPr>
          <p:txBody>
            <a:bodyPr vert="horz" wrap="square">
              <a:spAutoFit/>
            </a:bodyPr>
            <a:lstStyle/>
            <a:p>
              <a:pPr defTabSz="342900">
                <a:buClrTx/>
                <a:defRPr/>
              </a:pPr>
              <a:endParaRPr lang="vi-VN" altLang="zh-CN" sz="1800" b="1" i="1" kern="1200" dirty="0">
                <a:solidFill>
                  <a:srgbClr val="183030"/>
                </a:solidFill>
                <a:latin typeface="Calibri" panose="020F0502020204030204" pitchFamily="34" charset="0"/>
                <a:ea typeface="TsangerXuanSanM W05" panose="02020400000000000000" pitchFamily="18" charset="-122"/>
                <a:cs typeface="Calibri" panose="020F0502020204030204" pitchFamily="34" charset="0"/>
              </a:endParaRPr>
            </a:p>
          </p:txBody>
        </p:sp>
      </p:grpSp>
      <p:pic>
        <p:nvPicPr>
          <p:cNvPr id="9" name="图片 1">
            <a:hlinkClick r:id="rId3" action="ppaction://hlinksldjump"/>
            <a:extLst>
              <a:ext uri="{FF2B5EF4-FFF2-40B4-BE49-F238E27FC236}">
                <a16:creationId xmlns:a16="http://schemas.microsoft.com/office/drawing/2014/main" id="{5C63C988-39FE-688D-2472-8B36155F533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977433" y="3916416"/>
            <a:ext cx="1112039" cy="1060862"/>
          </a:xfrm>
          <a:prstGeom prst="rect">
            <a:avLst/>
          </a:prstGeom>
        </p:spPr>
      </p:pic>
      <p:sp>
        <p:nvSpPr>
          <p:cNvPr id="8" name="Rectangle 7"/>
          <p:cNvSpPr/>
          <p:nvPr/>
        </p:nvSpPr>
        <p:spPr>
          <a:xfrm>
            <a:off x="866444" y="1828261"/>
            <a:ext cx="7176003" cy="461665"/>
          </a:xfrm>
          <a:prstGeom prst="rect">
            <a:avLst/>
          </a:prstGeom>
        </p:spPr>
        <p:txBody>
          <a:bodyPr wrap="none">
            <a:spAutoFit/>
          </a:bodyPr>
          <a:lstStyle/>
          <a:p>
            <a:pPr algn="ctr" defTabSz="342900">
              <a:buClrTx/>
              <a:defRPr/>
            </a:pPr>
            <a:r>
              <a:rPr lang="en-US" sz="2400" b="1" kern="1200" dirty="0" err="1">
                <a:solidFill>
                  <a:srgbClr val="183030"/>
                </a:solidFill>
                <a:latin typeface="Calibri"/>
                <a:ea typeface="Tahoma" panose="020B0604030504040204" pitchFamily="34" charset="0"/>
                <a:cs typeface="Arial" panose="020B0604020202020204" pitchFamily="34" charset="0"/>
              </a:rPr>
              <a:t>CÂU</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HỎI</a:t>
            </a:r>
            <a:r>
              <a:rPr lang="en-US" sz="2400" b="1" kern="1200" dirty="0">
                <a:solidFill>
                  <a:srgbClr val="183030"/>
                </a:solidFill>
                <a:latin typeface="Calibri"/>
                <a:ea typeface="Tahoma" panose="020B0604030504040204" pitchFamily="34" charset="0"/>
                <a:cs typeface="Arial" panose="020B0604020202020204" pitchFamily="34" charset="0"/>
              </a:rPr>
              <a:t> Ô </a:t>
            </a:r>
            <a:r>
              <a:rPr lang="en-US" sz="2400" b="1" kern="1200" dirty="0" err="1">
                <a:solidFill>
                  <a:srgbClr val="183030"/>
                </a:solidFill>
                <a:latin typeface="Calibri"/>
                <a:ea typeface="Tahoma" panose="020B0604030504040204" pitchFamily="34" charset="0"/>
                <a:cs typeface="Arial" panose="020B0604020202020204" pitchFamily="34" charset="0"/>
              </a:rPr>
              <a:t>SỐ</a:t>
            </a:r>
            <a:r>
              <a:rPr lang="en-US" sz="2400" b="1" kern="1200" dirty="0">
                <a:solidFill>
                  <a:srgbClr val="183030"/>
                </a:solidFill>
                <a:latin typeface="Calibri"/>
                <a:ea typeface="Tahoma" panose="020B0604030504040204" pitchFamily="34" charset="0"/>
                <a:cs typeface="Arial" panose="020B0604020202020204" pitchFamily="34" charset="0"/>
              </a:rPr>
              <a:t> 9: </a:t>
            </a:r>
            <a:r>
              <a:rPr lang="en-US" sz="2400" b="1" i="1" kern="1200" dirty="0">
                <a:solidFill>
                  <a:srgbClr val="183030"/>
                </a:solidFill>
                <a:latin typeface="Calibri"/>
                <a:ea typeface="Tahoma" panose="020B0604030504040204" pitchFamily="34" charset="0"/>
                <a:cs typeface="Arial" panose="020B0604020202020204" pitchFamily="34" charset="0"/>
              </a:rPr>
              <a:t>Thu </a:t>
            </a:r>
            <a:r>
              <a:rPr lang="en-US" sz="2400" b="1" i="1" kern="1200" dirty="0" err="1">
                <a:solidFill>
                  <a:srgbClr val="183030"/>
                </a:solidFill>
                <a:latin typeface="Calibri"/>
                <a:ea typeface="Tahoma" panose="020B0604030504040204" pitchFamily="34" charset="0"/>
                <a:cs typeface="Arial" panose="020B0604020202020204" pitchFamily="34" charset="0"/>
              </a:rPr>
              <a:t>điếu</a:t>
            </a:r>
            <a:r>
              <a:rPr lang="en-US" sz="2400" b="1" i="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được</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viết</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theo</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thể</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thơ</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nào</a:t>
            </a:r>
            <a:r>
              <a:rPr lang="en-US" sz="2400" b="1" kern="1200" dirty="0">
                <a:solidFill>
                  <a:srgbClr val="183030"/>
                </a:solidFill>
                <a:latin typeface="Calibri"/>
                <a:ea typeface="Tahoma" panose="020B0604030504040204" pitchFamily="34" charset="0"/>
                <a:cs typeface="Arial" panose="020B0604020202020204" pitchFamily="34" charset="0"/>
              </a:rPr>
              <a:t>?</a:t>
            </a:r>
            <a:endParaRPr lang="vi-VN" sz="2400" b="1" kern="1200" dirty="0">
              <a:solidFill>
                <a:srgbClr val="18303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7174852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图片 32">
            <a:extLst>
              <a:ext uri="{FF2B5EF4-FFF2-40B4-BE49-F238E27FC236}">
                <a16:creationId xmlns:a16="http://schemas.microsoft.com/office/drawing/2014/main" id="{2239733D-627A-974C-98C9-4E9F77D435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6" y="1629"/>
            <a:ext cx="9138209" cy="5140242"/>
          </a:xfrm>
          <a:prstGeom prst="rect">
            <a:avLst/>
          </a:prstGeom>
        </p:spPr>
      </p:pic>
      <p:grpSp>
        <p:nvGrpSpPr>
          <p:cNvPr id="4" name="Group 3">
            <a:extLst>
              <a:ext uri="{FF2B5EF4-FFF2-40B4-BE49-F238E27FC236}">
                <a16:creationId xmlns:a16="http://schemas.microsoft.com/office/drawing/2014/main" id="{EF9F5735-EACA-4ED9-90AC-A2FF6524BF88}"/>
              </a:ext>
            </a:extLst>
          </p:cNvPr>
          <p:cNvGrpSpPr/>
          <p:nvPr/>
        </p:nvGrpSpPr>
        <p:grpSpPr>
          <a:xfrm>
            <a:off x="931459" y="1361365"/>
            <a:ext cx="7287905" cy="1372374"/>
            <a:chOff x="693126" y="1094627"/>
            <a:chExt cx="5282835" cy="1268633"/>
          </a:xfrm>
        </p:grpSpPr>
        <p:sp>
          <p:nvSpPr>
            <p:cNvPr id="5" name="矩形 4">
              <a:extLst>
                <a:ext uri="{FF2B5EF4-FFF2-40B4-BE49-F238E27FC236}">
                  <a16:creationId xmlns:a16="http://schemas.microsoft.com/office/drawing/2014/main" id="{C8D32CFC-80F1-DC41-8D52-964CF395EB83}"/>
                </a:ext>
              </a:extLst>
            </p:cNvPr>
            <p:cNvSpPr/>
            <p:nvPr/>
          </p:nvSpPr>
          <p:spPr>
            <a:xfrm>
              <a:off x="693126" y="1094627"/>
              <a:ext cx="5107465" cy="1268633"/>
            </a:xfrm>
            <a:prstGeom prst="rect">
              <a:avLst/>
            </a:prstGeom>
            <a:solidFill>
              <a:srgbClr val="FFE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kumimoji="1" lang="zh-CN" altLang="en-US" sz="1350" kern="1200">
                <a:solidFill>
                  <a:prstClr val="white"/>
                </a:solidFill>
                <a:latin typeface="Calibri"/>
                <a:ea typeface="等线" panose="02010600030101010101" pitchFamily="2" charset="-122"/>
              </a:endParaRPr>
            </a:p>
          </p:txBody>
        </p:sp>
        <p:sp>
          <p:nvSpPr>
            <p:cNvPr id="6" name="矩形 1">
              <a:extLst>
                <a:ext uri="{FF2B5EF4-FFF2-40B4-BE49-F238E27FC236}">
                  <a16:creationId xmlns:a16="http://schemas.microsoft.com/office/drawing/2014/main" id="{A31D3E48-DD24-0342-9505-5BDC91E93721}"/>
                </a:ext>
              </a:extLst>
            </p:cNvPr>
            <p:cNvSpPr/>
            <p:nvPr/>
          </p:nvSpPr>
          <p:spPr>
            <a:xfrm>
              <a:off x="868496" y="1313444"/>
              <a:ext cx="5107465" cy="341413"/>
            </a:xfrm>
            <a:prstGeom prst="rect">
              <a:avLst/>
            </a:prstGeom>
          </p:spPr>
          <p:txBody>
            <a:bodyPr vert="horz" wrap="square">
              <a:spAutoFit/>
            </a:bodyPr>
            <a:lstStyle/>
            <a:p>
              <a:pPr defTabSz="342900">
                <a:buClrTx/>
                <a:defRPr/>
              </a:pPr>
              <a:endParaRPr lang="vi-VN" altLang="zh-CN" sz="1800" b="1" i="1" kern="1200" dirty="0">
                <a:solidFill>
                  <a:srgbClr val="183030"/>
                </a:solidFill>
                <a:latin typeface="Calibri" panose="020F0502020204030204" pitchFamily="34" charset="0"/>
                <a:ea typeface="TsangerXuanSanM W05" panose="02020400000000000000" pitchFamily="18" charset="-122"/>
                <a:cs typeface="Calibri" panose="020F0502020204030204" pitchFamily="34" charset="0"/>
              </a:endParaRPr>
            </a:p>
          </p:txBody>
        </p:sp>
      </p:grpSp>
      <p:pic>
        <p:nvPicPr>
          <p:cNvPr id="9" name="图片 1">
            <a:hlinkClick r:id="rId3" action="ppaction://hlinksldjump"/>
            <a:extLst>
              <a:ext uri="{FF2B5EF4-FFF2-40B4-BE49-F238E27FC236}">
                <a16:creationId xmlns:a16="http://schemas.microsoft.com/office/drawing/2014/main" id="{5C63C988-39FE-688D-2472-8B36155F533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977433" y="3916416"/>
            <a:ext cx="1112039" cy="1060862"/>
          </a:xfrm>
          <a:prstGeom prst="rect">
            <a:avLst/>
          </a:prstGeom>
        </p:spPr>
      </p:pic>
      <p:sp>
        <p:nvSpPr>
          <p:cNvPr id="7" name="Rectangle 6"/>
          <p:cNvSpPr/>
          <p:nvPr/>
        </p:nvSpPr>
        <p:spPr>
          <a:xfrm>
            <a:off x="1718844" y="1643595"/>
            <a:ext cx="5471205" cy="1200329"/>
          </a:xfrm>
          <a:prstGeom prst="rect">
            <a:avLst/>
          </a:prstGeom>
        </p:spPr>
        <p:txBody>
          <a:bodyPr wrap="square">
            <a:spAutoFit/>
          </a:bodyPr>
          <a:lstStyle/>
          <a:p>
            <a:pPr algn="ctr" defTabSz="342900">
              <a:buClrTx/>
              <a:defRPr/>
            </a:pPr>
            <a:r>
              <a:rPr lang="en-US" sz="2400" b="1" kern="1200" dirty="0" err="1">
                <a:solidFill>
                  <a:srgbClr val="183030"/>
                </a:solidFill>
                <a:latin typeface="Calibri"/>
                <a:ea typeface="Tahoma" panose="020B0604030504040204" pitchFamily="34" charset="0"/>
                <a:cs typeface="Arial" panose="020B0604020202020204" pitchFamily="34" charset="0"/>
              </a:rPr>
              <a:t>CÂU</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HỎI</a:t>
            </a:r>
            <a:r>
              <a:rPr lang="en-US" sz="2400" b="1" kern="1200" dirty="0">
                <a:solidFill>
                  <a:srgbClr val="183030"/>
                </a:solidFill>
                <a:latin typeface="Calibri"/>
                <a:ea typeface="Tahoma" panose="020B0604030504040204" pitchFamily="34" charset="0"/>
                <a:cs typeface="Arial" panose="020B0604020202020204" pitchFamily="34" charset="0"/>
              </a:rPr>
              <a:t> Ô </a:t>
            </a:r>
            <a:r>
              <a:rPr lang="en-US" sz="2400" b="1" kern="1200" dirty="0" err="1">
                <a:solidFill>
                  <a:srgbClr val="183030"/>
                </a:solidFill>
                <a:latin typeface="Calibri"/>
                <a:ea typeface="Tahoma" panose="020B0604030504040204" pitchFamily="34" charset="0"/>
                <a:cs typeface="Arial" panose="020B0604020202020204" pitchFamily="34" charset="0"/>
              </a:rPr>
              <a:t>SỐ</a:t>
            </a:r>
            <a:r>
              <a:rPr lang="en-US" sz="2400" b="1" kern="1200" dirty="0">
                <a:solidFill>
                  <a:srgbClr val="183030"/>
                </a:solidFill>
                <a:latin typeface="Calibri"/>
                <a:ea typeface="Tahoma" panose="020B0604030504040204" pitchFamily="34" charset="0"/>
                <a:cs typeface="Arial" panose="020B0604020202020204" pitchFamily="34" charset="0"/>
              </a:rPr>
              <a:t> 10: </a:t>
            </a:r>
            <a:r>
              <a:rPr lang="en-US" sz="2400" b="1" kern="1200" dirty="0" err="1">
                <a:solidFill>
                  <a:srgbClr val="183030"/>
                </a:solidFill>
                <a:latin typeface="Calibri"/>
                <a:ea typeface="Tahoma" panose="020B0604030504040204" pitchFamily="34" charset="0"/>
                <a:cs typeface="Arial" panose="020B0604020202020204" pitchFamily="34" charset="0"/>
              </a:rPr>
              <a:t>Đây</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là</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từ</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ngữ</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miêu</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tả</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hình</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ảnh</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chiếc</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thuyền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trong</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bài</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i="1" kern="1200" dirty="0">
                <a:solidFill>
                  <a:srgbClr val="183030"/>
                </a:solidFill>
                <a:latin typeface="Calibri"/>
                <a:ea typeface="Tahoma" panose="020B0604030504040204" pitchFamily="34" charset="0"/>
                <a:cs typeface="Arial" panose="020B0604020202020204" pitchFamily="34" charset="0"/>
              </a:rPr>
              <a:t>Thu </a:t>
            </a:r>
            <a:r>
              <a:rPr lang="en-US" sz="2400" b="1" i="1" kern="1200" dirty="0" err="1">
                <a:solidFill>
                  <a:srgbClr val="183030"/>
                </a:solidFill>
                <a:latin typeface="Calibri"/>
                <a:ea typeface="Tahoma" panose="020B0604030504040204" pitchFamily="34" charset="0"/>
                <a:cs typeface="Arial" panose="020B0604020202020204" pitchFamily="34" charset="0"/>
              </a:rPr>
              <a:t>điếu</a:t>
            </a:r>
            <a:r>
              <a:rPr lang="en-US" sz="2400" b="1" i="1" kern="1200" dirty="0">
                <a:solidFill>
                  <a:srgbClr val="183030"/>
                </a:solidFill>
                <a:latin typeface="Calibri"/>
                <a:ea typeface="Tahoma" panose="020B0604030504040204" pitchFamily="34" charset="0"/>
                <a:cs typeface="Arial" panose="020B0604020202020204" pitchFamily="34" charset="0"/>
              </a:rPr>
              <a:t>?</a:t>
            </a:r>
            <a:endParaRPr lang="vi-VN" sz="2400" b="1" i="1" kern="1200" dirty="0">
              <a:solidFill>
                <a:srgbClr val="18303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4876661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图片 32">
            <a:extLst>
              <a:ext uri="{FF2B5EF4-FFF2-40B4-BE49-F238E27FC236}">
                <a16:creationId xmlns:a16="http://schemas.microsoft.com/office/drawing/2014/main" id="{2239733D-627A-974C-98C9-4E9F77D435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6" y="1629"/>
            <a:ext cx="9138209" cy="5140242"/>
          </a:xfrm>
          <a:prstGeom prst="rect">
            <a:avLst/>
          </a:prstGeom>
        </p:spPr>
      </p:pic>
      <p:grpSp>
        <p:nvGrpSpPr>
          <p:cNvPr id="4" name="Group 3">
            <a:extLst>
              <a:ext uri="{FF2B5EF4-FFF2-40B4-BE49-F238E27FC236}">
                <a16:creationId xmlns:a16="http://schemas.microsoft.com/office/drawing/2014/main" id="{EF9F5735-EACA-4ED9-90AC-A2FF6524BF88}"/>
              </a:ext>
            </a:extLst>
          </p:cNvPr>
          <p:cNvGrpSpPr/>
          <p:nvPr/>
        </p:nvGrpSpPr>
        <p:grpSpPr>
          <a:xfrm>
            <a:off x="931459" y="1361365"/>
            <a:ext cx="7287905" cy="1372374"/>
            <a:chOff x="693126" y="1094627"/>
            <a:chExt cx="5282835" cy="1268633"/>
          </a:xfrm>
        </p:grpSpPr>
        <p:sp>
          <p:nvSpPr>
            <p:cNvPr id="5" name="矩形 4">
              <a:extLst>
                <a:ext uri="{FF2B5EF4-FFF2-40B4-BE49-F238E27FC236}">
                  <a16:creationId xmlns:a16="http://schemas.microsoft.com/office/drawing/2014/main" id="{C8D32CFC-80F1-DC41-8D52-964CF395EB83}"/>
                </a:ext>
              </a:extLst>
            </p:cNvPr>
            <p:cNvSpPr/>
            <p:nvPr/>
          </p:nvSpPr>
          <p:spPr>
            <a:xfrm>
              <a:off x="693126" y="1094627"/>
              <a:ext cx="5107465" cy="1268633"/>
            </a:xfrm>
            <a:prstGeom prst="rect">
              <a:avLst/>
            </a:prstGeom>
            <a:solidFill>
              <a:srgbClr val="FFE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kumimoji="1" lang="zh-CN" altLang="en-US" sz="1350" kern="1200">
                <a:solidFill>
                  <a:prstClr val="white"/>
                </a:solidFill>
                <a:latin typeface="Calibri"/>
                <a:ea typeface="等线" panose="02010600030101010101" pitchFamily="2" charset="-122"/>
              </a:endParaRPr>
            </a:p>
          </p:txBody>
        </p:sp>
        <p:sp>
          <p:nvSpPr>
            <p:cNvPr id="6" name="矩形 1">
              <a:extLst>
                <a:ext uri="{FF2B5EF4-FFF2-40B4-BE49-F238E27FC236}">
                  <a16:creationId xmlns:a16="http://schemas.microsoft.com/office/drawing/2014/main" id="{A31D3E48-DD24-0342-9505-5BDC91E93721}"/>
                </a:ext>
              </a:extLst>
            </p:cNvPr>
            <p:cNvSpPr/>
            <p:nvPr/>
          </p:nvSpPr>
          <p:spPr>
            <a:xfrm>
              <a:off x="868496" y="1313444"/>
              <a:ext cx="5107465" cy="341413"/>
            </a:xfrm>
            <a:prstGeom prst="rect">
              <a:avLst/>
            </a:prstGeom>
          </p:spPr>
          <p:txBody>
            <a:bodyPr vert="horz" wrap="square">
              <a:spAutoFit/>
            </a:bodyPr>
            <a:lstStyle/>
            <a:p>
              <a:pPr defTabSz="342900">
                <a:buClrTx/>
                <a:defRPr/>
              </a:pPr>
              <a:endParaRPr lang="vi-VN" altLang="zh-CN" sz="1800" b="1" i="1" kern="1200" dirty="0">
                <a:solidFill>
                  <a:srgbClr val="183030"/>
                </a:solidFill>
                <a:latin typeface="Calibri" panose="020F0502020204030204" pitchFamily="34" charset="0"/>
                <a:ea typeface="TsangerXuanSanM W05" panose="02020400000000000000" pitchFamily="18" charset="-122"/>
                <a:cs typeface="Calibri" panose="020F0502020204030204" pitchFamily="34" charset="0"/>
              </a:endParaRPr>
            </a:p>
          </p:txBody>
        </p:sp>
      </p:grpSp>
      <p:pic>
        <p:nvPicPr>
          <p:cNvPr id="9" name="图片 1">
            <a:hlinkClick r:id="rId3" action="ppaction://hlinksldjump"/>
            <a:extLst>
              <a:ext uri="{FF2B5EF4-FFF2-40B4-BE49-F238E27FC236}">
                <a16:creationId xmlns:a16="http://schemas.microsoft.com/office/drawing/2014/main" id="{5C63C988-39FE-688D-2472-8B36155F533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977433" y="3916416"/>
            <a:ext cx="1112039" cy="1060862"/>
          </a:xfrm>
          <a:prstGeom prst="rect">
            <a:avLst/>
          </a:prstGeom>
        </p:spPr>
      </p:pic>
      <p:sp>
        <p:nvSpPr>
          <p:cNvPr id="8" name="Rectangle 7"/>
          <p:cNvSpPr/>
          <p:nvPr/>
        </p:nvSpPr>
        <p:spPr>
          <a:xfrm>
            <a:off x="1826320" y="1643595"/>
            <a:ext cx="5256253" cy="830997"/>
          </a:xfrm>
          <a:prstGeom prst="rect">
            <a:avLst/>
          </a:prstGeom>
        </p:spPr>
        <p:txBody>
          <a:bodyPr wrap="square">
            <a:spAutoFit/>
          </a:bodyPr>
          <a:lstStyle/>
          <a:p>
            <a:pPr algn="ctr" defTabSz="342900">
              <a:buClrTx/>
              <a:defRPr/>
            </a:pPr>
            <a:r>
              <a:rPr lang="en-US" sz="2400" b="1" kern="1200" dirty="0" err="1">
                <a:solidFill>
                  <a:srgbClr val="183030"/>
                </a:solidFill>
                <a:latin typeface="Calibri"/>
                <a:ea typeface="Tahoma" panose="020B0604030504040204" pitchFamily="34" charset="0"/>
                <a:cs typeface="Arial" panose="020B0604020202020204" pitchFamily="34" charset="0"/>
              </a:rPr>
              <a:t>CÂU</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HỎI</a:t>
            </a:r>
            <a:r>
              <a:rPr lang="en-US" sz="2400" b="1" kern="1200" dirty="0">
                <a:solidFill>
                  <a:srgbClr val="183030"/>
                </a:solidFill>
                <a:latin typeface="Calibri"/>
                <a:ea typeface="Tahoma" panose="020B0604030504040204" pitchFamily="34" charset="0"/>
                <a:cs typeface="Arial" panose="020B0604020202020204" pitchFamily="34" charset="0"/>
              </a:rPr>
              <a:t> Ô </a:t>
            </a:r>
            <a:r>
              <a:rPr lang="en-US" sz="2400" b="1" kern="1200" dirty="0" err="1">
                <a:solidFill>
                  <a:srgbClr val="183030"/>
                </a:solidFill>
                <a:latin typeface="Calibri"/>
                <a:ea typeface="Tahoma" panose="020B0604030504040204" pitchFamily="34" charset="0"/>
                <a:cs typeface="Arial" panose="020B0604020202020204" pitchFamily="34" charset="0"/>
              </a:rPr>
              <a:t>SỐ</a:t>
            </a:r>
            <a:r>
              <a:rPr lang="en-US" sz="2400" b="1" kern="1200" dirty="0">
                <a:solidFill>
                  <a:srgbClr val="183030"/>
                </a:solidFill>
                <a:latin typeface="Calibri"/>
                <a:ea typeface="Tahoma" panose="020B0604030504040204" pitchFamily="34" charset="0"/>
                <a:cs typeface="Arial" panose="020B0604020202020204" pitchFamily="34" charset="0"/>
              </a:rPr>
              <a:t> 11: </a:t>
            </a:r>
            <a:r>
              <a:rPr lang="en-US" sz="2400" b="1" kern="1200" dirty="0" err="1">
                <a:solidFill>
                  <a:srgbClr val="183030"/>
                </a:solidFill>
                <a:latin typeface="Calibri"/>
                <a:ea typeface="Tahoma" panose="020B0604030504040204" pitchFamily="34" charset="0"/>
                <a:cs typeface="Arial" panose="020B0604020202020204" pitchFamily="34" charset="0"/>
              </a:rPr>
              <a:t>Đây</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là</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tư</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thế</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suy</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tư</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của</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nhân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vật</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trữ</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tình</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trong</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bài</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thơ</a:t>
            </a:r>
            <a:r>
              <a:rPr lang="en-US" sz="2400" b="1" kern="1200" dirty="0">
                <a:solidFill>
                  <a:srgbClr val="183030"/>
                </a:solidFill>
                <a:latin typeface="Calibri"/>
                <a:ea typeface="Tahoma" panose="020B0604030504040204" pitchFamily="34" charset="0"/>
                <a:cs typeface="Arial" panose="020B0604020202020204" pitchFamily="34" charset="0"/>
              </a:rPr>
              <a:t>?</a:t>
            </a:r>
            <a:endParaRPr lang="vi-VN" sz="2400" b="1" kern="1200" dirty="0">
              <a:solidFill>
                <a:srgbClr val="18303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4821417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2"/>
          <p:cNvSpPr txBox="1">
            <a:spLocks noGrp="1"/>
          </p:cNvSpPr>
          <p:nvPr>
            <p:ph type="subTitle" idx="1"/>
          </p:nvPr>
        </p:nvSpPr>
        <p:spPr>
          <a:xfrm>
            <a:off x="4136932" y="3519975"/>
            <a:ext cx="5636100" cy="58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i="1" dirty="0" err="1">
                <a:solidFill>
                  <a:schemeClr val="tx1">
                    <a:lumMod val="75000"/>
                    <a:lumOff val="25000"/>
                  </a:schemeClr>
                </a:solidFill>
                <a:latin typeface="Candara" panose="020E0502030303020204" pitchFamily="34" charset="0"/>
              </a:rPr>
              <a:t>Nguyễn</a:t>
            </a:r>
            <a:r>
              <a:rPr lang="en-US" sz="2400" b="1" i="1" dirty="0">
                <a:solidFill>
                  <a:schemeClr val="tx1">
                    <a:lumMod val="75000"/>
                    <a:lumOff val="25000"/>
                  </a:schemeClr>
                </a:solidFill>
                <a:latin typeface="Candara" panose="020E0502030303020204" pitchFamily="34" charset="0"/>
              </a:rPr>
              <a:t> </a:t>
            </a:r>
            <a:r>
              <a:rPr lang="en-US" sz="2400" b="1" i="1" dirty="0" err="1">
                <a:solidFill>
                  <a:schemeClr val="tx1">
                    <a:lumMod val="75000"/>
                    <a:lumOff val="25000"/>
                  </a:schemeClr>
                </a:solidFill>
                <a:latin typeface="Candara" panose="020E0502030303020204" pitchFamily="34" charset="0"/>
              </a:rPr>
              <a:t>Khuyến</a:t>
            </a:r>
            <a:endParaRPr sz="2400" b="1" i="1" dirty="0">
              <a:solidFill>
                <a:schemeClr val="tx1">
                  <a:lumMod val="75000"/>
                  <a:lumOff val="25000"/>
                </a:schemeClr>
              </a:solidFill>
              <a:latin typeface="Candara" panose="020E0502030303020204" pitchFamily="34" charset="0"/>
            </a:endParaRPr>
          </a:p>
        </p:txBody>
      </p:sp>
      <p:sp>
        <p:nvSpPr>
          <p:cNvPr id="262" name="Google Shape;262;p32"/>
          <p:cNvSpPr txBox="1">
            <a:spLocks noGrp="1"/>
          </p:cNvSpPr>
          <p:nvPr>
            <p:ph type="ctrTitle"/>
          </p:nvPr>
        </p:nvSpPr>
        <p:spPr>
          <a:xfrm>
            <a:off x="1129800" y="1078275"/>
            <a:ext cx="7834906" cy="2441700"/>
          </a:xfrm>
          <a:prstGeom prst="rect">
            <a:avLst/>
          </a:prstGeom>
        </p:spPr>
        <p:txBody>
          <a:bodyPr spcFirstLastPara="1" wrap="square" lIns="91425" tIns="91425" rIns="91425" bIns="91425" anchor="ctr" anchorCtr="0">
            <a:noAutofit/>
          </a:bodyPr>
          <a:lstStyle/>
          <a:p>
            <a:r>
              <a:rPr lang="vi-VN" i="1" dirty="0">
                <a:solidFill>
                  <a:schemeClr val="tx2"/>
                </a:solidFill>
                <a:latin typeface="Candara" panose="020E0502030303020204" pitchFamily="34" charset="0"/>
              </a:rPr>
              <a:t>Thực hành đọc hiểu</a:t>
            </a:r>
            <a:br>
              <a:rPr lang="en-VN" dirty="0">
                <a:latin typeface="Candara" panose="020E0502030303020204" pitchFamily="34" charset="0"/>
              </a:rPr>
            </a:br>
            <a:r>
              <a:rPr lang="vi-VN" b="1" dirty="0">
                <a:latin typeface="Candara" panose="020E0502030303020204" pitchFamily="34" charset="0"/>
              </a:rPr>
              <a:t> </a:t>
            </a:r>
            <a:r>
              <a:rPr lang="vi-VN" b="1" dirty="0">
                <a:solidFill>
                  <a:schemeClr val="bg2"/>
                </a:solidFill>
                <a:latin typeface="Candara" panose="020E0502030303020204" pitchFamily="34" charset="0"/>
              </a:rPr>
              <a:t>CÂU CÁ MÙA THU</a:t>
            </a:r>
            <a:r>
              <a:rPr lang="vi-VN" b="1" i="1" dirty="0">
                <a:solidFill>
                  <a:schemeClr val="bg2"/>
                </a:solidFill>
                <a:latin typeface="Candara" panose="020E0502030303020204" pitchFamily="34" charset="0"/>
              </a:rPr>
              <a:t> </a:t>
            </a:r>
            <a:br>
              <a:rPr lang="en-VN" dirty="0">
                <a:solidFill>
                  <a:schemeClr val="bg2"/>
                </a:solidFill>
                <a:latin typeface="Candara" panose="020E0502030303020204" pitchFamily="34" charset="0"/>
              </a:rPr>
            </a:br>
            <a:r>
              <a:rPr lang="vi-VN" sz="3600" b="1" dirty="0">
                <a:solidFill>
                  <a:schemeClr val="bg2"/>
                </a:solidFill>
                <a:latin typeface="Candara" panose="020E0502030303020204" pitchFamily="34" charset="0"/>
              </a:rPr>
              <a:t>(Thu điếu)</a:t>
            </a:r>
            <a:endParaRPr lang="en-US" sz="5200" dirty="0">
              <a:solidFill>
                <a:schemeClr val="bg2"/>
              </a:solidFill>
              <a:latin typeface="Candara" panose="020E0502030303020204" pitchFamily="34" charset="0"/>
            </a:endParaRPr>
          </a:p>
        </p:txBody>
      </p:sp>
    </p:spTree>
    <p:extLst>
      <p:ext uri="{BB962C8B-B14F-4D97-AF65-F5344CB8AC3E}">
        <p14:creationId xmlns:p14="http://schemas.microsoft.com/office/powerpoint/2010/main" val="37744288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577" y="0"/>
            <a:ext cx="8229600" cy="700644"/>
          </a:xfrm>
        </p:spPr>
        <p:txBody>
          <a:bodyPr/>
          <a:lstStyle/>
          <a:p>
            <a:r>
              <a:rPr lang="en-US" sz="2800" b="1" dirty="0">
                <a:solidFill>
                  <a:srgbClr val="FF0000"/>
                </a:solidFill>
                <a:latin typeface="Times New Roman" panose="02020603050405020304" pitchFamily="18" charset="0"/>
                <a:cs typeface="Times New Roman" panose="02020603050405020304" pitchFamily="18" charset="0"/>
              </a:rPr>
              <a:t>HOẠT ĐỘNG NHÓM</a:t>
            </a: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1463306703"/>
              </p:ext>
            </p:extLst>
          </p:nvPr>
        </p:nvGraphicFramePr>
        <p:xfrm>
          <a:off x="1366323" y="781935"/>
          <a:ext cx="6530108" cy="1879600"/>
        </p:xfrm>
        <a:graphic>
          <a:graphicData uri="http://schemas.openxmlformats.org/drawingml/2006/table">
            <a:tbl>
              <a:tblPr firstRow="1" bandRow="1">
                <a:tableStyleId>{5C22544A-7EE6-4342-B048-85BDC9FD1C3A}</a:tableStyleId>
              </a:tblPr>
              <a:tblGrid>
                <a:gridCol w="1377512">
                  <a:extLst>
                    <a:ext uri="{9D8B030D-6E8A-4147-A177-3AD203B41FA5}">
                      <a16:colId xmlns:a16="http://schemas.microsoft.com/office/drawing/2014/main" val="20000"/>
                    </a:ext>
                  </a:extLst>
                </a:gridCol>
                <a:gridCol w="5152596">
                  <a:extLst>
                    <a:ext uri="{9D8B030D-6E8A-4147-A177-3AD203B41FA5}">
                      <a16:colId xmlns:a16="http://schemas.microsoft.com/office/drawing/2014/main" val="20001"/>
                    </a:ext>
                  </a:extLst>
                </a:gridCol>
              </a:tblGrid>
              <a:tr h="434340">
                <a:tc>
                  <a:txBody>
                    <a:bodyPr/>
                    <a:lstStyle/>
                    <a:p>
                      <a:r>
                        <a:rPr lang="en-US" sz="1800" dirty="0" err="1">
                          <a:solidFill>
                            <a:schemeClr val="bg1"/>
                          </a:solidFill>
                          <a:latin typeface="Times New Roman" panose="02020603050405020304" pitchFamily="18" charset="0"/>
                          <a:cs typeface="Times New Roman" panose="02020603050405020304" pitchFamily="18" charset="0"/>
                        </a:rPr>
                        <a:t>Nhóm</a:t>
                      </a:r>
                      <a:r>
                        <a:rPr lang="en-US" sz="1800" baseline="0" dirty="0">
                          <a:solidFill>
                            <a:schemeClr val="bg1"/>
                          </a:solidFill>
                          <a:latin typeface="Times New Roman" panose="02020603050405020304" pitchFamily="18" charset="0"/>
                          <a:cs typeface="Times New Roman" panose="02020603050405020304" pitchFamily="18" charset="0"/>
                        </a:rPr>
                        <a:t> 1</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algn="just">
                        <a:lnSpc>
                          <a:spcPts val="1800"/>
                        </a:lnSpc>
                        <a:spcBef>
                          <a:spcPts val="0"/>
                        </a:spcBef>
                        <a:spcAft>
                          <a:spcPts val="0"/>
                        </a:spcAft>
                      </a:pPr>
                      <a:r>
                        <a:rPr lang="nl-NL" sz="1800" b="1" i="1" dirty="0">
                          <a:solidFill>
                            <a:schemeClr val="bg1"/>
                          </a:solidFill>
                          <a:effectLst/>
                          <a:latin typeface="Times New Roman"/>
                          <a:ea typeface="Times New Roman"/>
                        </a:rPr>
                        <a:t>Thu</a:t>
                      </a:r>
                      <a:r>
                        <a:rPr lang="nl-NL" sz="1800" b="1" i="1" baseline="0" dirty="0">
                          <a:solidFill>
                            <a:schemeClr val="bg1"/>
                          </a:solidFill>
                          <a:effectLst/>
                          <a:latin typeface="Times New Roman"/>
                          <a:ea typeface="Times New Roman"/>
                        </a:rPr>
                        <a:t> thập thông tin g</a:t>
                      </a:r>
                      <a:r>
                        <a:rPr lang="nl-NL" sz="1800" b="1" i="1" dirty="0">
                          <a:solidFill>
                            <a:schemeClr val="bg1"/>
                          </a:solidFill>
                          <a:effectLst/>
                          <a:latin typeface="Times New Roman"/>
                          <a:ea typeface="Times New Roman"/>
                        </a:rPr>
                        <a:t>iới thiệu về tác giả và tác phẩm.</a:t>
                      </a:r>
                      <a:endParaRPr lang="en-US" sz="1600" b="1" dirty="0">
                        <a:solidFill>
                          <a:schemeClr val="bg1"/>
                        </a:solidFill>
                        <a:effectLst/>
                        <a:latin typeface="Times New Roman"/>
                        <a:ea typeface="Times New Roman"/>
                      </a:endParaRPr>
                    </a:p>
                  </a:txBody>
                  <a:tcPr/>
                </a:tc>
                <a:extLst>
                  <a:ext uri="{0D108BD9-81ED-4DB2-BD59-A6C34878D82A}">
                    <a16:rowId xmlns:a16="http://schemas.microsoft.com/office/drawing/2014/main" val="10000"/>
                  </a:ext>
                </a:extLst>
              </a:tr>
              <a:tr h="434340">
                <a:tc>
                  <a:txBody>
                    <a:bodyPr/>
                    <a:lstStyle/>
                    <a:p>
                      <a:r>
                        <a:rPr lang="en-US" sz="1800" b="1" dirty="0" err="1">
                          <a:latin typeface="Times New Roman" panose="02020603050405020304" pitchFamily="18" charset="0"/>
                          <a:cs typeface="Times New Roman" panose="02020603050405020304" pitchFamily="18" charset="0"/>
                        </a:rPr>
                        <a:t>Nhóm</a:t>
                      </a:r>
                      <a:r>
                        <a:rPr lang="en-US" sz="1800" b="1" baseline="0" dirty="0">
                          <a:latin typeface="Times New Roman" panose="02020603050405020304" pitchFamily="18" charset="0"/>
                          <a:cs typeface="Times New Roman" panose="02020603050405020304" pitchFamily="18" charset="0"/>
                        </a:rPr>
                        <a:t> 2</a:t>
                      </a:r>
                      <a:endParaRPr lang="en-US" sz="1800" b="1" dirty="0">
                        <a:latin typeface="Times New Roman" panose="02020603050405020304" pitchFamily="18" charset="0"/>
                        <a:cs typeface="Times New Roman" panose="02020603050405020304" pitchFamily="18" charset="0"/>
                      </a:endParaRPr>
                    </a:p>
                  </a:txBody>
                  <a:tcPr/>
                </a:tc>
                <a:tc>
                  <a:txBody>
                    <a:bodyPr/>
                    <a:lstStyle/>
                    <a:p>
                      <a:pPr marL="0" marR="0" algn="just">
                        <a:lnSpc>
                          <a:spcPts val="1800"/>
                        </a:lnSpc>
                        <a:spcBef>
                          <a:spcPts val="0"/>
                        </a:spcBef>
                        <a:spcAft>
                          <a:spcPts val="0"/>
                        </a:spcAft>
                      </a:pPr>
                      <a:r>
                        <a:rPr lang="nl-NL" sz="1800" b="1" i="1" dirty="0">
                          <a:solidFill>
                            <a:schemeClr val="tx1"/>
                          </a:solidFill>
                          <a:effectLst/>
                          <a:latin typeface="Times New Roman"/>
                          <a:ea typeface="Times New Roman"/>
                        </a:rPr>
                        <a:t>Bức tranh cảnh vật mùa thu hiện lên trong bài thơ.</a:t>
                      </a:r>
                      <a:endParaRPr lang="en-US" sz="1600" b="1" dirty="0">
                        <a:solidFill>
                          <a:schemeClr val="tx1"/>
                        </a:solidFill>
                        <a:effectLst/>
                        <a:latin typeface="Times New Roman"/>
                        <a:ea typeface="Times New Roman"/>
                      </a:endParaRPr>
                    </a:p>
                  </a:txBody>
                  <a:tcPr/>
                </a:tc>
                <a:extLst>
                  <a:ext uri="{0D108BD9-81ED-4DB2-BD59-A6C34878D82A}">
                    <a16:rowId xmlns:a16="http://schemas.microsoft.com/office/drawing/2014/main" val="10001"/>
                  </a:ext>
                </a:extLst>
              </a:tr>
              <a:tr h="370840">
                <a:tc>
                  <a:txBody>
                    <a:bodyPr/>
                    <a:lstStyle/>
                    <a:p>
                      <a:r>
                        <a:rPr lang="en-US" sz="1800" b="1" dirty="0" err="1">
                          <a:latin typeface="Times New Roman" panose="02020603050405020304" pitchFamily="18" charset="0"/>
                          <a:cs typeface="Times New Roman" panose="02020603050405020304" pitchFamily="18" charset="0"/>
                        </a:rPr>
                        <a:t>Nhóm</a:t>
                      </a:r>
                      <a:r>
                        <a:rPr lang="en-US" sz="1800" b="1" baseline="0" dirty="0">
                          <a:latin typeface="Times New Roman" panose="02020603050405020304" pitchFamily="18" charset="0"/>
                          <a:cs typeface="Times New Roman" panose="02020603050405020304" pitchFamily="18" charset="0"/>
                        </a:rPr>
                        <a:t> 3</a:t>
                      </a:r>
                      <a:endParaRPr lang="en-US" sz="1800" b="1" dirty="0">
                        <a:latin typeface="Times New Roman" panose="02020603050405020304" pitchFamily="18" charset="0"/>
                        <a:cs typeface="Times New Roman" panose="02020603050405020304" pitchFamily="18" charset="0"/>
                      </a:endParaRPr>
                    </a:p>
                  </a:txBody>
                  <a:tcPr/>
                </a:tc>
                <a:tc>
                  <a:txBody>
                    <a:bodyPr/>
                    <a:lstStyle/>
                    <a:p>
                      <a:pPr marL="0" marR="0" algn="just">
                        <a:lnSpc>
                          <a:spcPts val="1800"/>
                        </a:lnSpc>
                        <a:spcBef>
                          <a:spcPts val="0"/>
                        </a:spcBef>
                        <a:spcAft>
                          <a:spcPts val="0"/>
                        </a:spcAft>
                      </a:pPr>
                      <a:r>
                        <a:rPr lang="nl-NL" sz="1800" b="1" i="1" dirty="0">
                          <a:solidFill>
                            <a:schemeClr val="tx1"/>
                          </a:solidFill>
                          <a:effectLst/>
                          <a:latin typeface="Times New Roman"/>
                          <a:ea typeface="Times New Roman"/>
                        </a:rPr>
                        <a:t>Tâm trạng của nhà thơ trong bài thơ.</a:t>
                      </a:r>
                      <a:endParaRPr lang="en-US" sz="1600" b="1" dirty="0">
                        <a:solidFill>
                          <a:schemeClr val="tx1"/>
                        </a:solidFill>
                        <a:effectLst/>
                        <a:latin typeface="Times New Roman"/>
                        <a:ea typeface="Times New Roman"/>
                      </a:endParaRPr>
                    </a:p>
                  </a:txBody>
                  <a:tcPr/>
                </a:tc>
                <a:extLst>
                  <a:ext uri="{0D108BD9-81ED-4DB2-BD59-A6C34878D82A}">
                    <a16:rowId xmlns:a16="http://schemas.microsoft.com/office/drawing/2014/main" val="10002"/>
                  </a:ext>
                </a:extLst>
              </a:tr>
              <a:tr h="640080">
                <a:tc>
                  <a:txBody>
                    <a:bodyPr/>
                    <a:lstStyle/>
                    <a:p>
                      <a:r>
                        <a:rPr lang="en-US" sz="1800" b="1" dirty="0" err="1">
                          <a:latin typeface="Times New Roman" panose="02020603050405020304" pitchFamily="18" charset="0"/>
                          <a:cs typeface="Times New Roman" panose="02020603050405020304" pitchFamily="18" charset="0"/>
                        </a:rPr>
                        <a:t>Nhóm</a:t>
                      </a:r>
                      <a:r>
                        <a:rPr lang="en-US" sz="1800" b="1" baseline="0" dirty="0">
                          <a:latin typeface="Times New Roman" panose="02020603050405020304" pitchFamily="18" charset="0"/>
                          <a:cs typeface="Times New Roman" panose="02020603050405020304" pitchFamily="18" charset="0"/>
                        </a:rPr>
                        <a:t> 4</a:t>
                      </a:r>
                      <a:endParaRPr lang="en-US" sz="1800" b="1" dirty="0">
                        <a:latin typeface="Times New Roman" panose="02020603050405020304" pitchFamily="18" charset="0"/>
                        <a:cs typeface="Times New Roman" panose="02020603050405020304" pitchFamily="18" charset="0"/>
                      </a:endParaRPr>
                    </a:p>
                  </a:txBody>
                  <a:tcPr/>
                </a:tc>
                <a:tc>
                  <a:txBody>
                    <a:bodyPr/>
                    <a:lstStyle/>
                    <a:p>
                      <a:pPr marL="0" marR="0" algn="just">
                        <a:spcBef>
                          <a:spcPts val="0"/>
                        </a:spcBef>
                        <a:spcAft>
                          <a:spcPts val="0"/>
                        </a:spcAft>
                      </a:pPr>
                      <a:r>
                        <a:rPr lang="en-US" sz="1800" b="1" i="1" dirty="0" err="1">
                          <a:solidFill>
                            <a:schemeClr val="tx1"/>
                          </a:solidFill>
                          <a:effectLst/>
                          <a:latin typeface="Times New Roman"/>
                          <a:ea typeface="Times New Roman"/>
                        </a:rPr>
                        <a:t>Nêu</a:t>
                      </a:r>
                      <a:r>
                        <a:rPr lang="en-US" sz="1800" b="1" i="1" dirty="0">
                          <a:solidFill>
                            <a:schemeClr val="tx1"/>
                          </a:solidFill>
                          <a:effectLst/>
                          <a:latin typeface="Times New Roman"/>
                          <a:ea typeface="Times New Roman"/>
                        </a:rPr>
                        <a:t> </a:t>
                      </a:r>
                      <a:r>
                        <a:rPr lang="en-US" sz="1800" b="1" i="1" dirty="0" err="1">
                          <a:solidFill>
                            <a:schemeClr val="tx1"/>
                          </a:solidFill>
                          <a:effectLst/>
                          <a:latin typeface="Times New Roman"/>
                          <a:ea typeface="Times New Roman"/>
                        </a:rPr>
                        <a:t>những</a:t>
                      </a:r>
                      <a:r>
                        <a:rPr lang="en-US" sz="1800" b="1" i="1" dirty="0">
                          <a:solidFill>
                            <a:schemeClr val="tx1"/>
                          </a:solidFill>
                          <a:effectLst/>
                          <a:latin typeface="Times New Roman"/>
                          <a:ea typeface="Times New Roman"/>
                        </a:rPr>
                        <a:t> </a:t>
                      </a:r>
                      <a:r>
                        <a:rPr lang="en-US" sz="1800" b="1" i="1" dirty="0" err="1">
                          <a:solidFill>
                            <a:schemeClr val="tx1"/>
                          </a:solidFill>
                          <a:effectLst/>
                          <a:latin typeface="Times New Roman"/>
                          <a:ea typeface="Times New Roman"/>
                        </a:rPr>
                        <a:t>đặc</a:t>
                      </a:r>
                      <a:r>
                        <a:rPr lang="en-US" sz="1800" b="1" i="1" dirty="0">
                          <a:solidFill>
                            <a:schemeClr val="tx1"/>
                          </a:solidFill>
                          <a:effectLst/>
                          <a:latin typeface="Times New Roman"/>
                          <a:ea typeface="Times New Roman"/>
                        </a:rPr>
                        <a:t> </a:t>
                      </a:r>
                      <a:r>
                        <a:rPr lang="en-US" sz="1800" b="1" i="1" dirty="0" err="1">
                          <a:solidFill>
                            <a:schemeClr val="tx1"/>
                          </a:solidFill>
                          <a:effectLst/>
                          <a:latin typeface="Times New Roman"/>
                          <a:ea typeface="Times New Roman"/>
                        </a:rPr>
                        <a:t>sắc</a:t>
                      </a:r>
                      <a:r>
                        <a:rPr lang="en-US" sz="1800" b="1" i="1" dirty="0">
                          <a:solidFill>
                            <a:schemeClr val="tx1"/>
                          </a:solidFill>
                          <a:effectLst/>
                          <a:latin typeface="Times New Roman"/>
                          <a:ea typeface="Times New Roman"/>
                        </a:rPr>
                        <a:t> </a:t>
                      </a:r>
                      <a:r>
                        <a:rPr lang="en-US" sz="1800" b="1" i="1" dirty="0" err="1">
                          <a:solidFill>
                            <a:schemeClr val="tx1"/>
                          </a:solidFill>
                          <a:effectLst/>
                          <a:latin typeface="Times New Roman"/>
                          <a:ea typeface="Times New Roman"/>
                        </a:rPr>
                        <a:t>về</a:t>
                      </a:r>
                      <a:r>
                        <a:rPr lang="en-US" sz="1800" b="1" i="1" dirty="0">
                          <a:solidFill>
                            <a:schemeClr val="tx1"/>
                          </a:solidFill>
                          <a:effectLst/>
                          <a:latin typeface="Times New Roman"/>
                          <a:ea typeface="Times New Roman"/>
                        </a:rPr>
                        <a:t> </a:t>
                      </a:r>
                      <a:r>
                        <a:rPr lang="en-US" sz="1800" b="1" i="1" dirty="0" err="1">
                          <a:solidFill>
                            <a:schemeClr val="tx1"/>
                          </a:solidFill>
                          <a:effectLst/>
                          <a:latin typeface="Times New Roman"/>
                          <a:ea typeface="Times New Roman"/>
                        </a:rPr>
                        <a:t>nội</a:t>
                      </a:r>
                      <a:r>
                        <a:rPr lang="en-US" sz="1800" b="1" i="1" dirty="0">
                          <a:solidFill>
                            <a:schemeClr val="tx1"/>
                          </a:solidFill>
                          <a:effectLst/>
                          <a:latin typeface="Times New Roman"/>
                          <a:ea typeface="Times New Roman"/>
                        </a:rPr>
                        <a:t> dung </a:t>
                      </a:r>
                      <a:r>
                        <a:rPr lang="en-US" sz="1800" b="1" i="1" dirty="0" err="1">
                          <a:solidFill>
                            <a:schemeClr val="tx1"/>
                          </a:solidFill>
                          <a:effectLst/>
                          <a:latin typeface="Times New Roman"/>
                          <a:ea typeface="Times New Roman"/>
                        </a:rPr>
                        <a:t>và</a:t>
                      </a:r>
                      <a:r>
                        <a:rPr lang="en-US" sz="1800" b="1" i="1" dirty="0">
                          <a:solidFill>
                            <a:schemeClr val="tx1"/>
                          </a:solidFill>
                          <a:effectLst/>
                          <a:latin typeface="Times New Roman"/>
                          <a:ea typeface="Times New Roman"/>
                        </a:rPr>
                        <a:t> </a:t>
                      </a:r>
                      <a:r>
                        <a:rPr lang="en-US" sz="1800" b="1" i="1" dirty="0" err="1">
                          <a:solidFill>
                            <a:schemeClr val="tx1"/>
                          </a:solidFill>
                          <a:effectLst/>
                          <a:latin typeface="Times New Roman"/>
                          <a:ea typeface="Times New Roman"/>
                        </a:rPr>
                        <a:t>nghệ</a:t>
                      </a:r>
                      <a:r>
                        <a:rPr lang="en-US" sz="1800" b="1" i="1" dirty="0">
                          <a:solidFill>
                            <a:schemeClr val="tx1"/>
                          </a:solidFill>
                          <a:effectLst/>
                          <a:latin typeface="Times New Roman"/>
                          <a:ea typeface="Times New Roman"/>
                        </a:rPr>
                        <a:t> </a:t>
                      </a:r>
                      <a:r>
                        <a:rPr lang="en-US" sz="1800" b="1" i="1" dirty="0" err="1">
                          <a:solidFill>
                            <a:schemeClr val="tx1"/>
                          </a:solidFill>
                          <a:effectLst/>
                          <a:latin typeface="Times New Roman"/>
                          <a:ea typeface="Times New Roman"/>
                        </a:rPr>
                        <a:t>thuật</a:t>
                      </a:r>
                      <a:r>
                        <a:rPr lang="en-US" sz="1800" b="1" i="1" dirty="0">
                          <a:solidFill>
                            <a:schemeClr val="tx1"/>
                          </a:solidFill>
                          <a:effectLst/>
                          <a:latin typeface="Times New Roman"/>
                          <a:ea typeface="Times New Roman"/>
                        </a:rPr>
                        <a:t> </a:t>
                      </a:r>
                      <a:r>
                        <a:rPr lang="en-US" sz="1800" b="1" i="1" dirty="0" err="1">
                          <a:solidFill>
                            <a:schemeClr val="tx1"/>
                          </a:solidFill>
                          <a:effectLst/>
                          <a:latin typeface="Times New Roman"/>
                          <a:ea typeface="Times New Roman"/>
                        </a:rPr>
                        <a:t>của</a:t>
                      </a:r>
                      <a:r>
                        <a:rPr lang="en-US" sz="1800" b="1" i="1" dirty="0">
                          <a:solidFill>
                            <a:schemeClr val="tx1"/>
                          </a:solidFill>
                          <a:effectLst/>
                          <a:latin typeface="Times New Roman"/>
                          <a:ea typeface="Times New Roman"/>
                        </a:rPr>
                        <a:t> </a:t>
                      </a:r>
                      <a:r>
                        <a:rPr lang="en-US" sz="1800" b="1" i="1" dirty="0" err="1">
                          <a:solidFill>
                            <a:schemeClr val="tx1"/>
                          </a:solidFill>
                          <a:effectLst/>
                          <a:latin typeface="Times New Roman"/>
                          <a:ea typeface="Times New Roman"/>
                        </a:rPr>
                        <a:t>bài</a:t>
                      </a:r>
                      <a:r>
                        <a:rPr lang="en-US" sz="1800" b="1" i="1" baseline="0" dirty="0">
                          <a:solidFill>
                            <a:schemeClr val="tx1"/>
                          </a:solidFill>
                          <a:effectLst/>
                          <a:latin typeface="Times New Roman"/>
                          <a:ea typeface="Times New Roman"/>
                        </a:rPr>
                        <a:t> </a:t>
                      </a:r>
                      <a:r>
                        <a:rPr lang="en-US" sz="1800" b="1" i="1" baseline="0" dirty="0" err="1">
                          <a:solidFill>
                            <a:schemeClr val="tx1"/>
                          </a:solidFill>
                          <a:effectLst/>
                          <a:latin typeface="Times New Roman"/>
                          <a:ea typeface="Times New Roman"/>
                        </a:rPr>
                        <a:t>thơ</a:t>
                      </a:r>
                      <a:r>
                        <a:rPr lang="en-US" sz="1800" b="1" i="1" baseline="0" dirty="0">
                          <a:solidFill>
                            <a:schemeClr val="tx1"/>
                          </a:solidFill>
                          <a:effectLst/>
                          <a:latin typeface="Times New Roman"/>
                          <a:ea typeface="Times New Roman"/>
                        </a:rPr>
                        <a:t>.</a:t>
                      </a:r>
                      <a:endParaRPr lang="en-US" sz="1600" b="1" dirty="0">
                        <a:solidFill>
                          <a:schemeClr val="tx1"/>
                        </a:solidFill>
                        <a:effectLst/>
                        <a:latin typeface="Times New Roman"/>
                        <a:ea typeface="Times New Roman"/>
                      </a:endParaRPr>
                    </a:p>
                  </a:txBody>
                  <a:tcPr/>
                </a:tc>
                <a:extLst>
                  <a:ext uri="{0D108BD9-81ED-4DB2-BD59-A6C34878D82A}">
                    <a16:rowId xmlns:a16="http://schemas.microsoft.com/office/drawing/2014/main" val="10003"/>
                  </a:ext>
                </a:extLst>
              </a:tr>
            </a:tbl>
          </a:graphicData>
        </a:graphic>
      </p:graphicFrame>
      <p:graphicFrame>
        <p:nvGraphicFramePr>
          <p:cNvPr id="6" name="Content Placeholder 11"/>
          <p:cNvGraphicFramePr>
            <a:graphicFrameLocks/>
          </p:cNvGraphicFramePr>
          <p:nvPr/>
        </p:nvGraphicFramePr>
        <p:xfrm>
          <a:off x="1187532" y="2836224"/>
          <a:ext cx="6887689" cy="1955121"/>
        </p:xfrm>
        <a:graphic>
          <a:graphicData uri="http://schemas.openxmlformats.org/drawingml/2006/table">
            <a:tbl>
              <a:tblPr firstRow="1" firstCol="1" bandRow="1"/>
              <a:tblGrid>
                <a:gridCol w="1727388">
                  <a:extLst>
                    <a:ext uri="{9D8B030D-6E8A-4147-A177-3AD203B41FA5}">
                      <a16:colId xmlns:a16="http://schemas.microsoft.com/office/drawing/2014/main" val="20000"/>
                    </a:ext>
                  </a:extLst>
                </a:gridCol>
                <a:gridCol w="1661791">
                  <a:extLst>
                    <a:ext uri="{9D8B030D-6E8A-4147-A177-3AD203B41FA5}">
                      <a16:colId xmlns:a16="http://schemas.microsoft.com/office/drawing/2014/main" val="20001"/>
                    </a:ext>
                  </a:extLst>
                </a:gridCol>
                <a:gridCol w="1530598">
                  <a:extLst>
                    <a:ext uri="{9D8B030D-6E8A-4147-A177-3AD203B41FA5}">
                      <a16:colId xmlns:a16="http://schemas.microsoft.com/office/drawing/2014/main" val="20002"/>
                    </a:ext>
                  </a:extLst>
                </a:gridCol>
                <a:gridCol w="1967912">
                  <a:extLst>
                    <a:ext uri="{9D8B030D-6E8A-4147-A177-3AD203B41FA5}">
                      <a16:colId xmlns:a16="http://schemas.microsoft.com/office/drawing/2014/main" val="20003"/>
                    </a:ext>
                  </a:extLst>
                </a:gridCol>
              </a:tblGrid>
              <a:tr h="736092">
                <a:tc>
                  <a:txBody>
                    <a:bodyPr/>
                    <a:lstStyle/>
                    <a:p>
                      <a:pPr marL="0" marR="12700" algn="ctr">
                        <a:lnSpc>
                          <a:spcPts val="1800"/>
                        </a:lnSpc>
                        <a:spcBef>
                          <a:spcPts val="0"/>
                        </a:spcBef>
                        <a:spcAft>
                          <a:spcPts val="0"/>
                        </a:spcAft>
                      </a:pPr>
                      <a:r>
                        <a:rPr lang="en-US" sz="1400" dirty="0">
                          <a:effectLst/>
                          <a:latin typeface="Times New Roman"/>
                          <a:ea typeface="Calibri"/>
                          <a:cs typeface="Times New Roman"/>
                        </a:rPr>
                        <a:t>Ý </a:t>
                      </a:r>
                      <a:r>
                        <a:rPr lang="en-US" sz="1400" dirty="0" err="1">
                          <a:effectLst/>
                          <a:latin typeface="Times New Roman"/>
                          <a:ea typeface="Calibri"/>
                          <a:cs typeface="Times New Roman"/>
                        </a:rPr>
                        <a:t>kiến</a:t>
                      </a:r>
                      <a:endParaRPr lang="en-US" sz="1200" dirty="0">
                        <a:effectLst/>
                        <a:latin typeface="Times New Roman"/>
                        <a:ea typeface="Times New Roman"/>
                        <a:cs typeface="Times New Roman"/>
                      </a:endParaRPr>
                    </a:p>
                    <a:p>
                      <a:pPr marL="0" marR="12700" algn="ctr">
                        <a:lnSpc>
                          <a:spcPts val="1800"/>
                        </a:lnSpc>
                        <a:spcBef>
                          <a:spcPts val="0"/>
                        </a:spcBef>
                        <a:spcAft>
                          <a:spcPts val="0"/>
                        </a:spcAft>
                      </a:pPr>
                      <a:r>
                        <a:rPr lang="en-US" sz="1400" dirty="0">
                          <a:effectLst/>
                          <a:latin typeface="Times New Roman"/>
                          <a:ea typeface="Calibri"/>
                          <a:cs typeface="Times New Roman"/>
                        </a:rPr>
                        <a:t> </a:t>
                      </a:r>
                      <a:r>
                        <a:rPr lang="en-US" sz="1400" dirty="0" err="1">
                          <a:effectLst/>
                          <a:latin typeface="Times New Roman"/>
                          <a:ea typeface="Calibri"/>
                          <a:cs typeface="Times New Roman"/>
                        </a:rPr>
                        <a:t>cá</a:t>
                      </a:r>
                      <a:r>
                        <a:rPr lang="en-US" sz="1400" dirty="0">
                          <a:effectLst/>
                          <a:latin typeface="Times New Roman"/>
                          <a:ea typeface="Calibri"/>
                          <a:cs typeface="Times New Roman"/>
                        </a:rPr>
                        <a:t> </a:t>
                      </a:r>
                      <a:r>
                        <a:rPr lang="en-US" sz="1400" dirty="0" err="1">
                          <a:effectLst/>
                          <a:latin typeface="Times New Roman"/>
                          <a:ea typeface="Calibri"/>
                          <a:cs typeface="Times New Roman"/>
                        </a:rPr>
                        <a:t>nhân</a:t>
                      </a:r>
                      <a:endParaRPr lang="en-US" sz="1200" dirty="0">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a:lnSpc>
                          <a:spcPts val="1800"/>
                        </a:lnSpc>
                        <a:spcBef>
                          <a:spcPts val="0"/>
                        </a:spcBef>
                        <a:spcAft>
                          <a:spcPts val="0"/>
                        </a:spcAft>
                      </a:pPr>
                      <a:r>
                        <a:rPr lang="en-US" sz="1400" dirty="0">
                          <a:effectLst/>
                          <a:latin typeface="Times New Roman"/>
                          <a:ea typeface="Calibri"/>
                          <a:cs typeface="Times New Roman"/>
                        </a:rPr>
                        <a:t>Ý </a:t>
                      </a:r>
                      <a:r>
                        <a:rPr lang="en-US" sz="1400" dirty="0" err="1">
                          <a:effectLst/>
                          <a:latin typeface="Times New Roman"/>
                          <a:ea typeface="Calibri"/>
                          <a:cs typeface="Times New Roman"/>
                        </a:rPr>
                        <a:t>kiến</a:t>
                      </a:r>
                      <a:r>
                        <a:rPr lang="en-US" sz="1400" dirty="0">
                          <a:effectLst/>
                          <a:latin typeface="Times New Roman"/>
                          <a:ea typeface="Calibri"/>
                          <a:cs typeface="Times New Roman"/>
                        </a:rPr>
                        <a:t> </a:t>
                      </a:r>
                      <a:endParaRPr lang="en-US" sz="1200" dirty="0">
                        <a:effectLst/>
                        <a:latin typeface="Times New Roman"/>
                        <a:ea typeface="Times New Roman"/>
                        <a:cs typeface="Times New Roman"/>
                      </a:endParaRPr>
                    </a:p>
                    <a:p>
                      <a:pPr marL="0" marR="12700" algn="ctr">
                        <a:lnSpc>
                          <a:spcPts val="1800"/>
                        </a:lnSpc>
                        <a:spcBef>
                          <a:spcPts val="0"/>
                        </a:spcBef>
                        <a:spcAft>
                          <a:spcPts val="0"/>
                        </a:spcAft>
                      </a:pPr>
                      <a:r>
                        <a:rPr lang="en-US" sz="1400" dirty="0" err="1">
                          <a:effectLst/>
                          <a:latin typeface="Times New Roman"/>
                          <a:ea typeface="Calibri"/>
                          <a:cs typeface="Times New Roman"/>
                        </a:rPr>
                        <a:t>cá</a:t>
                      </a:r>
                      <a:r>
                        <a:rPr lang="en-US" sz="1400" dirty="0">
                          <a:effectLst/>
                          <a:latin typeface="Times New Roman"/>
                          <a:ea typeface="Calibri"/>
                          <a:cs typeface="Times New Roman"/>
                        </a:rPr>
                        <a:t> </a:t>
                      </a:r>
                      <a:r>
                        <a:rPr lang="en-US" sz="1400" dirty="0" err="1">
                          <a:effectLst/>
                          <a:latin typeface="Times New Roman"/>
                          <a:ea typeface="Calibri"/>
                          <a:cs typeface="Times New Roman"/>
                        </a:rPr>
                        <a:t>nhân</a:t>
                      </a:r>
                      <a:endParaRPr lang="en-US" sz="1200" dirty="0">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Times New Roman"/>
                          <a:ea typeface="Calibri"/>
                          <a:cs typeface="Times New Roman"/>
                        </a:rPr>
                        <a:t> </a:t>
                      </a:r>
                      <a:endParaRPr lang="en-US" sz="1200" dirty="0">
                        <a:effectLst/>
                        <a:latin typeface="Times New Roman"/>
                        <a:ea typeface="Times New Roman"/>
                        <a:cs typeface="Times New Roman"/>
                      </a:endParaRPr>
                    </a:p>
                    <a:p>
                      <a:pPr marL="0" marR="0">
                        <a:lnSpc>
                          <a:spcPct val="115000"/>
                        </a:lnSpc>
                        <a:spcBef>
                          <a:spcPts val="0"/>
                        </a:spcBef>
                        <a:spcAft>
                          <a:spcPts val="0"/>
                        </a:spcAft>
                      </a:pPr>
                      <a:r>
                        <a:rPr lang="en-US" sz="1400" dirty="0">
                          <a:effectLst/>
                          <a:latin typeface="Times New Roman"/>
                          <a:ea typeface="Calibri"/>
                          <a:cs typeface="Times New Roman"/>
                        </a:rPr>
                        <a:t>Ý </a:t>
                      </a:r>
                      <a:r>
                        <a:rPr lang="en-US" sz="1400" dirty="0" err="1">
                          <a:effectLst/>
                          <a:latin typeface="Times New Roman"/>
                          <a:ea typeface="Calibri"/>
                          <a:cs typeface="Times New Roman"/>
                        </a:rPr>
                        <a:t>kiến</a:t>
                      </a:r>
                      <a:endParaRPr lang="en-US" sz="1200" dirty="0">
                        <a:effectLst/>
                        <a:latin typeface="Times New Roman"/>
                        <a:ea typeface="Times New Roman"/>
                        <a:cs typeface="Times New Roman"/>
                      </a:endParaRPr>
                    </a:p>
                    <a:p>
                      <a:pPr marL="0" marR="0">
                        <a:lnSpc>
                          <a:spcPct val="115000"/>
                        </a:lnSpc>
                        <a:spcBef>
                          <a:spcPts val="0"/>
                        </a:spcBef>
                        <a:spcAft>
                          <a:spcPts val="0"/>
                        </a:spcAft>
                      </a:pPr>
                      <a:r>
                        <a:rPr lang="en-US" sz="1400" dirty="0">
                          <a:effectLst/>
                          <a:latin typeface="Times New Roman"/>
                          <a:ea typeface="Calibri"/>
                          <a:cs typeface="Times New Roman"/>
                        </a:rPr>
                        <a:t> </a:t>
                      </a:r>
                      <a:r>
                        <a:rPr lang="en-US" sz="1400" dirty="0" err="1">
                          <a:effectLst/>
                          <a:latin typeface="Times New Roman"/>
                          <a:ea typeface="Calibri"/>
                          <a:cs typeface="Times New Roman"/>
                        </a:rPr>
                        <a:t>cá</a:t>
                      </a:r>
                      <a:r>
                        <a:rPr lang="en-US" sz="1400" dirty="0">
                          <a:effectLst/>
                          <a:latin typeface="Times New Roman"/>
                          <a:ea typeface="Calibri"/>
                          <a:cs typeface="Times New Roman"/>
                        </a:rPr>
                        <a:t> </a:t>
                      </a:r>
                      <a:r>
                        <a:rPr lang="en-US" sz="1400" dirty="0" err="1">
                          <a:effectLst/>
                          <a:latin typeface="Times New Roman"/>
                          <a:ea typeface="Calibri"/>
                          <a:cs typeface="Times New Roman"/>
                        </a:rPr>
                        <a:t>nhân</a:t>
                      </a:r>
                      <a:endParaRPr lang="en-US" sz="1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a:lnSpc>
                          <a:spcPts val="1800"/>
                        </a:lnSpc>
                        <a:spcBef>
                          <a:spcPts val="0"/>
                        </a:spcBef>
                        <a:spcAft>
                          <a:spcPts val="0"/>
                        </a:spcAft>
                      </a:pPr>
                      <a:r>
                        <a:rPr lang="en-US" sz="1400" dirty="0">
                          <a:effectLst/>
                          <a:latin typeface="Times New Roman"/>
                          <a:ea typeface="Calibri"/>
                          <a:cs typeface="Times New Roman"/>
                        </a:rPr>
                        <a:t>Ý </a:t>
                      </a:r>
                      <a:r>
                        <a:rPr lang="en-US" sz="1400" dirty="0" err="1">
                          <a:effectLst/>
                          <a:latin typeface="Times New Roman"/>
                          <a:ea typeface="Calibri"/>
                          <a:cs typeface="Times New Roman"/>
                        </a:rPr>
                        <a:t>kiến</a:t>
                      </a:r>
                      <a:endParaRPr lang="en-US" sz="1200" dirty="0">
                        <a:effectLst/>
                        <a:latin typeface="Times New Roman"/>
                        <a:ea typeface="Times New Roman"/>
                        <a:cs typeface="Times New Roman"/>
                      </a:endParaRPr>
                    </a:p>
                    <a:p>
                      <a:pPr marL="0" marR="12700" algn="ctr">
                        <a:lnSpc>
                          <a:spcPts val="1800"/>
                        </a:lnSpc>
                        <a:spcBef>
                          <a:spcPts val="0"/>
                        </a:spcBef>
                        <a:spcAft>
                          <a:spcPts val="0"/>
                        </a:spcAft>
                      </a:pPr>
                      <a:r>
                        <a:rPr lang="en-US" sz="1400" dirty="0">
                          <a:effectLst/>
                          <a:latin typeface="Times New Roman"/>
                          <a:ea typeface="Calibri"/>
                          <a:cs typeface="Times New Roman"/>
                        </a:rPr>
                        <a:t> </a:t>
                      </a:r>
                      <a:r>
                        <a:rPr lang="en-US" sz="1400" dirty="0" err="1">
                          <a:effectLst/>
                          <a:latin typeface="Times New Roman"/>
                          <a:ea typeface="Calibri"/>
                          <a:cs typeface="Times New Roman"/>
                        </a:rPr>
                        <a:t>cá</a:t>
                      </a:r>
                      <a:r>
                        <a:rPr lang="en-US" sz="1400" dirty="0">
                          <a:effectLst/>
                          <a:latin typeface="Times New Roman"/>
                          <a:ea typeface="Calibri"/>
                          <a:cs typeface="Times New Roman"/>
                        </a:rPr>
                        <a:t> </a:t>
                      </a:r>
                      <a:r>
                        <a:rPr lang="en-US" sz="1400" dirty="0" err="1">
                          <a:effectLst/>
                          <a:latin typeface="Times New Roman"/>
                          <a:ea typeface="Calibri"/>
                          <a:cs typeface="Times New Roman"/>
                        </a:rPr>
                        <a:t>nhân</a:t>
                      </a:r>
                      <a:endParaRPr lang="en-US" sz="1200" dirty="0">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82937">
                <a:tc gridSpan="4">
                  <a:txBody>
                    <a:bodyPr/>
                    <a:lstStyle/>
                    <a:p>
                      <a:pPr marL="0" marR="12700" algn="ctr">
                        <a:lnSpc>
                          <a:spcPts val="1800"/>
                        </a:lnSpc>
                        <a:spcBef>
                          <a:spcPts val="0"/>
                        </a:spcBef>
                        <a:spcAft>
                          <a:spcPts val="0"/>
                        </a:spcAft>
                      </a:pPr>
                      <a:r>
                        <a:rPr lang="en-US" sz="1400" dirty="0">
                          <a:effectLst/>
                          <a:latin typeface="Times New Roman"/>
                          <a:ea typeface="Calibri"/>
                          <a:cs typeface="Times New Roman"/>
                        </a:rPr>
                        <a:t> </a:t>
                      </a:r>
                      <a:endParaRPr lang="en-US" sz="1200" dirty="0">
                        <a:effectLst/>
                        <a:latin typeface="Times New Roman"/>
                        <a:ea typeface="Times New Roman"/>
                        <a:cs typeface="Times New Roman"/>
                      </a:endParaRPr>
                    </a:p>
                    <a:p>
                      <a:pPr marL="0" marR="12700" algn="ctr">
                        <a:lnSpc>
                          <a:spcPts val="1800"/>
                        </a:lnSpc>
                        <a:spcBef>
                          <a:spcPts val="0"/>
                        </a:spcBef>
                        <a:spcAft>
                          <a:spcPts val="0"/>
                        </a:spcAft>
                      </a:pPr>
                      <a:r>
                        <a:rPr lang="en-US" sz="1400" b="1" dirty="0" err="1">
                          <a:effectLst/>
                          <a:latin typeface="Times New Roman"/>
                          <a:ea typeface="Calibri"/>
                          <a:cs typeface="Times New Roman"/>
                        </a:rPr>
                        <a:t>Quan</a:t>
                      </a:r>
                      <a:r>
                        <a:rPr lang="en-US" sz="1400" b="1" dirty="0">
                          <a:effectLst/>
                          <a:latin typeface="Times New Roman"/>
                          <a:ea typeface="Calibri"/>
                          <a:cs typeface="Times New Roman"/>
                        </a:rPr>
                        <a:t> </a:t>
                      </a:r>
                      <a:r>
                        <a:rPr lang="en-US" sz="1400" b="1" dirty="0" err="1">
                          <a:effectLst/>
                          <a:latin typeface="Times New Roman"/>
                          <a:ea typeface="Calibri"/>
                          <a:cs typeface="Times New Roman"/>
                        </a:rPr>
                        <a:t>điểm</a:t>
                      </a:r>
                      <a:r>
                        <a:rPr lang="en-US" sz="1400" b="1" dirty="0">
                          <a:effectLst/>
                          <a:latin typeface="Times New Roman"/>
                          <a:ea typeface="Calibri"/>
                          <a:cs typeface="Times New Roman"/>
                        </a:rPr>
                        <a:t> </a:t>
                      </a:r>
                      <a:r>
                        <a:rPr lang="en-US" sz="1400" b="1" dirty="0" err="1">
                          <a:effectLst/>
                          <a:latin typeface="Times New Roman"/>
                          <a:ea typeface="Calibri"/>
                          <a:cs typeface="Times New Roman"/>
                        </a:rPr>
                        <a:t>chung</a:t>
                      </a:r>
                      <a:r>
                        <a:rPr lang="en-US" sz="1400" b="1" dirty="0">
                          <a:effectLst/>
                          <a:latin typeface="Times New Roman"/>
                          <a:ea typeface="Calibri"/>
                          <a:cs typeface="Times New Roman"/>
                        </a:rPr>
                        <a:t> </a:t>
                      </a:r>
                      <a:r>
                        <a:rPr lang="en-US" sz="1400" b="1" dirty="0" err="1">
                          <a:effectLst/>
                          <a:latin typeface="Times New Roman"/>
                          <a:ea typeface="Calibri"/>
                          <a:cs typeface="Times New Roman"/>
                        </a:rPr>
                        <a:t>của</a:t>
                      </a:r>
                      <a:r>
                        <a:rPr lang="en-US" sz="1400" b="1" dirty="0">
                          <a:effectLst/>
                          <a:latin typeface="Times New Roman"/>
                          <a:ea typeface="Calibri"/>
                          <a:cs typeface="Times New Roman"/>
                        </a:rPr>
                        <a:t> </a:t>
                      </a:r>
                      <a:r>
                        <a:rPr lang="en-US" sz="1400" b="1" dirty="0" err="1">
                          <a:effectLst/>
                          <a:latin typeface="Times New Roman"/>
                          <a:ea typeface="Calibri"/>
                          <a:cs typeface="Times New Roman"/>
                        </a:rPr>
                        <a:t>cả</a:t>
                      </a:r>
                      <a:r>
                        <a:rPr lang="en-US" sz="1400" b="1" dirty="0">
                          <a:effectLst/>
                          <a:latin typeface="Times New Roman"/>
                          <a:ea typeface="Calibri"/>
                          <a:cs typeface="Times New Roman"/>
                        </a:rPr>
                        <a:t> </a:t>
                      </a:r>
                      <a:r>
                        <a:rPr lang="en-US" sz="1400" b="1" dirty="0" err="1">
                          <a:effectLst/>
                          <a:latin typeface="Times New Roman"/>
                          <a:ea typeface="Calibri"/>
                          <a:cs typeface="Times New Roman"/>
                        </a:rPr>
                        <a:t>nhóm</a:t>
                      </a:r>
                      <a:endParaRPr lang="en-US" sz="1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736092">
                <a:tc>
                  <a:txBody>
                    <a:bodyPr/>
                    <a:lstStyle/>
                    <a:p>
                      <a:pPr marL="0" marR="12700" algn="ctr">
                        <a:lnSpc>
                          <a:spcPts val="1800"/>
                        </a:lnSpc>
                        <a:spcBef>
                          <a:spcPts val="0"/>
                        </a:spcBef>
                        <a:spcAft>
                          <a:spcPts val="0"/>
                        </a:spcAft>
                      </a:pPr>
                      <a:r>
                        <a:rPr lang="en-US" sz="1400">
                          <a:effectLst/>
                          <a:latin typeface="Times New Roman"/>
                          <a:ea typeface="Calibri"/>
                          <a:cs typeface="Times New Roman"/>
                        </a:rPr>
                        <a:t>Ý kiến </a:t>
                      </a:r>
                      <a:endParaRPr lang="en-US" sz="1200">
                        <a:effectLst/>
                        <a:latin typeface="Times New Roman"/>
                        <a:ea typeface="Times New Roman"/>
                        <a:cs typeface="Times New Roman"/>
                      </a:endParaRPr>
                    </a:p>
                    <a:p>
                      <a:pPr marL="0" marR="12700" algn="ctr">
                        <a:lnSpc>
                          <a:spcPts val="1800"/>
                        </a:lnSpc>
                        <a:spcBef>
                          <a:spcPts val="0"/>
                        </a:spcBef>
                        <a:spcAft>
                          <a:spcPts val="0"/>
                        </a:spcAft>
                      </a:pPr>
                      <a:r>
                        <a:rPr lang="en-US" sz="1400">
                          <a:effectLst/>
                          <a:latin typeface="Times New Roman"/>
                          <a:ea typeface="Calibri"/>
                          <a:cs typeface="Times New Roman"/>
                        </a:rPr>
                        <a:t>cá nhân</a:t>
                      </a:r>
                      <a:endParaRPr lang="en-US" sz="1200">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a:lnSpc>
                          <a:spcPts val="1800"/>
                        </a:lnSpc>
                        <a:spcBef>
                          <a:spcPts val="0"/>
                        </a:spcBef>
                        <a:spcAft>
                          <a:spcPts val="0"/>
                        </a:spcAft>
                      </a:pPr>
                      <a:r>
                        <a:rPr lang="en-US" sz="1400">
                          <a:effectLst/>
                          <a:latin typeface="Times New Roman"/>
                          <a:ea typeface="Calibri"/>
                          <a:cs typeface="Times New Roman"/>
                        </a:rPr>
                        <a:t>Ý kiến </a:t>
                      </a:r>
                      <a:endParaRPr lang="en-US" sz="1200">
                        <a:effectLst/>
                        <a:latin typeface="Times New Roman"/>
                        <a:ea typeface="Times New Roman"/>
                        <a:cs typeface="Times New Roman"/>
                      </a:endParaRPr>
                    </a:p>
                    <a:p>
                      <a:pPr marL="0" marR="12700" algn="ctr">
                        <a:lnSpc>
                          <a:spcPts val="1800"/>
                        </a:lnSpc>
                        <a:spcBef>
                          <a:spcPts val="0"/>
                        </a:spcBef>
                        <a:spcAft>
                          <a:spcPts val="0"/>
                        </a:spcAft>
                      </a:pPr>
                      <a:r>
                        <a:rPr lang="en-US" sz="1400">
                          <a:effectLst/>
                          <a:latin typeface="Times New Roman"/>
                          <a:ea typeface="Calibri"/>
                          <a:cs typeface="Times New Roman"/>
                        </a:rPr>
                        <a:t>cá nhân</a:t>
                      </a:r>
                      <a:endParaRPr lang="en-US" sz="1200">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Times New Roman"/>
                          <a:ea typeface="Calibri"/>
                          <a:cs typeface="Times New Roman"/>
                        </a:rPr>
                        <a:t> </a:t>
                      </a:r>
                      <a:endParaRPr lang="en-US" sz="1200" dirty="0">
                        <a:effectLst/>
                        <a:latin typeface="Times New Roman"/>
                        <a:ea typeface="Times New Roman"/>
                        <a:cs typeface="Times New Roman"/>
                      </a:endParaRPr>
                    </a:p>
                    <a:p>
                      <a:pPr marL="0" marR="0">
                        <a:lnSpc>
                          <a:spcPct val="115000"/>
                        </a:lnSpc>
                        <a:spcBef>
                          <a:spcPts val="0"/>
                        </a:spcBef>
                        <a:spcAft>
                          <a:spcPts val="0"/>
                        </a:spcAft>
                      </a:pPr>
                      <a:r>
                        <a:rPr lang="en-US" sz="1400" dirty="0">
                          <a:effectLst/>
                          <a:latin typeface="Times New Roman"/>
                          <a:ea typeface="Calibri"/>
                          <a:cs typeface="Times New Roman"/>
                        </a:rPr>
                        <a:t>Ý </a:t>
                      </a:r>
                      <a:r>
                        <a:rPr lang="en-US" sz="1400" dirty="0" err="1">
                          <a:effectLst/>
                          <a:latin typeface="Times New Roman"/>
                          <a:ea typeface="Calibri"/>
                          <a:cs typeface="Times New Roman"/>
                        </a:rPr>
                        <a:t>kiến</a:t>
                      </a:r>
                      <a:r>
                        <a:rPr lang="en-US" sz="1400" dirty="0">
                          <a:effectLst/>
                          <a:latin typeface="Times New Roman"/>
                          <a:ea typeface="Calibri"/>
                          <a:cs typeface="Times New Roman"/>
                        </a:rPr>
                        <a:t> </a:t>
                      </a:r>
                      <a:endParaRPr lang="en-US" sz="1200" dirty="0">
                        <a:effectLst/>
                        <a:latin typeface="Times New Roman"/>
                        <a:ea typeface="Times New Roman"/>
                        <a:cs typeface="Times New Roman"/>
                      </a:endParaRPr>
                    </a:p>
                    <a:p>
                      <a:pPr marL="0" marR="0">
                        <a:lnSpc>
                          <a:spcPct val="115000"/>
                        </a:lnSpc>
                        <a:spcBef>
                          <a:spcPts val="0"/>
                        </a:spcBef>
                        <a:spcAft>
                          <a:spcPts val="0"/>
                        </a:spcAft>
                      </a:pPr>
                      <a:r>
                        <a:rPr lang="en-US" sz="1400" dirty="0" err="1">
                          <a:effectLst/>
                          <a:latin typeface="Times New Roman"/>
                          <a:ea typeface="Calibri"/>
                          <a:cs typeface="Times New Roman"/>
                        </a:rPr>
                        <a:t>cá</a:t>
                      </a:r>
                      <a:r>
                        <a:rPr lang="en-US" sz="1400" dirty="0">
                          <a:effectLst/>
                          <a:latin typeface="Times New Roman"/>
                          <a:ea typeface="Calibri"/>
                          <a:cs typeface="Times New Roman"/>
                        </a:rPr>
                        <a:t> </a:t>
                      </a:r>
                      <a:r>
                        <a:rPr lang="en-US" sz="1400" dirty="0" err="1">
                          <a:effectLst/>
                          <a:latin typeface="Times New Roman"/>
                          <a:ea typeface="Calibri"/>
                          <a:cs typeface="Times New Roman"/>
                        </a:rPr>
                        <a:t>nhân</a:t>
                      </a:r>
                      <a:endParaRPr lang="en-US" sz="1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700" algn="ctr">
                        <a:lnSpc>
                          <a:spcPts val="1800"/>
                        </a:lnSpc>
                        <a:spcBef>
                          <a:spcPts val="0"/>
                        </a:spcBef>
                        <a:spcAft>
                          <a:spcPts val="0"/>
                        </a:spcAft>
                      </a:pPr>
                      <a:r>
                        <a:rPr lang="en-US" sz="1400" dirty="0">
                          <a:effectLst/>
                          <a:latin typeface="Times New Roman"/>
                          <a:ea typeface="Calibri"/>
                          <a:cs typeface="Times New Roman"/>
                        </a:rPr>
                        <a:t>Ý </a:t>
                      </a:r>
                      <a:r>
                        <a:rPr lang="en-US" sz="1400" dirty="0" err="1">
                          <a:effectLst/>
                          <a:latin typeface="Times New Roman"/>
                          <a:ea typeface="Calibri"/>
                          <a:cs typeface="Times New Roman"/>
                        </a:rPr>
                        <a:t>kiến</a:t>
                      </a:r>
                      <a:r>
                        <a:rPr lang="en-US" sz="1400" dirty="0">
                          <a:effectLst/>
                          <a:latin typeface="Times New Roman"/>
                          <a:ea typeface="Calibri"/>
                          <a:cs typeface="Times New Roman"/>
                        </a:rPr>
                        <a:t> </a:t>
                      </a:r>
                      <a:endParaRPr lang="en-US" sz="1200" dirty="0">
                        <a:effectLst/>
                        <a:latin typeface="Times New Roman"/>
                        <a:ea typeface="Times New Roman"/>
                        <a:cs typeface="Times New Roman"/>
                      </a:endParaRPr>
                    </a:p>
                    <a:p>
                      <a:pPr marL="0" marR="12700" algn="ctr">
                        <a:lnSpc>
                          <a:spcPts val="1800"/>
                        </a:lnSpc>
                        <a:spcBef>
                          <a:spcPts val="0"/>
                        </a:spcBef>
                        <a:spcAft>
                          <a:spcPts val="0"/>
                        </a:spcAft>
                      </a:pPr>
                      <a:r>
                        <a:rPr lang="en-US" sz="1400" dirty="0" err="1">
                          <a:effectLst/>
                          <a:latin typeface="Times New Roman"/>
                          <a:ea typeface="Calibri"/>
                          <a:cs typeface="Times New Roman"/>
                        </a:rPr>
                        <a:t>cá</a:t>
                      </a:r>
                      <a:r>
                        <a:rPr lang="en-US" sz="1400" dirty="0">
                          <a:effectLst/>
                          <a:latin typeface="Times New Roman"/>
                          <a:ea typeface="Calibri"/>
                          <a:cs typeface="Times New Roman"/>
                        </a:rPr>
                        <a:t> </a:t>
                      </a:r>
                      <a:r>
                        <a:rPr lang="en-US" sz="1400" dirty="0" err="1">
                          <a:effectLst/>
                          <a:latin typeface="Times New Roman"/>
                          <a:ea typeface="Calibri"/>
                          <a:cs typeface="Times New Roman"/>
                        </a:rPr>
                        <a:t>nhân</a:t>
                      </a:r>
                      <a:endParaRPr lang="en-US" sz="1200" dirty="0">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47898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39"/>
          <p:cNvPicPr preferRelativeResize="0"/>
          <p:nvPr/>
        </p:nvPicPr>
        <p:blipFill>
          <a:blip r:embed="rId3">
            <a:alphaModFix/>
          </a:blip>
          <a:stretch>
            <a:fillRect/>
          </a:stretch>
        </p:blipFill>
        <p:spPr>
          <a:xfrm rot="5400000">
            <a:off x="671175" y="1119995"/>
            <a:ext cx="1227099" cy="1290076"/>
          </a:xfrm>
          <a:prstGeom prst="rect">
            <a:avLst/>
          </a:prstGeom>
          <a:noFill/>
          <a:ln>
            <a:noFill/>
          </a:ln>
        </p:spPr>
      </p:pic>
      <p:sp>
        <p:nvSpPr>
          <p:cNvPr id="394" name="Google Shape;394;p39"/>
          <p:cNvSpPr txBox="1">
            <a:spLocks noGrp="1"/>
          </p:cNvSpPr>
          <p:nvPr>
            <p:ph type="title"/>
          </p:nvPr>
        </p:nvSpPr>
        <p:spPr>
          <a:xfrm>
            <a:off x="713225" y="2488475"/>
            <a:ext cx="5554800" cy="71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Candara" panose="020E0502030303020204" pitchFamily="34" charset="0"/>
              </a:rPr>
              <a:t>Tìm</a:t>
            </a:r>
            <a:r>
              <a:rPr lang="en-US" dirty="0">
                <a:latin typeface="Candara" panose="020E0502030303020204" pitchFamily="34" charset="0"/>
              </a:rPr>
              <a:t> </a:t>
            </a:r>
            <a:r>
              <a:rPr lang="en-US" dirty="0" err="1">
                <a:latin typeface="Candara" panose="020E0502030303020204" pitchFamily="34" charset="0"/>
              </a:rPr>
              <a:t>hiểu</a:t>
            </a:r>
            <a:r>
              <a:rPr lang="en-US" dirty="0">
                <a:latin typeface="Candara" panose="020E0502030303020204" pitchFamily="34" charset="0"/>
              </a:rPr>
              <a:t> </a:t>
            </a:r>
            <a:r>
              <a:rPr lang="en-US" dirty="0" err="1">
                <a:latin typeface="Candara" panose="020E0502030303020204" pitchFamily="34" charset="0"/>
              </a:rPr>
              <a:t>chung</a:t>
            </a:r>
            <a:endParaRPr dirty="0">
              <a:latin typeface="Candara" panose="020E0502030303020204" pitchFamily="34" charset="0"/>
            </a:endParaRPr>
          </a:p>
        </p:txBody>
      </p:sp>
      <p:sp>
        <p:nvSpPr>
          <p:cNvPr id="395" name="Google Shape;395;p39"/>
          <p:cNvSpPr txBox="1">
            <a:spLocks noGrp="1"/>
          </p:cNvSpPr>
          <p:nvPr>
            <p:ph type="subTitle" idx="1"/>
          </p:nvPr>
        </p:nvSpPr>
        <p:spPr>
          <a:xfrm>
            <a:off x="2403479" y="3313267"/>
            <a:ext cx="5554800" cy="58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i="1" dirty="0">
                <a:latin typeface="Candara" panose="020E0502030303020204" pitchFamily="34" charset="0"/>
              </a:rPr>
              <a:t>1. </a:t>
            </a:r>
            <a:r>
              <a:rPr lang="en-US" sz="2400" i="1" dirty="0" err="1">
                <a:latin typeface="Candara" panose="020E0502030303020204" pitchFamily="34" charset="0"/>
              </a:rPr>
              <a:t>Tác</a:t>
            </a:r>
            <a:r>
              <a:rPr lang="en-US" sz="2400" i="1" dirty="0">
                <a:latin typeface="Candara" panose="020E0502030303020204" pitchFamily="34" charset="0"/>
              </a:rPr>
              <a:t> </a:t>
            </a:r>
            <a:r>
              <a:rPr lang="en-US" sz="2400" i="1" dirty="0" err="1">
                <a:latin typeface="Candara" panose="020E0502030303020204" pitchFamily="34" charset="0"/>
              </a:rPr>
              <a:t>giả</a:t>
            </a:r>
            <a:r>
              <a:rPr lang="en-US" sz="2400" i="1" dirty="0">
                <a:latin typeface="Candara" panose="020E0502030303020204" pitchFamily="34" charset="0"/>
              </a:rPr>
              <a:t> </a:t>
            </a:r>
            <a:r>
              <a:rPr lang="en-US" sz="2400" i="1" dirty="0" err="1">
                <a:latin typeface="Candara" panose="020E0502030303020204" pitchFamily="34" charset="0"/>
              </a:rPr>
              <a:t>Nguyễn</a:t>
            </a:r>
            <a:r>
              <a:rPr lang="en-US" sz="2400" i="1" dirty="0">
                <a:latin typeface="Candara" panose="020E0502030303020204" pitchFamily="34" charset="0"/>
              </a:rPr>
              <a:t> </a:t>
            </a:r>
            <a:r>
              <a:rPr lang="en-US" sz="2400" i="1" dirty="0" err="1">
                <a:latin typeface="Candara" panose="020E0502030303020204" pitchFamily="34" charset="0"/>
              </a:rPr>
              <a:t>Khuyến</a:t>
            </a:r>
            <a:endParaRPr lang="en-US" sz="2400" i="1" dirty="0">
              <a:latin typeface="Candara" panose="020E0502030303020204" pitchFamily="34" charset="0"/>
            </a:endParaRPr>
          </a:p>
          <a:p>
            <a:pPr marL="0" lvl="0" indent="0" algn="l" rtl="0">
              <a:spcBef>
                <a:spcPts val="0"/>
              </a:spcBef>
              <a:spcAft>
                <a:spcPts val="0"/>
              </a:spcAft>
              <a:buNone/>
            </a:pPr>
            <a:r>
              <a:rPr lang="en-US" sz="2400" i="1" dirty="0">
                <a:latin typeface="Candara" panose="020E0502030303020204" pitchFamily="34" charset="0"/>
              </a:rPr>
              <a:t>2. </a:t>
            </a:r>
            <a:r>
              <a:rPr lang="en-US" sz="2400" i="1" dirty="0" err="1">
                <a:latin typeface="Candara" panose="020E0502030303020204" pitchFamily="34" charset="0"/>
              </a:rPr>
              <a:t>Tác</a:t>
            </a:r>
            <a:r>
              <a:rPr lang="en-US" sz="2400" i="1" dirty="0">
                <a:latin typeface="Candara" panose="020E0502030303020204" pitchFamily="34" charset="0"/>
              </a:rPr>
              <a:t> </a:t>
            </a:r>
            <a:r>
              <a:rPr lang="en-US" sz="2400" i="1" dirty="0" err="1">
                <a:latin typeface="Candara" panose="020E0502030303020204" pitchFamily="34" charset="0"/>
              </a:rPr>
              <a:t>phẩm</a:t>
            </a:r>
            <a:r>
              <a:rPr lang="en-US" sz="2400" i="1" dirty="0">
                <a:latin typeface="Candara" panose="020E0502030303020204" pitchFamily="34" charset="0"/>
              </a:rPr>
              <a:t> “</a:t>
            </a:r>
            <a:r>
              <a:rPr lang="en-US" sz="2400" i="1" dirty="0" err="1">
                <a:latin typeface="Candara" panose="020E0502030303020204" pitchFamily="34" charset="0"/>
              </a:rPr>
              <a:t>Câu</a:t>
            </a:r>
            <a:r>
              <a:rPr lang="en-US" sz="2400" i="1" dirty="0">
                <a:latin typeface="Candara" panose="020E0502030303020204" pitchFamily="34" charset="0"/>
              </a:rPr>
              <a:t> </a:t>
            </a:r>
            <a:r>
              <a:rPr lang="en-US" sz="2400" i="1" dirty="0" err="1">
                <a:latin typeface="Candara" panose="020E0502030303020204" pitchFamily="34" charset="0"/>
              </a:rPr>
              <a:t>cá</a:t>
            </a:r>
            <a:r>
              <a:rPr lang="en-US" sz="2400" i="1" dirty="0">
                <a:latin typeface="Candara" panose="020E0502030303020204" pitchFamily="34" charset="0"/>
              </a:rPr>
              <a:t> </a:t>
            </a:r>
            <a:r>
              <a:rPr lang="en-US" sz="2400" i="1" dirty="0" err="1">
                <a:latin typeface="Candara" panose="020E0502030303020204" pitchFamily="34" charset="0"/>
              </a:rPr>
              <a:t>mùa</a:t>
            </a:r>
            <a:r>
              <a:rPr lang="en-US" sz="2400" i="1" dirty="0">
                <a:latin typeface="Candara" panose="020E0502030303020204" pitchFamily="34" charset="0"/>
              </a:rPr>
              <a:t> </a:t>
            </a:r>
            <a:r>
              <a:rPr lang="en-US" sz="2400" i="1" dirty="0" err="1">
                <a:latin typeface="Candara" panose="020E0502030303020204" pitchFamily="34" charset="0"/>
              </a:rPr>
              <a:t>thu</a:t>
            </a:r>
            <a:r>
              <a:rPr lang="en-US" sz="2400" i="1" dirty="0">
                <a:latin typeface="Candara" panose="020E0502030303020204" pitchFamily="34" charset="0"/>
              </a:rPr>
              <a:t>”</a:t>
            </a:r>
            <a:endParaRPr sz="2400" i="1" dirty="0">
              <a:latin typeface="Candara" panose="020E0502030303020204" pitchFamily="34" charset="0"/>
            </a:endParaRPr>
          </a:p>
        </p:txBody>
      </p:sp>
      <p:sp>
        <p:nvSpPr>
          <p:cNvPr id="396" name="Google Shape;396;p39"/>
          <p:cNvSpPr txBox="1">
            <a:spLocks noGrp="1"/>
          </p:cNvSpPr>
          <p:nvPr>
            <p:ph type="title" idx="2"/>
          </p:nvPr>
        </p:nvSpPr>
        <p:spPr>
          <a:xfrm>
            <a:off x="713213" y="1344125"/>
            <a:ext cx="1145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de" dirty="0">
                <a:latin typeface="Candara" panose="020E0502030303020204" pitchFamily="34" charset="0"/>
              </a:rPr>
              <a:t>I.</a:t>
            </a:r>
            <a:endParaRPr dirty="0">
              <a:latin typeface="Candara" panose="020E0502030303020204" pitchFamily="34" charset="0"/>
            </a:endParaRPr>
          </a:p>
        </p:txBody>
      </p:sp>
      <p:pic>
        <p:nvPicPr>
          <p:cNvPr id="2" name="Picture 3">
            <a:extLst>
              <a:ext uri="{FF2B5EF4-FFF2-40B4-BE49-F238E27FC236}">
                <a16:creationId xmlns:a16="http://schemas.microsoft.com/office/drawing/2014/main" id="{A7358306-6C8B-8691-F144-2479494B9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3018" y="1913369"/>
            <a:ext cx="2303034" cy="32307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checkerboard(across)">
                                      <p:cBhvr>
                                        <p:cTn id="7" dur="500"/>
                                        <p:tgtEl>
                                          <p:spTgt spid="3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5">
                                            <p:txEl>
                                              <p:pRg st="0" end="0"/>
                                            </p:txEl>
                                          </p:spTgt>
                                        </p:tgtEl>
                                        <p:attrNameLst>
                                          <p:attrName>style.visibility</p:attrName>
                                        </p:attrNameLst>
                                      </p:cBhvr>
                                      <p:to>
                                        <p:strVal val="visible"/>
                                      </p:to>
                                    </p:set>
                                    <p:animEffect transition="in" filter="dissolve">
                                      <p:cBhvr>
                                        <p:cTn id="12" dur="500"/>
                                        <p:tgtEl>
                                          <p:spTgt spid="3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5">
                                            <p:txEl>
                                              <p:pRg st="1" end="1"/>
                                            </p:txEl>
                                          </p:spTgt>
                                        </p:tgtEl>
                                        <p:attrNameLst>
                                          <p:attrName>style.visibility</p:attrName>
                                        </p:attrNameLst>
                                      </p:cBhvr>
                                      <p:to>
                                        <p:strVal val="visible"/>
                                      </p:to>
                                    </p:set>
                                    <p:animEffect transition="in" filter="dissolve">
                                      <p:cBhvr>
                                        <p:cTn id="17" dur="500"/>
                                        <p:tgtEl>
                                          <p:spTgt spid="3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p:bldP spid="39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9ad0b48-d121-45ae-94a8-5e8a6c01ff9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E7EA5311-0E48-44C0-B42F-F85A113CBCEB}"/>
              </a:ext>
            </a:extLst>
          </p:cNvPr>
          <p:cNvGrpSpPr>
            <a:grpSpLocks noChangeAspect="1"/>
          </p:cNvGrpSpPr>
          <p:nvPr>
            <p:custDataLst>
              <p:tags r:id="rId1"/>
            </p:custDataLst>
          </p:nvPr>
        </p:nvGrpSpPr>
        <p:grpSpPr>
          <a:xfrm>
            <a:off x="1732202" y="834348"/>
            <a:ext cx="3495976" cy="3655701"/>
            <a:chOff x="2336757" y="974270"/>
            <a:chExt cx="5020811" cy="5250201"/>
          </a:xfrm>
        </p:grpSpPr>
        <p:grpSp>
          <p:nvGrpSpPr>
            <p:cNvPr id="3" name="iṣḻide">
              <a:extLst>
                <a:ext uri="{FF2B5EF4-FFF2-40B4-BE49-F238E27FC236}">
                  <a16:creationId xmlns:a16="http://schemas.microsoft.com/office/drawing/2014/main" id="{316F24A6-66D6-4CE7-B434-EDEE64870EBB}"/>
                </a:ext>
              </a:extLst>
            </p:cNvPr>
            <p:cNvGrpSpPr/>
            <p:nvPr/>
          </p:nvGrpSpPr>
          <p:grpSpPr>
            <a:xfrm>
              <a:off x="2427101" y="974270"/>
              <a:ext cx="4930467" cy="5250201"/>
              <a:chOff x="2427101" y="974270"/>
              <a:chExt cx="4930467" cy="5250201"/>
            </a:xfrm>
          </p:grpSpPr>
          <p:sp>
            <p:nvSpPr>
              <p:cNvPr id="13" name="îṡ1ïḋe">
                <a:extLst>
                  <a:ext uri="{FF2B5EF4-FFF2-40B4-BE49-F238E27FC236}">
                    <a16:creationId xmlns:a16="http://schemas.microsoft.com/office/drawing/2014/main" id="{D514E799-493B-462F-A335-25F5AAFE9D05}"/>
                  </a:ext>
                </a:extLst>
              </p:cNvPr>
              <p:cNvSpPr/>
              <p:nvPr/>
            </p:nvSpPr>
            <p:spPr>
              <a:xfrm>
                <a:off x="2793564" y="5061655"/>
                <a:ext cx="3172420" cy="825569"/>
              </a:xfrm>
              <a:prstGeom prst="roundRect">
                <a:avLst>
                  <a:gd name="adj" fmla="val 50000"/>
                </a:avLst>
              </a:prstGeom>
              <a:solidFill>
                <a:srgbClr val="E98B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字魂70号-灵悦黑体" panose="00000500000000000000" pitchFamily="2" charset="-122"/>
                  <a:ea typeface="字魂70号-灵悦黑体" panose="00000500000000000000" pitchFamily="2" charset="-122"/>
                  <a:cs typeface="+mn-ea"/>
                  <a:sym typeface="+mn-lt"/>
                </a:endParaRPr>
              </a:p>
            </p:txBody>
          </p:sp>
          <p:sp>
            <p:nvSpPr>
              <p:cNvPr id="16" name="íṩ1ïdé">
                <a:extLst>
                  <a:ext uri="{FF2B5EF4-FFF2-40B4-BE49-F238E27FC236}">
                    <a16:creationId xmlns:a16="http://schemas.microsoft.com/office/drawing/2014/main" id="{09D98418-D26E-445B-8803-09708F75F4F4}"/>
                  </a:ext>
                </a:extLst>
              </p:cNvPr>
              <p:cNvSpPr/>
              <p:nvPr/>
            </p:nvSpPr>
            <p:spPr>
              <a:xfrm>
                <a:off x="2945834" y="2698912"/>
                <a:ext cx="3663014" cy="827229"/>
              </a:xfrm>
              <a:prstGeom prst="roundRect">
                <a:avLst>
                  <a:gd name="adj" fmla="val 50000"/>
                </a:avLst>
              </a:prstGeom>
              <a:solidFill>
                <a:srgbClr val="E98B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字魂70号-灵悦黑体" panose="00000500000000000000" pitchFamily="2" charset="-122"/>
                  <a:ea typeface="字魂70号-灵悦黑体" panose="00000500000000000000" pitchFamily="2" charset="-122"/>
                  <a:cs typeface="+mn-ea"/>
                  <a:sym typeface="+mn-lt"/>
                </a:endParaRPr>
              </a:p>
            </p:txBody>
          </p:sp>
          <p:grpSp>
            <p:nvGrpSpPr>
              <p:cNvPr id="18" name="i$ļïḋè">
                <a:extLst>
                  <a:ext uri="{FF2B5EF4-FFF2-40B4-BE49-F238E27FC236}">
                    <a16:creationId xmlns:a16="http://schemas.microsoft.com/office/drawing/2014/main" id="{6C80F81D-1F8D-4FF1-9E44-6E486A0DA6B5}"/>
                  </a:ext>
                </a:extLst>
              </p:cNvPr>
              <p:cNvGrpSpPr/>
              <p:nvPr/>
            </p:nvGrpSpPr>
            <p:grpSpPr>
              <a:xfrm>
                <a:off x="6035547" y="3036138"/>
                <a:ext cx="361068" cy="361065"/>
                <a:chOff x="2522538" y="2108200"/>
                <a:chExt cx="376238" cy="376238"/>
              </a:xfrm>
              <a:solidFill>
                <a:schemeClr val="accent1"/>
              </a:solidFill>
            </p:grpSpPr>
            <p:sp>
              <p:nvSpPr>
                <p:cNvPr id="30" name="ïṩľíḋê">
                  <a:extLst>
                    <a:ext uri="{FF2B5EF4-FFF2-40B4-BE49-F238E27FC236}">
                      <a16:creationId xmlns:a16="http://schemas.microsoft.com/office/drawing/2014/main" id="{59ACC5EA-01E3-40B3-9051-EF4825A6C599}"/>
                    </a:ext>
                  </a:extLst>
                </p:cNvPr>
                <p:cNvSpPr>
                  <a:spLocks/>
                </p:cNvSpPr>
                <p:nvPr/>
              </p:nvSpPr>
              <p:spPr bwMode="auto">
                <a:xfrm>
                  <a:off x="2522538" y="2319338"/>
                  <a:ext cx="163513" cy="71438"/>
                </a:xfrm>
                <a:custGeom>
                  <a:avLst/>
                  <a:gdLst>
                    <a:gd name="T0" fmla="*/ 3 w 28"/>
                    <a:gd name="T1" fmla="*/ 10 h 12"/>
                    <a:gd name="T2" fmla="*/ 10 w 28"/>
                    <a:gd name="T3" fmla="*/ 12 h 12"/>
                    <a:gd name="T4" fmla="*/ 28 w 28"/>
                    <a:gd name="T5" fmla="*/ 8 h 12"/>
                    <a:gd name="T6" fmla="*/ 5 w 28"/>
                    <a:gd name="T7" fmla="*/ 1 h 12"/>
                    <a:gd name="T8" fmla="*/ 2 w 28"/>
                    <a:gd name="T9" fmla="*/ 1 h 12"/>
                    <a:gd name="T10" fmla="*/ 0 w 28"/>
                    <a:gd name="T11" fmla="*/ 5 h 12"/>
                    <a:gd name="T12" fmla="*/ 0 w 28"/>
                    <a:gd name="T13" fmla="*/ 6 h 12"/>
                    <a:gd name="T14" fmla="*/ 3 w 28"/>
                    <a:gd name="T15" fmla="*/ 1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
                      <a:moveTo>
                        <a:pt x="3" y="10"/>
                      </a:moveTo>
                      <a:cubicBezTo>
                        <a:pt x="10" y="12"/>
                        <a:pt x="10" y="12"/>
                        <a:pt x="10" y="12"/>
                      </a:cubicBezTo>
                      <a:cubicBezTo>
                        <a:pt x="28" y="8"/>
                        <a:pt x="28" y="8"/>
                        <a:pt x="28" y="8"/>
                      </a:cubicBezTo>
                      <a:cubicBezTo>
                        <a:pt x="5" y="1"/>
                        <a:pt x="5" y="1"/>
                        <a:pt x="5" y="1"/>
                      </a:cubicBezTo>
                      <a:cubicBezTo>
                        <a:pt x="4" y="0"/>
                        <a:pt x="3" y="1"/>
                        <a:pt x="2" y="1"/>
                      </a:cubicBezTo>
                      <a:cubicBezTo>
                        <a:pt x="1" y="2"/>
                        <a:pt x="0" y="3"/>
                        <a:pt x="0" y="5"/>
                      </a:cubicBezTo>
                      <a:cubicBezTo>
                        <a:pt x="0" y="6"/>
                        <a:pt x="0" y="6"/>
                        <a:pt x="0" y="6"/>
                      </a:cubicBezTo>
                      <a:cubicBezTo>
                        <a:pt x="0" y="8"/>
                        <a:pt x="1" y="9"/>
                        <a:pt x="3" y="10"/>
                      </a:cubicBezTo>
                      <a:close/>
                    </a:path>
                  </a:pathLst>
                </a:custGeom>
                <a:solidFill>
                  <a:srgbClr val="E98B04"/>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a:latin typeface="字魂70号-灵悦黑体" panose="00000500000000000000" pitchFamily="2" charset="-122"/>
                    <a:ea typeface="字魂70号-灵悦黑体" panose="00000500000000000000" pitchFamily="2" charset="-122"/>
                    <a:cs typeface="+mn-ea"/>
                    <a:sym typeface="+mn-lt"/>
                  </a:endParaRPr>
                </a:p>
              </p:txBody>
            </p:sp>
            <p:sp>
              <p:nvSpPr>
                <p:cNvPr id="31" name="íśľídé">
                  <a:extLst>
                    <a:ext uri="{FF2B5EF4-FFF2-40B4-BE49-F238E27FC236}">
                      <a16:creationId xmlns:a16="http://schemas.microsoft.com/office/drawing/2014/main" id="{603CA2D5-97FB-44E9-AF6C-873896617441}"/>
                    </a:ext>
                  </a:extLst>
                </p:cNvPr>
                <p:cNvSpPr>
                  <a:spLocks/>
                </p:cNvSpPr>
                <p:nvPr/>
              </p:nvSpPr>
              <p:spPr bwMode="auto">
                <a:xfrm>
                  <a:off x="2774950" y="2425700"/>
                  <a:ext cx="123825" cy="58738"/>
                </a:xfrm>
                <a:custGeom>
                  <a:avLst/>
                  <a:gdLst>
                    <a:gd name="T0" fmla="*/ 18 w 21"/>
                    <a:gd name="T1" fmla="*/ 0 h 10"/>
                    <a:gd name="T2" fmla="*/ 18 w 21"/>
                    <a:gd name="T3" fmla="*/ 0 h 10"/>
                    <a:gd name="T4" fmla="*/ 0 w 21"/>
                    <a:gd name="T5" fmla="*/ 5 h 10"/>
                    <a:gd name="T6" fmla="*/ 16 w 21"/>
                    <a:gd name="T7" fmla="*/ 10 h 10"/>
                    <a:gd name="T8" fmla="*/ 19 w 21"/>
                    <a:gd name="T9" fmla="*/ 9 h 10"/>
                    <a:gd name="T10" fmla="*/ 21 w 21"/>
                    <a:gd name="T11" fmla="*/ 6 h 10"/>
                    <a:gd name="T12" fmla="*/ 21 w 21"/>
                    <a:gd name="T13" fmla="*/ 4 h 10"/>
                    <a:gd name="T14" fmla="*/ 18 w 2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
                      <a:moveTo>
                        <a:pt x="18" y="0"/>
                      </a:moveTo>
                      <a:cubicBezTo>
                        <a:pt x="18" y="0"/>
                        <a:pt x="18" y="0"/>
                        <a:pt x="18" y="0"/>
                      </a:cubicBezTo>
                      <a:cubicBezTo>
                        <a:pt x="0" y="5"/>
                        <a:pt x="0" y="5"/>
                        <a:pt x="0" y="5"/>
                      </a:cubicBezTo>
                      <a:cubicBezTo>
                        <a:pt x="16" y="10"/>
                        <a:pt x="16" y="10"/>
                        <a:pt x="16" y="10"/>
                      </a:cubicBezTo>
                      <a:cubicBezTo>
                        <a:pt x="17" y="10"/>
                        <a:pt x="18" y="10"/>
                        <a:pt x="19" y="9"/>
                      </a:cubicBezTo>
                      <a:cubicBezTo>
                        <a:pt x="20" y="8"/>
                        <a:pt x="21" y="7"/>
                        <a:pt x="21" y="6"/>
                      </a:cubicBezTo>
                      <a:cubicBezTo>
                        <a:pt x="21" y="4"/>
                        <a:pt x="21" y="4"/>
                        <a:pt x="21" y="4"/>
                      </a:cubicBezTo>
                      <a:cubicBezTo>
                        <a:pt x="21" y="2"/>
                        <a:pt x="20" y="1"/>
                        <a:pt x="18" y="0"/>
                      </a:cubicBezTo>
                      <a:close/>
                    </a:path>
                  </a:pathLst>
                </a:custGeom>
                <a:solidFill>
                  <a:srgbClr val="E98B04"/>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a:latin typeface="字魂70号-灵悦黑体" panose="00000500000000000000" pitchFamily="2" charset="-122"/>
                    <a:ea typeface="字魂70号-灵悦黑体" panose="00000500000000000000" pitchFamily="2" charset="-122"/>
                    <a:cs typeface="+mn-ea"/>
                    <a:sym typeface="+mn-lt"/>
                  </a:endParaRPr>
                </a:p>
              </p:txBody>
            </p:sp>
            <p:sp>
              <p:nvSpPr>
                <p:cNvPr id="32" name="ïṣļïďè">
                  <a:extLst>
                    <a:ext uri="{FF2B5EF4-FFF2-40B4-BE49-F238E27FC236}">
                      <a16:creationId xmlns:a16="http://schemas.microsoft.com/office/drawing/2014/main" id="{DDBA22A0-47C5-4FAE-B69C-98EFE82A62D6}"/>
                    </a:ext>
                  </a:extLst>
                </p:cNvPr>
                <p:cNvSpPr>
                  <a:spLocks/>
                </p:cNvSpPr>
                <p:nvPr/>
              </p:nvSpPr>
              <p:spPr bwMode="auto">
                <a:xfrm>
                  <a:off x="2522538" y="2343150"/>
                  <a:ext cx="376238" cy="141288"/>
                </a:xfrm>
                <a:custGeom>
                  <a:avLst/>
                  <a:gdLst>
                    <a:gd name="T0" fmla="*/ 62 w 64"/>
                    <a:gd name="T1" fmla="*/ 1 h 24"/>
                    <a:gd name="T2" fmla="*/ 60 w 64"/>
                    <a:gd name="T3" fmla="*/ 0 h 24"/>
                    <a:gd name="T4" fmla="*/ 59 w 64"/>
                    <a:gd name="T5" fmla="*/ 0 h 24"/>
                    <a:gd name="T6" fmla="*/ 3 w 64"/>
                    <a:gd name="T7" fmla="*/ 14 h 24"/>
                    <a:gd name="T8" fmla="*/ 0 w 64"/>
                    <a:gd name="T9" fmla="*/ 18 h 24"/>
                    <a:gd name="T10" fmla="*/ 0 w 64"/>
                    <a:gd name="T11" fmla="*/ 20 h 24"/>
                    <a:gd name="T12" fmla="*/ 2 w 64"/>
                    <a:gd name="T13" fmla="*/ 23 h 24"/>
                    <a:gd name="T14" fmla="*/ 4 w 64"/>
                    <a:gd name="T15" fmla="*/ 24 h 24"/>
                    <a:gd name="T16" fmla="*/ 5 w 64"/>
                    <a:gd name="T17" fmla="*/ 24 h 24"/>
                    <a:gd name="T18" fmla="*/ 61 w 64"/>
                    <a:gd name="T19" fmla="*/ 10 h 24"/>
                    <a:gd name="T20" fmla="*/ 64 w 64"/>
                    <a:gd name="T21" fmla="*/ 6 h 24"/>
                    <a:gd name="T22" fmla="*/ 64 w 64"/>
                    <a:gd name="T23" fmla="*/ 4 h 24"/>
                    <a:gd name="T24" fmla="*/ 62 w 64"/>
                    <a:gd name="T2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62" y="1"/>
                      </a:moveTo>
                      <a:cubicBezTo>
                        <a:pt x="62" y="1"/>
                        <a:pt x="61" y="0"/>
                        <a:pt x="60" y="0"/>
                      </a:cubicBezTo>
                      <a:cubicBezTo>
                        <a:pt x="59" y="0"/>
                        <a:pt x="59" y="0"/>
                        <a:pt x="59" y="0"/>
                      </a:cubicBezTo>
                      <a:cubicBezTo>
                        <a:pt x="3" y="14"/>
                        <a:pt x="3" y="14"/>
                        <a:pt x="3" y="14"/>
                      </a:cubicBezTo>
                      <a:cubicBezTo>
                        <a:pt x="1" y="15"/>
                        <a:pt x="0" y="16"/>
                        <a:pt x="0" y="18"/>
                      </a:cubicBezTo>
                      <a:cubicBezTo>
                        <a:pt x="0" y="20"/>
                        <a:pt x="0" y="20"/>
                        <a:pt x="0" y="20"/>
                      </a:cubicBezTo>
                      <a:cubicBezTo>
                        <a:pt x="0" y="21"/>
                        <a:pt x="1" y="22"/>
                        <a:pt x="2" y="23"/>
                      </a:cubicBezTo>
                      <a:cubicBezTo>
                        <a:pt x="2" y="24"/>
                        <a:pt x="3" y="24"/>
                        <a:pt x="4" y="24"/>
                      </a:cubicBezTo>
                      <a:cubicBezTo>
                        <a:pt x="5" y="24"/>
                        <a:pt x="5" y="24"/>
                        <a:pt x="5" y="24"/>
                      </a:cubicBezTo>
                      <a:cubicBezTo>
                        <a:pt x="61" y="10"/>
                        <a:pt x="61" y="10"/>
                        <a:pt x="61" y="10"/>
                      </a:cubicBezTo>
                      <a:cubicBezTo>
                        <a:pt x="63" y="9"/>
                        <a:pt x="64" y="8"/>
                        <a:pt x="64" y="6"/>
                      </a:cubicBezTo>
                      <a:cubicBezTo>
                        <a:pt x="64" y="4"/>
                        <a:pt x="64" y="4"/>
                        <a:pt x="64" y="4"/>
                      </a:cubicBezTo>
                      <a:cubicBezTo>
                        <a:pt x="64" y="3"/>
                        <a:pt x="63" y="2"/>
                        <a:pt x="62" y="1"/>
                      </a:cubicBezTo>
                      <a:close/>
                    </a:path>
                  </a:pathLst>
                </a:custGeom>
                <a:solidFill>
                  <a:srgbClr val="E98B04"/>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a:latin typeface="字魂70号-灵悦黑体" panose="00000500000000000000" pitchFamily="2" charset="-122"/>
                    <a:ea typeface="字魂70号-灵悦黑体" panose="00000500000000000000" pitchFamily="2" charset="-122"/>
                    <a:cs typeface="+mn-ea"/>
                    <a:sym typeface="+mn-lt"/>
                  </a:endParaRPr>
                </a:p>
              </p:txBody>
            </p:sp>
            <p:sp>
              <p:nvSpPr>
                <p:cNvPr id="33" name="îṧļiḋé">
                  <a:extLst>
                    <a:ext uri="{FF2B5EF4-FFF2-40B4-BE49-F238E27FC236}">
                      <a16:creationId xmlns:a16="http://schemas.microsoft.com/office/drawing/2014/main" id="{7EBEA62D-1971-44AF-99C6-0C5664F54809}"/>
                    </a:ext>
                  </a:extLst>
                </p:cNvPr>
                <p:cNvSpPr>
                  <a:spLocks/>
                </p:cNvSpPr>
                <p:nvPr/>
              </p:nvSpPr>
              <p:spPr bwMode="auto">
                <a:xfrm>
                  <a:off x="2605088" y="2108200"/>
                  <a:ext cx="217488" cy="258763"/>
                </a:xfrm>
                <a:custGeom>
                  <a:avLst/>
                  <a:gdLst>
                    <a:gd name="T0" fmla="*/ 8 w 37"/>
                    <a:gd name="T1" fmla="*/ 32 h 44"/>
                    <a:gd name="T2" fmla="*/ 31 w 37"/>
                    <a:gd name="T3" fmla="*/ 35 h 44"/>
                    <a:gd name="T4" fmla="*/ 20 w 37"/>
                    <a:gd name="T5" fmla="*/ 0 h 44"/>
                    <a:gd name="T6" fmla="*/ 8 w 37"/>
                    <a:gd name="T7" fmla="*/ 32 h 44"/>
                    <a:gd name="T8" fmla="*/ 15 w 37"/>
                    <a:gd name="T9" fmla="*/ 28 h 44"/>
                    <a:gd name="T10" fmla="*/ 21 w 37"/>
                    <a:gd name="T11" fmla="*/ 16 h 44"/>
                    <a:gd name="T12" fmla="*/ 20 w 37"/>
                    <a:gd name="T13" fmla="*/ 36 h 44"/>
                    <a:gd name="T14" fmla="*/ 15 w 37"/>
                    <a:gd name="T15" fmla="*/ 28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44">
                      <a:moveTo>
                        <a:pt x="8" y="32"/>
                      </a:moveTo>
                      <a:cubicBezTo>
                        <a:pt x="11" y="40"/>
                        <a:pt x="24" y="44"/>
                        <a:pt x="31" y="35"/>
                      </a:cubicBezTo>
                      <a:cubicBezTo>
                        <a:pt x="37" y="25"/>
                        <a:pt x="31" y="10"/>
                        <a:pt x="20" y="0"/>
                      </a:cubicBezTo>
                      <a:cubicBezTo>
                        <a:pt x="22" y="11"/>
                        <a:pt x="0" y="15"/>
                        <a:pt x="8" y="32"/>
                      </a:cubicBezTo>
                      <a:close/>
                      <a:moveTo>
                        <a:pt x="15" y="28"/>
                      </a:moveTo>
                      <a:cubicBezTo>
                        <a:pt x="17" y="26"/>
                        <a:pt x="21" y="24"/>
                        <a:pt x="21" y="16"/>
                      </a:cubicBezTo>
                      <a:cubicBezTo>
                        <a:pt x="31" y="22"/>
                        <a:pt x="27" y="38"/>
                        <a:pt x="20" y="36"/>
                      </a:cubicBezTo>
                      <a:cubicBezTo>
                        <a:pt x="13" y="35"/>
                        <a:pt x="13" y="30"/>
                        <a:pt x="15" y="28"/>
                      </a:cubicBezTo>
                      <a:close/>
                    </a:path>
                  </a:pathLst>
                </a:custGeom>
                <a:solidFill>
                  <a:srgbClr val="E98B04"/>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a:latin typeface="字魂70号-灵悦黑体" panose="00000500000000000000" pitchFamily="2" charset="-122"/>
                    <a:ea typeface="字魂70号-灵悦黑体" panose="00000500000000000000" pitchFamily="2" charset="-122"/>
                    <a:cs typeface="+mn-ea"/>
                    <a:sym typeface="+mn-lt"/>
                  </a:endParaRPr>
                </a:p>
              </p:txBody>
            </p:sp>
          </p:grpSp>
          <p:sp>
            <p:nvSpPr>
              <p:cNvPr id="19" name="íṣľîdé">
                <a:extLst>
                  <a:ext uri="{FF2B5EF4-FFF2-40B4-BE49-F238E27FC236}">
                    <a16:creationId xmlns:a16="http://schemas.microsoft.com/office/drawing/2014/main" id="{73443292-D3E3-465E-A08B-2C0F4CD7B606}"/>
                  </a:ext>
                </a:extLst>
              </p:cNvPr>
              <p:cNvSpPr/>
              <p:nvPr/>
            </p:nvSpPr>
            <p:spPr>
              <a:xfrm>
                <a:off x="2556842" y="1108843"/>
                <a:ext cx="2849346" cy="839467"/>
              </a:xfrm>
              <a:prstGeom prst="roundRect">
                <a:avLst>
                  <a:gd name="adj" fmla="val 50000"/>
                </a:avLst>
              </a:prstGeom>
              <a:solidFill>
                <a:srgbClr val="FAB5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字魂70号-灵悦黑体" panose="00000500000000000000" pitchFamily="2" charset="-122"/>
                  <a:ea typeface="字魂70号-灵悦黑体" panose="00000500000000000000" pitchFamily="2" charset="-122"/>
                  <a:cs typeface="+mn-ea"/>
                  <a:sym typeface="+mn-lt"/>
                </a:endParaRPr>
              </a:p>
            </p:txBody>
          </p:sp>
          <p:sp>
            <p:nvSpPr>
              <p:cNvPr id="22" name="ísľîdè">
                <a:extLst>
                  <a:ext uri="{FF2B5EF4-FFF2-40B4-BE49-F238E27FC236}">
                    <a16:creationId xmlns:a16="http://schemas.microsoft.com/office/drawing/2014/main" id="{F37D065A-640E-4D6F-82EE-8C86C7F64DD2}"/>
                  </a:ext>
                </a:extLst>
              </p:cNvPr>
              <p:cNvSpPr/>
              <p:nvPr/>
            </p:nvSpPr>
            <p:spPr>
              <a:xfrm>
                <a:off x="2427101" y="3896512"/>
                <a:ext cx="4930467" cy="838376"/>
              </a:xfrm>
              <a:prstGeom prst="roundRect">
                <a:avLst>
                  <a:gd name="adj" fmla="val 50000"/>
                </a:avLst>
              </a:prstGeom>
              <a:solidFill>
                <a:srgbClr val="FAB5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字魂70号-灵悦黑体" panose="00000500000000000000" pitchFamily="2" charset="-122"/>
                  <a:ea typeface="字魂70号-灵悦黑体" panose="00000500000000000000" pitchFamily="2" charset="-122"/>
                  <a:cs typeface="+mn-ea"/>
                  <a:sym typeface="+mn-lt"/>
                </a:endParaRPr>
              </a:p>
            </p:txBody>
          </p:sp>
          <p:sp>
            <p:nvSpPr>
              <p:cNvPr id="29" name="íṥliḍé">
                <a:extLst>
                  <a:ext uri="{FF2B5EF4-FFF2-40B4-BE49-F238E27FC236}">
                    <a16:creationId xmlns:a16="http://schemas.microsoft.com/office/drawing/2014/main" id="{FEABF2D6-9B89-476E-B45F-0CC43FCEEAA1}"/>
                  </a:ext>
                </a:extLst>
              </p:cNvPr>
              <p:cNvSpPr>
                <a:spLocks/>
              </p:cNvSpPr>
              <p:nvPr/>
            </p:nvSpPr>
            <p:spPr bwMode="auto">
              <a:xfrm>
                <a:off x="3417802" y="974270"/>
                <a:ext cx="130937" cy="5250201"/>
              </a:xfrm>
              <a:prstGeom prst="rect">
                <a:avLst/>
              </a:prstGeom>
              <a:solidFill>
                <a:schemeClr val="tx1">
                  <a:lumMod val="85000"/>
                  <a:lumOff val="15000"/>
                  <a:alpha val="20000"/>
                </a:schemeClr>
              </a:solidFill>
              <a:ln>
                <a:noFill/>
              </a:ln>
            </p:spPr>
            <p:txBody>
              <a:bodyPr anchor="ctr"/>
              <a:lstStyle/>
              <a:p>
                <a:pPr algn="ctr"/>
                <a:endParaRPr>
                  <a:latin typeface="字魂70号-灵悦黑体" panose="00000500000000000000" pitchFamily="2" charset="-122"/>
                  <a:ea typeface="字魂70号-灵悦黑体" panose="00000500000000000000" pitchFamily="2" charset="-122"/>
                  <a:cs typeface="+mn-ea"/>
                  <a:sym typeface="+mn-lt"/>
                </a:endParaRPr>
              </a:p>
            </p:txBody>
          </p:sp>
        </p:grpSp>
        <p:sp>
          <p:nvSpPr>
            <p:cNvPr id="7" name="isļiḑè">
              <a:extLst>
                <a:ext uri="{FF2B5EF4-FFF2-40B4-BE49-F238E27FC236}">
                  <a16:creationId xmlns:a16="http://schemas.microsoft.com/office/drawing/2014/main" id="{8C0D9FCC-F9AC-4DBB-AA19-BFEF989254C3}"/>
                </a:ext>
              </a:extLst>
            </p:cNvPr>
            <p:cNvSpPr>
              <a:spLocks/>
            </p:cNvSpPr>
            <p:nvPr/>
          </p:nvSpPr>
          <p:spPr bwMode="auto">
            <a:xfrm>
              <a:off x="2336757" y="1549019"/>
              <a:ext cx="4175" cy="41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字魂70号-灵悦黑体" panose="00000500000000000000" pitchFamily="2" charset="-122"/>
                <a:ea typeface="字魂70号-灵悦黑体" panose="00000500000000000000" pitchFamily="2" charset="-122"/>
                <a:cs typeface="+mn-ea"/>
                <a:sym typeface="+mn-lt"/>
              </a:endParaRPr>
            </a:p>
          </p:txBody>
        </p:sp>
      </p:grpSp>
      <p:grpSp>
        <p:nvGrpSpPr>
          <p:cNvPr id="34" name="组合 33">
            <a:extLst>
              <a:ext uri="{FF2B5EF4-FFF2-40B4-BE49-F238E27FC236}">
                <a16:creationId xmlns:a16="http://schemas.microsoft.com/office/drawing/2014/main" id="{C397DEF3-7F6F-4698-A94D-A03BC02734A6}"/>
              </a:ext>
            </a:extLst>
          </p:cNvPr>
          <p:cNvGrpSpPr/>
          <p:nvPr/>
        </p:nvGrpSpPr>
        <p:grpSpPr>
          <a:xfrm>
            <a:off x="2557911" y="734738"/>
            <a:ext cx="6383369" cy="1351588"/>
            <a:chOff x="-219767" y="1798733"/>
            <a:chExt cx="8511159" cy="1802115"/>
          </a:xfrm>
        </p:grpSpPr>
        <p:sp>
          <p:nvSpPr>
            <p:cNvPr id="35" name="文本框 34">
              <a:extLst>
                <a:ext uri="{FF2B5EF4-FFF2-40B4-BE49-F238E27FC236}">
                  <a16:creationId xmlns:a16="http://schemas.microsoft.com/office/drawing/2014/main" id="{DFD41B7A-15B1-4B19-93F6-78F8F3E9555C}"/>
                </a:ext>
              </a:extLst>
            </p:cNvPr>
            <p:cNvSpPr txBox="1"/>
            <p:nvPr/>
          </p:nvSpPr>
          <p:spPr>
            <a:xfrm>
              <a:off x="-219767" y="2229223"/>
              <a:ext cx="2133781" cy="492442"/>
            </a:xfrm>
            <a:prstGeom prst="rect">
              <a:avLst/>
            </a:prstGeom>
            <a:noFill/>
          </p:spPr>
          <p:txBody>
            <a:bodyPr wrap="square" rtlCol="0">
              <a:spAutoFit/>
              <a:scene3d>
                <a:camera prst="orthographicFront"/>
                <a:lightRig rig="threePt" dir="t"/>
              </a:scene3d>
              <a:sp3d contourW="12700"/>
            </a:bodyPr>
            <a:lstStyle/>
            <a:p>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Quê</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quán</a:t>
              </a:r>
              <a:endParaRPr lang="zh-CN" altLang="en-US" sz="1800" b="1" dirty="0">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36" name="文本框 35">
              <a:extLst>
                <a:ext uri="{FF2B5EF4-FFF2-40B4-BE49-F238E27FC236}">
                  <a16:creationId xmlns:a16="http://schemas.microsoft.com/office/drawing/2014/main" id="{0145A8A6-1220-49D7-9F79-8C6AD9BD806D}"/>
                </a:ext>
              </a:extLst>
            </p:cNvPr>
            <p:cNvSpPr txBox="1"/>
            <p:nvPr/>
          </p:nvSpPr>
          <p:spPr>
            <a:xfrm>
              <a:off x="1523862" y="1798733"/>
              <a:ext cx="6767530" cy="1802115"/>
            </a:xfrm>
            <a:prstGeom prst="rect">
              <a:avLst/>
            </a:prstGeom>
            <a:noFill/>
          </p:spPr>
          <p:txBody>
            <a:bodyPr wrap="square" rtlCol="0">
              <a:spAutoFit/>
              <a:scene3d>
                <a:camera prst="orthographicFront"/>
                <a:lightRig rig="threePt" dir="t"/>
              </a:scene3d>
              <a:sp3d contourW="12700"/>
            </a:bodyPr>
            <a:lstStyle/>
            <a:p>
              <a:pPr marL="285750" indent="-285750" algn="just" defTabSz="685800" fontAlgn="base">
                <a:lnSpc>
                  <a:spcPct val="150000"/>
                </a:lnSpc>
                <a:spcBef>
                  <a:spcPct val="0"/>
                </a:spcBef>
                <a:spcAft>
                  <a:spcPct val="0"/>
                </a:spcAft>
                <a:buFont typeface="Arial" panose="020B0604020202020204" pitchFamily="34" charset="0"/>
                <a:buChar char="•"/>
                <a:defRPr/>
              </a:pPr>
              <a:r>
                <a:rPr lang="vi-VN" altLang="zh-CN" b="1" dirty="0">
                  <a:ln w="3175">
                    <a:noFill/>
                  </a:ln>
                  <a:latin typeface="Calibri" panose="020F0502020204030204" pitchFamily="34" charset="0"/>
                  <a:ea typeface="TsangerXuanSanM W05" panose="02020400000000000000" pitchFamily="18" charset="-122"/>
                  <a:cs typeface="Calibri" panose="020F0502020204030204" pitchFamily="34" charset="0"/>
                </a:rPr>
                <a:t>Sinh tại quê mẹ làng Hoàng Xá, huyện Ý Yên, tỉnh Nam Định, dưới chân núi Quế nên sau này lấy hiệu là Quế Sơn. </a:t>
              </a:r>
            </a:p>
            <a:p>
              <a:pPr marL="285750" indent="-285750" algn="just" defTabSz="685800" fontAlgn="base">
                <a:lnSpc>
                  <a:spcPct val="150000"/>
                </a:lnSpc>
                <a:spcBef>
                  <a:spcPct val="0"/>
                </a:spcBef>
                <a:spcAft>
                  <a:spcPct val="0"/>
                </a:spcAft>
                <a:buFont typeface="Arial" panose="020B0604020202020204" pitchFamily="34" charset="0"/>
                <a:buChar char="•"/>
                <a:defRPr/>
              </a:pPr>
              <a:r>
                <a:rPr lang="vi-VN" altLang="zh-CN" b="1" dirty="0">
                  <a:ln w="3175">
                    <a:noFill/>
                  </a:ln>
                  <a:latin typeface="Calibri" panose="020F0502020204030204" pitchFamily="34" charset="0"/>
                  <a:ea typeface="TsangerXuanSanM W05" panose="02020400000000000000" pitchFamily="18" charset="-122"/>
                  <a:cs typeface="Calibri" panose="020F0502020204030204" pitchFamily="34" charset="0"/>
                </a:rPr>
                <a:t>Lớn lên và sinh sống ở quê cha làng Vị Hạ, xã Yên Đổ (thuộc tổng Yên Đổ), huyện Bình Lục, tỉnh Hà Nam</a:t>
              </a:r>
            </a:p>
          </p:txBody>
        </p:sp>
      </p:grpSp>
      <p:grpSp>
        <p:nvGrpSpPr>
          <p:cNvPr id="37" name="组合 36">
            <a:extLst>
              <a:ext uri="{FF2B5EF4-FFF2-40B4-BE49-F238E27FC236}">
                <a16:creationId xmlns:a16="http://schemas.microsoft.com/office/drawing/2014/main" id="{8DDD58B1-2A03-4749-9AAC-F76A6F07FA4A}"/>
              </a:ext>
            </a:extLst>
          </p:cNvPr>
          <p:cNvGrpSpPr/>
          <p:nvPr/>
        </p:nvGrpSpPr>
        <p:grpSpPr>
          <a:xfrm>
            <a:off x="2576160" y="2125201"/>
            <a:ext cx="5940159" cy="718174"/>
            <a:chOff x="-1496235" y="2280353"/>
            <a:chExt cx="7920212" cy="957565"/>
          </a:xfrm>
        </p:grpSpPr>
        <p:sp>
          <p:nvSpPr>
            <p:cNvPr id="38" name="文本框 37">
              <a:extLst>
                <a:ext uri="{FF2B5EF4-FFF2-40B4-BE49-F238E27FC236}">
                  <a16:creationId xmlns:a16="http://schemas.microsoft.com/office/drawing/2014/main" id="{11B306B4-3BD3-4CEC-AB5E-5C83919C2540}"/>
                </a:ext>
              </a:extLst>
            </p:cNvPr>
            <p:cNvSpPr txBox="1"/>
            <p:nvPr/>
          </p:nvSpPr>
          <p:spPr>
            <a:xfrm>
              <a:off x="-1496235" y="2280353"/>
              <a:ext cx="2133781" cy="533480"/>
            </a:xfrm>
            <a:prstGeom prst="rect">
              <a:avLst/>
            </a:prstGeom>
            <a:noFill/>
          </p:spPr>
          <p:txBody>
            <a:bodyPr wrap="square" rtlCol="0">
              <a:spAutoFit/>
              <a:scene3d>
                <a:camera prst="orthographicFront"/>
                <a:lightRig rig="threePt" dir="t"/>
              </a:scene3d>
              <a:sp3d contourW="12700"/>
            </a:bodyPr>
            <a:lstStyle/>
            <a:p>
              <a:r>
                <a:rPr lang="en-US" altLang="zh-CN" sz="2000" b="1" dirty="0">
                  <a:latin typeface="Calibri" panose="020F0502020204030204" pitchFamily="34" charset="0"/>
                  <a:ea typeface="字魂70号-灵悦黑体" panose="00000500000000000000" pitchFamily="2" charset="-122"/>
                  <a:cs typeface="Calibri" panose="020F0502020204030204" pitchFamily="34" charset="0"/>
                  <a:sym typeface="+mn-lt"/>
                </a:rPr>
                <a:t>Gia </a:t>
              </a:r>
              <a:r>
                <a:rPr lang="en-US" altLang="zh-CN" sz="2000" b="1" dirty="0" err="1">
                  <a:latin typeface="Calibri" panose="020F0502020204030204" pitchFamily="34" charset="0"/>
                  <a:ea typeface="字魂70号-灵悦黑体" panose="00000500000000000000" pitchFamily="2" charset="-122"/>
                  <a:cs typeface="Calibri" panose="020F0502020204030204" pitchFamily="34" charset="0"/>
                  <a:sym typeface="+mn-lt"/>
                </a:rPr>
                <a:t>đình</a:t>
              </a:r>
              <a:endParaRPr lang="zh-CN" altLang="en-US" sz="2000" b="1" dirty="0">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39" name="文本框 38">
              <a:extLst>
                <a:ext uri="{FF2B5EF4-FFF2-40B4-BE49-F238E27FC236}">
                  <a16:creationId xmlns:a16="http://schemas.microsoft.com/office/drawing/2014/main" id="{390B33E6-F8FA-41B7-BB67-4A8EE7B2233F}"/>
                </a:ext>
              </a:extLst>
            </p:cNvPr>
            <p:cNvSpPr txBox="1"/>
            <p:nvPr/>
          </p:nvSpPr>
          <p:spPr>
            <a:xfrm>
              <a:off x="1406434" y="2296720"/>
              <a:ext cx="5017543" cy="941198"/>
            </a:xfrm>
            <a:prstGeom prst="rect">
              <a:avLst/>
            </a:prstGeom>
            <a:noFill/>
          </p:spPr>
          <p:txBody>
            <a:bodyPr wrap="square" rtlCol="0">
              <a:spAutoFit/>
              <a:scene3d>
                <a:camera prst="orthographicFront"/>
                <a:lightRig rig="threePt" dir="t"/>
              </a:scene3d>
              <a:sp3d contourW="12700"/>
            </a:bodyPr>
            <a:lstStyle/>
            <a:p>
              <a:pPr marL="285750" indent="-285750">
                <a:lnSpc>
                  <a:spcPct val="114000"/>
                </a:lnSpc>
                <a:buFont typeface="Arial" panose="020B0604020202020204" pitchFamily="34" charset="0"/>
                <a:buChar char="•"/>
              </a:pP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Nhà</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nho</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nghèo</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có</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truyền</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thống</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khoa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bảng</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p>
          </p:txBody>
        </p:sp>
      </p:grpSp>
      <p:grpSp>
        <p:nvGrpSpPr>
          <p:cNvPr id="40" name="组合 39">
            <a:extLst>
              <a:ext uri="{FF2B5EF4-FFF2-40B4-BE49-F238E27FC236}">
                <a16:creationId xmlns:a16="http://schemas.microsoft.com/office/drawing/2014/main" id="{9BD9D2D2-02EF-4777-AE31-27883F369CC4}"/>
              </a:ext>
            </a:extLst>
          </p:cNvPr>
          <p:cNvGrpSpPr/>
          <p:nvPr/>
        </p:nvGrpSpPr>
        <p:grpSpPr>
          <a:xfrm>
            <a:off x="2588632" y="2850666"/>
            <a:ext cx="6085148" cy="918457"/>
            <a:chOff x="-2407448" y="2466980"/>
            <a:chExt cx="8113530" cy="1224610"/>
          </a:xfrm>
        </p:grpSpPr>
        <p:sp>
          <p:nvSpPr>
            <p:cNvPr id="41" name="文本框 40">
              <a:extLst>
                <a:ext uri="{FF2B5EF4-FFF2-40B4-BE49-F238E27FC236}">
                  <a16:creationId xmlns:a16="http://schemas.microsoft.com/office/drawing/2014/main" id="{C83ED19D-F5EA-45C9-AFD1-2D3A37622D8C}"/>
                </a:ext>
              </a:extLst>
            </p:cNvPr>
            <p:cNvSpPr txBox="1"/>
            <p:nvPr/>
          </p:nvSpPr>
          <p:spPr>
            <a:xfrm>
              <a:off x="-2407448" y="2649893"/>
              <a:ext cx="2133781" cy="533480"/>
            </a:xfrm>
            <a:prstGeom prst="rect">
              <a:avLst/>
            </a:prstGeom>
            <a:noFill/>
          </p:spPr>
          <p:txBody>
            <a:bodyPr wrap="square" rtlCol="0">
              <a:spAutoFit/>
              <a:scene3d>
                <a:camera prst="orthographicFront"/>
                <a:lightRig rig="threePt" dir="t"/>
              </a:scene3d>
              <a:sp3d contourW="12700"/>
            </a:bodyPr>
            <a:lstStyle/>
            <a:p>
              <a:r>
                <a:rPr lang="en-US" altLang="zh-CN" sz="2000" b="1" dirty="0" err="1">
                  <a:latin typeface="Calibri" panose="020F0502020204030204" pitchFamily="34" charset="0"/>
                  <a:ea typeface="字魂70号-灵悦黑体" panose="00000500000000000000" pitchFamily="2" charset="-122"/>
                  <a:cs typeface="Calibri" panose="020F0502020204030204" pitchFamily="34" charset="0"/>
                  <a:sym typeface="+mn-lt"/>
                </a:rPr>
                <a:t>Cuộc</a:t>
              </a:r>
              <a:r>
                <a:rPr lang="en-US" altLang="zh-CN" sz="20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2000" b="1" dirty="0" err="1">
                  <a:latin typeface="Calibri" panose="020F0502020204030204" pitchFamily="34" charset="0"/>
                  <a:ea typeface="字魂70号-灵悦黑体" panose="00000500000000000000" pitchFamily="2" charset="-122"/>
                  <a:cs typeface="Calibri" panose="020F0502020204030204" pitchFamily="34" charset="0"/>
                  <a:sym typeface="+mn-lt"/>
                </a:rPr>
                <a:t>đời</a:t>
              </a:r>
              <a:endParaRPr lang="zh-CN" altLang="en-US" sz="2000" b="1" dirty="0">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42" name="文本框 41">
              <a:extLst>
                <a:ext uri="{FF2B5EF4-FFF2-40B4-BE49-F238E27FC236}">
                  <a16:creationId xmlns:a16="http://schemas.microsoft.com/office/drawing/2014/main" id="{260B7763-B8E0-46C1-AECB-01A71A0A3833}"/>
                </a:ext>
              </a:extLst>
            </p:cNvPr>
            <p:cNvSpPr txBox="1"/>
            <p:nvPr/>
          </p:nvSpPr>
          <p:spPr>
            <a:xfrm>
              <a:off x="1128654" y="2466980"/>
              <a:ext cx="4577428" cy="1224610"/>
            </a:xfrm>
            <a:prstGeom prst="rect">
              <a:avLst/>
            </a:prstGeom>
            <a:noFill/>
          </p:spPr>
          <p:txBody>
            <a:bodyPr wrap="square" rtlCol="0">
              <a:spAutoFit/>
              <a:scene3d>
                <a:camera prst="orthographicFront"/>
                <a:lightRig rig="threePt" dir="t"/>
              </a:scene3d>
              <a:sp3d contourW="12700"/>
            </a:bodyPr>
            <a:lstStyle/>
            <a:p>
              <a:pPr marL="285750" indent="-285750" algn="just">
                <a:lnSpc>
                  <a:spcPct val="114000"/>
                </a:lnSpc>
                <a:buFont typeface="Arial" panose="020B0604020202020204" pitchFamily="34" charset="0"/>
                <a:buChar char="•"/>
              </a:pPr>
              <a:r>
                <a:rPr lang="vi-VN" altLang="zh-CN" sz="1600" b="1" dirty="0" err="1">
                  <a:ln w="3175">
                    <a:noFill/>
                  </a:ln>
                  <a:latin typeface="Calibri" panose="020F0502020204030204" pitchFamily="34" charset="0"/>
                  <a:ea typeface="TsangerXuanSanM W05" panose="02020400000000000000" pitchFamily="18" charset="-122"/>
                  <a:cs typeface="Calibri" panose="020F0502020204030204" pitchFamily="34" charset="0"/>
                </a:rPr>
                <a:t>Nhà</a:t>
              </a:r>
              <a:r>
                <a:rPr lang="vi-VN" altLang="zh-CN" sz="1600" b="1" dirty="0">
                  <a:ln w="3175">
                    <a:noFill/>
                  </a:ln>
                  <a:latin typeface="Calibri" panose="020F0502020204030204" pitchFamily="34" charset="0"/>
                  <a:ea typeface="TsangerXuanSanM W05" panose="02020400000000000000" pitchFamily="18" charset="-122"/>
                  <a:cs typeface="Calibri" panose="020F0502020204030204" pitchFamily="34" charset="0"/>
                </a:rPr>
                <a:t> </a:t>
              </a:r>
              <a:r>
                <a:rPr lang="vi-VN" altLang="zh-CN" sz="1600" b="1" dirty="0" err="1">
                  <a:ln w="3175">
                    <a:noFill/>
                  </a:ln>
                  <a:latin typeface="Calibri" panose="020F0502020204030204" pitchFamily="34" charset="0"/>
                  <a:ea typeface="TsangerXuanSanM W05" panose="02020400000000000000" pitchFamily="18" charset="-122"/>
                  <a:cs typeface="Calibri" panose="020F0502020204030204" pitchFamily="34" charset="0"/>
                </a:rPr>
                <a:t>nghèo</a:t>
              </a:r>
              <a:r>
                <a:rPr lang="vi-VN" altLang="zh-CN" sz="1600" b="1" dirty="0">
                  <a:ln w="3175">
                    <a:noFill/>
                  </a:ln>
                  <a:latin typeface="Calibri" panose="020F0502020204030204" pitchFamily="34" charset="0"/>
                  <a:ea typeface="TsangerXuanSanM W05" panose="02020400000000000000" pitchFamily="18" charset="-122"/>
                  <a:cs typeface="Calibri" panose="020F0502020204030204" pitchFamily="34" charset="0"/>
                </a:rPr>
                <a:t>, </a:t>
              </a:r>
              <a:r>
                <a:rPr lang="vi-VN" altLang="zh-CN" sz="1600" b="1" dirty="0" err="1">
                  <a:ln w="3175">
                    <a:noFill/>
                  </a:ln>
                  <a:latin typeface="Calibri" panose="020F0502020204030204" pitchFamily="34" charset="0"/>
                  <a:ea typeface="TsangerXuanSanM W05" panose="02020400000000000000" pitchFamily="18" charset="-122"/>
                  <a:cs typeface="Calibri" panose="020F0502020204030204" pitchFamily="34" charset="0"/>
                </a:rPr>
                <a:t>từng</a:t>
              </a:r>
              <a:r>
                <a:rPr lang="vi-VN" altLang="zh-CN" sz="1600" b="1" dirty="0">
                  <a:ln w="3175">
                    <a:noFill/>
                  </a:ln>
                  <a:latin typeface="Calibri" panose="020F0502020204030204" pitchFamily="34" charset="0"/>
                  <a:ea typeface="TsangerXuanSanM W05" panose="02020400000000000000" pitchFamily="18" charset="-122"/>
                  <a:cs typeface="Calibri" panose="020F0502020204030204" pitchFamily="34" charset="0"/>
                </a:rPr>
                <a:t> </a:t>
              </a:r>
              <a:r>
                <a:rPr lang="vi-VN" altLang="zh-CN" sz="1600" b="1" dirty="0" err="1">
                  <a:ln w="3175">
                    <a:noFill/>
                  </a:ln>
                  <a:latin typeface="Calibri" panose="020F0502020204030204" pitchFamily="34" charset="0"/>
                  <a:ea typeface="TsangerXuanSanM W05" panose="02020400000000000000" pitchFamily="18" charset="-122"/>
                  <a:cs typeface="Calibri" panose="020F0502020204030204" pitchFamily="34" charset="0"/>
                </a:rPr>
                <a:t>có</a:t>
              </a:r>
              <a:r>
                <a:rPr lang="vi-VN" altLang="zh-CN" sz="1600" b="1" dirty="0">
                  <a:ln w="3175">
                    <a:noFill/>
                  </a:ln>
                  <a:latin typeface="Calibri" panose="020F0502020204030204" pitchFamily="34" charset="0"/>
                  <a:ea typeface="TsangerXuanSanM W05" panose="02020400000000000000" pitchFamily="18" charset="-122"/>
                  <a:cs typeface="Calibri" panose="020F0502020204030204" pitchFamily="34" charset="0"/>
                </a:rPr>
                <a:t> </a:t>
              </a:r>
              <a:r>
                <a:rPr lang="vi-VN" altLang="zh-CN" sz="1600" b="1" dirty="0" err="1">
                  <a:ln w="3175">
                    <a:noFill/>
                  </a:ln>
                  <a:latin typeface="Calibri" panose="020F0502020204030204" pitchFamily="34" charset="0"/>
                  <a:ea typeface="TsangerXuanSanM W05" panose="02020400000000000000" pitchFamily="18" charset="-122"/>
                  <a:cs typeface="Calibri" panose="020F0502020204030204" pitchFamily="34" charset="0"/>
                </a:rPr>
                <a:t>khoảng</a:t>
              </a:r>
              <a:r>
                <a:rPr lang="vi-VN" altLang="zh-CN" sz="1600" b="1" dirty="0">
                  <a:ln w="3175">
                    <a:noFill/>
                  </a:ln>
                  <a:latin typeface="Calibri" panose="020F0502020204030204" pitchFamily="34" charset="0"/>
                  <a:ea typeface="TsangerXuanSanM W05" panose="02020400000000000000" pitchFamily="18" charset="-122"/>
                  <a:cs typeface="Calibri" panose="020F0502020204030204" pitchFamily="34" charset="0"/>
                </a:rPr>
                <a:t> </a:t>
              </a:r>
              <a:r>
                <a:rPr lang="vi-VN" altLang="zh-CN" sz="1600" b="1" dirty="0" err="1">
                  <a:ln w="3175">
                    <a:noFill/>
                  </a:ln>
                  <a:latin typeface="Calibri" panose="020F0502020204030204" pitchFamily="34" charset="0"/>
                  <a:ea typeface="TsangerXuanSanM W05" panose="02020400000000000000" pitchFamily="18" charset="-122"/>
                  <a:cs typeface="Calibri" panose="020F0502020204030204" pitchFamily="34" charset="0"/>
                </a:rPr>
                <a:t>thời</a:t>
              </a:r>
              <a:r>
                <a:rPr lang="vi-VN" altLang="zh-CN" sz="1600" b="1" dirty="0">
                  <a:ln w="3175">
                    <a:noFill/>
                  </a:ln>
                  <a:latin typeface="Calibri" panose="020F0502020204030204" pitchFamily="34" charset="0"/>
                  <a:ea typeface="TsangerXuanSanM W05" panose="02020400000000000000" pitchFamily="18" charset="-122"/>
                  <a:cs typeface="Calibri" panose="020F0502020204030204" pitchFamily="34" charset="0"/>
                </a:rPr>
                <a:t> gian cha </a:t>
              </a:r>
              <a:r>
                <a:rPr lang="vi-VN" altLang="zh-CN" sz="1600" b="1" dirty="0" err="1">
                  <a:ln w="3175">
                    <a:noFill/>
                  </a:ln>
                  <a:latin typeface="Calibri" panose="020F0502020204030204" pitchFamily="34" charset="0"/>
                  <a:ea typeface="TsangerXuanSanM W05" panose="02020400000000000000" pitchFamily="18" charset="-122"/>
                  <a:cs typeface="Calibri" panose="020F0502020204030204" pitchFamily="34" charset="0"/>
                </a:rPr>
                <a:t>mất</a:t>
              </a:r>
              <a:r>
                <a:rPr lang="vi-VN" altLang="zh-CN" sz="1600" b="1" dirty="0">
                  <a:ln w="3175">
                    <a:noFill/>
                  </a:ln>
                  <a:latin typeface="Calibri" panose="020F0502020204030204" pitchFamily="34" charset="0"/>
                  <a:ea typeface="TsangerXuanSanM W05" panose="02020400000000000000" pitchFamily="18" charset="-122"/>
                  <a:cs typeface="Calibri" panose="020F0502020204030204" pitchFamily="34" charset="0"/>
                </a:rPr>
                <a:t> </a:t>
              </a:r>
              <a:r>
                <a:rPr lang="vi-VN" altLang="zh-CN" sz="1600" b="1" dirty="0" err="1">
                  <a:ln w="3175">
                    <a:noFill/>
                  </a:ln>
                  <a:latin typeface="Calibri" panose="020F0502020204030204" pitchFamily="34" charset="0"/>
                  <a:ea typeface="TsangerXuanSanM W05" panose="02020400000000000000" pitchFamily="18" charset="-122"/>
                  <a:cs typeface="Calibri" panose="020F0502020204030204" pitchFamily="34" charset="0"/>
                </a:rPr>
                <a:t>phải</a:t>
              </a:r>
              <a:r>
                <a:rPr lang="vi-VN" altLang="zh-CN" sz="1600" b="1" dirty="0">
                  <a:ln w="3175">
                    <a:noFill/>
                  </a:ln>
                  <a:latin typeface="Calibri" panose="020F0502020204030204" pitchFamily="34" charset="0"/>
                  <a:ea typeface="TsangerXuanSanM W05" panose="02020400000000000000" pitchFamily="18" charset="-122"/>
                  <a:cs typeface="Calibri" panose="020F0502020204030204" pitchFamily="34" charset="0"/>
                </a:rPr>
                <a:t> đi </a:t>
              </a:r>
              <a:r>
                <a:rPr lang="vi-VN" altLang="zh-CN" sz="1600" b="1" dirty="0" err="1">
                  <a:ln w="3175">
                    <a:noFill/>
                  </a:ln>
                  <a:latin typeface="Calibri" panose="020F0502020204030204" pitchFamily="34" charset="0"/>
                  <a:ea typeface="TsangerXuanSanM W05" panose="02020400000000000000" pitchFamily="18" charset="-122"/>
                  <a:cs typeface="Calibri" panose="020F0502020204030204" pitchFamily="34" charset="0"/>
                </a:rPr>
                <a:t>kiếm</a:t>
              </a:r>
              <a:r>
                <a:rPr lang="vi-VN" altLang="zh-CN" sz="1600" b="1" dirty="0">
                  <a:ln w="3175">
                    <a:noFill/>
                  </a:ln>
                  <a:latin typeface="Calibri" panose="020F0502020204030204" pitchFamily="34" charset="0"/>
                  <a:ea typeface="TsangerXuanSanM W05" panose="02020400000000000000" pitchFamily="18" charset="-122"/>
                  <a:cs typeface="Calibri" panose="020F0502020204030204" pitchFamily="34" charset="0"/>
                </a:rPr>
                <a:t> ăn nuôi gia </a:t>
              </a:r>
              <a:r>
                <a:rPr lang="vi-VN" altLang="zh-CN" sz="1600" b="1" dirty="0" err="1">
                  <a:ln w="3175">
                    <a:noFill/>
                  </a:ln>
                  <a:latin typeface="Calibri" panose="020F0502020204030204" pitchFamily="34" charset="0"/>
                  <a:ea typeface="TsangerXuanSanM W05" panose="02020400000000000000" pitchFamily="18" charset="-122"/>
                  <a:cs typeface="Calibri" panose="020F0502020204030204" pitchFamily="34" charset="0"/>
                </a:rPr>
                <a:t>đình</a:t>
              </a:r>
              <a:r>
                <a:rPr lang="vi-VN" altLang="zh-CN" sz="1600" b="1" dirty="0">
                  <a:ln w="3175">
                    <a:noFill/>
                  </a:ln>
                  <a:latin typeface="Calibri" panose="020F0502020204030204" pitchFamily="34" charset="0"/>
                  <a:ea typeface="TsangerXuanSanM W05" panose="02020400000000000000" pitchFamily="18" charset="-122"/>
                  <a:cs typeface="Calibri" panose="020F0502020204030204" pitchFamily="34" charset="0"/>
                </a:rPr>
                <a:t>.</a:t>
              </a:r>
              <a:endParaRPr lang="en-US" altLang="zh-CN" sz="1600" b="1" dirty="0">
                <a:latin typeface="Calibri" panose="020F0502020204030204" pitchFamily="34" charset="0"/>
                <a:ea typeface="字魂70号-灵悦黑体" panose="00000500000000000000" pitchFamily="2" charset="-122"/>
                <a:cs typeface="Calibri" panose="020F0502020204030204" pitchFamily="34" charset="0"/>
                <a:sym typeface="+mn-lt"/>
              </a:endParaRPr>
            </a:p>
          </p:txBody>
        </p:sp>
      </p:grpSp>
      <p:grpSp>
        <p:nvGrpSpPr>
          <p:cNvPr id="43" name="组合 42">
            <a:extLst>
              <a:ext uri="{FF2B5EF4-FFF2-40B4-BE49-F238E27FC236}">
                <a16:creationId xmlns:a16="http://schemas.microsoft.com/office/drawing/2014/main" id="{EDCF8B69-03AC-4700-8757-31C85B51157F}"/>
              </a:ext>
            </a:extLst>
          </p:cNvPr>
          <p:cNvGrpSpPr/>
          <p:nvPr/>
        </p:nvGrpSpPr>
        <p:grpSpPr>
          <a:xfrm>
            <a:off x="2727761" y="3795670"/>
            <a:ext cx="5308110" cy="789245"/>
            <a:chOff x="-802970" y="2576059"/>
            <a:chExt cx="7077481" cy="1052326"/>
          </a:xfrm>
        </p:grpSpPr>
        <p:sp>
          <p:nvSpPr>
            <p:cNvPr id="44" name="文本框 43">
              <a:extLst>
                <a:ext uri="{FF2B5EF4-FFF2-40B4-BE49-F238E27FC236}">
                  <a16:creationId xmlns:a16="http://schemas.microsoft.com/office/drawing/2014/main" id="{46CDDE80-B9EB-4AD5-AD6F-8C7DEB3AB077}"/>
                </a:ext>
              </a:extLst>
            </p:cNvPr>
            <p:cNvSpPr txBox="1"/>
            <p:nvPr/>
          </p:nvSpPr>
          <p:spPr>
            <a:xfrm>
              <a:off x="-802970" y="2576059"/>
              <a:ext cx="2133782" cy="533480"/>
            </a:xfrm>
            <a:prstGeom prst="rect">
              <a:avLst/>
            </a:prstGeom>
            <a:noFill/>
          </p:spPr>
          <p:txBody>
            <a:bodyPr wrap="square" rtlCol="0">
              <a:spAutoFit/>
              <a:scene3d>
                <a:camera prst="orthographicFront"/>
                <a:lightRig rig="threePt" dir="t"/>
              </a:scene3d>
              <a:sp3d contourW="12700"/>
            </a:bodyPr>
            <a:lstStyle/>
            <a:p>
              <a:r>
                <a:rPr lang="en-US" altLang="zh-CN" sz="2000" b="1" dirty="0" err="1">
                  <a:latin typeface="Calibri" panose="020F0502020204030204" pitchFamily="34" charset="0"/>
                  <a:ea typeface="字魂70号-灵悦黑体" panose="00000500000000000000" pitchFamily="2" charset="-122"/>
                  <a:cs typeface="Calibri" panose="020F0502020204030204" pitchFamily="34" charset="0"/>
                  <a:sym typeface="+mn-lt"/>
                </a:rPr>
                <a:t>Bản</a:t>
              </a:r>
              <a:r>
                <a:rPr lang="en-US" altLang="zh-CN" sz="20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2000" b="1" dirty="0" err="1">
                  <a:latin typeface="Calibri" panose="020F0502020204030204" pitchFamily="34" charset="0"/>
                  <a:ea typeface="字魂70号-灵悦黑体" panose="00000500000000000000" pitchFamily="2" charset="-122"/>
                  <a:cs typeface="Calibri" panose="020F0502020204030204" pitchFamily="34" charset="0"/>
                  <a:sym typeface="+mn-lt"/>
                </a:rPr>
                <a:t>thân</a:t>
              </a:r>
              <a:endParaRPr lang="zh-CN" altLang="en-US" sz="2000" b="1" dirty="0">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45" name="文本框 44">
              <a:extLst>
                <a:ext uri="{FF2B5EF4-FFF2-40B4-BE49-F238E27FC236}">
                  <a16:creationId xmlns:a16="http://schemas.microsoft.com/office/drawing/2014/main" id="{EF23D435-AAE8-4B4F-B908-7284A08418BB}"/>
                </a:ext>
              </a:extLst>
            </p:cNvPr>
            <p:cNvSpPr txBox="1"/>
            <p:nvPr/>
          </p:nvSpPr>
          <p:spPr>
            <a:xfrm>
              <a:off x="1468876" y="2687187"/>
              <a:ext cx="4805635" cy="941198"/>
            </a:xfrm>
            <a:prstGeom prst="rect">
              <a:avLst/>
            </a:prstGeom>
            <a:noFill/>
          </p:spPr>
          <p:txBody>
            <a:bodyPr wrap="square" rtlCol="0">
              <a:spAutoFit/>
              <a:scene3d>
                <a:camera prst="orthographicFront"/>
                <a:lightRig rig="threePt" dir="t"/>
              </a:scene3d>
              <a:sp3d contourW="12700"/>
            </a:bodyPr>
            <a:lstStyle/>
            <a:p>
              <a:pPr marL="285750" indent="-285750">
                <a:lnSpc>
                  <a:spcPct val="114000"/>
                </a:lnSpc>
                <a:buFont typeface="Arial" panose="020B0604020202020204" pitchFamily="34" charset="0"/>
                <a:buChar char="•"/>
              </a:pP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Từ</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nhỏ</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đã</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nổi</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tiếng</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thông</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minh</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học</a:t>
              </a:r>
              <a:r>
                <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800" b="1" dirty="0" err="1">
                  <a:latin typeface="Calibri" panose="020F0502020204030204" pitchFamily="34" charset="0"/>
                  <a:ea typeface="字魂70号-灵悦黑体" panose="00000500000000000000" pitchFamily="2" charset="-122"/>
                  <a:cs typeface="Calibri" panose="020F0502020204030204" pitchFamily="34" charset="0"/>
                  <a:sym typeface="+mn-lt"/>
                </a:rPr>
                <a:t>giỏi</a:t>
              </a:r>
              <a:endParaRPr lang="en-US" altLang="zh-CN" sz="1800" b="1" dirty="0">
                <a:latin typeface="Calibri" panose="020F0502020204030204" pitchFamily="34" charset="0"/>
                <a:ea typeface="字魂70号-灵悦黑体" panose="00000500000000000000" pitchFamily="2" charset="-122"/>
                <a:cs typeface="Calibri" panose="020F0502020204030204" pitchFamily="34" charset="0"/>
                <a:sym typeface="+mn-lt"/>
              </a:endParaRPr>
            </a:p>
          </p:txBody>
        </p:sp>
      </p:grpSp>
      <p:grpSp>
        <p:nvGrpSpPr>
          <p:cNvPr id="46" name="组合 45">
            <a:extLst>
              <a:ext uri="{FF2B5EF4-FFF2-40B4-BE49-F238E27FC236}">
                <a16:creationId xmlns:a16="http://schemas.microsoft.com/office/drawing/2014/main" id="{E2BFBFDC-D333-44C8-987A-5014926AA2A2}"/>
              </a:ext>
            </a:extLst>
          </p:cNvPr>
          <p:cNvGrpSpPr/>
          <p:nvPr/>
        </p:nvGrpSpPr>
        <p:grpSpPr>
          <a:xfrm>
            <a:off x="2557911" y="210741"/>
            <a:ext cx="4058855" cy="389335"/>
            <a:chOff x="4210050" y="209550"/>
            <a:chExt cx="3773325" cy="361946"/>
          </a:xfrm>
        </p:grpSpPr>
        <p:cxnSp>
          <p:nvCxnSpPr>
            <p:cNvPr id="47" name="直接连接符 46">
              <a:extLst>
                <a:ext uri="{FF2B5EF4-FFF2-40B4-BE49-F238E27FC236}">
                  <a16:creationId xmlns:a16="http://schemas.microsoft.com/office/drawing/2014/main" id="{BEB9876F-E95F-400F-B1F4-0A921B437D23}"/>
                </a:ext>
              </a:extLst>
            </p:cNvPr>
            <p:cNvCxnSpPr/>
            <p:nvPr/>
          </p:nvCxnSpPr>
          <p:spPr>
            <a:xfrm>
              <a:off x="4210050" y="390523"/>
              <a:ext cx="792000" cy="0"/>
            </a:xfrm>
            <a:prstGeom prst="line">
              <a:avLst/>
            </a:prstGeom>
            <a:ln w="19050">
              <a:solidFill>
                <a:srgbClr val="E98B04"/>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0FA4CADA-0C32-4571-99D8-F275E010BFBD}"/>
                </a:ext>
              </a:extLst>
            </p:cNvPr>
            <p:cNvCxnSpPr/>
            <p:nvPr/>
          </p:nvCxnSpPr>
          <p:spPr>
            <a:xfrm>
              <a:off x="7191375" y="390523"/>
              <a:ext cx="792000" cy="0"/>
            </a:xfrm>
            <a:prstGeom prst="line">
              <a:avLst/>
            </a:prstGeom>
            <a:ln w="19050">
              <a:solidFill>
                <a:srgbClr val="E98B04"/>
              </a:solidFill>
            </a:ln>
          </p:spPr>
          <p:style>
            <a:lnRef idx="1">
              <a:schemeClr val="accent1"/>
            </a:lnRef>
            <a:fillRef idx="0">
              <a:schemeClr val="accent1"/>
            </a:fillRef>
            <a:effectRef idx="0">
              <a:schemeClr val="accent1"/>
            </a:effectRef>
            <a:fontRef idx="minor">
              <a:schemeClr val="tx1"/>
            </a:fontRef>
          </p:style>
        </p:cxnSp>
        <p:sp>
          <p:nvSpPr>
            <p:cNvPr id="49" name="矩形: 圆角 48">
              <a:extLst>
                <a:ext uri="{FF2B5EF4-FFF2-40B4-BE49-F238E27FC236}">
                  <a16:creationId xmlns:a16="http://schemas.microsoft.com/office/drawing/2014/main" id="{7BC3C85B-AF62-47EA-A02D-39AB8E0F2472}"/>
                </a:ext>
              </a:extLst>
            </p:cNvPr>
            <p:cNvSpPr/>
            <p:nvPr/>
          </p:nvSpPr>
          <p:spPr>
            <a:xfrm>
              <a:off x="5125162" y="209550"/>
              <a:ext cx="1943100" cy="361946"/>
            </a:xfrm>
            <a:prstGeom prst="roundRect">
              <a:avLst/>
            </a:prstGeom>
            <a:solidFill>
              <a:srgbClr val="E98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SVN-Black Orchid" panose="00000500000000000000" pitchFamily="50" charset="0"/>
                  <a:ea typeface="字魂70号-灵悦黑体" panose="00000500000000000000"/>
                </a:rPr>
                <a:t>1. TÁC GIẢ</a:t>
              </a:r>
              <a:endParaRPr lang="zh-CN" altLang="en-US" sz="2800" dirty="0">
                <a:solidFill>
                  <a:schemeClr val="bg1"/>
                </a:solidFill>
                <a:latin typeface="SVN-Black Orchid" panose="00000500000000000000" pitchFamily="50" charset="0"/>
                <a:ea typeface="字魂70号-灵悦黑体" panose="00000500000000000000"/>
              </a:endParaRPr>
            </a:p>
          </p:txBody>
        </p:sp>
      </p:grpSp>
      <p:pic>
        <p:nvPicPr>
          <p:cNvPr id="51" name="Picture 50">
            <a:extLst>
              <a:ext uri="{FF2B5EF4-FFF2-40B4-BE49-F238E27FC236}">
                <a16:creationId xmlns:a16="http://schemas.microsoft.com/office/drawing/2014/main" id="{4B541867-0CCB-8A9B-0C58-89EACAE01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71" y="763525"/>
            <a:ext cx="2699649" cy="36164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8087024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A5B67B5-62F2-48B2-9115-78E680B9F98F}"/>
              </a:ext>
            </a:extLst>
          </p:cNvPr>
          <p:cNvSpPr/>
          <p:nvPr/>
        </p:nvSpPr>
        <p:spPr>
          <a:xfrm>
            <a:off x="148285" y="793457"/>
            <a:ext cx="409433" cy="409433"/>
          </a:xfrm>
          <a:prstGeom prst="rect">
            <a:avLst/>
          </a:prstGeom>
          <a:solidFill>
            <a:srgbClr val="FAB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latin typeface="字魂70号-灵悦黑体" panose="00000500000000000000" pitchFamily="2" charset="-122"/>
                <a:ea typeface="字魂70号-灵悦黑体" panose="00000500000000000000" pitchFamily="2" charset="-122"/>
                <a:cs typeface="+mn-ea"/>
                <a:sym typeface="+mn-lt"/>
              </a:rPr>
              <a:t>1</a:t>
            </a:r>
            <a:endParaRPr lang="zh-CN" altLang="en-US" sz="1800" b="1" dirty="0">
              <a:latin typeface="字魂70号-灵悦黑体" panose="00000500000000000000" pitchFamily="2" charset="-122"/>
              <a:ea typeface="字魂70号-灵悦黑体" panose="00000500000000000000" pitchFamily="2" charset="-122"/>
              <a:cs typeface="+mn-ea"/>
              <a:sym typeface="+mn-lt"/>
            </a:endParaRPr>
          </a:p>
        </p:txBody>
      </p:sp>
      <p:sp>
        <p:nvSpPr>
          <p:cNvPr id="3" name="矩形 2">
            <a:extLst>
              <a:ext uri="{FF2B5EF4-FFF2-40B4-BE49-F238E27FC236}">
                <a16:creationId xmlns:a16="http://schemas.microsoft.com/office/drawing/2014/main" id="{C7396A7B-F72D-4A8D-8816-4D9FDCD6C224}"/>
              </a:ext>
            </a:extLst>
          </p:cNvPr>
          <p:cNvSpPr/>
          <p:nvPr/>
        </p:nvSpPr>
        <p:spPr>
          <a:xfrm>
            <a:off x="641493" y="793457"/>
            <a:ext cx="3676028" cy="409433"/>
          </a:xfrm>
          <a:prstGeom prst="rect">
            <a:avLst/>
          </a:prstGeom>
          <a:solidFill>
            <a:srgbClr val="FAB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500" b="1" dirty="0">
                <a:latin typeface="Calibri" panose="020F0502020204030204" pitchFamily="34" charset="0"/>
                <a:ea typeface="字魂70号-灵悦黑体" panose="00000500000000000000" pitchFamily="2" charset="-122"/>
                <a:cs typeface="Calibri" panose="020F0502020204030204" pitchFamily="34" charset="0"/>
                <a:sym typeface="+mn-lt"/>
              </a:rPr>
              <a:t>KIẾN THỨC</a:t>
            </a:r>
            <a:endParaRPr lang="zh-CN" altLang="en-US" sz="1500" b="1" dirty="0">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4" name="矩形 3">
            <a:extLst>
              <a:ext uri="{FF2B5EF4-FFF2-40B4-BE49-F238E27FC236}">
                <a16:creationId xmlns:a16="http://schemas.microsoft.com/office/drawing/2014/main" id="{E76D0FD6-95BD-4866-A9A3-50252D011841}"/>
              </a:ext>
            </a:extLst>
          </p:cNvPr>
          <p:cNvSpPr/>
          <p:nvPr/>
        </p:nvSpPr>
        <p:spPr>
          <a:xfrm>
            <a:off x="172011" y="1232104"/>
            <a:ext cx="4145510" cy="3901068"/>
          </a:xfrm>
          <a:prstGeom prst="rect">
            <a:avLst/>
          </a:prstGeom>
        </p:spPr>
        <p:txBody>
          <a:bodyPr wrap="square">
            <a:spAutoFit/>
          </a:bodyPr>
          <a:lstStyle/>
          <a:p>
            <a:pPr marL="214313" indent="-214313" algn="just">
              <a:buFont typeface="Arial" panose="020B0604020202020204" pitchFamily="34" charset="0"/>
              <a:buChar char="•"/>
              <a:defRPr/>
            </a:pP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Học</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sinh</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xác</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định</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hoàn</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cảnh</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ra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đời</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và</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bố</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cục</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bài</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thơ </a:t>
            </a:r>
          </a:p>
          <a:p>
            <a:pPr marL="214313" indent="-214313" algn="just">
              <a:buFont typeface="Arial" panose="020B0604020202020204" pitchFamily="34" charset="0"/>
              <a:buChar char="•"/>
              <a:defRPr/>
            </a:pP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Học</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sinh</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p</a:t>
            </a:r>
            <a:r>
              <a:rPr lang="vi-VN"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hân </a:t>
            </a:r>
            <a:r>
              <a:rPr lang="vi-VN"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tích</a:t>
            </a:r>
            <a:r>
              <a:rPr lang="vi-VN"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hình</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ảnh</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từ</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ngữ</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trong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bài</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thơ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để</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xác</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định</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góc</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nhìn</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quan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sát</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của</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tác</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giả</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và</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vẻ</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đẹp</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mùa</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thu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đồng</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bằng</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bắc</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bộ</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p>
          <a:p>
            <a:pPr marL="214313" indent="-214313" algn="just">
              <a:buFont typeface="Arial" panose="020B0604020202020204" pitchFamily="34" charset="0"/>
              <a:buChar char="•"/>
              <a:defRPr/>
            </a:pP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Học</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sinh</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n</a:t>
            </a:r>
            <a:r>
              <a:rPr lang="vi-VN"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hận</a:t>
            </a:r>
            <a:r>
              <a:rPr lang="vi-VN"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xét</a:t>
            </a:r>
            <a:r>
              <a:rPr lang="vi-VN"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về</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không gian trong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bài</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thơ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và</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mối</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liên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hệ</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giữa</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không gian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và</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tâm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trạng</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của</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nhà</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thơ  </a:t>
            </a:r>
          </a:p>
          <a:p>
            <a:pPr marL="214313" indent="-214313" algn="just">
              <a:buFont typeface="Arial" panose="020B0604020202020204" pitchFamily="34" charset="0"/>
              <a:buChar char="•"/>
              <a:defRPr/>
            </a:pP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Học</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sinh</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ph</a:t>
            </a:r>
            <a:r>
              <a:rPr lang="vi-VN"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ân </a:t>
            </a:r>
            <a:r>
              <a:rPr lang="vi-VN"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tích</a:t>
            </a:r>
            <a:r>
              <a:rPr lang="vi-VN"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suy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nghĩ</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tình</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cảm</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của</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nhà</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thơ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với</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thiên nhiên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và</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đất</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nước</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được</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thể</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hiện</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trong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bài</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thơ </a:t>
            </a:r>
          </a:p>
          <a:p>
            <a:pPr marL="214313" indent="-214313" algn="just">
              <a:buFont typeface="Arial" panose="020B0604020202020204" pitchFamily="34" charset="0"/>
              <a:buChar char="•"/>
              <a:defRPr/>
            </a:pP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Học</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sinh</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so </a:t>
            </a:r>
            <a:r>
              <a:rPr lang="vi-VN"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sánh</a:t>
            </a:r>
            <a:r>
              <a:rPr lang="vi-VN"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với</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hai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bài</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thơ trong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chùm</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thơ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của</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Nguyễn</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Khuyến</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Vịnh</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mùa</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thu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và</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Uống</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rượu</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mùa</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thu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để</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chỉ</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ra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những</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nét</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chung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và</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nét</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riêng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của</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ba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bài</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thơ </a:t>
            </a:r>
            <a:endPar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5" name="矩形 4">
            <a:extLst>
              <a:ext uri="{FF2B5EF4-FFF2-40B4-BE49-F238E27FC236}">
                <a16:creationId xmlns:a16="http://schemas.microsoft.com/office/drawing/2014/main" id="{7B459AF1-F942-4EEC-9DD6-7C338A15DBC7}"/>
              </a:ext>
            </a:extLst>
          </p:cNvPr>
          <p:cNvSpPr/>
          <p:nvPr/>
        </p:nvSpPr>
        <p:spPr>
          <a:xfrm>
            <a:off x="4521553" y="808981"/>
            <a:ext cx="409433" cy="409433"/>
          </a:xfrm>
          <a:prstGeom prst="rect">
            <a:avLst/>
          </a:prstGeom>
          <a:solidFill>
            <a:srgbClr val="E98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latin typeface="字魂70号-灵悦黑体" panose="00000500000000000000" pitchFamily="2" charset="-122"/>
                <a:ea typeface="字魂70号-灵悦黑体" panose="00000500000000000000" pitchFamily="2" charset="-122"/>
                <a:cs typeface="+mn-ea"/>
                <a:sym typeface="+mn-lt"/>
              </a:rPr>
              <a:t>2</a:t>
            </a:r>
            <a:endParaRPr lang="zh-CN" altLang="en-US" sz="1800" b="1" dirty="0">
              <a:latin typeface="字魂70号-灵悦黑体" panose="00000500000000000000" pitchFamily="2" charset="-122"/>
              <a:ea typeface="字魂70号-灵悦黑体" panose="00000500000000000000" pitchFamily="2" charset="-122"/>
              <a:cs typeface="+mn-ea"/>
              <a:sym typeface="+mn-lt"/>
            </a:endParaRPr>
          </a:p>
        </p:txBody>
      </p:sp>
      <p:sp>
        <p:nvSpPr>
          <p:cNvPr id="6" name="矩形 5">
            <a:extLst>
              <a:ext uri="{FF2B5EF4-FFF2-40B4-BE49-F238E27FC236}">
                <a16:creationId xmlns:a16="http://schemas.microsoft.com/office/drawing/2014/main" id="{5613DC84-A0C9-447C-8E99-44BC09FB8467}"/>
              </a:ext>
            </a:extLst>
          </p:cNvPr>
          <p:cNvSpPr/>
          <p:nvPr/>
        </p:nvSpPr>
        <p:spPr>
          <a:xfrm>
            <a:off x="5014759" y="793457"/>
            <a:ext cx="3800783" cy="409433"/>
          </a:xfrm>
          <a:prstGeom prst="rect">
            <a:avLst/>
          </a:prstGeom>
          <a:solidFill>
            <a:srgbClr val="E98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500" b="1" dirty="0">
                <a:latin typeface="Calibri" panose="020F0502020204030204" pitchFamily="34" charset="0"/>
                <a:ea typeface="字魂70号-灵悦黑体" panose="00000500000000000000" pitchFamily="2" charset="-122"/>
                <a:cs typeface="Calibri" panose="020F0502020204030204" pitchFamily="34" charset="0"/>
                <a:sym typeface="+mn-lt"/>
              </a:rPr>
              <a:t>KĨ NĂNG</a:t>
            </a:r>
            <a:endParaRPr lang="zh-CN" altLang="en-US" sz="1500" b="1" dirty="0">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7" name="矩形 6">
            <a:extLst>
              <a:ext uri="{FF2B5EF4-FFF2-40B4-BE49-F238E27FC236}">
                <a16:creationId xmlns:a16="http://schemas.microsoft.com/office/drawing/2014/main" id="{6306A9A5-132D-478F-8527-0B88A06C5078}"/>
              </a:ext>
            </a:extLst>
          </p:cNvPr>
          <p:cNvSpPr/>
          <p:nvPr/>
        </p:nvSpPr>
        <p:spPr>
          <a:xfrm>
            <a:off x="4930985" y="1232104"/>
            <a:ext cx="4145510" cy="814710"/>
          </a:xfrm>
          <a:prstGeom prst="rect">
            <a:avLst/>
          </a:prstGeom>
        </p:spPr>
        <p:txBody>
          <a:bodyPr wrap="square">
            <a:spAutoFit/>
          </a:bodyPr>
          <a:lstStyle/>
          <a:p>
            <a:pPr algn="just">
              <a:lnSpc>
                <a:spcPct val="150000"/>
              </a:lnSpc>
              <a:defRPr/>
            </a:pP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Học</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sinh</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vận</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dụng</a:t>
            </a:r>
            <a:r>
              <a:rPr lang="en-US"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năng</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lực</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ngôn</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ngữ</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và</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cảm</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thụ</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văn</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học</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để</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đọc</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hiểu</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văn</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bản</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theo</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thể</a:t>
            </a:r>
            <a:r>
              <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en-US"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loại</a:t>
            </a:r>
            <a:endPar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8" name="矩形 7">
            <a:extLst>
              <a:ext uri="{FF2B5EF4-FFF2-40B4-BE49-F238E27FC236}">
                <a16:creationId xmlns:a16="http://schemas.microsoft.com/office/drawing/2014/main" id="{3DD9EE2C-2C3A-4A1D-9454-BD1B443C5CAC}"/>
              </a:ext>
            </a:extLst>
          </p:cNvPr>
          <p:cNvSpPr/>
          <p:nvPr/>
        </p:nvSpPr>
        <p:spPr>
          <a:xfrm>
            <a:off x="4521553" y="2311706"/>
            <a:ext cx="409433" cy="409433"/>
          </a:xfrm>
          <a:prstGeom prst="rect">
            <a:avLst/>
          </a:prstGeom>
          <a:solidFill>
            <a:srgbClr val="FAB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latin typeface="字魂70号-灵悦黑体" panose="00000500000000000000" pitchFamily="2" charset="-122"/>
                <a:ea typeface="字魂70号-灵悦黑体" panose="00000500000000000000" pitchFamily="2" charset="-122"/>
                <a:cs typeface="+mn-ea"/>
                <a:sym typeface="+mn-lt"/>
              </a:rPr>
              <a:t>3</a:t>
            </a:r>
            <a:endParaRPr lang="zh-CN" altLang="en-US" sz="1800" b="1" dirty="0">
              <a:latin typeface="字魂70号-灵悦黑体" panose="00000500000000000000" pitchFamily="2" charset="-122"/>
              <a:ea typeface="字魂70号-灵悦黑体" panose="00000500000000000000" pitchFamily="2" charset="-122"/>
              <a:cs typeface="+mn-ea"/>
              <a:sym typeface="+mn-lt"/>
            </a:endParaRPr>
          </a:p>
        </p:txBody>
      </p:sp>
      <p:sp>
        <p:nvSpPr>
          <p:cNvPr id="9" name="矩形 8">
            <a:extLst>
              <a:ext uri="{FF2B5EF4-FFF2-40B4-BE49-F238E27FC236}">
                <a16:creationId xmlns:a16="http://schemas.microsoft.com/office/drawing/2014/main" id="{1848A211-998C-41C3-92C0-C6C2A7C0CFA4}"/>
              </a:ext>
            </a:extLst>
          </p:cNvPr>
          <p:cNvSpPr/>
          <p:nvPr/>
        </p:nvSpPr>
        <p:spPr>
          <a:xfrm>
            <a:off x="5025613" y="2311706"/>
            <a:ext cx="3800783" cy="409433"/>
          </a:xfrm>
          <a:prstGeom prst="rect">
            <a:avLst/>
          </a:prstGeom>
          <a:solidFill>
            <a:srgbClr val="FAB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500" b="1" dirty="0">
                <a:latin typeface="Calibri" panose="020F0502020204030204" pitchFamily="34" charset="0"/>
                <a:ea typeface="字魂70号-灵悦黑体" panose="00000500000000000000" pitchFamily="2" charset="-122"/>
                <a:cs typeface="Calibri" panose="020F0502020204030204" pitchFamily="34" charset="0"/>
                <a:sym typeface="+mn-lt"/>
              </a:rPr>
              <a:t>PHẨM CHẤT</a:t>
            </a:r>
            <a:endParaRPr lang="zh-CN" altLang="en-US" sz="1500" b="1" dirty="0">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10" name="矩形 9">
            <a:extLst>
              <a:ext uri="{FF2B5EF4-FFF2-40B4-BE49-F238E27FC236}">
                <a16:creationId xmlns:a16="http://schemas.microsoft.com/office/drawing/2014/main" id="{81239252-C3C5-4C8E-BE33-DC792DD72AAE}"/>
              </a:ext>
            </a:extLst>
          </p:cNvPr>
          <p:cNvSpPr/>
          <p:nvPr/>
        </p:nvSpPr>
        <p:spPr>
          <a:xfrm>
            <a:off x="4963406" y="2819364"/>
            <a:ext cx="4145510" cy="814710"/>
          </a:xfrm>
          <a:prstGeom prst="rect">
            <a:avLst/>
          </a:prstGeom>
        </p:spPr>
        <p:txBody>
          <a:bodyPr wrap="square">
            <a:spAutoFit/>
          </a:bodyPr>
          <a:lstStyle/>
          <a:p>
            <a:pPr>
              <a:lnSpc>
                <a:spcPct val="150000"/>
              </a:lnSpc>
              <a:defRPr/>
            </a:pPr>
            <a:r>
              <a:rPr lang="vi-VN"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Học</a:t>
            </a:r>
            <a:r>
              <a:rPr lang="vi-VN"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sinh trân </a:t>
            </a:r>
            <a:r>
              <a:rPr lang="vi-VN" altLang="zh-CN" sz="1650" b="1"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trọng</a:t>
            </a:r>
            <a:r>
              <a:rPr lang="vi-VN" altLang="zh-CN" sz="1650" b="1"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tình</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yêu thiên nhiên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và</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đất</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nước</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của</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tác</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50" dirty="0" err="1">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giả</a:t>
            </a:r>
            <a:r>
              <a:rPr lang="vi-VN"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endParaRPr lang="en-US" altLang="zh-CN" sz="1650" dirty="0">
              <a:solidFill>
                <a:schemeClr val="tx1">
                  <a:lumMod val="65000"/>
                  <a:lumOff val="35000"/>
                </a:schemeClr>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grpSp>
        <p:nvGrpSpPr>
          <p:cNvPr id="11" name="组合 10">
            <a:extLst>
              <a:ext uri="{FF2B5EF4-FFF2-40B4-BE49-F238E27FC236}">
                <a16:creationId xmlns:a16="http://schemas.microsoft.com/office/drawing/2014/main" id="{A87CCD01-3E9C-4A70-AB8F-815D265D38AE}"/>
              </a:ext>
            </a:extLst>
          </p:cNvPr>
          <p:cNvGrpSpPr/>
          <p:nvPr/>
        </p:nvGrpSpPr>
        <p:grpSpPr>
          <a:xfrm>
            <a:off x="1799374" y="170689"/>
            <a:ext cx="5115776" cy="529934"/>
            <a:chOff x="4210050" y="209550"/>
            <a:chExt cx="3773325" cy="281878"/>
          </a:xfrm>
        </p:grpSpPr>
        <p:cxnSp>
          <p:nvCxnSpPr>
            <p:cNvPr id="12" name="直接连接符 11">
              <a:extLst>
                <a:ext uri="{FF2B5EF4-FFF2-40B4-BE49-F238E27FC236}">
                  <a16:creationId xmlns:a16="http://schemas.microsoft.com/office/drawing/2014/main" id="{4324FBBE-494C-46C0-B295-3E346F397B79}"/>
                </a:ext>
              </a:extLst>
            </p:cNvPr>
            <p:cNvCxnSpPr/>
            <p:nvPr/>
          </p:nvCxnSpPr>
          <p:spPr>
            <a:xfrm>
              <a:off x="4210050" y="390523"/>
              <a:ext cx="792000" cy="0"/>
            </a:xfrm>
            <a:prstGeom prst="line">
              <a:avLst/>
            </a:prstGeom>
            <a:ln w="19050">
              <a:solidFill>
                <a:srgbClr val="E98B04"/>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ACFBC34B-DF8B-43E2-A3D9-9A74C7940CCF}"/>
                </a:ext>
              </a:extLst>
            </p:cNvPr>
            <p:cNvCxnSpPr/>
            <p:nvPr/>
          </p:nvCxnSpPr>
          <p:spPr>
            <a:xfrm>
              <a:off x="7191375" y="390523"/>
              <a:ext cx="792000" cy="0"/>
            </a:xfrm>
            <a:prstGeom prst="line">
              <a:avLst/>
            </a:prstGeom>
            <a:ln w="19050">
              <a:solidFill>
                <a:srgbClr val="E98B04"/>
              </a:solidFill>
            </a:ln>
          </p:spPr>
          <p:style>
            <a:lnRef idx="1">
              <a:schemeClr val="accent1"/>
            </a:lnRef>
            <a:fillRef idx="0">
              <a:schemeClr val="accent1"/>
            </a:fillRef>
            <a:effectRef idx="0">
              <a:schemeClr val="accent1"/>
            </a:effectRef>
            <a:fontRef idx="minor">
              <a:schemeClr val="tx1"/>
            </a:fontRef>
          </p:style>
        </p:cxnSp>
        <p:sp>
          <p:nvSpPr>
            <p:cNvPr id="14" name="矩形: 圆角 13">
              <a:extLst>
                <a:ext uri="{FF2B5EF4-FFF2-40B4-BE49-F238E27FC236}">
                  <a16:creationId xmlns:a16="http://schemas.microsoft.com/office/drawing/2014/main" id="{8DA63D69-9DF9-4AAB-AA3C-342D312F8682}"/>
                </a:ext>
              </a:extLst>
            </p:cNvPr>
            <p:cNvSpPr/>
            <p:nvPr/>
          </p:nvSpPr>
          <p:spPr>
            <a:xfrm>
              <a:off x="5125162" y="209550"/>
              <a:ext cx="1943100" cy="281878"/>
            </a:xfrm>
            <a:prstGeom prst="roundRect">
              <a:avLst/>
            </a:prstGeom>
            <a:solidFill>
              <a:srgbClr val="E98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solidFill>
                    <a:schemeClr val="bg1"/>
                  </a:solidFill>
                  <a:latin typeface="SVN-Black Orchid" panose="00000500000000000000" pitchFamily="50" charset="0"/>
                  <a:ea typeface="字魂70号-灵悦黑体" panose="00000500000000000000" pitchFamily="2" charset="-122"/>
                </a:rPr>
                <a:t>MỤC TIÊU BÀI HỌC</a:t>
              </a:r>
              <a:endParaRPr lang="zh-CN" altLang="en-US" sz="1800" dirty="0">
                <a:solidFill>
                  <a:schemeClr val="bg1"/>
                </a:solidFill>
                <a:latin typeface="SVN-Black Orchid" panose="00000500000000000000" pitchFamily="50" charset="0"/>
                <a:ea typeface="字魂70号-灵悦黑体" panose="00000500000000000000" pitchFamily="2" charset="-122"/>
              </a:endParaRPr>
            </a:p>
          </p:txBody>
        </p:sp>
      </p:grpSp>
    </p:spTree>
    <p:extLst>
      <p:ext uri="{BB962C8B-B14F-4D97-AF65-F5344CB8AC3E}">
        <p14:creationId xmlns:p14="http://schemas.microsoft.com/office/powerpoint/2010/main" val="11402794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animBg="1"/>
      <p:bldP spid="7" grpId="0"/>
      <p:bldP spid="8" grpId="0" animBg="1"/>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23F6147A-DD71-4513-B4BC-F1FB20F0C4DE}"/>
              </a:ext>
            </a:extLst>
          </p:cNvPr>
          <p:cNvSpPr>
            <a:spLocks/>
          </p:cNvSpPr>
          <p:nvPr/>
        </p:nvSpPr>
        <p:spPr bwMode="auto">
          <a:xfrm rot="1855731">
            <a:off x="381950" y="538592"/>
            <a:ext cx="702078" cy="633003"/>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E98B04"/>
          </a:solidFill>
          <a:ln w="12700" cap="flat">
            <a:no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zh-CN" altLang="en-US" sz="1050">
              <a:latin typeface="字魂70号-灵悦黑体" panose="00000500000000000000" pitchFamily="2" charset="-122"/>
              <a:ea typeface="字魂70号-灵悦黑体" panose="00000500000000000000" pitchFamily="2" charset="-122"/>
              <a:cs typeface="+mn-ea"/>
              <a:sym typeface="+mn-lt"/>
            </a:endParaRPr>
          </a:p>
        </p:txBody>
      </p:sp>
      <p:cxnSp>
        <p:nvCxnSpPr>
          <p:cNvPr id="3" name="直接连接符 2">
            <a:extLst>
              <a:ext uri="{FF2B5EF4-FFF2-40B4-BE49-F238E27FC236}">
                <a16:creationId xmlns:a16="http://schemas.microsoft.com/office/drawing/2014/main" id="{767E6A43-D325-4D46-966A-EFD312BE0A70}"/>
              </a:ext>
            </a:extLst>
          </p:cNvPr>
          <p:cNvCxnSpPr/>
          <p:nvPr/>
        </p:nvCxnSpPr>
        <p:spPr>
          <a:xfrm>
            <a:off x="514357" y="1298321"/>
            <a:ext cx="2571143" cy="0"/>
          </a:xfrm>
          <a:prstGeom prst="line">
            <a:avLst/>
          </a:prstGeom>
          <a:ln>
            <a:solidFill>
              <a:schemeClr val="tx1">
                <a:lumMod val="75000"/>
                <a:lumOff val="25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4" name="TextBox 498">
            <a:extLst>
              <a:ext uri="{FF2B5EF4-FFF2-40B4-BE49-F238E27FC236}">
                <a16:creationId xmlns:a16="http://schemas.microsoft.com/office/drawing/2014/main" id="{7967F784-5A22-4EDD-89DA-F21DB3AF31CE}"/>
              </a:ext>
            </a:extLst>
          </p:cNvPr>
          <p:cNvSpPr txBox="1"/>
          <p:nvPr/>
        </p:nvSpPr>
        <p:spPr>
          <a:xfrm>
            <a:off x="1060406" y="694496"/>
            <a:ext cx="1962397" cy="323165"/>
          </a:xfrm>
          <a:prstGeom prst="rect">
            <a:avLst/>
          </a:prstGeom>
          <a:noFill/>
        </p:spPr>
        <p:txBody>
          <a:bodyPr wrap="none" rtlCol="0" anchor="ctr">
            <a:spAutoFit/>
          </a:bodyPr>
          <a:lstStyle/>
          <a:p>
            <a:pPr>
              <a:spcBef>
                <a:spcPct val="0"/>
              </a:spcBef>
              <a:buFont typeface="Arial" charset="0"/>
              <a:buNone/>
            </a:pPr>
            <a:r>
              <a:rPr lang="en-US" altLang="zh-CN" sz="1500" b="1"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TAM NGUYÊN YÊN ĐỔ</a:t>
            </a:r>
            <a:endParaRPr lang="zh-CN" altLang="en-US" sz="1500" b="1"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5" name="TextBox 503">
            <a:extLst>
              <a:ext uri="{FF2B5EF4-FFF2-40B4-BE49-F238E27FC236}">
                <a16:creationId xmlns:a16="http://schemas.microsoft.com/office/drawing/2014/main" id="{2847E4B2-B8FA-4CBB-9968-DDF0CBAE7D48}"/>
              </a:ext>
            </a:extLst>
          </p:cNvPr>
          <p:cNvSpPr txBox="1"/>
          <p:nvPr/>
        </p:nvSpPr>
        <p:spPr>
          <a:xfrm>
            <a:off x="228959" y="1306661"/>
            <a:ext cx="2950239" cy="1169551"/>
          </a:xfrm>
          <a:prstGeom prst="rect">
            <a:avLst/>
          </a:prstGeom>
          <a:noFill/>
        </p:spPr>
        <p:txBody>
          <a:bodyPr wrap="square" rtlCol="0">
            <a:spAutoFit/>
          </a:bodyPr>
          <a:lstStyle/>
          <a:p>
            <a:pPr algn="just"/>
            <a:r>
              <a:rPr lang="en-US" altLang="zh-CN" dirty="0">
                <a:latin typeface="Calibri" panose="020F0502020204030204" pitchFamily="34" charset="0"/>
                <a:ea typeface="TsangerXuanSanM W05" panose="02020400000000000000" pitchFamily="18" charset="-122"/>
                <a:cs typeface="Calibri" panose="020F0502020204030204" pitchFamily="34" charset="0"/>
              </a:rPr>
              <a:t>Đ</a:t>
            </a:r>
            <a:r>
              <a:rPr lang="vi-VN" altLang="zh-CN" dirty="0">
                <a:latin typeface="Calibri" panose="020F0502020204030204" pitchFamily="34" charset="0"/>
                <a:ea typeface="TsangerXuanSanM W05" panose="02020400000000000000" pitchFamily="18" charset="-122"/>
                <a:cs typeface="Calibri" panose="020F0502020204030204" pitchFamily="34" charset="0"/>
              </a:rPr>
              <a:t>ỗ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đầu</a:t>
            </a:r>
            <a:r>
              <a:rPr lang="vi-VN" altLang="zh-CN" dirty="0">
                <a:latin typeface="Calibri" panose="020F0502020204030204" pitchFamily="34" charset="0"/>
                <a:ea typeface="TsangerXuanSanM W05" panose="02020400000000000000" pitchFamily="18" charset="-122"/>
                <a:cs typeface="Calibri" panose="020F0502020204030204" pitchFamily="34" charset="0"/>
              </a:rPr>
              <a:t>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cả</a:t>
            </a:r>
            <a:r>
              <a:rPr lang="vi-VN" altLang="zh-CN" dirty="0">
                <a:latin typeface="Calibri" panose="020F0502020204030204" pitchFamily="34" charset="0"/>
                <a:ea typeface="TsangerXuanSanM W05" panose="02020400000000000000" pitchFamily="18" charset="-122"/>
                <a:cs typeface="Calibri" panose="020F0502020204030204" pitchFamily="34" charset="0"/>
              </a:rPr>
              <a:t> ba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kỳ</a:t>
            </a:r>
            <a:r>
              <a:rPr lang="vi-VN" altLang="zh-CN" dirty="0">
                <a:latin typeface="Calibri" panose="020F0502020204030204" pitchFamily="34" charset="0"/>
                <a:ea typeface="TsangerXuanSanM W05" panose="02020400000000000000" pitchFamily="18" charset="-122"/>
                <a:cs typeface="Calibri" panose="020F0502020204030204" pitchFamily="34" charset="0"/>
              </a:rPr>
              <a:t> thi nên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Nguyễn</a:t>
            </a:r>
            <a:r>
              <a:rPr lang="vi-VN" altLang="zh-CN" dirty="0">
                <a:latin typeface="Calibri" panose="020F0502020204030204" pitchFamily="34" charset="0"/>
                <a:ea typeface="TsangerXuanSanM W05" panose="02020400000000000000" pitchFamily="18" charset="-122"/>
                <a:cs typeface="Calibri" panose="020F0502020204030204" pitchFamily="34" charset="0"/>
              </a:rPr>
              <a:t>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Khuyến</a:t>
            </a:r>
            <a:r>
              <a:rPr lang="vi-VN" altLang="zh-CN" dirty="0">
                <a:latin typeface="Calibri" panose="020F0502020204030204" pitchFamily="34" charset="0"/>
                <a:ea typeface="TsangerXuanSanM W05" panose="02020400000000000000" pitchFamily="18" charset="-122"/>
                <a:cs typeface="Calibri" panose="020F0502020204030204" pitchFamily="34" charset="0"/>
              </a:rPr>
              <a:t>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được</a:t>
            </a:r>
            <a:r>
              <a:rPr lang="vi-VN" altLang="zh-CN" dirty="0">
                <a:latin typeface="Calibri" panose="020F0502020204030204" pitchFamily="34" charset="0"/>
                <a:ea typeface="TsangerXuanSanM W05" panose="02020400000000000000" pitchFamily="18" charset="-122"/>
                <a:cs typeface="Calibri" panose="020F0502020204030204" pitchFamily="34" charset="0"/>
              </a:rPr>
              <a:t> vua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Tự</a:t>
            </a:r>
            <a:r>
              <a:rPr lang="vi-VN" altLang="zh-CN" dirty="0">
                <a:latin typeface="Calibri" panose="020F0502020204030204" pitchFamily="34" charset="0"/>
                <a:ea typeface="TsangerXuanSanM W05" panose="02020400000000000000" pitchFamily="18" charset="-122"/>
                <a:cs typeface="Calibri" panose="020F0502020204030204" pitchFamily="34" charset="0"/>
              </a:rPr>
              <a:t>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Đức</a:t>
            </a:r>
            <a:r>
              <a:rPr lang="vi-VN" altLang="zh-CN" dirty="0">
                <a:latin typeface="Calibri" panose="020F0502020204030204" pitchFamily="34" charset="0"/>
                <a:ea typeface="TsangerXuanSanM W05" panose="02020400000000000000" pitchFamily="18" charset="-122"/>
                <a:cs typeface="Calibri" panose="020F0502020204030204" pitchFamily="34" charset="0"/>
              </a:rPr>
              <a:t> ban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cờ</a:t>
            </a:r>
            <a:r>
              <a:rPr lang="vi-VN" altLang="zh-CN" dirty="0">
                <a:latin typeface="Calibri" panose="020F0502020204030204" pitchFamily="34" charset="0"/>
                <a:ea typeface="TsangerXuanSanM W05" panose="02020400000000000000" pitchFamily="18" charset="-122"/>
                <a:cs typeface="Calibri" panose="020F0502020204030204" pitchFamily="34" charset="0"/>
              </a:rPr>
              <a:t>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biển</a:t>
            </a:r>
            <a:r>
              <a:rPr lang="vi-VN" altLang="zh-CN" dirty="0">
                <a:latin typeface="Calibri" panose="020F0502020204030204" pitchFamily="34" charset="0"/>
                <a:ea typeface="TsangerXuanSanM W05" panose="02020400000000000000" pitchFamily="18" charset="-122"/>
                <a:cs typeface="Calibri" panose="020F0502020204030204" pitchFamily="34" charset="0"/>
              </a:rPr>
              <a:t>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viết</a:t>
            </a:r>
            <a:r>
              <a:rPr lang="vi-VN" altLang="zh-CN" dirty="0">
                <a:latin typeface="Calibri" panose="020F0502020204030204" pitchFamily="34" charset="0"/>
                <a:ea typeface="TsangerXuanSanM W05" panose="02020400000000000000" pitchFamily="18" charset="-122"/>
                <a:cs typeface="Calibri" panose="020F0502020204030204" pitchFamily="34" charset="0"/>
              </a:rPr>
              <a:t> hai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chữ</a:t>
            </a:r>
            <a:r>
              <a:rPr lang="vi-VN" altLang="zh-CN" dirty="0">
                <a:latin typeface="Calibri" panose="020F0502020204030204" pitchFamily="34" charset="0"/>
                <a:ea typeface="TsangerXuanSanM W05" panose="02020400000000000000" pitchFamily="18" charset="-122"/>
                <a:cs typeface="Calibri" panose="020F0502020204030204" pitchFamily="34" charset="0"/>
              </a:rPr>
              <a:t> “Tam nguyên”,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được</a:t>
            </a:r>
            <a:r>
              <a:rPr lang="vi-VN" altLang="zh-CN" dirty="0">
                <a:latin typeface="Calibri" panose="020F0502020204030204" pitchFamily="34" charset="0"/>
                <a:ea typeface="TsangerXuanSanM W05" panose="02020400000000000000" pitchFamily="18" charset="-122"/>
                <a:cs typeface="Calibri" panose="020F0502020204030204" pitchFamily="34" charset="0"/>
              </a:rPr>
              <a:t>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người</a:t>
            </a:r>
            <a:r>
              <a:rPr lang="vi-VN" altLang="zh-CN" dirty="0">
                <a:latin typeface="Calibri" panose="020F0502020204030204" pitchFamily="34" charset="0"/>
                <a:ea typeface="TsangerXuanSanM W05" panose="02020400000000000000" pitchFamily="18" charset="-122"/>
                <a:cs typeface="Calibri" panose="020F0502020204030204" pitchFamily="34" charset="0"/>
              </a:rPr>
              <a:t>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đời</a:t>
            </a:r>
            <a:r>
              <a:rPr lang="vi-VN" altLang="zh-CN" dirty="0">
                <a:latin typeface="Calibri" panose="020F0502020204030204" pitchFamily="34" charset="0"/>
                <a:ea typeface="TsangerXuanSanM W05" panose="02020400000000000000" pitchFamily="18" charset="-122"/>
                <a:cs typeface="Calibri" panose="020F0502020204030204" pitchFamily="34" charset="0"/>
              </a:rPr>
              <a:t> xưng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tụng</a:t>
            </a:r>
            <a:r>
              <a:rPr lang="vi-VN" altLang="zh-CN" dirty="0">
                <a:latin typeface="Calibri" panose="020F0502020204030204" pitchFamily="34" charset="0"/>
                <a:ea typeface="TsangerXuanSanM W05" panose="02020400000000000000" pitchFamily="18" charset="-122"/>
                <a:cs typeface="Calibri" panose="020F0502020204030204" pitchFamily="34" charset="0"/>
              </a:rPr>
              <a:t>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là</a:t>
            </a:r>
            <a:r>
              <a:rPr lang="vi-VN" altLang="zh-CN" dirty="0">
                <a:latin typeface="Calibri" panose="020F0502020204030204" pitchFamily="34" charset="0"/>
                <a:ea typeface="TsangerXuanSanM W05" panose="02020400000000000000" pitchFamily="18" charset="-122"/>
                <a:cs typeface="Calibri" panose="020F0502020204030204" pitchFamily="34" charset="0"/>
              </a:rPr>
              <a:t> : Tam nguyên Yên </a:t>
            </a:r>
            <a:r>
              <a:rPr lang="vi-VN" altLang="zh-CN" dirty="0" err="1">
                <a:latin typeface="Calibri" panose="020F0502020204030204" pitchFamily="34" charset="0"/>
                <a:ea typeface="TsangerXuanSanM W05" panose="02020400000000000000" pitchFamily="18" charset="-122"/>
                <a:cs typeface="Calibri" panose="020F0502020204030204" pitchFamily="34" charset="0"/>
              </a:rPr>
              <a:t>Đổ</a:t>
            </a:r>
            <a:r>
              <a:rPr lang="vi-VN" altLang="zh-CN" dirty="0">
                <a:latin typeface="Calibri" panose="020F0502020204030204" pitchFamily="34" charset="0"/>
                <a:ea typeface="TsangerXuanSanM W05" panose="02020400000000000000" pitchFamily="18" charset="-122"/>
                <a:cs typeface="Calibri" panose="020F0502020204030204" pitchFamily="34" charset="0"/>
              </a:rPr>
              <a:t>.</a:t>
            </a:r>
            <a:endParaRPr lang="zh-CN" altLang="en-US" dirty="0">
              <a:latin typeface="字魂70号-灵悦黑体" panose="00000500000000000000" pitchFamily="2" charset="-122"/>
              <a:ea typeface="字魂70号-灵悦黑体" panose="00000500000000000000" pitchFamily="2" charset="-122"/>
              <a:cs typeface="+mn-ea"/>
              <a:sym typeface="+mn-lt"/>
            </a:endParaRPr>
          </a:p>
        </p:txBody>
      </p:sp>
      <p:sp>
        <p:nvSpPr>
          <p:cNvPr id="6" name="Freeform 5">
            <a:extLst>
              <a:ext uri="{FF2B5EF4-FFF2-40B4-BE49-F238E27FC236}">
                <a16:creationId xmlns:a16="http://schemas.microsoft.com/office/drawing/2014/main" id="{ABF9604E-24D0-4699-ADDE-9B4206C415CD}"/>
              </a:ext>
            </a:extLst>
          </p:cNvPr>
          <p:cNvSpPr>
            <a:spLocks/>
          </p:cNvSpPr>
          <p:nvPr/>
        </p:nvSpPr>
        <p:spPr bwMode="auto">
          <a:xfrm rot="1855731">
            <a:off x="569662" y="2845842"/>
            <a:ext cx="702078" cy="633003"/>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AB52C"/>
          </a:solidFill>
          <a:ln w="12700" cap="flat">
            <a:no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zh-CN" altLang="en-US" sz="1050">
              <a:latin typeface="字魂70号-灵悦黑体" panose="00000500000000000000" pitchFamily="2" charset="-122"/>
              <a:ea typeface="字魂70号-灵悦黑体" panose="00000500000000000000" pitchFamily="2" charset="-122"/>
              <a:cs typeface="+mn-ea"/>
              <a:sym typeface="+mn-lt"/>
            </a:endParaRPr>
          </a:p>
        </p:txBody>
      </p:sp>
      <p:cxnSp>
        <p:nvCxnSpPr>
          <p:cNvPr id="7" name="直接连接符 6">
            <a:extLst>
              <a:ext uri="{FF2B5EF4-FFF2-40B4-BE49-F238E27FC236}">
                <a16:creationId xmlns:a16="http://schemas.microsoft.com/office/drawing/2014/main" id="{DA189D1E-61D8-4AC8-BF40-B54F84269E21}"/>
              </a:ext>
            </a:extLst>
          </p:cNvPr>
          <p:cNvCxnSpPr/>
          <p:nvPr/>
        </p:nvCxnSpPr>
        <p:spPr>
          <a:xfrm>
            <a:off x="698943" y="3621689"/>
            <a:ext cx="2571143" cy="0"/>
          </a:xfrm>
          <a:prstGeom prst="line">
            <a:avLst/>
          </a:prstGeom>
          <a:ln>
            <a:solidFill>
              <a:schemeClr val="tx1">
                <a:lumMod val="75000"/>
                <a:lumOff val="25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 name="TextBox 498">
            <a:extLst>
              <a:ext uri="{FF2B5EF4-FFF2-40B4-BE49-F238E27FC236}">
                <a16:creationId xmlns:a16="http://schemas.microsoft.com/office/drawing/2014/main" id="{191907A0-7A8C-41EA-9D13-77975795999E}"/>
              </a:ext>
            </a:extLst>
          </p:cNvPr>
          <p:cNvSpPr txBox="1"/>
          <p:nvPr/>
        </p:nvSpPr>
        <p:spPr>
          <a:xfrm>
            <a:off x="1260205" y="3025169"/>
            <a:ext cx="2263761" cy="323165"/>
          </a:xfrm>
          <a:prstGeom prst="rect">
            <a:avLst/>
          </a:prstGeom>
          <a:noFill/>
        </p:spPr>
        <p:txBody>
          <a:bodyPr wrap="none" rtlCol="0" anchor="ctr">
            <a:spAutoFit/>
          </a:bodyPr>
          <a:lstStyle/>
          <a:p>
            <a:pPr>
              <a:spcBef>
                <a:spcPct val="0"/>
              </a:spcBef>
              <a:buFont typeface="Arial" charset="0"/>
              <a:buNone/>
            </a:pPr>
            <a:r>
              <a:rPr lang="en-US" altLang="zh-CN" sz="1500" b="1"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800 BÀI THƠ HÁN – NÔM </a:t>
            </a:r>
            <a:endParaRPr lang="zh-CN" altLang="en-US" sz="1500" b="1"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9" name="TextBox 503">
            <a:extLst>
              <a:ext uri="{FF2B5EF4-FFF2-40B4-BE49-F238E27FC236}">
                <a16:creationId xmlns:a16="http://schemas.microsoft.com/office/drawing/2014/main" id="{75675355-D258-4F37-871A-35D73D093B09}"/>
              </a:ext>
            </a:extLst>
          </p:cNvPr>
          <p:cNvSpPr txBox="1"/>
          <p:nvPr/>
        </p:nvSpPr>
        <p:spPr>
          <a:xfrm>
            <a:off x="264654" y="3721937"/>
            <a:ext cx="3005432" cy="954107"/>
          </a:xfrm>
          <a:prstGeom prst="rect">
            <a:avLst/>
          </a:prstGeom>
          <a:noFill/>
        </p:spPr>
        <p:txBody>
          <a:bodyPr wrap="square" rtlCol="0">
            <a:spAutoFit/>
          </a:bodyPr>
          <a:lstStyle/>
          <a:p>
            <a:pPr algn="just"/>
            <a:r>
              <a:rPr lang="vi-VN" altLang="zh-CN" dirty="0" err="1">
                <a:latin typeface="Calibri" panose="020F0502020204030204" pitchFamily="34" charset="0"/>
                <a:ea typeface="字魂36号-正文宋楷" panose="02000000000000000000" pitchFamily="2" charset="-122"/>
                <a:cs typeface="Calibri" panose="020F0502020204030204" pitchFamily="34" charset="0"/>
              </a:rPr>
              <a:t>Sáng</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tác</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của</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Nguyễn</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Khuyến</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gồm</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cả</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chữ</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Hán</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và</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chữ</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Nôm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với</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số</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lượng</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lớn</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hiện</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còn</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trên 800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bài</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gồm</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thơ, văn, câu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đối</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nhưng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chủ</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yếu</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a:t>
            </a:r>
            <a:r>
              <a:rPr lang="vi-VN" altLang="zh-CN" dirty="0" err="1">
                <a:latin typeface="Calibri" panose="020F0502020204030204" pitchFamily="34" charset="0"/>
                <a:ea typeface="字魂36号-正文宋楷" panose="02000000000000000000" pitchFamily="2" charset="-122"/>
                <a:cs typeface="Calibri" panose="020F0502020204030204" pitchFamily="34" charset="0"/>
              </a:rPr>
              <a:t>là</a:t>
            </a:r>
            <a:r>
              <a:rPr lang="vi-VN" altLang="zh-CN" dirty="0">
                <a:latin typeface="Calibri" panose="020F0502020204030204" pitchFamily="34" charset="0"/>
                <a:ea typeface="字魂36号-正文宋楷" panose="02000000000000000000" pitchFamily="2" charset="-122"/>
                <a:cs typeface="Calibri" panose="020F0502020204030204" pitchFamily="34" charset="0"/>
              </a:rPr>
              <a:t> thơ. </a:t>
            </a:r>
          </a:p>
        </p:txBody>
      </p:sp>
      <p:sp>
        <p:nvSpPr>
          <p:cNvPr id="10" name="Freeform 5">
            <a:extLst>
              <a:ext uri="{FF2B5EF4-FFF2-40B4-BE49-F238E27FC236}">
                <a16:creationId xmlns:a16="http://schemas.microsoft.com/office/drawing/2014/main" id="{94BC8229-63DB-4C11-9678-0EAA8ABEC04F}"/>
              </a:ext>
            </a:extLst>
          </p:cNvPr>
          <p:cNvSpPr>
            <a:spLocks/>
          </p:cNvSpPr>
          <p:nvPr/>
        </p:nvSpPr>
        <p:spPr bwMode="auto">
          <a:xfrm rot="1855731">
            <a:off x="5833430" y="689617"/>
            <a:ext cx="702078" cy="633003"/>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AB52C"/>
          </a:solidFill>
          <a:ln w="12700" cap="flat">
            <a:no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zh-CN" altLang="en-US" sz="1050">
              <a:latin typeface="字魂70号-灵悦黑体" panose="00000500000000000000" pitchFamily="2" charset="-122"/>
              <a:ea typeface="字魂70号-灵悦黑体" panose="00000500000000000000" pitchFamily="2" charset="-122"/>
              <a:cs typeface="+mn-ea"/>
              <a:sym typeface="+mn-lt"/>
            </a:endParaRPr>
          </a:p>
        </p:txBody>
      </p:sp>
      <p:cxnSp>
        <p:nvCxnSpPr>
          <p:cNvPr id="11" name="直接连接符 10">
            <a:extLst>
              <a:ext uri="{FF2B5EF4-FFF2-40B4-BE49-F238E27FC236}">
                <a16:creationId xmlns:a16="http://schemas.microsoft.com/office/drawing/2014/main" id="{B5ED6E21-4FD6-4A3C-BCDA-1DD5CD6555D7}"/>
              </a:ext>
            </a:extLst>
          </p:cNvPr>
          <p:cNvCxnSpPr/>
          <p:nvPr/>
        </p:nvCxnSpPr>
        <p:spPr>
          <a:xfrm>
            <a:off x="5940325" y="1458041"/>
            <a:ext cx="2571143" cy="0"/>
          </a:xfrm>
          <a:prstGeom prst="line">
            <a:avLst/>
          </a:prstGeom>
          <a:ln>
            <a:solidFill>
              <a:schemeClr val="tx1">
                <a:lumMod val="75000"/>
                <a:lumOff val="25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2" name="TextBox 498">
            <a:extLst>
              <a:ext uri="{FF2B5EF4-FFF2-40B4-BE49-F238E27FC236}">
                <a16:creationId xmlns:a16="http://schemas.microsoft.com/office/drawing/2014/main" id="{C885B5C6-90B2-4D2D-9CF7-0D4BAC3DA0E5}"/>
              </a:ext>
            </a:extLst>
          </p:cNvPr>
          <p:cNvSpPr txBox="1"/>
          <p:nvPr/>
        </p:nvSpPr>
        <p:spPr>
          <a:xfrm>
            <a:off x="6648267" y="842335"/>
            <a:ext cx="1701107" cy="323165"/>
          </a:xfrm>
          <a:prstGeom prst="rect">
            <a:avLst/>
          </a:prstGeom>
          <a:noFill/>
        </p:spPr>
        <p:txBody>
          <a:bodyPr wrap="none" rtlCol="0" anchor="ctr">
            <a:spAutoFit/>
          </a:bodyPr>
          <a:lstStyle/>
          <a:p>
            <a:pPr>
              <a:spcBef>
                <a:spcPct val="0"/>
              </a:spcBef>
              <a:buFont typeface="Arial" charset="0"/>
              <a:buNone/>
            </a:pPr>
            <a:r>
              <a:rPr lang="en-US" altLang="zh-CN" sz="1500" b="1"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NỘI DUNG THƠ CA</a:t>
            </a:r>
            <a:endParaRPr lang="zh-CN" altLang="en-US" sz="1500" b="1"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13" name="TextBox 503">
            <a:extLst>
              <a:ext uri="{FF2B5EF4-FFF2-40B4-BE49-F238E27FC236}">
                <a16:creationId xmlns:a16="http://schemas.microsoft.com/office/drawing/2014/main" id="{362238B5-28C9-48C8-8527-A3CBF5D40168}"/>
              </a:ext>
            </a:extLst>
          </p:cNvPr>
          <p:cNvSpPr txBox="1"/>
          <p:nvPr/>
        </p:nvSpPr>
        <p:spPr>
          <a:xfrm>
            <a:off x="5884258" y="1501675"/>
            <a:ext cx="3086246" cy="2308324"/>
          </a:xfrm>
          <a:prstGeom prst="rect">
            <a:avLst/>
          </a:prstGeom>
          <a:noFill/>
        </p:spPr>
        <p:txBody>
          <a:bodyPr wrap="square" rtlCol="0">
            <a:spAutoFit/>
          </a:bodyPr>
          <a:lstStyle/>
          <a:p>
            <a:pPr marL="214313" indent="-214313" algn="just">
              <a:buFont typeface="Wingdings" panose="05000000000000000000" pitchFamily="2" charset="2"/>
              <a:buChar char="Ø"/>
            </a:pPr>
            <a:r>
              <a:rPr lang="en-US"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a:t>
            </a:r>
            <a:r>
              <a:rPr lang="vi-VN"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ình yêu quê hương đất nước, gia đình, bè bạn</a:t>
            </a:r>
            <a:endParaRPr lang="en-US"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endParaRPr>
          </a:p>
          <a:p>
            <a:pPr marL="214313" indent="-214313" algn="just">
              <a:buFont typeface="Wingdings" panose="05000000000000000000" pitchFamily="2" charset="2"/>
              <a:buChar char="Ø"/>
            </a:pPr>
            <a:r>
              <a:rPr lang="en-US"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P</a:t>
            </a:r>
            <a:r>
              <a:rPr lang="vi-VN" altLang="zh-CN" sz="1600" dirty="0" err="1">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hản</a:t>
            </a:r>
            <a:r>
              <a:rPr lang="vi-VN"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ánh cuộc sống của những con người khổ cực, thuần hậu, chất phác</a:t>
            </a:r>
            <a:endParaRPr lang="en-US"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endParaRPr>
          </a:p>
          <a:p>
            <a:pPr marL="214313" indent="-214313" algn="just">
              <a:buFont typeface="Wingdings" panose="05000000000000000000" pitchFamily="2" charset="2"/>
              <a:buChar char="Ø"/>
            </a:pPr>
            <a:r>
              <a:rPr lang="en-US"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C</a:t>
            </a:r>
            <a:r>
              <a:rPr lang="vi-VN"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hâm biếm, đả kích thực dân xâm lược, tầng lớp thống trị</a:t>
            </a:r>
            <a:endParaRPr lang="en-US"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endParaRPr>
          </a:p>
          <a:p>
            <a:pPr marL="214313" indent="-214313" algn="just">
              <a:buFont typeface="Wingdings" panose="05000000000000000000" pitchFamily="2" charset="2"/>
              <a:buChar char="Ø"/>
            </a:pPr>
            <a:r>
              <a:rPr lang="en-US"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B</a:t>
            </a:r>
            <a:r>
              <a:rPr lang="vi-VN" altLang="zh-CN" sz="1600" dirty="0" err="1">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ộc</a:t>
            </a:r>
            <a:r>
              <a:rPr lang="vi-VN"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00" dirty="0" err="1">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lộ</a:t>
            </a:r>
            <a:r>
              <a:rPr lang="vi-VN"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00" dirty="0" err="1">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tấm</a:t>
            </a:r>
            <a:r>
              <a:rPr lang="vi-VN"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00" dirty="0" err="1">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lòng</a:t>
            </a:r>
            <a:r>
              <a:rPr lang="vi-VN"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ưu </a:t>
            </a:r>
            <a:r>
              <a:rPr lang="vi-VN" altLang="zh-CN" sz="1600" dirty="0" err="1">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ái</a:t>
            </a:r>
            <a:r>
              <a:rPr lang="vi-VN"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00" dirty="0" err="1">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đối</a:t>
            </a:r>
            <a:r>
              <a:rPr lang="vi-VN"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00" dirty="0" err="1">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với</a:t>
            </a:r>
            <a:r>
              <a:rPr lang="vi-VN"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dân, </a:t>
            </a:r>
            <a:r>
              <a:rPr lang="vi-VN" altLang="zh-CN" sz="1600" dirty="0" err="1">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với</a:t>
            </a:r>
            <a:r>
              <a:rPr lang="vi-VN"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r>
              <a:rPr lang="vi-VN" altLang="zh-CN" sz="1600" dirty="0" err="1">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nước</a:t>
            </a:r>
            <a:r>
              <a:rPr lang="vi-VN" altLang="zh-CN"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rPr>
              <a:t>. </a:t>
            </a:r>
            <a:endParaRPr lang="zh-CN" altLang="en-US" sz="1600" dirty="0">
              <a:solidFill>
                <a:schemeClr val="tx1">
                  <a:lumMod val="75000"/>
                  <a:lumOff val="25000"/>
                </a:schemeClr>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18" name="TextBox 27">
            <a:extLst>
              <a:ext uri="{FF2B5EF4-FFF2-40B4-BE49-F238E27FC236}">
                <a16:creationId xmlns:a16="http://schemas.microsoft.com/office/drawing/2014/main" id="{BBDB1118-9091-4A30-ACD4-45B1C0FAA0C1}"/>
              </a:ext>
            </a:extLst>
          </p:cNvPr>
          <p:cNvSpPr txBox="1"/>
          <p:nvPr/>
        </p:nvSpPr>
        <p:spPr>
          <a:xfrm>
            <a:off x="576264" y="591976"/>
            <a:ext cx="283347" cy="553998"/>
          </a:xfrm>
          <a:prstGeom prst="rect">
            <a:avLst/>
          </a:prstGeom>
          <a:noFill/>
        </p:spPr>
        <p:txBody>
          <a:bodyPr wrap="square" rtlCol="0">
            <a:spAutoFit/>
          </a:bodyPr>
          <a:lstStyle/>
          <a:p>
            <a:r>
              <a:rPr lang="en-US" altLang="zh-CN" sz="3000" b="1" dirty="0">
                <a:solidFill>
                  <a:schemeClr val="bg1"/>
                </a:solidFill>
                <a:latin typeface="字魂70号-灵悦黑体" panose="00000500000000000000" pitchFamily="2" charset="-122"/>
                <a:ea typeface="字魂70号-灵悦黑体" panose="00000500000000000000" pitchFamily="2" charset="-122"/>
                <a:cs typeface="+mn-ea"/>
                <a:sym typeface="+mn-lt"/>
              </a:rPr>
              <a:t>1</a:t>
            </a:r>
            <a:endParaRPr lang="zh-CN" altLang="en-US" sz="3000" b="1" dirty="0">
              <a:solidFill>
                <a:schemeClr val="bg1"/>
              </a:solidFill>
              <a:latin typeface="字魂70号-灵悦黑体" panose="00000500000000000000" pitchFamily="2" charset="-122"/>
              <a:ea typeface="字魂70号-灵悦黑体" panose="00000500000000000000" pitchFamily="2" charset="-122"/>
              <a:cs typeface="+mn-ea"/>
              <a:sym typeface="+mn-lt"/>
            </a:endParaRPr>
          </a:p>
        </p:txBody>
      </p:sp>
      <p:sp>
        <p:nvSpPr>
          <p:cNvPr id="19" name="TextBox 28">
            <a:extLst>
              <a:ext uri="{FF2B5EF4-FFF2-40B4-BE49-F238E27FC236}">
                <a16:creationId xmlns:a16="http://schemas.microsoft.com/office/drawing/2014/main" id="{1D498E5A-43C5-495B-9546-980E7458E637}"/>
              </a:ext>
            </a:extLst>
          </p:cNvPr>
          <p:cNvSpPr txBox="1"/>
          <p:nvPr/>
        </p:nvSpPr>
        <p:spPr>
          <a:xfrm>
            <a:off x="721390" y="2906125"/>
            <a:ext cx="283347" cy="553998"/>
          </a:xfrm>
          <a:prstGeom prst="rect">
            <a:avLst/>
          </a:prstGeom>
          <a:noFill/>
        </p:spPr>
        <p:txBody>
          <a:bodyPr wrap="square" rtlCol="0">
            <a:spAutoFit/>
          </a:bodyPr>
          <a:lstStyle/>
          <a:p>
            <a:r>
              <a:rPr lang="en-US" altLang="zh-CN" sz="3000" b="1" dirty="0">
                <a:solidFill>
                  <a:schemeClr val="bg1"/>
                </a:solidFill>
                <a:latin typeface="字魂70号-灵悦黑体" panose="00000500000000000000" pitchFamily="2" charset="-122"/>
                <a:ea typeface="字魂70号-灵悦黑体" panose="00000500000000000000" pitchFamily="2" charset="-122"/>
                <a:cs typeface="+mn-ea"/>
                <a:sym typeface="+mn-lt"/>
              </a:rPr>
              <a:t>2</a:t>
            </a:r>
            <a:endParaRPr lang="zh-CN" altLang="en-US" sz="3000" b="1" dirty="0">
              <a:solidFill>
                <a:schemeClr val="bg1"/>
              </a:solidFill>
              <a:latin typeface="字魂70号-灵悦黑体" panose="00000500000000000000" pitchFamily="2" charset="-122"/>
              <a:ea typeface="字魂70号-灵悦黑体" panose="00000500000000000000" pitchFamily="2" charset="-122"/>
              <a:cs typeface="+mn-ea"/>
              <a:sym typeface="+mn-lt"/>
            </a:endParaRPr>
          </a:p>
        </p:txBody>
      </p:sp>
      <p:sp>
        <p:nvSpPr>
          <p:cNvPr id="21" name="TextBox 30">
            <a:extLst>
              <a:ext uri="{FF2B5EF4-FFF2-40B4-BE49-F238E27FC236}">
                <a16:creationId xmlns:a16="http://schemas.microsoft.com/office/drawing/2014/main" id="{C544AE47-BE79-4937-8042-7462F21F3B1E}"/>
              </a:ext>
            </a:extLst>
          </p:cNvPr>
          <p:cNvSpPr txBox="1"/>
          <p:nvPr/>
        </p:nvSpPr>
        <p:spPr>
          <a:xfrm>
            <a:off x="6017176" y="743255"/>
            <a:ext cx="283347" cy="553998"/>
          </a:xfrm>
          <a:prstGeom prst="rect">
            <a:avLst/>
          </a:prstGeom>
          <a:noFill/>
        </p:spPr>
        <p:txBody>
          <a:bodyPr wrap="square" rtlCol="0">
            <a:spAutoFit/>
          </a:bodyPr>
          <a:lstStyle/>
          <a:p>
            <a:r>
              <a:rPr lang="en-US" altLang="zh-CN" sz="3000" b="1" dirty="0">
                <a:solidFill>
                  <a:schemeClr val="bg1"/>
                </a:solidFill>
                <a:latin typeface="字魂70号-灵悦黑体" panose="00000500000000000000" pitchFamily="2" charset="-122"/>
                <a:ea typeface="字魂70号-灵悦黑体" panose="00000500000000000000" pitchFamily="2" charset="-122"/>
                <a:cs typeface="+mn-ea"/>
                <a:sym typeface="+mn-lt"/>
              </a:rPr>
              <a:t>3</a:t>
            </a:r>
            <a:endParaRPr lang="zh-CN" altLang="en-US" sz="3000" b="1" dirty="0">
              <a:solidFill>
                <a:schemeClr val="bg1"/>
              </a:solidFill>
              <a:latin typeface="字魂70号-灵悦黑体" panose="00000500000000000000" pitchFamily="2" charset="-122"/>
              <a:ea typeface="字魂70号-灵悦黑体" panose="00000500000000000000" pitchFamily="2" charset="-122"/>
              <a:cs typeface="+mn-ea"/>
              <a:sym typeface="+mn-lt"/>
            </a:endParaRPr>
          </a:p>
        </p:txBody>
      </p:sp>
      <p:grpSp>
        <p:nvGrpSpPr>
          <p:cNvPr id="22" name="组合 21">
            <a:extLst>
              <a:ext uri="{FF2B5EF4-FFF2-40B4-BE49-F238E27FC236}">
                <a16:creationId xmlns:a16="http://schemas.microsoft.com/office/drawing/2014/main" id="{2EE83F03-B88E-43A7-9B67-55779F7EBF18}"/>
              </a:ext>
            </a:extLst>
          </p:cNvPr>
          <p:cNvGrpSpPr/>
          <p:nvPr/>
        </p:nvGrpSpPr>
        <p:grpSpPr>
          <a:xfrm>
            <a:off x="2557911" y="210741"/>
            <a:ext cx="4058855" cy="389335"/>
            <a:chOff x="4210050" y="209550"/>
            <a:chExt cx="3773325" cy="361946"/>
          </a:xfrm>
        </p:grpSpPr>
        <p:cxnSp>
          <p:nvCxnSpPr>
            <p:cNvPr id="23" name="直接连接符 22">
              <a:extLst>
                <a:ext uri="{FF2B5EF4-FFF2-40B4-BE49-F238E27FC236}">
                  <a16:creationId xmlns:a16="http://schemas.microsoft.com/office/drawing/2014/main" id="{1479A355-18A6-4E8B-83AF-1D8170915423}"/>
                </a:ext>
              </a:extLst>
            </p:cNvPr>
            <p:cNvCxnSpPr/>
            <p:nvPr/>
          </p:nvCxnSpPr>
          <p:spPr>
            <a:xfrm>
              <a:off x="4210050" y="390523"/>
              <a:ext cx="792000" cy="0"/>
            </a:xfrm>
            <a:prstGeom prst="line">
              <a:avLst/>
            </a:prstGeom>
            <a:ln w="19050">
              <a:solidFill>
                <a:srgbClr val="E98B04"/>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04174772-020D-4A2D-9EAB-EED5FD29C91F}"/>
                </a:ext>
              </a:extLst>
            </p:cNvPr>
            <p:cNvCxnSpPr/>
            <p:nvPr/>
          </p:nvCxnSpPr>
          <p:spPr>
            <a:xfrm>
              <a:off x="7191375" y="390523"/>
              <a:ext cx="792000" cy="0"/>
            </a:xfrm>
            <a:prstGeom prst="line">
              <a:avLst/>
            </a:prstGeom>
            <a:ln w="19050">
              <a:solidFill>
                <a:srgbClr val="E98B04"/>
              </a:solidFill>
            </a:ln>
          </p:spPr>
          <p:style>
            <a:lnRef idx="1">
              <a:schemeClr val="accent1"/>
            </a:lnRef>
            <a:fillRef idx="0">
              <a:schemeClr val="accent1"/>
            </a:fillRef>
            <a:effectRef idx="0">
              <a:schemeClr val="accent1"/>
            </a:effectRef>
            <a:fontRef idx="minor">
              <a:schemeClr val="tx1"/>
            </a:fontRef>
          </p:style>
        </p:cxnSp>
        <p:sp>
          <p:nvSpPr>
            <p:cNvPr id="25" name="矩形: 圆角 24">
              <a:extLst>
                <a:ext uri="{FF2B5EF4-FFF2-40B4-BE49-F238E27FC236}">
                  <a16:creationId xmlns:a16="http://schemas.microsoft.com/office/drawing/2014/main" id="{6F87A504-59AD-4245-85C6-47597CE19AF7}"/>
                </a:ext>
              </a:extLst>
            </p:cNvPr>
            <p:cNvSpPr/>
            <p:nvPr/>
          </p:nvSpPr>
          <p:spPr>
            <a:xfrm>
              <a:off x="5125162" y="209550"/>
              <a:ext cx="1943100" cy="361946"/>
            </a:xfrm>
            <a:prstGeom prst="roundRect">
              <a:avLst/>
            </a:prstGeom>
            <a:solidFill>
              <a:srgbClr val="E98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SVN-Black Orchid" panose="00000500000000000000" pitchFamily="50" charset="0"/>
                  <a:ea typeface="字魂70号-灵悦黑体" panose="00000500000000000000" pitchFamily="2" charset="-122"/>
                </a:rPr>
                <a:t>1. TÁC GIẢ </a:t>
              </a:r>
            </a:p>
          </p:txBody>
        </p:sp>
      </p:grpSp>
      <p:pic>
        <p:nvPicPr>
          <p:cNvPr id="2050" name="Picture 2" descr="Sách nói Tuyển tập thơ Nguyễn Khuyến - Sách Nói Online Hay">
            <a:extLst>
              <a:ext uri="{FF2B5EF4-FFF2-40B4-BE49-F238E27FC236}">
                <a16:creationId xmlns:a16="http://schemas.microsoft.com/office/drawing/2014/main" id="{1F047328-95DA-A0EB-DBFC-DDC00A1E10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92" r="28284"/>
          <a:stretch/>
        </p:blipFill>
        <p:spPr bwMode="auto">
          <a:xfrm>
            <a:off x="3570001" y="1189923"/>
            <a:ext cx="1217296" cy="16468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Nguyễn Khuyến - Tác Phẩm &amp; Lời Bình - Baza.vn">
            <a:extLst>
              <a:ext uri="{FF2B5EF4-FFF2-40B4-BE49-F238E27FC236}">
                <a16:creationId xmlns:a16="http://schemas.microsoft.com/office/drawing/2014/main" id="{C232EB8A-2E16-7B69-1B94-55636ADF46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64" r="18519"/>
          <a:stretch/>
        </p:blipFill>
        <p:spPr bwMode="auto">
          <a:xfrm rot="1668653">
            <a:off x="4283425" y="2084832"/>
            <a:ext cx="1215220" cy="17192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4" name="Picture 6" descr="Nguyễn Khuyến thơ và đời - Baza.vn">
            <a:extLst>
              <a:ext uri="{FF2B5EF4-FFF2-40B4-BE49-F238E27FC236}">
                <a16:creationId xmlns:a16="http://schemas.microsoft.com/office/drawing/2014/main" id="{120AE866-53D5-8690-A8A9-68DA34ABA1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18" t="11666" r="25094" b="10358"/>
          <a:stretch/>
        </p:blipFill>
        <p:spPr bwMode="auto">
          <a:xfrm rot="20785567">
            <a:off x="3716986" y="2609843"/>
            <a:ext cx="1313855" cy="20494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21673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750"/>
                            </p:stCondLst>
                            <p:childTnLst>
                              <p:par>
                                <p:cTn id="21" presetID="12" presetClass="entr" presetSubtype="4" fill="hold" grpId="0" nodeType="afterEffect">
                                  <p:stCondLst>
                                    <p:cond delay="0"/>
                                  </p:stCondLst>
                                  <p:iterate type="lt">
                                    <p:tmPct val="50000"/>
                                  </p:iterate>
                                  <p:childTnLst>
                                    <p:set>
                                      <p:cBhvr>
                                        <p:cTn id="22" dur="1" fill="hold">
                                          <p:stCondLst>
                                            <p:cond delay="0"/>
                                          </p:stCondLst>
                                        </p:cTn>
                                        <p:tgtEl>
                                          <p:spTgt spid="4"/>
                                        </p:tgtEl>
                                        <p:attrNameLst>
                                          <p:attrName>style.visibility</p:attrName>
                                        </p:attrNameLst>
                                      </p:cBhvr>
                                      <p:to>
                                        <p:strVal val="visible"/>
                                      </p:to>
                                    </p:set>
                                    <p:anim calcmode="lin" valueType="num">
                                      <p:cBhvr additive="base">
                                        <p:cTn id="23" dur="300"/>
                                        <p:tgtEl>
                                          <p:spTgt spid="4"/>
                                        </p:tgtEl>
                                        <p:attrNameLst>
                                          <p:attrName>ppt_y</p:attrName>
                                        </p:attrNameLst>
                                      </p:cBhvr>
                                      <p:tavLst>
                                        <p:tav tm="0">
                                          <p:val>
                                            <p:strVal val="#ppt_y+#ppt_h*1.125000"/>
                                          </p:val>
                                        </p:tav>
                                        <p:tav tm="100000">
                                          <p:val>
                                            <p:strVal val="#ppt_y"/>
                                          </p:val>
                                        </p:tav>
                                      </p:tavLst>
                                    </p:anim>
                                    <p:animEffect transition="in" filter="wipe(up)">
                                      <p:cBhvr>
                                        <p:cTn id="24" dur="300"/>
                                        <p:tgtEl>
                                          <p:spTgt spid="4"/>
                                        </p:tgtEl>
                                      </p:cBhvr>
                                    </p:animEffect>
                                  </p:childTnLst>
                                </p:cTn>
                              </p:par>
                              <p:par>
                                <p:cTn id="25" presetID="10" presetClass="entr" presetSubtype="0" fill="hold" grpId="0" nodeType="withEffect">
                                  <p:stCondLst>
                                    <p:cond delay="1000"/>
                                  </p:stCondLst>
                                  <p:iterate type="lt">
                                    <p:tmPct val="10000"/>
                                  </p:iterate>
                                  <p:childTnLst>
                                    <p:set>
                                      <p:cBhvr>
                                        <p:cTn id="26" dur="1" fill="hold">
                                          <p:stCondLst>
                                            <p:cond delay="0"/>
                                          </p:stCondLst>
                                        </p:cTn>
                                        <p:tgtEl>
                                          <p:spTgt spid="5"/>
                                        </p:tgtEl>
                                        <p:attrNameLst>
                                          <p:attrName>style.visibility</p:attrName>
                                        </p:attrNameLst>
                                      </p:cBhvr>
                                      <p:to>
                                        <p:strVal val="visible"/>
                                      </p:to>
                                    </p:set>
                                    <p:animEffect transition="in" filter="fade">
                                      <p:cBhvr>
                                        <p:cTn id="27" dur="100"/>
                                        <p:tgtEl>
                                          <p:spTgt spid="5"/>
                                        </p:tgtEl>
                                      </p:cBhvr>
                                    </p:animEffect>
                                  </p:childTnLst>
                                </p:cTn>
                              </p:par>
                              <p:par>
                                <p:cTn id="28" presetID="42" presetClass="entr" presetSubtype="0" fill="hold" grpId="0" nodeType="withEffect">
                                  <p:stCondLst>
                                    <p:cond delay="10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2"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22" presetClass="entr" presetSubtype="8"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par>
                          <p:cTn id="43" fill="hold">
                            <p:stCondLst>
                              <p:cond delay="6500"/>
                            </p:stCondLst>
                            <p:childTnLst>
                              <p:par>
                                <p:cTn id="44" presetID="12" presetClass="entr" presetSubtype="4" fill="hold" grpId="0" nodeType="afterEffect">
                                  <p:stCondLst>
                                    <p:cond delay="0"/>
                                  </p:stCondLst>
                                  <p:iterate type="lt">
                                    <p:tmPct val="50000"/>
                                  </p:iterate>
                                  <p:childTnLst>
                                    <p:set>
                                      <p:cBhvr>
                                        <p:cTn id="45" dur="1" fill="hold">
                                          <p:stCondLst>
                                            <p:cond delay="0"/>
                                          </p:stCondLst>
                                        </p:cTn>
                                        <p:tgtEl>
                                          <p:spTgt spid="8"/>
                                        </p:tgtEl>
                                        <p:attrNameLst>
                                          <p:attrName>style.visibility</p:attrName>
                                        </p:attrNameLst>
                                      </p:cBhvr>
                                      <p:to>
                                        <p:strVal val="visible"/>
                                      </p:to>
                                    </p:set>
                                    <p:anim calcmode="lin" valueType="num">
                                      <p:cBhvr additive="base">
                                        <p:cTn id="46" dur="300"/>
                                        <p:tgtEl>
                                          <p:spTgt spid="8"/>
                                        </p:tgtEl>
                                        <p:attrNameLst>
                                          <p:attrName>ppt_y</p:attrName>
                                        </p:attrNameLst>
                                      </p:cBhvr>
                                      <p:tavLst>
                                        <p:tav tm="0">
                                          <p:val>
                                            <p:strVal val="#ppt_y+#ppt_h*1.125000"/>
                                          </p:val>
                                        </p:tav>
                                        <p:tav tm="100000">
                                          <p:val>
                                            <p:strVal val="#ppt_y"/>
                                          </p:val>
                                        </p:tav>
                                      </p:tavLst>
                                    </p:anim>
                                    <p:animEffect transition="in" filter="wipe(up)">
                                      <p:cBhvr>
                                        <p:cTn id="47" dur="300"/>
                                        <p:tgtEl>
                                          <p:spTgt spid="8"/>
                                        </p:tgtEl>
                                      </p:cBhvr>
                                    </p:animEffect>
                                  </p:childTnLst>
                                </p:cTn>
                              </p:par>
                              <p:par>
                                <p:cTn id="48" presetID="10" presetClass="entr" presetSubtype="0" fill="hold" grpId="0" nodeType="withEffect">
                                  <p:stCondLst>
                                    <p:cond delay="1000"/>
                                  </p:stCondLst>
                                  <p:iterate type="lt">
                                    <p:tmPct val="10000"/>
                                  </p:iterate>
                                  <p:childTnLst>
                                    <p:set>
                                      <p:cBhvr>
                                        <p:cTn id="49" dur="1" fill="hold">
                                          <p:stCondLst>
                                            <p:cond delay="0"/>
                                          </p:stCondLst>
                                        </p:cTn>
                                        <p:tgtEl>
                                          <p:spTgt spid="9"/>
                                        </p:tgtEl>
                                        <p:attrNameLst>
                                          <p:attrName>style.visibility</p:attrName>
                                        </p:attrNameLst>
                                      </p:cBhvr>
                                      <p:to>
                                        <p:strVal val="visible"/>
                                      </p:to>
                                    </p:set>
                                    <p:animEffect transition="in" filter="fade">
                                      <p:cBhvr>
                                        <p:cTn id="50" dur="100"/>
                                        <p:tgtEl>
                                          <p:spTgt spid="9"/>
                                        </p:tgtEl>
                                      </p:cBhvr>
                                    </p:animEffect>
                                  </p:childTnLst>
                                </p:cTn>
                              </p:par>
                              <p:par>
                                <p:cTn id="51" presetID="42" presetClass="entr" presetSubtype="0" fill="hold" grpId="0" nodeType="withEffect">
                                  <p:stCondLst>
                                    <p:cond delay="100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9050"/>
                            </p:stCondLst>
                            <p:childTnLst>
                              <p:par>
                                <p:cTn id="57" presetID="42"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par>
                          <p:cTn id="62" fill="hold">
                            <p:stCondLst>
                              <p:cond delay="10050"/>
                            </p:stCondLst>
                            <p:childTnLst>
                              <p:par>
                                <p:cTn id="63" presetID="22" presetClass="entr" presetSubtype="8"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par>
                          <p:cTn id="66" fill="hold">
                            <p:stCondLst>
                              <p:cond delay="10550"/>
                            </p:stCondLst>
                            <p:childTnLst>
                              <p:par>
                                <p:cTn id="67" presetID="12" presetClass="entr" presetSubtype="4" fill="hold" grpId="0" nodeType="afterEffect">
                                  <p:stCondLst>
                                    <p:cond delay="0"/>
                                  </p:stCondLst>
                                  <p:iterate type="lt">
                                    <p:tmPct val="50000"/>
                                  </p:iterate>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300"/>
                                        <p:tgtEl>
                                          <p:spTgt spid="12"/>
                                        </p:tgtEl>
                                        <p:attrNameLst>
                                          <p:attrName>ppt_y</p:attrName>
                                        </p:attrNameLst>
                                      </p:cBhvr>
                                      <p:tavLst>
                                        <p:tav tm="0">
                                          <p:val>
                                            <p:strVal val="#ppt_y+#ppt_h*1.125000"/>
                                          </p:val>
                                        </p:tav>
                                        <p:tav tm="100000">
                                          <p:val>
                                            <p:strVal val="#ppt_y"/>
                                          </p:val>
                                        </p:tav>
                                      </p:tavLst>
                                    </p:anim>
                                    <p:animEffect transition="in" filter="wipe(up)">
                                      <p:cBhvr>
                                        <p:cTn id="70" dur="300"/>
                                        <p:tgtEl>
                                          <p:spTgt spid="12"/>
                                        </p:tgtEl>
                                      </p:cBhvr>
                                    </p:animEffect>
                                  </p:childTnLst>
                                </p:cTn>
                              </p:par>
                              <p:par>
                                <p:cTn id="71" presetID="10" presetClass="entr" presetSubtype="0" fill="hold" grpId="0" nodeType="withEffect">
                                  <p:stCondLst>
                                    <p:cond delay="1000"/>
                                  </p:stCondLst>
                                  <p:iterate type="lt">
                                    <p:tmPct val="10000"/>
                                  </p:iterate>
                                  <p:childTnLst>
                                    <p:set>
                                      <p:cBhvr>
                                        <p:cTn id="72" dur="1" fill="hold">
                                          <p:stCondLst>
                                            <p:cond delay="0"/>
                                          </p:stCondLst>
                                        </p:cTn>
                                        <p:tgtEl>
                                          <p:spTgt spid="13"/>
                                        </p:tgtEl>
                                        <p:attrNameLst>
                                          <p:attrName>style.visibility</p:attrName>
                                        </p:attrNameLst>
                                      </p:cBhvr>
                                      <p:to>
                                        <p:strVal val="visible"/>
                                      </p:to>
                                    </p:set>
                                    <p:animEffect transition="in" filter="fade">
                                      <p:cBhvr>
                                        <p:cTn id="73" dur="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animBg="1"/>
      <p:bldP spid="8" grpId="0"/>
      <p:bldP spid="9" grpId="0"/>
      <p:bldP spid="10" grpId="0" animBg="1"/>
      <p:bldP spid="12" grpId="0"/>
      <p:bldP spid="13" grpId="0"/>
      <p:bldP spid="18" grpId="0"/>
      <p:bldP spid="19"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pic>
        <p:nvPicPr>
          <p:cNvPr id="276" name="Google Shape;276;p34"/>
          <p:cNvPicPr preferRelativeResize="0"/>
          <p:nvPr/>
        </p:nvPicPr>
        <p:blipFill>
          <a:blip r:embed="rId3">
            <a:alphaModFix/>
          </a:blip>
          <a:stretch>
            <a:fillRect/>
          </a:stretch>
        </p:blipFill>
        <p:spPr>
          <a:xfrm rot="5400000">
            <a:off x="3352014" y="3153650"/>
            <a:ext cx="733096" cy="770724"/>
          </a:xfrm>
          <a:prstGeom prst="rect">
            <a:avLst/>
          </a:prstGeom>
          <a:noFill/>
          <a:ln>
            <a:noFill/>
          </a:ln>
        </p:spPr>
      </p:pic>
      <p:pic>
        <p:nvPicPr>
          <p:cNvPr id="277" name="Google Shape;277;p34"/>
          <p:cNvPicPr preferRelativeResize="0"/>
          <p:nvPr/>
        </p:nvPicPr>
        <p:blipFill>
          <a:blip r:embed="rId3">
            <a:alphaModFix/>
          </a:blip>
          <a:stretch>
            <a:fillRect/>
          </a:stretch>
        </p:blipFill>
        <p:spPr>
          <a:xfrm rot="5400000">
            <a:off x="7213852" y="3153650"/>
            <a:ext cx="733096" cy="770724"/>
          </a:xfrm>
          <a:prstGeom prst="rect">
            <a:avLst/>
          </a:prstGeom>
          <a:noFill/>
          <a:ln>
            <a:noFill/>
          </a:ln>
        </p:spPr>
      </p:pic>
      <p:pic>
        <p:nvPicPr>
          <p:cNvPr id="278" name="Google Shape;278;p34"/>
          <p:cNvPicPr preferRelativeResize="0"/>
          <p:nvPr/>
        </p:nvPicPr>
        <p:blipFill>
          <a:blip r:embed="rId3">
            <a:alphaModFix/>
          </a:blip>
          <a:stretch>
            <a:fillRect/>
          </a:stretch>
        </p:blipFill>
        <p:spPr>
          <a:xfrm rot="5400000">
            <a:off x="1506794" y="1091546"/>
            <a:ext cx="733096" cy="770724"/>
          </a:xfrm>
          <a:prstGeom prst="rect">
            <a:avLst/>
          </a:prstGeom>
          <a:noFill/>
          <a:ln>
            <a:noFill/>
          </a:ln>
        </p:spPr>
      </p:pic>
      <p:pic>
        <p:nvPicPr>
          <p:cNvPr id="279" name="Google Shape;279;p34"/>
          <p:cNvPicPr preferRelativeResize="0"/>
          <p:nvPr/>
        </p:nvPicPr>
        <p:blipFill>
          <a:blip r:embed="rId3">
            <a:alphaModFix/>
          </a:blip>
          <a:stretch>
            <a:fillRect/>
          </a:stretch>
        </p:blipFill>
        <p:spPr>
          <a:xfrm rot="5400000">
            <a:off x="5368626" y="1091546"/>
            <a:ext cx="733096" cy="770724"/>
          </a:xfrm>
          <a:prstGeom prst="rect">
            <a:avLst/>
          </a:prstGeom>
          <a:noFill/>
          <a:ln>
            <a:noFill/>
          </a:ln>
        </p:spPr>
      </p:pic>
      <p:sp>
        <p:nvSpPr>
          <p:cNvPr id="280" name="Google Shape;280;p34"/>
          <p:cNvSpPr txBox="1">
            <a:spLocks noGrp="1"/>
          </p:cNvSpPr>
          <p:nvPr>
            <p:ph type="title"/>
          </p:nvPr>
        </p:nvSpPr>
        <p:spPr>
          <a:xfrm>
            <a:off x="5028598" y="-55584"/>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ndara" panose="020E0502030303020204" pitchFamily="34" charset="0"/>
              </a:rPr>
              <a:t>I. </a:t>
            </a:r>
            <a:r>
              <a:rPr lang="en-US" dirty="0" err="1">
                <a:latin typeface="Candara" panose="020E0502030303020204" pitchFamily="34" charset="0"/>
              </a:rPr>
              <a:t>Tìm</a:t>
            </a:r>
            <a:r>
              <a:rPr lang="en-US" dirty="0">
                <a:latin typeface="Candara" panose="020E0502030303020204" pitchFamily="34" charset="0"/>
              </a:rPr>
              <a:t> </a:t>
            </a:r>
            <a:r>
              <a:rPr lang="en-US" dirty="0" err="1">
                <a:latin typeface="Candara" panose="020E0502030303020204" pitchFamily="34" charset="0"/>
              </a:rPr>
              <a:t>hiểu</a:t>
            </a:r>
            <a:r>
              <a:rPr lang="en-US" dirty="0">
                <a:latin typeface="Candara" panose="020E0502030303020204" pitchFamily="34" charset="0"/>
              </a:rPr>
              <a:t> </a:t>
            </a:r>
            <a:r>
              <a:rPr lang="en-US" dirty="0" err="1">
                <a:latin typeface="Candara" panose="020E0502030303020204" pitchFamily="34" charset="0"/>
              </a:rPr>
              <a:t>chung</a:t>
            </a:r>
            <a:endParaRPr dirty="0">
              <a:latin typeface="Candara" panose="020E0502030303020204" pitchFamily="34" charset="0"/>
            </a:endParaRPr>
          </a:p>
        </p:txBody>
      </p:sp>
      <p:sp>
        <p:nvSpPr>
          <p:cNvPr id="281" name="Google Shape;281;p34"/>
          <p:cNvSpPr txBox="1">
            <a:spLocks noGrp="1"/>
          </p:cNvSpPr>
          <p:nvPr>
            <p:ph type="title" idx="2"/>
          </p:nvPr>
        </p:nvSpPr>
        <p:spPr>
          <a:xfrm>
            <a:off x="996442" y="1187997"/>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de" dirty="0">
                <a:latin typeface="Candara" panose="020E0502030303020204" pitchFamily="34" charset="0"/>
              </a:rPr>
              <a:t>a.</a:t>
            </a:r>
            <a:endParaRPr dirty="0">
              <a:latin typeface="Candara" panose="020E0502030303020204" pitchFamily="34" charset="0"/>
            </a:endParaRPr>
          </a:p>
        </p:txBody>
      </p:sp>
      <p:sp>
        <p:nvSpPr>
          <p:cNvPr id="282" name="Google Shape;282;p34"/>
          <p:cNvSpPr txBox="1">
            <a:spLocks noGrp="1"/>
          </p:cNvSpPr>
          <p:nvPr>
            <p:ph type="subTitle" idx="1"/>
          </p:nvPr>
        </p:nvSpPr>
        <p:spPr>
          <a:xfrm>
            <a:off x="400554" y="2040960"/>
            <a:ext cx="3123600" cy="647700"/>
          </a:xfrm>
          <a:prstGeom prst="rect">
            <a:avLst/>
          </a:prstGeom>
        </p:spPr>
        <p:txBody>
          <a:bodyPr spcFirstLastPara="1" wrap="square" lIns="91425" tIns="91425" rIns="91425" bIns="91425" anchor="t" anchorCtr="0">
            <a:noAutofit/>
          </a:bodyPr>
          <a:lstStyle/>
          <a:p>
            <a:pPr marL="285750" indent="-285750">
              <a:buFont typeface="Arial" panose="020B0604020202020204" pitchFamily="34" charset="0"/>
              <a:buChar char="•"/>
            </a:pPr>
            <a:r>
              <a:rPr lang="vi-VN" sz="1800" dirty="0">
                <a:latin typeface="Candara" panose="020E0502030303020204" pitchFamily="34" charset="0"/>
              </a:rPr>
              <a:t>Thuộc chùm thơ thu 3 bài: </a:t>
            </a:r>
            <a:r>
              <a:rPr lang="vi-VN" sz="1800" i="1" dirty="0">
                <a:latin typeface="Candara" panose="020E0502030303020204" pitchFamily="34" charset="0"/>
              </a:rPr>
              <a:t>Thu vịnh, thu ẩm, thu điếu.</a:t>
            </a:r>
          </a:p>
          <a:p>
            <a:pPr marL="285750" indent="-285750">
              <a:buFont typeface="Arial" panose="020B0604020202020204" pitchFamily="34" charset="0"/>
              <a:buChar char="•"/>
            </a:pPr>
            <a:r>
              <a:rPr lang="vi-VN" sz="1800" dirty="0">
                <a:latin typeface="Candara" panose="020E0502030303020204" pitchFamily="34" charset="0"/>
              </a:rPr>
              <a:t>Khi Nguyễn Khuyến đã </a:t>
            </a:r>
            <a:r>
              <a:rPr lang="vi-VN" sz="1800" b="1" i="1" dirty="0">
                <a:latin typeface="Candara" panose="020E0502030303020204" pitchFamily="34" charset="0"/>
              </a:rPr>
              <a:t>cáo quan về ở ẩn.</a:t>
            </a:r>
            <a:endParaRPr lang="en-VN" sz="1800" b="1" i="1" dirty="0">
              <a:latin typeface="Candara" panose="020E0502030303020204" pitchFamily="34" charset="0"/>
            </a:endParaRPr>
          </a:p>
        </p:txBody>
      </p:sp>
      <p:sp>
        <p:nvSpPr>
          <p:cNvPr id="283" name="Google Shape;283;p34"/>
          <p:cNvSpPr txBox="1">
            <a:spLocks noGrp="1"/>
          </p:cNvSpPr>
          <p:nvPr>
            <p:ph type="subTitle" idx="3"/>
          </p:nvPr>
        </p:nvSpPr>
        <p:spPr>
          <a:xfrm>
            <a:off x="2214892" y="1625778"/>
            <a:ext cx="2440500" cy="401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latin typeface="Candara" panose="020E0502030303020204" pitchFamily="34" charset="0"/>
              </a:rPr>
              <a:t>Xuất xứ-</a:t>
            </a:r>
            <a:r>
              <a:rPr lang="en-US" dirty="0">
                <a:latin typeface="Candara" panose="020E0502030303020204" pitchFamily="34" charset="0"/>
              </a:rPr>
              <a:t>Hoàn </a:t>
            </a:r>
            <a:r>
              <a:rPr lang="en-US" dirty="0" err="1">
                <a:latin typeface="Candara" panose="020E0502030303020204" pitchFamily="34" charset="0"/>
              </a:rPr>
              <a:t>cảnh</a:t>
            </a:r>
            <a:r>
              <a:rPr lang="en-US" dirty="0">
                <a:latin typeface="Candara" panose="020E0502030303020204" pitchFamily="34" charset="0"/>
              </a:rPr>
              <a:t> </a:t>
            </a:r>
            <a:r>
              <a:rPr lang="en-US" dirty="0" err="1">
                <a:latin typeface="Candara" panose="020E0502030303020204" pitchFamily="34" charset="0"/>
              </a:rPr>
              <a:t>ra</a:t>
            </a:r>
            <a:r>
              <a:rPr lang="en-US" dirty="0">
                <a:latin typeface="Candara" panose="020E0502030303020204" pitchFamily="34" charset="0"/>
              </a:rPr>
              <a:t> </a:t>
            </a:r>
            <a:r>
              <a:rPr lang="en-US" dirty="0" err="1">
                <a:latin typeface="Candara" panose="020E0502030303020204" pitchFamily="34" charset="0"/>
              </a:rPr>
              <a:t>đời</a:t>
            </a:r>
            <a:endParaRPr dirty="0">
              <a:latin typeface="Candara" panose="020E0502030303020204" pitchFamily="34" charset="0"/>
            </a:endParaRPr>
          </a:p>
        </p:txBody>
      </p:sp>
      <p:sp>
        <p:nvSpPr>
          <p:cNvPr id="284" name="Google Shape;284;p34"/>
          <p:cNvSpPr txBox="1">
            <a:spLocks noGrp="1"/>
          </p:cNvSpPr>
          <p:nvPr>
            <p:ph type="title" idx="4"/>
          </p:nvPr>
        </p:nvSpPr>
        <p:spPr>
          <a:xfrm>
            <a:off x="4858274" y="1181672"/>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ndara" panose="020E0502030303020204" pitchFamily="34" charset="0"/>
              </a:rPr>
              <a:t>b.</a:t>
            </a:r>
            <a:endParaRPr dirty="0">
              <a:latin typeface="Candara" panose="020E0502030303020204" pitchFamily="34" charset="0"/>
            </a:endParaRPr>
          </a:p>
        </p:txBody>
      </p:sp>
      <p:sp>
        <p:nvSpPr>
          <p:cNvPr id="285" name="Google Shape;285;p34"/>
          <p:cNvSpPr txBox="1">
            <a:spLocks noGrp="1"/>
          </p:cNvSpPr>
          <p:nvPr>
            <p:ph type="subTitle" idx="5"/>
          </p:nvPr>
        </p:nvSpPr>
        <p:spPr>
          <a:xfrm>
            <a:off x="4546530" y="1896612"/>
            <a:ext cx="3763515" cy="649200"/>
          </a:xfrm>
          <a:prstGeom prst="rect">
            <a:avLst/>
          </a:prstGeom>
        </p:spPr>
        <p:txBody>
          <a:bodyPr spcFirstLastPara="1" wrap="square" lIns="91425" tIns="91425" rIns="91425" bIns="91425" anchor="t" anchorCtr="0">
            <a:noAutofit/>
          </a:bodyPr>
          <a:lstStyle/>
          <a:p>
            <a:pPr marL="0" indent="0"/>
            <a:r>
              <a:rPr lang="vi-VN" sz="1800" dirty="0">
                <a:latin typeface="Candara" panose="020E0502030303020204" pitchFamily="34" charset="0"/>
              </a:rPr>
              <a:t>được đánh giá là </a:t>
            </a:r>
            <a:r>
              <a:rPr lang="vi-VN" sz="1800" b="1" dirty="0">
                <a:latin typeface="Candara" panose="020E0502030303020204" pitchFamily="34" charset="0"/>
              </a:rPr>
              <a:t>“</a:t>
            </a:r>
            <a:r>
              <a:rPr lang="vi-VN" sz="1800" b="1" i="1" dirty="0">
                <a:latin typeface="Candara" panose="020E0502030303020204" pitchFamily="34" charset="0"/>
              </a:rPr>
              <a:t>điển hình hơn cả</a:t>
            </a:r>
            <a:r>
              <a:rPr lang="vi-VN" sz="1800" b="1" dirty="0">
                <a:latin typeface="Candara" panose="020E0502030303020204" pitchFamily="34" charset="0"/>
              </a:rPr>
              <a:t>”</a:t>
            </a:r>
            <a:r>
              <a:rPr lang="vi-VN" sz="1800" dirty="0">
                <a:latin typeface="Candara" panose="020E0502030303020204" pitchFamily="34" charset="0"/>
              </a:rPr>
              <a:t>, </a:t>
            </a:r>
            <a:r>
              <a:rPr lang="en-US" sz="1800" dirty="0" err="1">
                <a:latin typeface="Candara" panose="020E0502030303020204" pitchFamily="34" charset="0"/>
              </a:rPr>
              <a:t>là</a:t>
            </a:r>
            <a:r>
              <a:rPr lang="en-US" sz="1800" dirty="0">
                <a:latin typeface="Candara" panose="020E0502030303020204" pitchFamily="34" charset="0"/>
              </a:rPr>
              <a:t> </a:t>
            </a:r>
            <a:r>
              <a:rPr lang="vi-VN" sz="1800" b="1" i="1" dirty="0">
                <a:latin typeface="Candara" panose="020E0502030303020204" pitchFamily="34" charset="0"/>
              </a:rPr>
              <a:t>“nức danh nhất”</a:t>
            </a:r>
            <a:r>
              <a:rPr lang="vi-VN" sz="1800" dirty="0">
                <a:latin typeface="Candara" panose="020E0502030303020204" pitchFamily="34" charset="0"/>
              </a:rPr>
              <a:t> trong chùm thơ thu nói riêng và thơ Nôm Nguyễn Khuyến nói chung.</a:t>
            </a:r>
            <a:endParaRPr lang="en-VN" sz="1800" dirty="0">
              <a:latin typeface="Candara" panose="020E0502030303020204" pitchFamily="34" charset="0"/>
            </a:endParaRPr>
          </a:p>
          <a:p>
            <a:pPr marL="0" lvl="0" indent="0" algn="ctr" rtl="0">
              <a:spcBef>
                <a:spcPts val="0"/>
              </a:spcBef>
              <a:spcAft>
                <a:spcPts val="0"/>
              </a:spcAft>
              <a:buNone/>
            </a:pPr>
            <a:endParaRPr sz="1800" dirty="0">
              <a:latin typeface="Candara" panose="020E0502030303020204" pitchFamily="34" charset="0"/>
            </a:endParaRPr>
          </a:p>
        </p:txBody>
      </p:sp>
      <p:sp>
        <p:nvSpPr>
          <p:cNvPr id="286" name="Google Shape;286;p34"/>
          <p:cNvSpPr txBox="1">
            <a:spLocks noGrp="1"/>
          </p:cNvSpPr>
          <p:nvPr>
            <p:ph type="subTitle" idx="6"/>
          </p:nvPr>
        </p:nvSpPr>
        <p:spPr>
          <a:xfrm>
            <a:off x="5193012" y="1284924"/>
            <a:ext cx="3127200" cy="40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latin typeface="Candara" panose="020E0502030303020204" pitchFamily="34" charset="0"/>
              </a:rPr>
              <a:t>Vị</a:t>
            </a:r>
            <a:r>
              <a:rPr lang="en-US" dirty="0">
                <a:latin typeface="Candara" panose="020E0502030303020204" pitchFamily="34" charset="0"/>
              </a:rPr>
              <a:t> </a:t>
            </a:r>
            <a:r>
              <a:rPr lang="en-US" dirty="0" err="1">
                <a:latin typeface="Candara" panose="020E0502030303020204" pitchFamily="34" charset="0"/>
              </a:rPr>
              <a:t>trí</a:t>
            </a:r>
            <a:endParaRPr dirty="0">
              <a:latin typeface="Candara" panose="020E0502030303020204" pitchFamily="34" charset="0"/>
            </a:endParaRPr>
          </a:p>
        </p:txBody>
      </p:sp>
      <p:sp>
        <p:nvSpPr>
          <p:cNvPr id="287" name="Google Shape;287;p34"/>
          <p:cNvSpPr txBox="1">
            <a:spLocks noGrp="1"/>
          </p:cNvSpPr>
          <p:nvPr>
            <p:ph type="title" idx="7"/>
          </p:nvPr>
        </p:nvSpPr>
        <p:spPr>
          <a:xfrm>
            <a:off x="2841662" y="3250101"/>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de" dirty="0">
                <a:latin typeface="Candara" panose="020E0502030303020204" pitchFamily="34" charset="0"/>
              </a:rPr>
              <a:t>c.</a:t>
            </a:r>
            <a:endParaRPr dirty="0">
              <a:latin typeface="Candara" panose="020E0502030303020204" pitchFamily="34" charset="0"/>
            </a:endParaRPr>
          </a:p>
        </p:txBody>
      </p:sp>
      <p:sp>
        <p:nvSpPr>
          <p:cNvPr id="288" name="Google Shape;288;p34"/>
          <p:cNvSpPr txBox="1">
            <a:spLocks noGrp="1"/>
          </p:cNvSpPr>
          <p:nvPr>
            <p:ph type="subTitle" idx="8"/>
          </p:nvPr>
        </p:nvSpPr>
        <p:spPr>
          <a:xfrm>
            <a:off x="2356665" y="3929973"/>
            <a:ext cx="3494519" cy="649200"/>
          </a:xfrm>
          <a:prstGeom prst="rect">
            <a:avLst/>
          </a:prstGeom>
        </p:spPr>
        <p:txBody>
          <a:bodyPr spcFirstLastPara="1" wrap="square" lIns="91425" tIns="91425" rIns="91425" bIns="91425" anchor="t" anchorCtr="0">
            <a:noAutofit/>
          </a:bodyPr>
          <a:lstStyle/>
          <a:p>
            <a:r>
              <a:rPr lang="vi-VN" sz="1800" b="1" dirty="0">
                <a:latin typeface="Candara" panose="020E0502030303020204" pitchFamily="34" charset="0"/>
              </a:rPr>
              <a:t>Mùa thu</a:t>
            </a:r>
            <a:r>
              <a:rPr lang="en-US" sz="1800" b="1" dirty="0">
                <a:latin typeface="Candara" panose="020E0502030303020204" pitchFamily="34" charset="0"/>
              </a:rPr>
              <a:t> </a:t>
            </a:r>
            <a:r>
              <a:rPr lang="en-US" sz="1800" dirty="0">
                <a:latin typeface="Candara" panose="020E0502030303020204" pitchFamily="34" charset="0"/>
              </a:rPr>
              <a:t>– </a:t>
            </a:r>
            <a:r>
              <a:rPr lang="vi-VN" sz="1800" dirty="0">
                <a:latin typeface="Candara" panose="020E0502030303020204" pitchFamily="34" charset="0"/>
              </a:rPr>
              <a:t>cổ điển, </a:t>
            </a:r>
            <a:r>
              <a:rPr lang="en-US" sz="1800" dirty="0" err="1">
                <a:latin typeface="Candara" panose="020E0502030303020204" pitchFamily="34" charset="0"/>
              </a:rPr>
              <a:t>vừa</a:t>
            </a:r>
            <a:r>
              <a:rPr lang="en-US" sz="1800" dirty="0">
                <a:latin typeface="Candara" panose="020E0502030303020204" pitchFamily="34" charset="0"/>
              </a:rPr>
              <a:t> </a:t>
            </a:r>
            <a:r>
              <a:rPr lang="en-US" sz="1800" b="1" i="1" dirty="0" err="1">
                <a:latin typeface="Candara" panose="020E0502030303020204" pitchFamily="34" charset="0"/>
              </a:rPr>
              <a:t>quen</a:t>
            </a:r>
            <a:r>
              <a:rPr lang="en-US" sz="1800" b="1" i="1" dirty="0">
                <a:latin typeface="Candara" panose="020E0502030303020204" pitchFamily="34" charset="0"/>
              </a:rPr>
              <a:t> </a:t>
            </a:r>
            <a:r>
              <a:rPr lang="en-US" sz="1800" b="1" i="1" dirty="0" err="1">
                <a:latin typeface="Candara" panose="020E0502030303020204" pitchFamily="34" charset="0"/>
              </a:rPr>
              <a:t>thuộc</a:t>
            </a:r>
            <a:r>
              <a:rPr lang="en-US" sz="1800" dirty="0">
                <a:latin typeface="Candara" panose="020E0502030303020204" pitchFamily="34" charset="0"/>
              </a:rPr>
              <a:t> </a:t>
            </a:r>
            <a:r>
              <a:rPr lang="en-US" sz="1800" dirty="0" err="1">
                <a:latin typeface="Candara" panose="020E0502030303020204" pitchFamily="34" charset="0"/>
              </a:rPr>
              <a:t>vừa</a:t>
            </a:r>
            <a:r>
              <a:rPr lang="en-US" sz="1800" dirty="0">
                <a:latin typeface="Candara" panose="020E0502030303020204" pitchFamily="34" charset="0"/>
              </a:rPr>
              <a:t> </a:t>
            </a:r>
            <a:r>
              <a:rPr lang="vi-VN" sz="1800" b="1" i="1" dirty="0">
                <a:latin typeface="Candara" panose="020E0502030303020204" pitchFamily="34" charset="0"/>
              </a:rPr>
              <a:t>mới lạ</a:t>
            </a:r>
            <a:endParaRPr lang="en-VN" sz="1800" b="1" i="1" dirty="0">
              <a:latin typeface="Candara" panose="020E0502030303020204" pitchFamily="34" charset="0"/>
            </a:endParaRPr>
          </a:p>
          <a:p>
            <a:pPr marL="0" lvl="0" indent="0" algn="ctr" rtl="0">
              <a:spcBef>
                <a:spcPts val="0"/>
              </a:spcBef>
              <a:spcAft>
                <a:spcPts val="0"/>
              </a:spcAft>
              <a:buNone/>
            </a:pPr>
            <a:endParaRPr sz="1800" dirty="0">
              <a:latin typeface="Candara" panose="020E0502030303020204" pitchFamily="34" charset="0"/>
            </a:endParaRPr>
          </a:p>
        </p:txBody>
      </p:sp>
      <p:sp>
        <p:nvSpPr>
          <p:cNvPr id="289" name="Google Shape;289;p34"/>
          <p:cNvSpPr txBox="1">
            <a:spLocks noGrp="1"/>
          </p:cNvSpPr>
          <p:nvPr>
            <p:ph type="subTitle" idx="9"/>
          </p:nvPr>
        </p:nvSpPr>
        <p:spPr>
          <a:xfrm>
            <a:off x="3091792" y="3388887"/>
            <a:ext cx="3127200" cy="40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latin typeface="Candara" panose="020E0502030303020204" pitchFamily="34" charset="0"/>
              </a:rPr>
              <a:t>Đề</a:t>
            </a:r>
            <a:r>
              <a:rPr lang="en-US" dirty="0">
                <a:latin typeface="Candara" panose="020E0502030303020204" pitchFamily="34" charset="0"/>
              </a:rPr>
              <a:t> </a:t>
            </a:r>
            <a:r>
              <a:rPr lang="en-US" dirty="0" err="1">
                <a:latin typeface="Candara" panose="020E0502030303020204" pitchFamily="34" charset="0"/>
              </a:rPr>
              <a:t>tài</a:t>
            </a:r>
            <a:endParaRPr dirty="0">
              <a:latin typeface="Candara" panose="020E0502030303020204" pitchFamily="34" charset="0"/>
            </a:endParaRPr>
          </a:p>
        </p:txBody>
      </p:sp>
      <p:sp>
        <p:nvSpPr>
          <p:cNvPr id="290" name="Google Shape;290;p34"/>
          <p:cNvSpPr txBox="1">
            <a:spLocks noGrp="1"/>
          </p:cNvSpPr>
          <p:nvPr>
            <p:ph type="title" idx="13"/>
          </p:nvPr>
        </p:nvSpPr>
        <p:spPr>
          <a:xfrm>
            <a:off x="6711944" y="3277014"/>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ndara" panose="020E0502030303020204" pitchFamily="34" charset="0"/>
              </a:rPr>
              <a:t>d.</a:t>
            </a:r>
            <a:endParaRPr dirty="0">
              <a:latin typeface="Candara" panose="020E0502030303020204" pitchFamily="34" charset="0"/>
            </a:endParaRPr>
          </a:p>
        </p:txBody>
      </p:sp>
      <p:sp>
        <p:nvSpPr>
          <p:cNvPr id="291" name="Google Shape;291;p34"/>
          <p:cNvSpPr txBox="1">
            <a:spLocks noGrp="1"/>
          </p:cNvSpPr>
          <p:nvPr>
            <p:ph type="subTitle" idx="14"/>
          </p:nvPr>
        </p:nvSpPr>
        <p:spPr>
          <a:xfrm>
            <a:off x="6016800" y="4296912"/>
            <a:ext cx="2738782" cy="649200"/>
          </a:xfrm>
          <a:prstGeom prst="rect">
            <a:avLst/>
          </a:prstGeom>
        </p:spPr>
        <p:txBody>
          <a:bodyPr spcFirstLastPara="1" wrap="square" lIns="91425" tIns="91425" rIns="91425" bIns="91425" anchor="t" anchorCtr="0">
            <a:noAutofit/>
          </a:bodyPr>
          <a:lstStyle/>
          <a:p>
            <a:pPr marL="0" indent="0"/>
            <a:r>
              <a:rPr lang="vi-VN" sz="1800" b="1" i="1" dirty="0">
                <a:latin typeface="Candara" panose="020E0502030303020204" pitchFamily="34" charset="0"/>
              </a:rPr>
              <a:t>Thất ngôn bát cú Nôm Đường luật </a:t>
            </a:r>
            <a:endParaRPr lang="en-VN" sz="1800" b="1" i="1" dirty="0">
              <a:latin typeface="Candara" panose="020E0502030303020204" pitchFamily="34" charset="0"/>
            </a:endParaRPr>
          </a:p>
        </p:txBody>
      </p:sp>
      <p:sp>
        <p:nvSpPr>
          <p:cNvPr id="292" name="Google Shape;292;p34"/>
          <p:cNvSpPr txBox="1">
            <a:spLocks noGrp="1"/>
          </p:cNvSpPr>
          <p:nvPr>
            <p:ph type="subTitle" idx="15"/>
          </p:nvPr>
        </p:nvSpPr>
        <p:spPr>
          <a:xfrm>
            <a:off x="6016800" y="3986862"/>
            <a:ext cx="3127200" cy="40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latin typeface="Candara" panose="020E0502030303020204" pitchFamily="34" charset="0"/>
              </a:rPr>
              <a:t>Thể</a:t>
            </a:r>
            <a:r>
              <a:rPr lang="en-US" dirty="0">
                <a:latin typeface="Candara" panose="020E0502030303020204" pitchFamily="34" charset="0"/>
              </a:rPr>
              <a:t> </a:t>
            </a:r>
            <a:r>
              <a:rPr lang="en-US" dirty="0" err="1">
                <a:latin typeface="Candara" panose="020E0502030303020204" pitchFamily="34" charset="0"/>
              </a:rPr>
              <a:t>loại</a:t>
            </a:r>
            <a:endParaRPr dirty="0">
              <a:latin typeface="Candara" panose="020E0502030303020204" pitchFamily="34" charset="0"/>
            </a:endParaRPr>
          </a:p>
        </p:txBody>
      </p:sp>
      <p:sp>
        <p:nvSpPr>
          <p:cNvPr id="2" name="Google Shape;268;p33">
            <a:extLst>
              <a:ext uri="{FF2B5EF4-FFF2-40B4-BE49-F238E27FC236}">
                <a16:creationId xmlns:a16="http://schemas.microsoft.com/office/drawing/2014/main" id="{09E24308-B301-B63B-B4D9-13420C1C958B}"/>
              </a:ext>
            </a:extLst>
          </p:cNvPr>
          <p:cNvSpPr txBox="1">
            <a:spLocks/>
          </p:cNvSpPr>
          <p:nvPr/>
        </p:nvSpPr>
        <p:spPr>
          <a:xfrm>
            <a:off x="900002" y="487872"/>
            <a:ext cx="7717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9pPr>
          </a:lstStyle>
          <a:p>
            <a:pPr marL="0" indent="0" algn="l"/>
            <a:r>
              <a:rPr lang="en-US" sz="2400" b="1" dirty="0">
                <a:latin typeface="Candara" panose="020E0502030303020204" pitchFamily="34" charset="0"/>
              </a:rPr>
              <a:t>2. </a:t>
            </a:r>
            <a:r>
              <a:rPr lang="en-US" sz="2400" b="1" dirty="0" err="1">
                <a:latin typeface="Candara" panose="020E0502030303020204" pitchFamily="34" charset="0"/>
              </a:rPr>
              <a:t>Tác</a:t>
            </a:r>
            <a:r>
              <a:rPr lang="en-US" sz="2400" b="1" dirty="0">
                <a:latin typeface="Candara" panose="020E0502030303020204" pitchFamily="34" charset="0"/>
              </a:rPr>
              <a:t> </a:t>
            </a:r>
            <a:r>
              <a:rPr lang="en-US" sz="2400" b="1" dirty="0" err="1">
                <a:latin typeface="Candara" panose="020E0502030303020204" pitchFamily="34" charset="0"/>
              </a:rPr>
              <a:t>phẩm</a:t>
            </a:r>
            <a:r>
              <a:rPr lang="en-US" sz="2400" b="1" dirty="0">
                <a:latin typeface="Candara" panose="020E0502030303020204" pitchFamily="34" charset="0"/>
              </a:rPr>
              <a:t> “</a:t>
            </a:r>
            <a:r>
              <a:rPr lang="en-US" sz="2400" b="1" dirty="0" err="1">
                <a:latin typeface="Candara" panose="020E0502030303020204" pitchFamily="34" charset="0"/>
              </a:rPr>
              <a:t>Câu</a:t>
            </a:r>
            <a:r>
              <a:rPr lang="en-US" sz="2400" b="1" dirty="0">
                <a:latin typeface="Candara" panose="020E0502030303020204" pitchFamily="34" charset="0"/>
              </a:rPr>
              <a:t> </a:t>
            </a:r>
            <a:r>
              <a:rPr lang="en-US" sz="2400" b="1" dirty="0" err="1">
                <a:latin typeface="Candara" panose="020E0502030303020204" pitchFamily="34" charset="0"/>
              </a:rPr>
              <a:t>cá</a:t>
            </a:r>
            <a:r>
              <a:rPr lang="en-US" sz="2400" b="1" dirty="0">
                <a:latin typeface="Candara" panose="020E0502030303020204" pitchFamily="34" charset="0"/>
              </a:rPr>
              <a:t> </a:t>
            </a:r>
            <a:r>
              <a:rPr lang="en-US" sz="2400" b="1" dirty="0" err="1">
                <a:latin typeface="Candara" panose="020E0502030303020204" pitchFamily="34" charset="0"/>
              </a:rPr>
              <a:t>mùa</a:t>
            </a:r>
            <a:r>
              <a:rPr lang="en-US" sz="2400" b="1" dirty="0">
                <a:latin typeface="Candara" panose="020E0502030303020204" pitchFamily="34" charset="0"/>
              </a:rPr>
              <a:t> </a:t>
            </a:r>
            <a:r>
              <a:rPr lang="en-US" sz="2400" b="1" dirty="0" err="1">
                <a:latin typeface="Candara" panose="020E0502030303020204" pitchFamily="34" charset="0"/>
              </a:rPr>
              <a:t>thu</a:t>
            </a:r>
            <a:r>
              <a:rPr lang="en-US" sz="2400" b="1" dirty="0">
                <a:latin typeface="Candara" panose="020E0502030303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 calcmode="lin" valueType="num">
                                      <p:cBhvr additive="base">
                                        <p:cTn id="7" dur="500"/>
                                        <p:tgtEl>
                                          <p:spTgt spid="278"/>
                                        </p:tgtEl>
                                        <p:attrNameLst>
                                          <p:attrName>ppt_y</p:attrName>
                                        </p:attrNameLst>
                                      </p:cBhvr>
                                      <p:tavLst>
                                        <p:tav tm="0">
                                          <p:val>
                                            <p:strVal val="#ppt_y+#ppt_h*1.125000"/>
                                          </p:val>
                                        </p:tav>
                                        <p:tav tm="100000">
                                          <p:val>
                                            <p:strVal val="#ppt_y"/>
                                          </p:val>
                                        </p:tav>
                                      </p:tavLst>
                                    </p:anim>
                                    <p:animEffect transition="in" filter="wipe(up)">
                                      <p:cBhvr>
                                        <p:cTn id="8" dur="500"/>
                                        <p:tgtEl>
                                          <p:spTgt spid="27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81"/>
                                        </p:tgtEl>
                                        <p:attrNameLst>
                                          <p:attrName>style.visibility</p:attrName>
                                        </p:attrNameLst>
                                      </p:cBhvr>
                                      <p:to>
                                        <p:strVal val="visible"/>
                                      </p:to>
                                    </p:set>
                                    <p:anim calcmode="lin" valueType="num">
                                      <p:cBhvr additive="base">
                                        <p:cTn id="11" dur="500"/>
                                        <p:tgtEl>
                                          <p:spTgt spid="281"/>
                                        </p:tgtEl>
                                        <p:attrNameLst>
                                          <p:attrName>ppt_y</p:attrName>
                                        </p:attrNameLst>
                                      </p:cBhvr>
                                      <p:tavLst>
                                        <p:tav tm="0">
                                          <p:val>
                                            <p:strVal val="#ppt_y+#ppt_h*1.125000"/>
                                          </p:val>
                                        </p:tav>
                                        <p:tav tm="100000">
                                          <p:val>
                                            <p:strVal val="#ppt_y"/>
                                          </p:val>
                                        </p:tav>
                                      </p:tavLst>
                                    </p:anim>
                                    <p:animEffect transition="in" filter="wipe(up)">
                                      <p:cBhvr>
                                        <p:cTn id="12" dur="500"/>
                                        <p:tgtEl>
                                          <p:spTgt spid="281"/>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83">
                                            <p:txEl>
                                              <p:pRg st="0" end="0"/>
                                            </p:txEl>
                                          </p:spTgt>
                                        </p:tgtEl>
                                        <p:attrNameLst>
                                          <p:attrName>style.visibility</p:attrName>
                                        </p:attrNameLst>
                                      </p:cBhvr>
                                      <p:to>
                                        <p:strVal val="visible"/>
                                      </p:to>
                                    </p:set>
                                    <p:anim calcmode="lin" valueType="num">
                                      <p:cBhvr additive="base">
                                        <p:cTn id="15" dur="500"/>
                                        <p:tgtEl>
                                          <p:spTgt spid="283">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83">
                                            <p:txEl>
                                              <p:pRg st="0" end="0"/>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84"/>
                                        </p:tgtEl>
                                        <p:attrNameLst>
                                          <p:attrName>style.visibility</p:attrName>
                                        </p:attrNameLst>
                                      </p:cBhvr>
                                      <p:to>
                                        <p:strVal val="visible"/>
                                      </p:to>
                                    </p:set>
                                    <p:anim calcmode="lin" valueType="num">
                                      <p:cBhvr additive="base">
                                        <p:cTn id="19" dur="500"/>
                                        <p:tgtEl>
                                          <p:spTgt spid="284"/>
                                        </p:tgtEl>
                                        <p:attrNameLst>
                                          <p:attrName>ppt_y</p:attrName>
                                        </p:attrNameLst>
                                      </p:cBhvr>
                                      <p:tavLst>
                                        <p:tav tm="0">
                                          <p:val>
                                            <p:strVal val="#ppt_y+#ppt_h*1.125000"/>
                                          </p:val>
                                        </p:tav>
                                        <p:tav tm="100000">
                                          <p:val>
                                            <p:strVal val="#ppt_y"/>
                                          </p:val>
                                        </p:tav>
                                      </p:tavLst>
                                    </p:anim>
                                    <p:animEffect transition="in" filter="wipe(up)">
                                      <p:cBhvr>
                                        <p:cTn id="20" dur="500"/>
                                        <p:tgtEl>
                                          <p:spTgt spid="284"/>
                                        </p:tgtEl>
                                      </p:cBhvr>
                                    </p:animEffect>
                                  </p:childTnLst>
                                </p:cTn>
                              </p:par>
                              <p:par>
                                <p:cTn id="21" presetID="12" presetClass="entr" presetSubtype="4" fill="hold" nodeType="withEffect">
                                  <p:stCondLst>
                                    <p:cond delay="0"/>
                                  </p:stCondLst>
                                  <p:childTnLst>
                                    <p:set>
                                      <p:cBhvr>
                                        <p:cTn id="22" dur="1" fill="hold">
                                          <p:stCondLst>
                                            <p:cond delay="0"/>
                                          </p:stCondLst>
                                        </p:cTn>
                                        <p:tgtEl>
                                          <p:spTgt spid="279"/>
                                        </p:tgtEl>
                                        <p:attrNameLst>
                                          <p:attrName>style.visibility</p:attrName>
                                        </p:attrNameLst>
                                      </p:cBhvr>
                                      <p:to>
                                        <p:strVal val="visible"/>
                                      </p:to>
                                    </p:set>
                                    <p:anim calcmode="lin" valueType="num">
                                      <p:cBhvr additive="base">
                                        <p:cTn id="23" dur="500"/>
                                        <p:tgtEl>
                                          <p:spTgt spid="279"/>
                                        </p:tgtEl>
                                        <p:attrNameLst>
                                          <p:attrName>ppt_y</p:attrName>
                                        </p:attrNameLst>
                                      </p:cBhvr>
                                      <p:tavLst>
                                        <p:tav tm="0">
                                          <p:val>
                                            <p:strVal val="#ppt_y+#ppt_h*1.125000"/>
                                          </p:val>
                                        </p:tav>
                                        <p:tav tm="100000">
                                          <p:val>
                                            <p:strVal val="#ppt_y"/>
                                          </p:val>
                                        </p:tav>
                                      </p:tavLst>
                                    </p:anim>
                                    <p:animEffect transition="in" filter="wipe(up)">
                                      <p:cBhvr>
                                        <p:cTn id="24" dur="500"/>
                                        <p:tgtEl>
                                          <p:spTgt spid="279"/>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86">
                                            <p:txEl>
                                              <p:pRg st="0" end="0"/>
                                            </p:txEl>
                                          </p:spTgt>
                                        </p:tgtEl>
                                        <p:attrNameLst>
                                          <p:attrName>style.visibility</p:attrName>
                                        </p:attrNameLst>
                                      </p:cBhvr>
                                      <p:to>
                                        <p:strVal val="visible"/>
                                      </p:to>
                                    </p:set>
                                    <p:anim calcmode="lin" valueType="num">
                                      <p:cBhvr additive="base">
                                        <p:cTn id="27" dur="500"/>
                                        <p:tgtEl>
                                          <p:spTgt spid="286">
                                            <p:txEl>
                                              <p:pRg st="0" end="0"/>
                                            </p:txEl>
                                          </p:spTgt>
                                        </p:tgtEl>
                                        <p:attrNameLst>
                                          <p:attrName>ppt_y</p:attrName>
                                        </p:attrNameLst>
                                      </p:cBhvr>
                                      <p:tavLst>
                                        <p:tav tm="0">
                                          <p:val>
                                            <p:strVal val="#ppt_y+#ppt_h*1.125000"/>
                                          </p:val>
                                        </p:tav>
                                        <p:tav tm="100000">
                                          <p:val>
                                            <p:strVal val="#ppt_y"/>
                                          </p:val>
                                        </p:tav>
                                      </p:tavLst>
                                    </p:anim>
                                    <p:animEffect transition="in" filter="wipe(up)">
                                      <p:cBhvr>
                                        <p:cTn id="28" dur="500"/>
                                        <p:tgtEl>
                                          <p:spTgt spid="286">
                                            <p:txEl>
                                              <p:pRg st="0" end="0"/>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7"/>
                                        </p:tgtEl>
                                        <p:attrNameLst>
                                          <p:attrName>style.visibility</p:attrName>
                                        </p:attrNameLst>
                                      </p:cBhvr>
                                      <p:to>
                                        <p:strVal val="visible"/>
                                      </p:to>
                                    </p:set>
                                    <p:anim calcmode="lin" valueType="num">
                                      <p:cBhvr additive="base">
                                        <p:cTn id="31" dur="500"/>
                                        <p:tgtEl>
                                          <p:spTgt spid="287"/>
                                        </p:tgtEl>
                                        <p:attrNameLst>
                                          <p:attrName>ppt_y</p:attrName>
                                        </p:attrNameLst>
                                      </p:cBhvr>
                                      <p:tavLst>
                                        <p:tav tm="0">
                                          <p:val>
                                            <p:strVal val="#ppt_y+#ppt_h*1.125000"/>
                                          </p:val>
                                        </p:tav>
                                        <p:tav tm="100000">
                                          <p:val>
                                            <p:strVal val="#ppt_y"/>
                                          </p:val>
                                        </p:tav>
                                      </p:tavLst>
                                    </p:anim>
                                    <p:animEffect transition="in" filter="wipe(up)">
                                      <p:cBhvr>
                                        <p:cTn id="32" dur="500"/>
                                        <p:tgtEl>
                                          <p:spTgt spid="287"/>
                                        </p:tgtEl>
                                      </p:cBhvr>
                                    </p:animEffect>
                                  </p:childTnLst>
                                </p:cTn>
                              </p:par>
                              <p:par>
                                <p:cTn id="33" presetID="12" presetClass="entr" presetSubtype="4" fill="hold" nodeType="withEffect">
                                  <p:stCondLst>
                                    <p:cond delay="0"/>
                                  </p:stCondLst>
                                  <p:childTnLst>
                                    <p:set>
                                      <p:cBhvr>
                                        <p:cTn id="34" dur="1" fill="hold">
                                          <p:stCondLst>
                                            <p:cond delay="0"/>
                                          </p:stCondLst>
                                        </p:cTn>
                                        <p:tgtEl>
                                          <p:spTgt spid="276"/>
                                        </p:tgtEl>
                                        <p:attrNameLst>
                                          <p:attrName>style.visibility</p:attrName>
                                        </p:attrNameLst>
                                      </p:cBhvr>
                                      <p:to>
                                        <p:strVal val="visible"/>
                                      </p:to>
                                    </p:set>
                                    <p:anim calcmode="lin" valueType="num">
                                      <p:cBhvr additive="base">
                                        <p:cTn id="35" dur="500"/>
                                        <p:tgtEl>
                                          <p:spTgt spid="276"/>
                                        </p:tgtEl>
                                        <p:attrNameLst>
                                          <p:attrName>ppt_y</p:attrName>
                                        </p:attrNameLst>
                                      </p:cBhvr>
                                      <p:tavLst>
                                        <p:tav tm="0">
                                          <p:val>
                                            <p:strVal val="#ppt_y+#ppt_h*1.125000"/>
                                          </p:val>
                                        </p:tav>
                                        <p:tav tm="100000">
                                          <p:val>
                                            <p:strVal val="#ppt_y"/>
                                          </p:val>
                                        </p:tav>
                                      </p:tavLst>
                                    </p:anim>
                                    <p:animEffect transition="in" filter="wipe(up)">
                                      <p:cBhvr>
                                        <p:cTn id="36" dur="500"/>
                                        <p:tgtEl>
                                          <p:spTgt spid="276"/>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89">
                                            <p:txEl>
                                              <p:pRg st="0" end="0"/>
                                            </p:txEl>
                                          </p:spTgt>
                                        </p:tgtEl>
                                        <p:attrNameLst>
                                          <p:attrName>style.visibility</p:attrName>
                                        </p:attrNameLst>
                                      </p:cBhvr>
                                      <p:to>
                                        <p:strVal val="visible"/>
                                      </p:to>
                                    </p:set>
                                    <p:anim calcmode="lin" valueType="num">
                                      <p:cBhvr additive="base">
                                        <p:cTn id="39" dur="500"/>
                                        <p:tgtEl>
                                          <p:spTgt spid="289">
                                            <p:txEl>
                                              <p:pRg st="0" end="0"/>
                                            </p:txEl>
                                          </p:spTgt>
                                        </p:tgtEl>
                                        <p:attrNameLst>
                                          <p:attrName>ppt_y</p:attrName>
                                        </p:attrNameLst>
                                      </p:cBhvr>
                                      <p:tavLst>
                                        <p:tav tm="0">
                                          <p:val>
                                            <p:strVal val="#ppt_y+#ppt_h*1.125000"/>
                                          </p:val>
                                        </p:tav>
                                        <p:tav tm="100000">
                                          <p:val>
                                            <p:strVal val="#ppt_y"/>
                                          </p:val>
                                        </p:tav>
                                      </p:tavLst>
                                    </p:anim>
                                    <p:animEffect transition="in" filter="wipe(up)">
                                      <p:cBhvr>
                                        <p:cTn id="40" dur="500"/>
                                        <p:tgtEl>
                                          <p:spTgt spid="289">
                                            <p:txEl>
                                              <p:pRg st="0" end="0"/>
                                            </p:txEl>
                                          </p:spTgt>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90"/>
                                        </p:tgtEl>
                                        <p:attrNameLst>
                                          <p:attrName>style.visibility</p:attrName>
                                        </p:attrNameLst>
                                      </p:cBhvr>
                                      <p:to>
                                        <p:strVal val="visible"/>
                                      </p:to>
                                    </p:set>
                                    <p:anim calcmode="lin" valueType="num">
                                      <p:cBhvr additive="base">
                                        <p:cTn id="43" dur="500"/>
                                        <p:tgtEl>
                                          <p:spTgt spid="290"/>
                                        </p:tgtEl>
                                        <p:attrNameLst>
                                          <p:attrName>ppt_y</p:attrName>
                                        </p:attrNameLst>
                                      </p:cBhvr>
                                      <p:tavLst>
                                        <p:tav tm="0">
                                          <p:val>
                                            <p:strVal val="#ppt_y+#ppt_h*1.125000"/>
                                          </p:val>
                                        </p:tav>
                                        <p:tav tm="100000">
                                          <p:val>
                                            <p:strVal val="#ppt_y"/>
                                          </p:val>
                                        </p:tav>
                                      </p:tavLst>
                                    </p:anim>
                                    <p:animEffect transition="in" filter="wipe(up)">
                                      <p:cBhvr>
                                        <p:cTn id="44" dur="500"/>
                                        <p:tgtEl>
                                          <p:spTgt spid="290"/>
                                        </p:tgtEl>
                                      </p:cBhvr>
                                    </p:animEffect>
                                  </p:childTnLst>
                                </p:cTn>
                              </p:par>
                              <p:par>
                                <p:cTn id="45" presetID="12" presetClass="entr" presetSubtype="4" fill="hold" nodeType="withEffect">
                                  <p:stCondLst>
                                    <p:cond delay="0"/>
                                  </p:stCondLst>
                                  <p:childTnLst>
                                    <p:set>
                                      <p:cBhvr>
                                        <p:cTn id="46" dur="1" fill="hold">
                                          <p:stCondLst>
                                            <p:cond delay="0"/>
                                          </p:stCondLst>
                                        </p:cTn>
                                        <p:tgtEl>
                                          <p:spTgt spid="277"/>
                                        </p:tgtEl>
                                        <p:attrNameLst>
                                          <p:attrName>style.visibility</p:attrName>
                                        </p:attrNameLst>
                                      </p:cBhvr>
                                      <p:to>
                                        <p:strVal val="visible"/>
                                      </p:to>
                                    </p:set>
                                    <p:anim calcmode="lin" valueType="num">
                                      <p:cBhvr additive="base">
                                        <p:cTn id="47" dur="500"/>
                                        <p:tgtEl>
                                          <p:spTgt spid="277"/>
                                        </p:tgtEl>
                                        <p:attrNameLst>
                                          <p:attrName>ppt_y</p:attrName>
                                        </p:attrNameLst>
                                      </p:cBhvr>
                                      <p:tavLst>
                                        <p:tav tm="0">
                                          <p:val>
                                            <p:strVal val="#ppt_y+#ppt_h*1.125000"/>
                                          </p:val>
                                        </p:tav>
                                        <p:tav tm="100000">
                                          <p:val>
                                            <p:strVal val="#ppt_y"/>
                                          </p:val>
                                        </p:tav>
                                      </p:tavLst>
                                    </p:anim>
                                    <p:animEffect transition="in" filter="wipe(up)">
                                      <p:cBhvr>
                                        <p:cTn id="48" dur="500"/>
                                        <p:tgtEl>
                                          <p:spTgt spid="277"/>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92">
                                            <p:txEl>
                                              <p:pRg st="0" end="0"/>
                                            </p:txEl>
                                          </p:spTgt>
                                        </p:tgtEl>
                                        <p:attrNameLst>
                                          <p:attrName>style.visibility</p:attrName>
                                        </p:attrNameLst>
                                      </p:cBhvr>
                                      <p:to>
                                        <p:strVal val="visible"/>
                                      </p:to>
                                    </p:set>
                                    <p:anim calcmode="lin" valueType="num">
                                      <p:cBhvr additive="base">
                                        <p:cTn id="51" dur="500"/>
                                        <p:tgtEl>
                                          <p:spTgt spid="292">
                                            <p:txEl>
                                              <p:pRg st="0" end="0"/>
                                            </p:txEl>
                                          </p:spTgt>
                                        </p:tgtEl>
                                        <p:attrNameLst>
                                          <p:attrName>ppt_y</p:attrName>
                                        </p:attrNameLst>
                                      </p:cBhvr>
                                      <p:tavLst>
                                        <p:tav tm="0">
                                          <p:val>
                                            <p:strVal val="#ppt_y+#ppt_h*1.125000"/>
                                          </p:val>
                                        </p:tav>
                                        <p:tav tm="100000">
                                          <p:val>
                                            <p:strVal val="#ppt_y"/>
                                          </p:val>
                                        </p:tav>
                                      </p:tavLst>
                                    </p:anim>
                                    <p:animEffect transition="in" filter="wipe(up)">
                                      <p:cBhvr>
                                        <p:cTn id="52" dur="500"/>
                                        <p:tgtEl>
                                          <p:spTgt spid="29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82">
                                            <p:txEl>
                                              <p:pRg st="0" end="0"/>
                                            </p:txEl>
                                          </p:spTgt>
                                        </p:tgtEl>
                                        <p:attrNameLst>
                                          <p:attrName>style.visibility</p:attrName>
                                        </p:attrNameLst>
                                      </p:cBhvr>
                                      <p:to>
                                        <p:strVal val="visible"/>
                                      </p:to>
                                    </p:set>
                                    <p:anim calcmode="lin" valueType="num">
                                      <p:cBhvr additive="base">
                                        <p:cTn id="57" dur="500" fill="hold"/>
                                        <p:tgtEl>
                                          <p:spTgt spid="282">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82">
                                            <p:txEl>
                                              <p:pRg st="1" end="1"/>
                                            </p:txEl>
                                          </p:spTgt>
                                        </p:tgtEl>
                                        <p:attrNameLst>
                                          <p:attrName>style.visibility</p:attrName>
                                        </p:attrNameLst>
                                      </p:cBhvr>
                                      <p:to>
                                        <p:strVal val="visible"/>
                                      </p:to>
                                    </p:set>
                                    <p:anim calcmode="lin" valueType="num">
                                      <p:cBhvr additive="base">
                                        <p:cTn id="63" dur="500" fill="hold"/>
                                        <p:tgtEl>
                                          <p:spTgt spid="282">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8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285">
                                            <p:txEl>
                                              <p:pRg st="0" end="0"/>
                                            </p:txEl>
                                          </p:spTgt>
                                        </p:tgtEl>
                                        <p:attrNameLst>
                                          <p:attrName>style.visibility</p:attrName>
                                        </p:attrNameLst>
                                      </p:cBhvr>
                                      <p:to>
                                        <p:strVal val="visible"/>
                                      </p:to>
                                    </p:set>
                                    <p:anim calcmode="lin" valueType="num">
                                      <p:cBhvr additive="base">
                                        <p:cTn id="69" dur="500"/>
                                        <p:tgtEl>
                                          <p:spTgt spid="285">
                                            <p:txEl>
                                              <p:pRg st="0" end="0"/>
                                            </p:txEl>
                                          </p:spTgt>
                                        </p:tgtEl>
                                        <p:attrNameLst>
                                          <p:attrName>ppt_y</p:attrName>
                                        </p:attrNameLst>
                                      </p:cBhvr>
                                      <p:tavLst>
                                        <p:tav tm="0">
                                          <p:val>
                                            <p:strVal val="#ppt_y+#ppt_h*1.125000"/>
                                          </p:val>
                                        </p:tav>
                                        <p:tav tm="100000">
                                          <p:val>
                                            <p:strVal val="#ppt_y"/>
                                          </p:val>
                                        </p:tav>
                                      </p:tavLst>
                                    </p:anim>
                                    <p:animEffect transition="in" filter="wipe(up)">
                                      <p:cBhvr>
                                        <p:cTn id="70" dur="500"/>
                                        <p:tgtEl>
                                          <p:spTgt spid="285">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grpId="0" nodeType="clickEffect">
                                  <p:stCondLst>
                                    <p:cond delay="0"/>
                                  </p:stCondLst>
                                  <p:childTnLst>
                                    <p:set>
                                      <p:cBhvr>
                                        <p:cTn id="74" dur="1" fill="hold">
                                          <p:stCondLst>
                                            <p:cond delay="0"/>
                                          </p:stCondLst>
                                        </p:cTn>
                                        <p:tgtEl>
                                          <p:spTgt spid="288">
                                            <p:txEl>
                                              <p:pRg st="0" end="0"/>
                                            </p:txEl>
                                          </p:spTgt>
                                        </p:tgtEl>
                                        <p:attrNameLst>
                                          <p:attrName>style.visibility</p:attrName>
                                        </p:attrNameLst>
                                      </p:cBhvr>
                                      <p:to>
                                        <p:strVal val="visible"/>
                                      </p:to>
                                    </p:set>
                                    <p:anim calcmode="lin" valueType="num">
                                      <p:cBhvr additive="base">
                                        <p:cTn id="75" dur="500"/>
                                        <p:tgtEl>
                                          <p:spTgt spid="288">
                                            <p:txEl>
                                              <p:pRg st="0" end="0"/>
                                            </p:txEl>
                                          </p:spTgt>
                                        </p:tgtEl>
                                        <p:attrNameLst>
                                          <p:attrName>ppt_y</p:attrName>
                                        </p:attrNameLst>
                                      </p:cBhvr>
                                      <p:tavLst>
                                        <p:tav tm="0">
                                          <p:val>
                                            <p:strVal val="#ppt_y+#ppt_h*1.125000"/>
                                          </p:val>
                                        </p:tav>
                                        <p:tav tm="100000">
                                          <p:val>
                                            <p:strVal val="#ppt_y"/>
                                          </p:val>
                                        </p:tav>
                                      </p:tavLst>
                                    </p:anim>
                                    <p:animEffect transition="in" filter="wipe(up)">
                                      <p:cBhvr>
                                        <p:cTn id="76" dur="500"/>
                                        <p:tgtEl>
                                          <p:spTgt spid="288">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91">
                                            <p:txEl>
                                              <p:pRg st="0" end="0"/>
                                            </p:txEl>
                                          </p:spTgt>
                                        </p:tgtEl>
                                        <p:attrNameLst>
                                          <p:attrName>style.visibility</p:attrName>
                                        </p:attrNameLst>
                                      </p:cBhvr>
                                      <p:to>
                                        <p:strVal val="visible"/>
                                      </p:to>
                                    </p:set>
                                    <p:anim calcmode="lin" valueType="num">
                                      <p:cBhvr additive="base">
                                        <p:cTn id="81" dur="500" fill="hold"/>
                                        <p:tgtEl>
                                          <p:spTgt spid="291">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29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282" grpId="0" build="p"/>
      <p:bldP spid="283" grpId="0" build="p"/>
      <p:bldP spid="284" grpId="0"/>
      <p:bldP spid="285" grpId="0" build="p"/>
      <p:bldP spid="286" grpId="0" build="p"/>
      <p:bldP spid="287" grpId="0"/>
      <p:bldP spid="288" grpId="0" build="p"/>
      <p:bldP spid="289" grpId="0" build="p"/>
      <p:bldP spid="290" grpId="0"/>
      <p:bldP spid="291" grpId="0" build="p"/>
      <p:bldP spid="29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76E6147-A03B-BB6D-5F11-109F72E86E7A}"/>
              </a:ext>
            </a:extLst>
          </p:cNvPr>
          <p:cNvSpPr txBox="1"/>
          <p:nvPr/>
        </p:nvSpPr>
        <p:spPr>
          <a:xfrm>
            <a:off x="3750567" y="1147183"/>
            <a:ext cx="4320655" cy="3477875"/>
          </a:xfrm>
          <a:prstGeom prst="rect">
            <a:avLst/>
          </a:prstGeom>
          <a:noFill/>
        </p:spPr>
        <p:txBody>
          <a:bodyPr wrap="square">
            <a:spAutoFit/>
          </a:bodyPr>
          <a:lstStyle/>
          <a:p>
            <a:pPr algn="ctr"/>
            <a:r>
              <a:rPr lang="vi-VN" sz="2200" b="1" i="1" dirty="0">
                <a:latin typeface="Candara" panose="020E0502030303020204" pitchFamily="34" charset="0"/>
              </a:rPr>
              <a:t>Câu cá mùa thu (Thu điếu)</a:t>
            </a:r>
          </a:p>
          <a:p>
            <a:r>
              <a:rPr lang="vi-VN" sz="2200" b="0" i="1" u="none" strike="noStrike" dirty="0">
                <a:effectLst/>
                <a:latin typeface="Candara" panose="020E0502030303020204" pitchFamily="34" charset="0"/>
              </a:rPr>
              <a:t>Ao thu lạnh lẽo nước trong veo</a:t>
            </a:r>
            <a:endParaRPr lang="vi-VN" sz="2200" b="0" i="0" u="none" strike="noStrike" dirty="0">
              <a:effectLst/>
              <a:latin typeface="Candara" panose="020E0502030303020204" pitchFamily="34" charset="0"/>
            </a:endParaRPr>
          </a:p>
          <a:p>
            <a:r>
              <a:rPr lang="vi-VN" sz="2200" b="0" i="1" u="none" strike="noStrike" dirty="0">
                <a:effectLst/>
                <a:latin typeface="Candara" panose="020E0502030303020204" pitchFamily="34" charset="0"/>
              </a:rPr>
              <a:t>Một chiếc thuyền câu bé tẻo teo</a:t>
            </a:r>
            <a:endParaRPr lang="vi-VN" sz="2200" b="0" i="0" u="none" strike="noStrike" dirty="0">
              <a:effectLst/>
              <a:latin typeface="Candara" panose="020E0502030303020204" pitchFamily="34" charset="0"/>
            </a:endParaRPr>
          </a:p>
          <a:p>
            <a:r>
              <a:rPr lang="vi-VN" sz="2200" b="0" i="1" u="none" strike="noStrike" dirty="0">
                <a:effectLst/>
                <a:latin typeface="Candara" panose="020E0502030303020204" pitchFamily="34" charset="0"/>
              </a:rPr>
              <a:t>Sóng biếc theo làn hơi gợn tí</a:t>
            </a:r>
            <a:endParaRPr lang="vi-VN" sz="2200" b="0" i="0" u="none" strike="noStrike" dirty="0">
              <a:effectLst/>
              <a:latin typeface="Candara" panose="020E0502030303020204" pitchFamily="34" charset="0"/>
            </a:endParaRPr>
          </a:p>
          <a:p>
            <a:r>
              <a:rPr lang="vi-VN" sz="2200" b="0" i="1" u="none" strike="noStrike" dirty="0">
                <a:effectLst/>
                <a:latin typeface="Candara" panose="020E0502030303020204" pitchFamily="34" charset="0"/>
              </a:rPr>
              <a:t>Lá vàng trước gió khẽ đưa vèo</a:t>
            </a:r>
            <a:endParaRPr lang="vi-VN" sz="2200" b="0" i="0" u="none" strike="noStrike" dirty="0">
              <a:effectLst/>
              <a:latin typeface="Candara" panose="020E0502030303020204" pitchFamily="34" charset="0"/>
            </a:endParaRPr>
          </a:p>
          <a:p>
            <a:r>
              <a:rPr lang="vi-VN" sz="2200" b="0" i="1" u="none" strike="noStrike" dirty="0">
                <a:effectLst/>
                <a:latin typeface="Candara" panose="020E0502030303020204" pitchFamily="34" charset="0"/>
              </a:rPr>
              <a:t>Tầng mây lơ lửng trời xanh ngắt</a:t>
            </a:r>
            <a:endParaRPr lang="vi-VN" sz="2200" b="0" i="0" u="none" strike="noStrike" dirty="0">
              <a:effectLst/>
              <a:latin typeface="Candara" panose="020E0502030303020204" pitchFamily="34" charset="0"/>
            </a:endParaRPr>
          </a:p>
          <a:p>
            <a:r>
              <a:rPr lang="vi-VN" sz="2200" b="0" i="1" u="none" strike="noStrike" dirty="0">
                <a:effectLst/>
                <a:latin typeface="Candara" panose="020E0502030303020204" pitchFamily="34" charset="0"/>
              </a:rPr>
              <a:t>Ngõ trúc quanh co khách vắng teo</a:t>
            </a:r>
            <a:endParaRPr lang="vi-VN" sz="2200" b="0" i="0" u="none" strike="noStrike" dirty="0">
              <a:effectLst/>
              <a:latin typeface="Candara" panose="020E0502030303020204" pitchFamily="34" charset="0"/>
            </a:endParaRPr>
          </a:p>
          <a:p>
            <a:r>
              <a:rPr lang="vi-VN" sz="2200" b="0" i="1" u="none" strike="noStrike" dirty="0">
                <a:effectLst/>
                <a:latin typeface="Candara" panose="020E0502030303020204" pitchFamily="34" charset="0"/>
              </a:rPr>
              <a:t>Tựa gối buông cần lâu chẳng được</a:t>
            </a:r>
            <a:endParaRPr lang="vi-VN" sz="2200" b="0" i="0" u="none" strike="noStrike" dirty="0">
              <a:effectLst/>
              <a:latin typeface="Candara" panose="020E0502030303020204" pitchFamily="34" charset="0"/>
            </a:endParaRPr>
          </a:p>
          <a:p>
            <a:r>
              <a:rPr lang="vi-VN" sz="2200" b="0" i="1" u="none" strike="noStrike" dirty="0">
                <a:effectLst/>
                <a:latin typeface="Candara" panose="020E0502030303020204" pitchFamily="34" charset="0"/>
              </a:rPr>
              <a:t>Cá đâu đớp động dưới chân bèo.</a:t>
            </a:r>
          </a:p>
          <a:p>
            <a:pPr algn="r"/>
            <a:r>
              <a:rPr lang="vi-VN" sz="2200" b="1" i="1" dirty="0">
                <a:latin typeface="Candara" panose="020E0502030303020204" pitchFamily="34" charset="0"/>
              </a:rPr>
              <a:t>(Nguyễn Khuyến)</a:t>
            </a:r>
            <a:endParaRPr lang="vi-VN" sz="2200" b="1" i="0" u="none" strike="noStrike" dirty="0">
              <a:effectLst/>
              <a:latin typeface="Candara" panose="020E0502030303020204" pitchFamily="34" charset="0"/>
            </a:endParaRPr>
          </a:p>
        </p:txBody>
      </p:sp>
      <p:pic>
        <p:nvPicPr>
          <p:cNvPr id="18" name="Google Shape;279;p34">
            <a:extLst>
              <a:ext uri="{FF2B5EF4-FFF2-40B4-BE49-F238E27FC236}">
                <a16:creationId xmlns:a16="http://schemas.microsoft.com/office/drawing/2014/main" id="{89E9F2B4-2283-3234-4604-099DACFCEC15}"/>
              </a:ext>
            </a:extLst>
          </p:cNvPr>
          <p:cNvPicPr preferRelativeResize="0"/>
          <p:nvPr/>
        </p:nvPicPr>
        <p:blipFill>
          <a:blip r:embed="rId2">
            <a:alphaModFix/>
          </a:blip>
          <a:stretch>
            <a:fillRect/>
          </a:stretch>
        </p:blipFill>
        <p:spPr>
          <a:xfrm rot="5400000">
            <a:off x="1583130" y="2016325"/>
            <a:ext cx="733096" cy="770724"/>
          </a:xfrm>
          <a:prstGeom prst="rect">
            <a:avLst/>
          </a:prstGeom>
          <a:noFill/>
          <a:ln>
            <a:noFill/>
          </a:ln>
        </p:spPr>
      </p:pic>
      <p:sp>
        <p:nvSpPr>
          <p:cNvPr id="22" name="Google Shape;284;p34">
            <a:extLst>
              <a:ext uri="{FF2B5EF4-FFF2-40B4-BE49-F238E27FC236}">
                <a16:creationId xmlns:a16="http://schemas.microsoft.com/office/drawing/2014/main" id="{6333317B-754C-73F6-5F4D-24C077C99EEC}"/>
              </a:ext>
            </a:extLst>
          </p:cNvPr>
          <p:cNvSpPr txBox="1">
            <a:spLocks/>
          </p:cNvSpPr>
          <p:nvPr/>
        </p:nvSpPr>
        <p:spPr>
          <a:xfrm>
            <a:off x="1072778" y="2106451"/>
            <a:ext cx="1753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DM Serif Display"/>
              <a:buNone/>
              <a:defRPr sz="2800" b="1" i="0" u="none" strike="noStrike" cap="none">
                <a:solidFill>
                  <a:schemeClr val="dk1"/>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9pPr>
          </a:lstStyle>
          <a:p>
            <a:r>
              <a:rPr lang="en-US" dirty="0">
                <a:latin typeface="Candara" panose="020E0502030303020204" pitchFamily="34" charset="0"/>
              </a:rPr>
              <a:t>e.</a:t>
            </a:r>
          </a:p>
        </p:txBody>
      </p:sp>
      <p:sp>
        <p:nvSpPr>
          <p:cNvPr id="24" name="Google Shape;286;p34">
            <a:extLst>
              <a:ext uri="{FF2B5EF4-FFF2-40B4-BE49-F238E27FC236}">
                <a16:creationId xmlns:a16="http://schemas.microsoft.com/office/drawing/2014/main" id="{4A039FD5-D444-2229-4241-B339E434EEFA}"/>
              </a:ext>
            </a:extLst>
          </p:cNvPr>
          <p:cNvSpPr txBox="1">
            <a:spLocks noGrp="1"/>
          </p:cNvSpPr>
          <p:nvPr>
            <p:ph type="subTitle" idx="6"/>
          </p:nvPr>
        </p:nvSpPr>
        <p:spPr>
          <a:xfrm>
            <a:off x="386078" y="2843812"/>
            <a:ext cx="3127200" cy="40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latin typeface="Candara" panose="020E0502030303020204" pitchFamily="34" charset="0"/>
              </a:rPr>
              <a:t>Bố</a:t>
            </a:r>
            <a:r>
              <a:rPr lang="en-US" dirty="0">
                <a:latin typeface="Candara" panose="020E0502030303020204" pitchFamily="34" charset="0"/>
              </a:rPr>
              <a:t> </a:t>
            </a:r>
            <a:r>
              <a:rPr lang="en-US" dirty="0" err="1">
                <a:latin typeface="Candara" panose="020E0502030303020204" pitchFamily="34" charset="0"/>
              </a:rPr>
              <a:t>cục</a:t>
            </a:r>
            <a:endParaRPr dirty="0">
              <a:latin typeface="Candara" panose="020E0502030303020204" pitchFamily="34" charset="0"/>
            </a:endParaRPr>
          </a:p>
        </p:txBody>
      </p:sp>
      <p:sp>
        <p:nvSpPr>
          <p:cNvPr id="31" name="Google Shape;280;p34">
            <a:extLst>
              <a:ext uri="{FF2B5EF4-FFF2-40B4-BE49-F238E27FC236}">
                <a16:creationId xmlns:a16="http://schemas.microsoft.com/office/drawing/2014/main" id="{2FB55653-D602-1B95-C5C3-4B25AC128F17}"/>
              </a:ext>
            </a:extLst>
          </p:cNvPr>
          <p:cNvSpPr txBox="1">
            <a:spLocks noGrp="1"/>
          </p:cNvSpPr>
          <p:nvPr>
            <p:ph type="title"/>
          </p:nvPr>
        </p:nvSpPr>
        <p:spPr>
          <a:xfrm>
            <a:off x="5028598" y="-55584"/>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ndara" panose="020E0502030303020204" pitchFamily="34" charset="0"/>
              </a:rPr>
              <a:t>I. </a:t>
            </a:r>
            <a:r>
              <a:rPr lang="en-US" dirty="0" err="1">
                <a:latin typeface="Candara" panose="020E0502030303020204" pitchFamily="34" charset="0"/>
              </a:rPr>
              <a:t>Tìm</a:t>
            </a:r>
            <a:r>
              <a:rPr lang="en-US" dirty="0">
                <a:latin typeface="Candara" panose="020E0502030303020204" pitchFamily="34" charset="0"/>
              </a:rPr>
              <a:t> </a:t>
            </a:r>
            <a:r>
              <a:rPr lang="en-US" dirty="0" err="1">
                <a:latin typeface="Candara" panose="020E0502030303020204" pitchFamily="34" charset="0"/>
              </a:rPr>
              <a:t>hiểu</a:t>
            </a:r>
            <a:r>
              <a:rPr lang="en-US" dirty="0">
                <a:latin typeface="Candara" panose="020E0502030303020204" pitchFamily="34" charset="0"/>
              </a:rPr>
              <a:t> </a:t>
            </a:r>
            <a:r>
              <a:rPr lang="en-US" dirty="0" err="1">
                <a:latin typeface="Candara" panose="020E0502030303020204" pitchFamily="34" charset="0"/>
              </a:rPr>
              <a:t>chung</a:t>
            </a:r>
            <a:endParaRPr dirty="0">
              <a:latin typeface="Candara" panose="020E0502030303020204" pitchFamily="34" charset="0"/>
            </a:endParaRPr>
          </a:p>
        </p:txBody>
      </p:sp>
      <p:sp>
        <p:nvSpPr>
          <p:cNvPr id="32" name="Google Shape;268;p33">
            <a:extLst>
              <a:ext uri="{FF2B5EF4-FFF2-40B4-BE49-F238E27FC236}">
                <a16:creationId xmlns:a16="http://schemas.microsoft.com/office/drawing/2014/main" id="{56DA7871-E0C6-9920-2BF0-8896CAF345A0}"/>
              </a:ext>
            </a:extLst>
          </p:cNvPr>
          <p:cNvSpPr txBox="1">
            <a:spLocks/>
          </p:cNvSpPr>
          <p:nvPr/>
        </p:nvSpPr>
        <p:spPr>
          <a:xfrm>
            <a:off x="1169848" y="574483"/>
            <a:ext cx="7717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9pPr>
          </a:lstStyle>
          <a:p>
            <a:pPr marL="0" indent="0" algn="l"/>
            <a:r>
              <a:rPr lang="en-US" sz="2400" b="1" dirty="0">
                <a:latin typeface="Candara" panose="020E0502030303020204" pitchFamily="34" charset="0"/>
              </a:rPr>
              <a:t>2. </a:t>
            </a:r>
            <a:r>
              <a:rPr lang="en-US" sz="2400" b="1" dirty="0" err="1">
                <a:latin typeface="Candara" panose="020E0502030303020204" pitchFamily="34" charset="0"/>
              </a:rPr>
              <a:t>Tác</a:t>
            </a:r>
            <a:r>
              <a:rPr lang="en-US" sz="2400" b="1" dirty="0">
                <a:latin typeface="Candara" panose="020E0502030303020204" pitchFamily="34" charset="0"/>
              </a:rPr>
              <a:t> </a:t>
            </a:r>
            <a:r>
              <a:rPr lang="en-US" sz="2400" b="1" dirty="0" err="1">
                <a:latin typeface="Candara" panose="020E0502030303020204" pitchFamily="34" charset="0"/>
              </a:rPr>
              <a:t>phẩm</a:t>
            </a:r>
            <a:r>
              <a:rPr lang="en-US" sz="2400" b="1" dirty="0">
                <a:latin typeface="Candara" panose="020E0502030303020204" pitchFamily="34" charset="0"/>
              </a:rPr>
              <a:t> “</a:t>
            </a:r>
            <a:r>
              <a:rPr lang="en-US" sz="2400" b="1" dirty="0" err="1">
                <a:latin typeface="Candara" panose="020E0502030303020204" pitchFamily="34" charset="0"/>
              </a:rPr>
              <a:t>Câu</a:t>
            </a:r>
            <a:r>
              <a:rPr lang="en-US" sz="2400" b="1" dirty="0">
                <a:latin typeface="Candara" panose="020E0502030303020204" pitchFamily="34" charset="0"/>
              </a:rPr>
              <a:t> </a:t>
            </a:r>
            <a:r>
              <a:rPr lang="en-US" sz="2400" b="1" dirty="0" err="1">
                <a:latin typeface="Candara" panose="020E0502030303020204" pitchFamily="34" charset="0"/>
              </a:rPr>
              <a:t>cá</a:t>
            </a:r>
            <a:r>
              <a:rPr lang="en-US" sz="2400" b="1" dirty="0">
                <a:latin typeface="Candara" panose="020E0502030303020204" pitchFamily="34" charset="0"/>
              </a:rPr>
              <a:t> </a:t>
            </a:r>
            <a:r>
              <a:rPr lang="en-US" sz="2400" b="1" dirty="0" err="1">
                <a:latin typeface="Candara" panose="020E0502030303020204" pitchFamily="34" charset="0"/>
              </a:rPr>
              <a:t>mùa</a:t>
            </a:r>
            <a:r>
              <a:rPr lang="en-US" sz="2400" b="1" dirty="0">
                <a:latin typeface="Candara" panose="020E0502030303020204" pitchFamily="34" charset="0"/>
              </a:rPr>
              <a:t> </a:t>
            </a:r>
            <a:r>
              <a:rPr lang="en-US" sz="2400" b="1" dirty="0" err="1">
                <a:latin typeface="Candara" panose="020E0502030303020204" pitchFamily="34" charset="0"/>
              </a:rPr>
              <a:t>thu</a:t>
            </a:r>
            <a:r>
              <a:rPr lang="en-US" sz="2400" b="1" dirty="0">
                <a:latin typeface="Candara" panose="020E0502030303020204" pitchFamily="34" charset="0"/>
              </a:rPr>
              <a:t>”</a:t>
            </a:r>
          </a:p>
        </p:txBody>
      </p:sp>
    </p:spTree>
    <p:extLst>
      <p:ext uri="{BB962C8B-B14F-4D97-AF65-F5344CB8AC3E}">
        <p14:creationId xmlns:p14="http://schemas.microsoft.com/office/powerpoint/2010/main" val="14988624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dissolve">
                                      <p:cBhvr>
                                        <p:cTn id="13" dur="500"/>
                                        <p:tgtEl>
                                          <p:spTgt spid="2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76E6147-A03B-BB6D-5F11-109F72E86E7A}"/>
              </a:ext>
            </a:extLst>
          </p:cNvPr>
          <p:cNvSpPr txBox="1"/>
          <p:nvPr/>
        </p:nvSpPr>
        <p:spPr>
          <a:xfrm>
            <a:off x="4136645" y="1021869"/>
            <a:ext cx="4320655" cy="3477875"/>
          </a:xfrm>
          <a:prstGeom prst="rect">
            <a:avLst/>
          </a:prstGeom>
          <a:noFill/>
        </p:spPr>
        <p:txBody>
          <a:bodyPr wrap="square">
            <a:spAutoFit/>
          </a:bodyPr>
          <a:lstStyle/>
          <a:p>
            <a:pPr algn="ctr"/>
            <a:r>
              <a:rPr lang="vi-VN" sz="2200" b="1" i="1" dirty="0">
                <a:latin typeface="Candara" panose="020E0502030303020204" pitchFamily="34" charset="0"/>
              </a:rPr>
              <a:t>Câu cá mùa thu (Thu điếu)</a:t>
            </a:r>
          </a:p>
          <a:p>
            <a:r>
              <a:rPr lang="vi-VN" sz="2200" b="0" i="1" u="none" strike="noStrike" dirty="0">
                <a:solidFill>
                  <a:schemeClr val="accent2">
                    <a:lumMod val="50000"/>
                  </a:schemeClr>
                </a:solidFill>
                <a:effectLst/>
                <a:latin typeface="Candara" panose="020E0502030303020204" pitchFamily="34" charset="0"/>
              </a:rPr>
              <a:t>Ao thu lạnh lẽo nước trong veo</a:t>
            </a:r>
            <a:endParaRPr lang="vi-VN" sz="2200" b="0" i="0" u="none" strike="noStrike" dirty="0">
              <a:solidFill>
                <a:schemeClr val="accent2">
                  <a:lumMod val="50000"/>
                </a:schemeClr>
              </a:solidFill>
              <a:effectLst/>
              <a:latin typeface="Candara" panose="020E0502030303020204" pitchFamily="34" charset="0"/>
            </a:endParaRPr>
          </a:p>
          <a:p>
            <a:r>
              <a:rPr lang="vi-VN" sz="2200" b="0" i="1" u="none" strike="noStrike" dirty="0">
                <a:solidFill>
                  <a:schemeClr val="accent2">
                    <a:lumMod val="50000"/>
                  </a:schemeClr>
                </a:solidFill>
                <a:effectLst/>
                <a:latin typeface="Candara" panose="020E0502030303020204" pitchFamily="34" charset="0"/>
              </a:rPr>
              <a:t>Một chiếc thuyền câu bé tẻo teo</a:t>
            </a:r>
            <a:endParaRPr lang="vi-VN" sz="2200" b="0" i="0" u="none" strike="noStrike" dirty="0">
              <a:solidFill>
                <a:schemeClr val="accent2">
                  <a:lumMod val="50000"/>
                </a:schemeClr>
              </a:solidFill>
              <a:effectLst/>
              <a:latin typeface="Candara" panose="020E0502030303020204" pitchFamily="34" charset="0"/>
            </a:endParaRPr>
          </a:p>
          <a:p>
            <a:r>
              <a:rPr lang="vi-VN" sz="2200" b="0" i="1" u="none" strike="noStrike" dirty="0">
                <a:effectLst/>
                <a:latin typeface="Candara" panose="020E0502030303020204" pitchFamily="34" charset="0"/>
              </a:rPr>
              <a:t>Sóng biếc theo làn hơi gợn tí</a:t>
            </a:r>
            <a:endParaRPr lang="vi-VN" sz="2200" b="0" i="0" u="none" strike="noStrike" dirty="0">
              <a:effectLst/>
              <a:latin typeface="Candara" panose="020E0502030303020204" pitchFamily="34" charset="0"/>
            </a:endParaRPr>
          </a:p>
          <a:p>
            <a:r>
              <a:rPr lang="vi-VN" sz="2200" b="0" i="1" u="none" strike="noStrike" dirty="0">
                <a:effectLst/>
                <a:latin typeface="Candara" panose="020E0502030303020204" pitchFamily="34" charset="0"/>
              </a:rPr>
              <a:t>Lá vàng trước gió khẽ đưa vèo</a:t>
            </a:r>
            <a:endParaRPr lang="vi-VN" sz="2200" b="0" i="0" u="none" strike="noStrike" dirty="0">
              <a:effectLst/>
              <a:latin typeface="Candara" panose="020E0502030303020204" pitchFamily="34" charset="0"/>
            </a:endParaRPr>
          </a:p>
          <a:p>
            <a:r>
              <a:rPr lang="vi-VN" sz="2200" b="0" i="1" u="none" strike="noStrike" dirty="0">
                <a:solidFill>
                  <a:srgbClr val="00B050"/>
                </a:solidFill>
                <a:effectLst/>
                <a:latin typeface="Candara" panose="020E0502030303020204" pitchFamily="34" charset="0"/>
              </a:rPr>
              <a:t>Tầng mây lơ lửng trời xanh ngắt</a:t>
            </a:r>
            <a:endParaRPr lang="vi-VN" sz="2200" b="0" i="0" u="none" strike="noStrike" dirty="0">
              <a:solidFill>
                <a:srgbClr val="00B050"/>
              </a:solidFill>
              <a:effectLst/>
              <a:latin typeface="Candara" panose="020E0502030303020204" pitchFamily="34" charset="0"/>
            </a:endParaRPr>
          </a:p>
          <a:p>
            <a:r>
              <a:rPr lang="vi-VN" sz="2200" b="0" i="1" u="none" strike="noStrike" dirty="0">
                <a:solidFill>
                  <a:srgbClr val="00B050"/>
                </a:solidFill>
                <a:effectLst/>
                <a:latin typeface="Candara" panose="020E0502030303020204" pitchFamily="34" charset="0"/>
              </a:rPr>
              <a:t>Ngõ trúc quanh co khách vắng teo</a:t>
            </a:r>
            <a:endParaRPr lang="vi-VN" sz="2200" b="0" i="0" u="none" strike="noStrike" dirty="0">
              <a:solidFill>
                <a:srgbClr val="00B050"/>
              </a:solidFill>
              <a:effectLst/>
              <a:latin typeface="Candara" panose="020E0502030303020204" pitchFamily="34" charset="0"/>
            </a:endParaRPr>
          </a:p>
          <a:p>
            <a:r>
              <a:rPr lang="vi-VN" sz="2200" b="0" i="1" u="none" strike="noStrike" dirty="0">
                <a:solidFill>
                  <a:srgbClr val="002060"/>
                </a:solidFill>
                <a:effectLst/>
                <a:latin typeface="Candara" panose="020E0502030303020204" pitchFamily="34" charset="0"/>
              </a:rPr>
              <a:t>Tựa gối buông cần lâu chẳng được</a:t>
            </a:r>
            <a:endParaRPr lang="vi-VN" sz="2200" b="0" i="0" u="none" strike="noStrike" dirty="0">
              <a:solidFill>
                <a:srgbClr val="002060"/>
              </a:solidFill>
              <a:effectLst/>
              <a:latin typeface="Candara" panose="020E0502030303020204" pitchFamily="34" charset="0"/>
            </a:endParaRPr>
          </a:p>
          <a:p>
            <a:r>
              <a:rPr lang="vi-VN" sz="2200" b="0" i="1" u="none" strike="noStrike" dirty="0">
                <a:solidFill>
                  <a:srgbClr val="002060"/>
                </a:solidFill>
                <a:effectLst/>
                <a:latin typeface="Candara" panose="020E0502030303020204" pitchFamily="34" charset="0"/>
              </a:rPr>
              <a:t>Cá đâu đớp động dưới chân bèo.</a:t>
            </a:r>
          </a:p>
          <a:p>
            <a:pPr algn="r"/>
            <a:r>
              <a:rPr lang="vi-VN" sz="2200" b="1" i="1" dirty="0">
                <a:latin typeface="Candara" panose="020E0502030303020204" pitchFamily="34" charset="0"/>
              </a:rPr>
              <a:t>(Nguyễn Khuyến)</a:t>
            </a:r>
            <a:endParaRPr lang="vi-VN" sz="2200" b="1" i="1" u="none" strike="noStrike" dirty="0">
              <a:effectLst/>
              <a:latin typeface="Candara" panose="020E0502030303020204" pitchFamily="34" charset="0"/>
            </a:endParaRPr>
          </a:p>
        </p:txBody>
      </p:sp>
      <p:pic>
        <p:nvPicPr>
          <p:cNvPr id="18" name="Google Shape;279;p34">
            <a:extLst>
              <a:ext uri="{FF2B5EF4-FFF2-40B4-BE49-F238E27FC236}">
                <a16:creationId xmlns:a16="http://schemas.microsoft.com/office/drawing/2014/main" id="{89E9F2B4-2283-3234-4604-099DACFCEC15}"/>
              </a:ext>
            </a:extLst>
          </p:cNvPr>
          <p:cNvPicPr preferRelativeResize="0"/>
          <p:nvPr/>
        </p:nvPicPr>
        <p:blipFill>
          <a:blip r:embed="rId2">
            <a:alphaModFix/>
          </a:blip>
          <a:stretch>
            <a:fillRect/>
          </a:stretch>
        </p:blipFill>
        <p:spPr>
          <a:xfrm rot="5400000">
            <a:off x="426799" y="2032430"/>
            <a:ext cx="733096" cy="770724"/>
          </a:xfrm>
          <a:prstGeom prst="rect">
            <a:avLst/>
          </a:prstGeom>
          <a:noFill/>
          <a:ln>
            <a:noFill/>
          </a:ln>
        </p:spPr>
      </p:pic>
      <p:sp>
        <p:nvSpPr>
          <p:cNvPr id="22" name="Google Shape;284;p34">
            <a:extLst>
              <a:ext uri="{FF2B5EF4-FFF2-40B4-BE49-F238E27FC236}">
                <a16:creationId xmlns:a16="http://schemas.microsoft.com/office/drawing/2014/main" id="{6333317B-754C-73F6-5F4D-24C077C99EEC}"/>
              </a:ext>
            </a:extLst>
          </p:cNvPr>
          <p:cNvSpPr txBox="1">
            <a:spLocks/>
          </p:cNvSpPr>
          <p:nvPr/>
        </p:nvSpPr>
        <p:spPr>
          <a:xfrm>
            <a:off x="-83553" y="2122556"/>
            <a:ext cx="1753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DM Serif Display"/>
              <a:buNone/>
              <a:defRPr sz="2800" b="1" i="0" u="none" strike="noStrike" cap="none">
                <a:solidFill>
                  <a:schemeClr val="dk1"/>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9pPr>
          </a:lstStyle>
          <a:p>
            <a:r>
              <a:rPr lang="en-US" dirty="0">
                <a:latin typeface="Candara" panose="020E0502030303020204" pitchFamily="34" charset="0"/>
              </a:rPr>
              <a:t>e.</a:t>
            </a:r>
          </a:p>
        </p:txBody>
      </p:sp>
      <p:sp>
        <p:nvSpPr>
          <p:cNvPr id="24" name="Google Shape;286;p34">
            <a:extLst>
              <a:ext uri="{FF2B5EF4-FFF2-40B4-BE49-F238E27FC236}">
                <a16:creationId xmlns:a16="http://schemas.microsoft.com/office/drawing/2014/main" id="{4A039FD5-D444-2229-4241-B339E434EEFA}"/>
              </a:ext>
            </a:extLst>
          </p:cNvPr>
          <p:cNvSpPr txBox="1">
            <a:spLocks noGrp="1"/>
          </p:cNvSpPr>
          <p:nvPr>
            <p:ph type="subTitle" idx="6"/>
          </p:nvPr>
        </p:nvSpPr>
        <p:spPr>
          <a:xfrm>
            <a:off x="-770253" y="2859917"/>
            <a:ext cx="3127200" cy="40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latin typeface="Candara" panose="020E0502030303020204" pitchFamily="34" charset="0"/>
              </a:rPr>
              <a:t>Bố</a:t>
            </a:r>
            <a:r>
              <a:rPr lang="en-US" dirty="0">
                <a:latin typeface="Candara" panose="020E0502030303020204" pitchFamily="34" charset="0"/>
              </a:rPr>
              <a:t> </a:t>
            </a:r>
            <a:r>
              <a:rPr lang="en-US" dirty="0" err="1">
                <a:latin typeface="Candara" panose="020E0502030303020204" pitchFamily="34" charset="0"/>
              </a:rPr>
              <a:t>cục</a:t>
            </a:r>
            <a:endParaRPr dirty="0">
              <a:latin typeface="Candara" panose="020E0502030303020204" pitchFamily="34" charset="0"/>
            </a:endParaRPr>
          </a:p>
        </p:txBody>
      </p:sp>
      <p:sp>
        <p:nvSpPr>
          <p:cNvPr id="2" name="Left Brace 1">
            <a:extLst>
              <a:ext uri="{FF2B5EF4-FFF2-40B4-BE49-F238E27FC236}">
                <a16:creationId xmlns:a16="http://schemas.microsoft.com/office/drawing/2014/main" id="{41A0B915-8AAF-057A-DF97-35819604B008}"/>
              </a:ext>
            </a:extLst>
          </p:cNvPr>
          <p:cNvSpPr/>
          <p:nvPr/>
        </p:nvSpPr>
        <p:spPr>
          <a:xfrm>
            <a:off x="3962400" y="1316182"/>
            <a:ext cx="174245" cy="72619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VN"/>
          </a:p>
        </p:txBody>
      </p:sp>
      <p:sp>
        <p:nvSpPr>
          <p:cNvPr id="3" name="Left Brace 2">
            <a:extLst>
              <a:ext uri="{FF2B5EF4-FFF2-40B4-BE49-F238E27FC236}">
                <a16:creationId xmlns:a16="http://schemas.microsoft.com/office/drawing/2014/main" id="{C890E779-D66E-B71F-1E97-2F014FF63AFF}"/>
              </a:ext>
            </a:extLst>
          </p:cNvPr>
          <p:cNvSpPr/>
          <p:nvPr/>
        </p:nvSpPr>
        <p:spPr>
          <a:xfrm>
            <a:off x="3962400" y="2066069"/>
            <a:ext cx="174245" cy="62171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VN"/>
          </a:p>
        </p:txBody>
      </p:sp>
      <p:sp>
        <p:nvSpPr>
          <p:cNvPr id="4" name="Left Brace 3">
            <a:extLst>
              <a:ext uri="{FF2B5EF4-FFF2-40B4-BE49-F238E27FC236}">
                <a16:creationId xmlns:a16="http://schemas.microsoft.com/office/drawing/2014/main" id="{B2E8B7D8-BE7C-5DC7-32F2-3FD636473FF0}"/>
              </a:ext>
            </a:extLst>
          </p:cNvPr>
          <p:cNvSpPr/>
          <p:nvPr/>
        </p:nvSpPr>
        <p:spPr>
          <a:xfrm>
            <a:off x="3962400" y="2724294"/>
            <a:ext cx="174245" cy="62171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VN"/>
          </a:p>
        </p:txBody>
      </p:sp>
      <p:sp>
        <p:nvSpPr>
          <p:cNvPr id="5" name="Left Brace 4">
            <a:extLst>
              <a:ext uri="{FF2B5EF4-FFF2-40B4-BE49-F238E27FC236}">
                <a16:creationId xmlns:a16="http://schemas.microsoft.com/office/drawing/2014/main" id="{790B1036-84AC-2319-A973-0FE5796C88A1}"/>
              </a:ext>
            </a:extLst>
          </p:cNvPr>
          <p:cNvSpPr/>
          <p:nvPr/>
        </p:nvSpPr>
        <p:spPr>
          <a:xfrm>
            <a:off x="3962400" y="3382519"/>
            <a:ext cx="174245" cy="62171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VN" dirty="0"/>
          </a:p>
        </p:txBody>
      </p:sp>
      <p:sp>
        <p:nvSpPr>
          <p:cNvPr id="6" name="TextBox 5">
            <a:extLst>
              <a:ext uri="{FF2B5EF4-FFF2-40B4-BE49-F238E27FC236}">
                <a16:creationId xmlns:a16="http://schemas.microsoft.com/office/drawing/2014/main" id="{EE0A431D-7771-9310-2B2B-622596921C23}"/>
              </a:ext>
            </a:extLst>
          </p:cNvPr>
          <p:cNvSpPr txBox="1"/>
          <p:nvPr/>
        </p:nvSpPr>
        <p:spPr>
          <a:xfrm>
            <a:off x="3250658" y="1525392"/>
            <a:ext cx="522900" cy="400110"/>
          </a:xfrm>
          <a:prstGeom prst="rect">
            <a:avLst/>
          </a:prstGeom>
          <a:noFill/>
        </p:spPr>
        <p:txBody>
          <a:bodyPr wrap="none" rtlCol="0">
            <a:spAutoFit/>
          </a:bodyPr>
          <a:lstStyle/>
          <a:p>
            <a:r>
              <a:rPr lang="en-US" sz="2000" b="1" i="1" dirty="0" err="1">
                <a:latin typeface="Candara" panose="020E0502030303020204" pitchFamily="34" charset="0"/>
              </a:rPr>
              <a:t>Đ</a:t>
            </a:r>
            <a:r>
              <a:rPr lang="en-VN" sz="2000" b="1" i="1" dirty="0">
                <a:latin typeface="Candara" panose="020E0502030303020204" pitchFamily="34" charset="0"/>
              </a:rPr>
              <a:t>ề </a:t>
            </a:r>
          </a:p>
        </p:txBody>
      </p:sp>
      <p:sp>
        <p:nvSpPr>
          <p:cNvPr id="7" name="TextBox 6">
            <a:extLst>
              <a:ext uri="{FF2B5EF4-FFF2-40B4-BE49-F238E27FC236}">
                <a16:creationId xmlns:a16="http://schemas.microsoft.com/office/drawing/2014/main" id="{DE503F6B-7513-A779-2F85-B9FB904118DB}"/>
              </a:ext>
            </a:extLst>
          </p:cNvPr>
          <p:cNvSpPr txBox="1"/>
          <p:nvPr/>
        </p:nvSpPr>
        <p:spPr>
          <a:xfrm>
            <a:off x="3178993" y="2206894"/>
            <a:ext cx="739305" cy="400110"/>
          </a:xfrm>
          <a:prstGeom prst="rect">
            <a:avLst/>
          </a:prstGeom>
          <a:noFill/>
        </p:spPr>
        <p:txBody>
          <a:bodyPr wrap="none" rtlCol="0">
            <a:spAutoFit/>
          </a:bodyPr>
          <a:lstStyle/>
          <a:p>
            <a:r>
              <a:rPr lang="en-VN" sz="2000" b="1" i="1" dirty="0">
                <a:latin typeface="Candara" panose="020E0502030303020204" pitchFamily="34" charset="0"/>
              </a:rPr>
              <a:t>Thực</a:t>
            </a:r>
          </a:p>
        </p:txBody>
      </p:sp>
      <p:sp>
        <p:nvSpPr>
          <p:cNvPr id="8" name="TextBox 7">
            <a:extLst>
              <a:ext uri="{FF2B5EF4-FFF2-40B4-BE49-F238E27FC236}">
                <a16:creationId xmlns:a16="http://schemas.microsoft.com/office/drawing/2014/main" id="{C11F1391-7CEE-AD64-315F-0D2E795B2CAE}"/>
              </a:ext>
            </a:extLst>
          </p:cNvPr>
          <p:cNvSpPr txBox="1"/>
          <p:nvPr/>
        </p:nvSpPr>
        <p:spPr>
          <a:xfrm>
            <a:off x="3250658" y="2881261"/>
            <a:ext cx="707245" cy="400110"/>
          </a:xfrm>
          <a:prstGeom prst="rect">
            <a:avLst/>
          </a:prstGeom>
          <a:noFill/>
        </p:spPr>
        <p:txBody>
          <a:bodyPr wrap="none" rtlCol="0">
            <a:spAutoFit/>
          </a:bodyPr>
          <a:lstStyle/>
          <a:p>
            <a:r>
              <a:rPr lang="en-VN" sz="2000" b="1" i="1" dirty="0">
                <a:latin typeface="Candara" panose="020E0502030303020204" pitchFamily="34" charset="0"/>
              </a:rPr>
              <a:t>Luận</a:t>
            </a:r>
          </a:p>
        </p:txBody>
      </p:sp>
      <p:sp>
        <p:nvSpPr>
          <p:cNvPr id="9" name="TextBox 8">
            <a:extLst>
              <a:ext uri="{FF2B5EF4-FFF2-40B4-BE49-F238E27FC236}">
                <a16:creationId xmlns:a16="http://schemas.microsoft.com/office/drawing/2014/main" id="{FFBA341C-CA67-CA30-50A8-F41F2422AEA4}"/>
              </a:ext>
            </a:extLst>
          </p:cNvPr>
          <p:cNvSpPr txBox="1"/>
          <p:nvPr/>
        </p:nvSpPr>
        <p:spPr>
          <a:xfrm>
            <a:off x="3358950" y="3544313"/>
            <a:ext cx="548548" cy="400110"/>
          </a:xfrm>
          <a:prstGeom prst="rect">
            <a:avLst/>
          </a:prstGeom>
          <a:noFill/>
        </p:spPr>
        <p:txBody>
          <a:bodyPr wrap="none" rtlCol="0">
            <a:spAutoFit/>
          </a:bodyPr>
          <a:lstStyle/>
          <a:p>
            <a:r>
              <a:rPr lang="en-VN" sz="2000" b="1" i="1" dirty="0">
                <a:latin typeface="Candara" panose="020E0502030303020204" pitchFamily="34" charset="0"/>
              </a:rPr>
              <a:t>Kết</a:t>
            </a:r>
          </a:p>
        </p:txBody>
      </p:sp>
      <p:sp>
        <p:nvSpPr>
          <p:cNvPr id="10" name="Google Shape;280;p34">
            <a:extLst>
              <a:ext uri="{FF2B5EF4-FFF2-40B4-BE49-F238E27FC236}">
                <a16:creationId xmlns:a16="http://schemas.microsoft.com/office/drawing/2014/main" id="{15923BE8-53F1-A310-E9C9-DA1832A81E35}"/>
              </a:ext>
            </a:extLst>
          </p:cNvPr>
          <p:cNvSpPr txBox="1">
            <a:spLocks noGrp="1"/>
          </p:cNvSpPr>
          <p:nvPr>
            <p:ph type="title"/>
          </p:nvPr>
        </p:nvSpPr>
        <p:spPr>
          <a:xfrm>
            <a:off x="5028598" y="-55584"/>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ndara" panose="020E0502030303020204" pitchFamily="34" charset="0"/>
              </a:rPr>
              <a:t>I. </a:t>
            </a:r>
            <a:r>
              <a:rPr lang="en-US" dirty="0" err="1">
                <a:latin typeface="Candara" panose="020E0502030303020204" pitchFamily="34" charset="0"/>
              </a:rPr>
              <a:t>Tìm</a:t>
            </a:r>
            <a:r>
              <a:rPr lang="en-US" dirty="0">
                <a:latin typeface="Candara" panose="020E0502030303020204" pitchFamily="34" charset="0"/>
              </a:rPr>
              <a:t> </a:t>
            </a:r>
            <a:r>
              <a:rPr lang="en-US" dirty="0" err="1">
                <a:latin typeface="Candara" panose="020E0502030303020204" pitchFamily="34" charset="0"/>
              </a:rPr>
              <a:t>hiểu</a:t>
            </a:r>
            <a:r>
              <a:rPr lang="en-US" dirty="0">
                <a:latin typeface="Candara" panose="020E0502030303020204" pitchFamily="34" charset="0"/>
              </a:rPr>
              <a:t> </a:t>
            </a:r>
            <a:r>
              <a:rPr lang="en-US" dirty="0" err="1">
                <a:latin typeface="Candara" panose="020E0502030303020204" pitchFamily="34" charset="0"/>
              </a:rPr>
              <a:t>chung</a:t>
            </a:r>
            <a:endParaRPr dirty="0">
              <a:latin typeface="Candara" panose="020E0502030303020204" pitchFamily="34" charset="0"/>
            </a:endParaRPr>
          </a:p>
        </p:txBody>
      </p:sp>
      <p:sp>
        <p:nvSpPr>
          <p:cNvPr id="11" name="Google Shape;268;p33">
            <a:extLst>
              <a:ext uri="{FF2B5EF4-FFF2-40B4-BE49-F238E27FC236}">
                <a16:creationId xmlns:a16="http://schemas.microsoft.com/office/drawing/2014/main" id="{9B5659DE-ACA9-0A25-F14B-F33D7896D55D}"/>
              </a:ext>
            </a:extLst>
          </p:cNvPr>
          <p:cNvSpPr txBox="1">
            <a:spLocks/>
          </p:cNvSpPr>
          <p:nvPr/>
        </p:nvSpPr>
        <p:spPr>
          <a:xfrm>
            <a:off x="900002" y="487872"/>
            <a:ext cx="7717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1"/>
              </a:buClr>
              <a:buSzPts val="1400"/>
              <a:buFont typeface="Fira Sans"/>
              <a:buNone/>
              <a:defRPr sz="1400" b="0" i="0" u="none" strike="noStrike" cap="none">
                <a:solidFill>
                  <a:schemeClr val="dk1"/>
                </a:solidFill>
                <a:latin typeface="Fira Sans"/>
                <a:ea typeface="Fira Sans"/>
                <a:cs typeface="Fira Sans"/>
                <a:sym typeface="Fira Sans"/>
              </a:defRPr>
            </a:lvl9pPr>
          </a:lstStyle>
          <a:p>
            <a:pPr marL="0" indent="0" algn="l"/>
            <a:r>
              <a:rPr lang="en-US" sz="2400" b="1" dirty="0">
                <a:latin typeface="Candara" panose="020E0502030303020204" pitchFamily="34" charset="0"/>
              </a:rPr>
              <a:t>2. </a:t>
            </a:r>
            <a:r>
              <a:rPr lang="en-US" sz="2400" b="1" dirty="0" err="1">
                <a:latin typeface="Candara" panose="020E0502030303020204" pitchFamily="34" charset="0"/>
              </a:rPr>
              <a:t>Tác</a:t>
            </a:r>
            <a:r>
              <a:rPr lang="en-US" sz="2400" b="1" dirty="0">
                <a:latin typeface="Candara" panose="020E0502030303020204" pitchFamily="34" charset="0"/>
              </a:rPr>
              <a:t> </a:t>
            </a:r>
            <a:r>
              <a:rPr lang="en-US" sz="2400" b="1" dirty="0" err="1">
                <a:latin typeface="Candara" panose="020E0502030303020204" pitchFamily="34" charset="0"/>
              </a:rPr>
              <a:t>phẩm</a:t>
            </a:r>
            <a:r>
              <a:rPr lang="en-US" sz="2400" b="1" dirty="0">
                <a:latin typeface="Candara" panose="020E0502030303020204" pitchFamily="34" charset="0"/>
              </a:rPr>
              <a:t> “</a:t>
            </a:r>
            <a:r>
              <a:rPr lang="en-US" sz="2400" b="1" dirty="0" err="1">
                <a:latin typeface="Candara" panose="020E0502030303020204" pitchFamily="34" charset="0"/>
              </a:rPr>
              <a:t>Câu</a:t>
            </a:r>
            <a:r>
              <a:rPr lang="en-US" sz="2400" b="1" dirty="0">
                <a:latin typeface="Candara" panose="020E0502030303020204" pitchFamily="34" charset="0"/>
              </a:rPr>
              <a:t> </a:t>
            </a:r>
            <a:r>
              <a:rPr lang="en-US" sz="2400" b="1" dirty="0" err="1">
                <a:latin typeface="Candara" panose="020E0502030303020204" pitchFamily="34" charset="0"/>
              </a:rPr>
              <a:t>cá</a:t>
            </a:r>
            <a:r>
              <a:rPr lang="en-US" sz="2400" b="1" dirty="0">
                <a:latin typeface="Candara" panose="020E0502030303020204" pitchFamily="34" charset="0"/>
              </a:rPr>
              <a:t> </a:t>
            </a:r>
            <a:r>
              <a:rPr lang="en-US" sz="2400" b="1" dirty="0" err="1">
                <a:latin typeface="Candara" panose="020E0502030303020204" pitchFamily="34" charset="0"/>
              </a:rPr>
              <a:t>mùa</a:t>
            </a:r>
            <a:r>
              <a:rPr lang="en-US" sz="2400" b="1" dirty="0">
                <a:latin typeface="Candara" panose="020E0502030303020204" pitchFamily="34" charset="0"/>
              </a:rPr>
              <a:t> </a:t>
            </a:r>
            <a:r>
              <a:rPr lang="en-US" sz="2400" b="1" dirty="0" err="1">
                <a:latin typeface="Candara" panose="020E0502030303020204" pitchFamily="34" charset="0"/>
              </a:rPr>
              <a:t>thu</a:t>
            </a:r>
            <a:r>
              <a:rPr lang="en-US" sz="2400" b="1" dirty="0">
                <a:latin typeface="Candara" panose="020E0502030303020204" pitchFamily="34" charset="0"/>
              </a:rPr>
              <a:t>”</a:t>
            </a:r>
          </a:p>
        </p:txBody>
      </p:sp>
      <p:sp>
        <p:nvSpPr>
          <p:cNvPr id="12" name="Left Brace 11">
            <a:extLst>
              <a:ext uri="{FF2B5EF4-FFF2-40B4-BE49-F238E27FC236}">
                <a16:creationId xmlns:a16="http://schemas.microsoft.com/office/drawing/2014/main" id="{98159858-3635-25FE-9DB3-6F1DAAC33C9F}"/>
              </a:ext>
            </a:extLst>
          </p:cNvPr>
          <p:cNvSpPr/>
          <p:nvPr/>
        </p:nvSpPr>
        <p:spPr>
          <a:xfrm>
            <a:off x="2729552" y="1525392"/>
            <a:ext cx="449441" cy="225503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13" name="TextBox 12">
            <a:extLst>
              <a:ext uri="{FF2B5EF4-FFF2-40B4-BE49-F238E27FC236}">
                <a16:creationId xmlns:a16="http://schemas.microsoft.com/office/drawing/2014/main" id="{E8DB985A-56AF-D992-E374-5E24C0E90351}"/>
              </a:ext>
            </a:extLst>
          </p:cNvPr>
          <p:cNvSpPr txBox="1"/>
          <p:nvPr/>
        </p:nvSpPr>
        <p:spPr>
          <a:xfrm>
            <a:off x="1861949" y="2499022"/>
            <a:ext cx="936475" cy="369332"/>
          </a:xfrm>
          <a:prstGeom prst="rect">
            <a:avLst/>
          </a:prstGeom>
          <a:noFill/>
        </p:spPr>
        <p:txBody>
          <a:bodyPr wrap="none" rtlCol="0">
            <a:spAutoFit/>
          </a:bodyPr>
          <a:lstStyle/>
          <a:p>
            <a:r>
              <a:rPr lang="en-VN" sz="1800" b="1" dirty="0">
                <a:latin typeface="Candara" panose="020E0502030303020204" pitchFamily="34" charset="0"/>
              </a:rPr>
              <a:t>4 PHẦN</a:t>
            </a:r>
          </a:p>
        </p:txBody>
      </p:sp>
    </p:spTree>
    <p:extLst>
      <p:ext uri="{BB962C8B-B14F-4D97-AF65-F5344CB8AC3E}">
        <p14:creationId xmlns:p14="http://schemas.microsoft.com/office/powerpoint/2010/main" val="3989720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8" grpId="0"/>
      <p:bldP spid="9" grpId="0"/>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
            <a:extLst>
              <a:ext uri="{FF2B5EF4-FFF2-40B4-BE49-F238E27FC236}">
                <a16:creationId xmlns:a16="http://schemas.microsoft.com/office/drawing/2014/main" id="{21B139EF-0FC5-04E4-E90E-F8BFCEE42121}"/>
              </a:ext>
            </a:extLst>
          </p:cNvPr>
          <p:cNvSpPr/>
          <p:nvPr/>
        </p:nvSpPr>
        <p:spPr>
          <a:xfrm>
            <a:off x="1994821" y="422266"/>
            <a:ext cx="2739020" cy="707886"/>
          </a:xfrm>
          <a:prstGeom prst="rect">
            <a:avLst/>
          </a:prstGeom>
        </p:spPr>
        <p:txBody>
          <a:bodyPr vert="horz" wrap="square">
            <a:spAutoFit/>
          </a:bodyPr>
          <a:lstStyle/>
          <a:p>
            <a:r>
              <a:rPr lang="vi-VN" altLang="zh-CN" sz="2000" b="1" dirty="0">
                <a:solidFill>
                  <a:schemeClr val="accent2">
                    <a:lumMod val="50000"/>
                  </a:schemeClr>
                </a:solidFill>
                <a:latin typeface="Calibri" panose="020F0502020204030204" pitchFamily="34" charset="0"/>
                <a:ea typeface="TsangerXuanSanM W05" panose="02020400000000000000" pitchFamily="18" charset="-122"/>
                <a:cs typeface="Calibri" panose="020F0502020204030204" pitchFamily="34" charset="0"/>
              </a:rPr>
              <a:t>Ảnh hưởng thi pháp thơ Đường:</a:t>
            </a:r>
            <a:endParaRPr lang="en-US" sz="2000" dirty="0">
              <a:solidFill>
                <a:schemeClr val="accent2">
                  <a:lumMod val="50000"/>
                </a:schemeClr>
              </a:solidFill>
              <a:latin typeface="Calibri" panose="020F0502020204030204" pitchFamily="34" charset="0"/>
              <a:cs typeface="Calibri" panose="020F0502020204030204" pitchFamily="34" charset="0"/>
            </a:endParaRPr>
          </a:p>
        </p:txBody>
      </p:sp>
      <p:pic>
        <p:nvPicPr>
          <p:cNvPr id="18" name="Google Shape;276;p34">
            <a:extLst>
              <a:ext uri="{FF2B5EF4-FFF2-40B4-BE49-F238E27FC236}">
                <a16:creationId xmlns:a16="http://schemas.microsoft.com/office/drawing/2014/main" id="{53F9A459-A5F6-52B0-FE41-D08A5F1EACEF}"/>
              </a:ext>
            </a:extLst>
          </p:cNvPr>
          <p:cNvPicPr preferRelativeResize="0"/>
          <p:nvPr/>
        </p:nvPicPr>
        <p:blipFill>
          <a:blip r:embed="rId2">
            <a:alphaModFix/>
          </a:blip>
          <a:stretch>
            <a:fillRect/>
          </a:stretch>
        </p:blipFill>
        <p:spPr>
          <a:xfrm rot="5400000">
            <a:off x="1178187" y="263178"/>
            <a:ext cx="733096" cy="770724"/>
          </a:xfrm>
          <a:prstGeom prst="rect">
            <a:avLst/>
          </a:prstGeom>
          <a:noFill/>
          <a:ln>
            <a:noFill/>
          </a:ln>
        </p:spPr>
      </p:pic>
      <p:sp>
        <p:nvSpPr>
          <p:cNvPr id="19" name="Google Shape;284;p34">
            <a:extLst>
              <a:ext uri="{FF2B5EF4-FFF2-40B4-BE49-F238E27FC236}">
                <a16:creationId xmlns:a16="http://schemas.microsoft.com/office/drawing/2014/main" id="{06AE3648-B316-7496-F209-C1DE34FA133E}"/>
              </a:ext>
            </a:extLst>
          </p:cNvPr>
          <p:cNvSpPr txBox="1">
            <a:spLocks/>
          </p:cNvSpPr>
          <p:nvPr/>
        </p:nvSpPr>
        <p:spPr>
          <a:xfrm>
            <a:off x="747060" y="359640"/>
            <a:ext cx="1753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DM Serif Display"/>
              <a:buNone/>
              <a:defRPr sz="2800" b="1" i="0" u="none" strike="noStrike" cap="none">
                <a:solidFill>
                  <a:schemeClr val="dk1"/>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9pPr>
          </a:lstStyle>
          <a:p>
            <a:r>
              <a:rPr lang="vi-VN" dirty="0">
                <a:latin typeface="Candara" panose="020E0502030303020204" pitchFamily="34" charset="0"/>
              </a:rPr>
              <a:t>f</a:t>
            </a:r>
            <a:r>
              <a:rPr lang="en-US" dirty="0">
                <a:latin typeface="Candara" panose="020E0502030303020204" pitchFamily="34" charset="0"/>
              </a:rPr>
              <a:t>.</a:t>
            </a:r>
          </a:p>
        </p:txBody>
      </p:sp>
      <p:sp>
        <p:nvSpPr>
          <p:cNvPr id="21" name="TextBox 20">
            <a:extLst>
              <a:ext uri="{FF2B5EF4-FFF2-40B4-BE49-F238E27FC236}">
                <a16:creationId xmlns:a16="http://schemas.microsoft.com/office/drawing/2014/main" id="{BCF9E97F-30AB-FD22-8276-08C5815E4493}"/>
              </a:ext>
            </a:extLst>
          </p:cNvPr>
          <p:cNvSpPr txBox="1"/>
          <p:nvPr/>
        </p:nvSpPr>
        <p:spPr>
          <a:xfrm>
            <a:off x="2573133" y="1322868"/>
            <a:ext cx="4572000" cy="1323439"/>
          </a:xfrm>
          <a:prstGeom prst="rect">
            <a:avLst/>
          </a:prstGeom>
          <a:noFill/>
        </p:spPr>
        <p:txBody>
          <a:bodyPr wrap="square">
            <a:spAutoFit/>
          </a:bodyPr>
          <a:lstStyle/>
          <a:p>
            <a:pPr marL="285750" lvl="0"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Tĩnh</a:t>
            </a:r>
            <a:r>
              <a:rPr lang="en-US" sz="2000" dirty="0">
                <a:latin typeface="Calibri" panose="020F0502020204030204" pitchFamily="34" charset="0"/>
                <a:cs typeface="Calibri" panose="020F0502020204030204" pitchFamily="34" charset="0"/>
              </a:rPr>
              <a:t> – </a:t>
            </a:r>
            <a:r>
              <a:rPr lang="en-US" sz="2000" dirty="0" err="1">
                <a:latin typeface="Calibri" panose="020F0502020204030204" pitchFamily="34" charset="0"/>
                <a:cs typeface="Calibri" panose="020F0502020204030204" pitchFamily="34" charset="0"/>
              </a:rPr>
              <a:t>Động</a:t>
            </a:r>
            <a:r>
              <a:rPr lang="en-US" sz="2000" dirty="0">
                <a:latin typeface="Calibri" panose="020F0502020204030204" pitchFamily="34" charset="0"/>
                <a:cs typeface="Calibri" panose="020F0502020204030204" pitchFamily="34" charset="0"/>
              </a:rPr>
              <a:t> </a:t>
            </a:r>
          </a:p>
          <a:p>
            <a:pPr marL="285750" lvl="0"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Không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gian</a:t>
            </a:r>
            <a:r>
              <a:rPr lang="en-US" sz="2000" dirty="0">
                <a:latin typeface="Calibri" panose="020F0502020204030204" pitchFamily="34" charset="0"/>
                <a:cs typeface="Calibri" panose="020F0502020204030204" pitchFamily="34" charset="0"/>
              </a:rPr>
              <a:t> – </a:t>
            </a:r>
            <a:r>
              <a:rPr lang="en-US" sz="2000" dirty="0" err="1">
                <a:latin typeface="Calibri" panose="020F0502020204030204" pitchFamily="34" charset="0"/>
                <a:cs typeface="Calibri" panose="020F0502020204030204" pitchFamily="34" charset="0"/>
              </a:rPr>
              <a:t>Thời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gian</a:t>
            </a:r>
            <a:r>
              <a:rPr lang="en-US" sz="2000" dirty="0">
                <a:latin typeface="Calibri" panose="020F0502020204030204" pitchFamily="34" charset="0"/>
                <a:cs typeface="Calibri" panose="020F0502020204030204" pitchFamily="34" charset="0"/>
              </a:rPr>
              <a:t> </a:t>
            </a:r>
          </a:p>
          <a:p>
            <a:pPr marL="285750" lvl="0"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Hữu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hạn</a:t>
            </a:r>
            <a:r>
              <a:rPr lang="en-US" sz="2000" dirty="0">
                <a:latin typeface="Calibri" panose="020F0502020204030204" pitchFamily="34" charset="0"/>
                <a:cs typeface="Calibri" panose="020F0502020204030204" pitchFamily="34" charset="0"/>
              </a:rPr>
              <a:t> – </a:t>
            </a:r>
            <a:r>
              <a:rPr lang="en-US" sz="2000" dirty="0" err="1">
                <a:latin typeface="Calibri" panose="020F0502020204030204" pitchFamily="34" charset="0"/>
                <a:cs typeface="Calibri" panose="020F0502020204030204" pitchFamily="34" charset="0"/>
              </a:rPr>
              <a:t>Vô</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hạn</a:t>
            </a:r>
            <a:r>
              <a:rPr lang="en-US" sz="2000" dirty="0">
                <a:latin typeface="Calibri" panose="020F0502020204030204" pitchFamily="34" charset="0"/>
                <a:cs typeface="Calibri" panose="020F0502020204030204" pitchFamily="34" charset="0"/>
              </a:rPr>
              <a:t> </a:t>
            </a:r>
          </a:p>
          <a:p>
            <a:pPr marL="285750" lvl="0"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Cảnh</a:t>
            </a:r>
            <a:r>
              <a:rPr lang="en-US" sz="2000" dirty="0">
                <a:latin typeface="Calibri" panose="020F0502020204030204" pitchFamily="34" charset="0"/>
                <a:cs typeface="Calibri" panose="020F0502020204030204" pitchFamily="34" charset="0"/>
              </a:rPr>
              <a:t> – </a:t>
            </a:r>
            <a:r>
              <a:rPr lang="en-US" sz="2000" dirty="0" err="1">
                <a:latin typeface="Calibri" panose="020F0502020204030204" pitchFamily="34" charset="0"/>
                <a:cs typeface="Calibri" panose="020F0502020204030204" pitchFamily="34" charset="0"/>
              </a:rPr>
              <a:t>Tình</a:t>
            </a:r>
            <a:r>
              <a:rPr lang="en-US" sz="2000" dirty="0">
                <a:latin typeface="Calibri" panose="020F0502020204030204" pitchFamily="34" charset="0"/>
                <a:cs typeface="Calibri" panose="020F0502020204030204" pitchFamily="34" charset="0"/>
              </a:rPr>
              <a:t> </a:t>
            </a:r>
            <a:endParaRPr lang="en-US" sz="2000" dirty="0"/>
          </a:p>
        </p:txBody>
      </p:sp>
    </p:spTree>
    <p:extLst>
      <p:ext uri="{BB962C8B-B14F-4D97-AF65-F5344CB8AC3E}">
        <p14:creationId xmlns:p14="http://schemas.microsoft.com/office/powerpoint/2010/main" val="24508280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48"/>
          <p:cNvPicPr preferRelativeResize="0"/>
          <p:nvPr/>
        </p:nvPicPr>
        <p:blipFill>
          <a:blip r:embed="rId3">
            <a:alphaModFix/>
          </a:blip>
          <a:stretch>
            <a:fillRect/>
          </a:stretch>
        </p:blipFill>
        <p:spPr>
          <a:xfrm rot="5400000">
            <a:off x="672375" y="1119995"/>
            <a:ext cx="1227099" cy="1290076"/>
          </a:xfrm>
          <a:prstGeom prst="rect">
            <a:avLst/>
          </a:prstGeom>
          <a:noFill/>
          <a:ln>
            <a:noFill/>
          </a:ln>
        </p:spPr>
      </p:pic>
      <p:sp>
        <p:nvSpPr>
          <p:cNvPr id="563" name="Google Shape;563;p48"/>
          <p:cNvSpPr txBox="1">
            <a:spLocks noGrp="1"/>
          </p:cNvSpPr>
          <p:nvPr>
            <p:ph type="subTitle" idx="1"/>
          </p:nvPr>
        </p:nvSpPr>
        <p:spPr>
          <a:xfrm>
            <a:off x="2749016" y="2979161"/>
            <a:ext cx="5554800" cy="581400"/>
          </a:xfrm>
          <a:prstGeom prst="rect">
            <a:avLst/>
          </a:prstGeom>
        </p:spPr>
        <p:txBody>
          <a:bodyPr spcFirstLastPara="1" wrap="square" lIns="91425" tIns="91425" rIns="91425" bIns="91425" anchor="ctr" anchorCtr="0">
            <a:noAutofit/>
          </a:bodyPr>
          <a:lstStyle/>
          <a:p>
            <a:pPr lvl="0" indent="-457200" algn="just" rtl="0">
              <a:spcBef>
                <a:spcPts val="0"/>
              </a:spcBef>
              <a:spcAft>
                <a:spcPts val="0"/>
              </a:spcAft>
              <a:buFont typeface="+mj-lt"/>
              <a:buAutoNum type="arabicPeriod"/>
            </a:pPr>
            <a:r>
              <a:rPr lang="en-US" sz="2400" dirty="0">
                <a:latin typeface="Candara" panose="020E0502030303020204" pitchFamily="34" charset="0"/>
              </a:rPr>
              <a:t>Hai </a:t>
            </a:r>
            <a:r>
              <a:rPr lang="en-US" sz="2400" dirty="0" err="1">
                <a:latin typeface="Candara" panose="020E0502030303020204" pitchFamily="34" charset="0"/>
              </a:rPr>
              <a:t>câu</a:t>
            </a:r>
            <a:r>
              <a:rPr lang="en-US" sz="2400" dirty="0">
                <a:latin typeface="Candara" panose="020E0502030303020204" pitchFamily="34" charset="0"/>
              </a:rPr>
              <a:t> </a:t>
            </a:r>
            <a:r>
              <a:rPr lang="en-US" sz="2400" dirty="0" err="1">
                <a:latin typeface="Candara" panose="020E0502030303020204" pitchFamily="34" charset="0"/>
              </a:rPr>
              <a:t>đề</a:t>
            </a:r>
            <a:endParaRPr lang="en-US" sz="2400" dirty="0">
              <a:latin typeface="Candara" panose="020E0502030303020204" pitchFamily="34" charset="0"/>
            </a:endParaRPr>
          </a:p>
          <a:p>
            <a:pPr lvl="0" indent="-457200" algn="just" rtl="0">
              <a:spcBef>
                <a:spcPts val="0"/>
              </a:spcBef>
              <a:spcAft>
                <a:spcPts val="0"/>
              </a:spcAft>
              <a:buFont typeface="+mj-lt"/>
              <a:buAutoNum type="arabicPeriod"/>
            </a:pPr>
            <a:r>
              <a:rPr lang="en-US" sz="2400" dirty="0">
                <a:latin typeface="Candara" panose="020E0502030303020204" pitchFamily="34" charset="0"/>
              </a:rPr>
              <a:t>Hai </a:t>
            </a:r>
            <a:r>
              <a:rPr lang="en-US" sz="2400" dirty="0" err="1">
                <a:latin typeface="Candara" panose="020E0502030303020204" pitchFamily="34" charset="0"/>
              </a:rPr>
              <a:t>câu</a:t>
            </a:r>
            <a:r>
              <a:rPr lang="en-US" sz="2400" dirty="0">
                <a:latin typeface="Candara" panose="020E0502030303020204" pitchFamily="34" charset="0"/>
              </a:rPr>
              <a:t> </a:t>
            </a:r>
            <a:r>
              <a:rPr lang="en-US" sz="2400" dirty="0" err="1">
                <a:latin typeface="Candara" panose="020E0502030303020204" pitchFamily="34" charset="0"/>
              </a:rPr>
              <a:t>thực</a:t>
            </a:r>
            <a:endParaRPr lang="en-US" sz="2400" dirty="0">
              <a:latin typeface="Candara" panose="020E0502030303020204" pitchFamily="34" charset="0"/>
            </a:endParaRPr>
          </a:p>
          <a:p>
            <a:pPr lvl="0" indent="-457200" algn="just" rtl="0">
              <a:spcBef>
                <a:spcPts val="0"/>
              </a:spcBef>
              <a:spcAft>
                <a:spcPts val="0"/>
              </a:spcAft>
              <a:buFont typeface="+mj-lt"/>
              <a:buAutoNum type="arabicPeriod"/>
            </a:pPr>
            <a:r>
              <a:rPr lang="en-US" sz="2400" dirty="0">
                <a:latin typeface="Candara" panose="020E0502030303020204" pitchFamily="34" charset="0"/>
              </a:rPr>
              <a:t>Hai </a:t>
            </a:r>
            <a:r>
              <a:rPr lang="en-US" sz="2400" dirty="0" err="1">
                <a:latin typeface="Candara" panose="020E0502030303020204" pitchFamily="34" charset="0"/>
              </a:rPr>
              <a:t>câu</a:t>
            </a:r>
            <a:r>
              <a:rPr lang="en-US" sz="2400" dirty="0">
                <a:latin typeface="Candara" panose="020E0502030303020204" pitchFamily="34" charset="0"/>
              </a:rPr>
              <a:t> </a:t>
            </a:r>
            <a:r>
              <a:rPr lang="en-US" sz="2400" dirty="0" err="1">
                <a:latin typeface="Candara" panose="020E0502030303020204" pitchFamily="34" charset="0"/>
              </a:rPr>
              <a:t>luận</a:t>
            </a:r>
            <a:endParaRPr lang="en-US" sz="2400" dirty="0">
              <a:latin typeface="Candara" panose="020E0502030303020204" pitchFamily="34" charset="0"/>
            </a:endParaRPr>
          </a:p>
          <a:p>
            <a:pPr lvl="0" indent="-457200" algn="just" rtl="0">
              <a:spcBef>
                <a:spcPts val="0"/>
              </a:spcBef>
              <a:spcAft>
                <a:spcPts val="0"/>
              </a:spcAft>
              <a:buFont typeface="+mj-lt"/>
              <a:buAutoNum type="arabicPeriod"/>
            </a:pPr>
            <a:r>
              <a:rPr lang="en-US" sz="2400" dirty="0">
                <a:latin typeface="Candara" panose="020E0502030303020204" pitchFamily="34" charset="0"/>
              </a:rPr>
              <a:t>Hai </a:t>
            </a:r>
            <a:r>
              <a:rPr lang="en-US" sz="2400" dirty="0" err="1">
                <a:latin typeface="Candara" panose="020E0502030303020204" pitchFamily="34" charset="0"/>
              </a:rPr>
              <a:t>câu</a:t>
            </a:r>
            <a:r>
              <a:rPr lang="en-US" sz="2400" dirty="0">
                <a:latin typeface="Candara" panose="020E0502030303020204" pitchFamily="34" charset="0"/>
              </a:rPr>
              <a:t> </a:t>
            </a:r>
            <a:r>
              <a:rPr lang="en-US" sz="2400" dirty="0" err="1">
                <a:latin typeface="Candara" panose="020E0502030303020204" pitchFamily="34" charset="0"/>
              </a:rPr>
              <a:t>kết</a:t>
            </a:r>
            <a:endParaRPr sz="2400" dirty="0">
              <a:latin typeface="Candara" panose="020E0502030303020204" pitchFamily="34" charset="0"/>
            </a:endParaRPr>
          </a:p>
        </p:txBody>
      </p:sp>
      <p:sp>
        <p:nvSpPr>
          <p:cNvPr id="564" name="Google Shape;564;p48"/>
          <p:cNvSpPr txBox="1">
            <a:spLocks noGrp="1"/>
          </p:cNvSpPr>
          <p:nvPr>
            <p:ph type="title"/>
          </p:nvPr>
        </p:nvSpPr>
        <p:spPr>
          <a:xfrm>
            <a:off x="2193681" y="1563189"/>
            <a:ext cx="6833987" cy="71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latin typeface="Candara" panose="020E0502030303020204" pitchFamily="34" charset="0"/>
              </a:rPr>
              <a:t>Đ</a:t>
            </a:r>
            <a:r>
              <a:rPr lang="en-US" dirty="0" err="1">
                <a:latin typeface="Candara" panose="020E0502030303020204" pitchFamily="34" charset="0"/>
              </a:rPr>
              <a:t>ọc</a:t>
            </a:r>
            <a:r>
              <a:rPr lang="en-US" dirty="0">
                <a:latin typeface="Candara" panose="020E0502030303020204" pitchFamily="34" charset="0"/>
              </a:rPr>
              <a:t> </a:t>
            </a:r>
            <a:r>
              <a:rPr lang="en-US" dirty="0" err="1">
                <a:latin typeface="Candara" panose="020E0502030303020204" pitchFamily="34" charset="0"/>
              </a:rPr>
              <a:t>hiểu</a:t>
            </a:r>
            <a:r>
              <a:rPr lang="en-US" dirty="0">
                <a:latin typeface="Candara" panose="020E0502030303020204" pitchFamily="34" charset="0"/>
              </a:rPr>
              <a:t> </a:t>
            </a:r>
            <a:r>
              <a:rPr lang="en-US" dirty="0" err="1">
                <a:latin typeface="Candara" panose="020E0502030303020204" pitchFamily="34" charset="0"/>
              </a:rPr>
              <a:t>văn</a:t>
            </a:r>
            <a:r>
              <a:rPr lang="en-US" dirty="0">
                <a:latin typeface="Candara" panose="020E0502030303020204" pitchFamily="34" charset="0"/>
              </a:rPr>
              <a:t> </a:t>
            </a:r>
            <a:r>
              <a:rPr lang="en-US" dirty="0" err="1">
                <a:latin typeface="Candara" panose="020E0502030303020204" pitchFamily="34" charset="0"/>
              </a:rPr>
              <a:t>bản</a:t>
            </a:r>
            <a:endParaRPr dirty="0">
              <a:latin typeface="Candara" panose="020E0502030303020204" pitchFamily="34" charset="0"/>
            </a:endParaRPr>
          </a:p>
        </p:txBody>
      </p:sp>
      <p:sp>
        <p:nvSpPr>
          <p:cNvPr id="565" name="Google Shape;565;p48"/>
          <p:cNvSpPr txBox="1">
            <a:spLocks noGrp="1"/>
          </p:cNvSpPr>
          <p:nvPr>
            <p:ph type="title" idx="2"/>
          </p:nvPr>
        </p:nvSpPr>
        <p:spPr>
          <a:xfrm>
            <a:off x="713213" y="1344125"/>
            <a:ext cx="1145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de" b="1" dirty="0">
                <a:latin typeface="Candara" panose="020E0502030303020204" pitchFamily="34" charset="0"/>
              </a:rPr>
              <a:t>II.</a:t>
            </a:r>
            <a:endParaRPr b="1" dirty="0">
              <a:latin typeface="Candara" panose="020E0502030303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5"/>
                                        </p:tgtEl>
                                        <p:attrNameLst>
                                          <p:attrName>style.visibility</p:attrName>
                                        </p:attrNameLst>
                                      </p:cBhvr>
                                      <p:to>
                                        <p:strVal val="visible"/>
                                      </p:to>
                                    </p:set>
                                    <p:anim calcmode="lin" valueType="num">
                                      <p:cBhvr additive="base">
                                        <p:cTn id="7" dur="500" fill="hold"/>
                                        <p:tgtEl>
                                          <p:spTgt spid="565"/>
                                        </p:tgtEl>
                                        <p:attrNameLst>
                                          <p:attrName>ppt_x</p:attrName>
                                        </p:attrNameLst>
                                      </p:cBhvr>
                                      <p:tavLst>
                                        <p:tav tm="0">
                                          <p:val>
                                            <p:strVal val="#ppt_x"/>
                                          </p:val>
                                        </p:tav>
                                        <p:tav tm="100000">
                                          <p:val>
                                            <p:strVal val="#ppt_x"/>
                                          </p:val>
                                        </p:tav>
                                      </p:tavLst>
                                    </p:anim>
                                    <p:anim calcmode="lin" valueType="num">
                                      <p:cBhvr additive="base">
                                        <p:cTn id="8" dur="500" fill="hold"/>
                                        <p:tgtEl>
                                          <p:spTgt spid="5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62"/>
                                        </p:tgtEl>
                                        <p:attrNameLst>
                                          <p:attrName>style.visibility</p:attrName>
                                        </p:attrNameLst>
                                      </p:cBhvr>
                                      <p:to>
                                        <p:strVal val="visible"/>
                                      </p:to>
                                    </p:set>
                                    <p:anim calcmode="lin" valueType="num">
                                      <p:cBhvr additive="base">
                                        <p:cTn id="11" dur="500" fill="hold"/>
                                        <p:tgtEl>
                                          <p:spTgt spid="562"/>
                                        </p:tgtEl>
                                        <p:attrNameLst>
                                          <p:attrName>ppt_x</p:attrName>
                                        </p:attrNameLst>
                                      </p:cBhvr>
                                      <p:tavLst>
                                        <p:tav tm="0">
                                          <p:val>
                                            <p:strVal val="#ppt_x"/>
                                          </p:val>
                                        </p:tav>
                                        <p:tav tm="100000">
                                          <p:val>
                                            <p:strVal val="#ppt_x"/>
                                          </p:val>
                                        </p:tav>
                                      </p:tavLst>
                                    </p:anim>
                                    <p:anim calcmode="lin" valueType="num">
                                      <p:cBhvr additive="base">
                                        <p:cTn id="12" dur="500" fill="hold"/>
                                        <p:tgtEl>
                                          <p:spTgt spid="56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64"/>
                                        </p:tgtEl>
                                        <p:attrNameLst>
                                          <p:attrName>style.visibility</p:attrName>
                                        </p:attrNameLst>
                                      </p:cBhvr>
                                      <p:to>
                                        <p:strVal val="visible"/>
                                      </p:to>
                                    </p:set>
                                    <p:anim calcmode="lin" valueType="num">
                                      <p:cBhvr additive="base">
                                        <p:cTn id="15" dur="500" fill="hold"/>
                                        <p:tgtEl>
                                          <p:spTgt spid="564"/>
                                        </p:tgtEl>
                                        <p:attrNameLst>
                                          <p:attrName>ppt_x</p:attrName>
                                        </p:attrNameLst>
                                      </p:cBhvr>
                                      <p:tavLst>
                                        <p:tav tm="0">
                                          <p:val>
                                            <p:strVal val="#ppt_x"/>
                                          </p:val>
                                        </p:tav>
                                        <p:tav tm="100000">
                                          <p:val>
                                            <p:strVal val="#ppt_x"/>
                                          </p:val>
                                        </p:tav>
                                      </p:tavLst>
                                    </p:anim>
                                    <p:anim calcmode="lin" valueType="num">
                                      <p:cBhvr additive="base">
                                        <p:cTn id="16" dur="500" fill="hold"/>
                                        <p:tgtEl>
                                          <p:spTgt spid="56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563">
                                            <p:txEl>
                                              <p:pRg st="0" end="0"/>
                                            </p:txEl>
                                          </p:spTgt>
                                        </p:tgtEl>
                                        <p:attrNameLst>
                                          <p:attrName>style.visibility</p:attrName>
                                        </p:attrNameLst>
                                      </p:cBhvr>
                                      <p:to>
                                        <p:strVal val="visible"/>
                                      </p:to>
                                    </p:set>
                                    <p:animEffect transition="in" filter="checkerboard(across)">
                                      <p:cBhvr>
                                        <p:cTn id="21" dur="500"/>
                                        <p:tgtEl>
                                          <p:spTgt spid="56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563">
                                            <p:txEl>
                                              <p:pRg st="1" end="1"/>
                                            </p:txEl>
                                          </p:spTgt>
                                        </p:tgtEl>
                                        <p:attrNameLst>
                                          <p:attrName>style.visibility</p:attrName>
                                        </p:attrNameLst>
                                      </p:cBhvr>
                                      <p:to>
                                        <p:strVal val="visible"/>
                                      </p:to>
                                    </p:set>
                                    <p:animEffect transition="in" filter="checkerboard(across)">
                                      <p:cBhvr>
                                        <p:cTn id="26" dur="500"/>
                                        <p:tgtEl>
                                          <p:spTgt spid="56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563">
                                            <p:txEl>
                                              <p:pRg st="2" end="2"/>
                                            </p:txEl>
                                          </p:spTgt>
                                        </p:tgtEl>
                                        <p:attrNameLst>
                                          <p:attrName>style.visibility</p:attrName>
                                        </p:attrNameLst>
                                      </p:cBhvr>
                                      <p:to>
                                        <p:strVal val="visible"/>
                                      </p:to>
                                    </p:set>
                                    <p:animEffect transition="in" filter="checkerboard(across)">
                                      <p:cBhvr>
                                        <p:cTn id="31" dur="500"/>
                                        <p:tgtEl>
                                          <p:spTgt spid="56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63">
                                            <p:txEl>
                                              <p:pRg st="3" end="3"/>
                                            </p:txEl>
                                          </p:spTgt>
                                        </p:tgtEl>
                                        <p:attrNameLst>
                                          <p:attrName>style.visibility</p:attrName>
                                        </p:attrNameLst>
                                      </p:cBhvr>
                                      <p:to>
                                        <p:strVal val="visible"/>
                                      </p:to>
                                    </p:set>
                                    <p:animEffect transition="in" filter="checkerboard(across)">
                                      <p:cBhvr>
                                        <p:cTn id="36" dur="500"/>
                                        <p:tgtEl>
                                          <p:spTgt spid="5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0" build="p"/>
      <p:bldP spid="564" grpId="0"/>
      <p:bldP spid="5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o thu lạnh lẽo nước trong veo ngắn gọn, hay nhất">
            <a:extLst>
              <a:ext uri="{FF2B5EF4-FFF2-40B4-BE49-F238E27FC236}">
                <a16:creationId xmlns:a16="http://schemas.microsoft.com/office/drawing/2014/main" id="{6DFC0CC2-65CA-312A-28D3-46900C190A2B}"/>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5028598" y="1245414"/>
            <a:ext cx="4155743" cy="30541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A017EB0-F859-83B0-7083-4810434E82D9}"/>
              </a:ext>
            </a:extLst>
          </p:cNvPr>
          <p:cNvSpPr txBox="1"/>
          <p:nvPr/>
        </p:nvSpPr>
        <p:spPr>
          <a:xfrm>
            <a:off x="416257" y="637682"/>
            <a:ext cx="4572000" cy="400110"/>
          </a:xfrm>
          <a:prstGeom prst="rect">
            <a:avLst/>
          </a:prstGeom>
          <a:noFill/>
        </p:spPr>
        <p:txBody>
          <a:bodyPr wrap="square">
            <a:spAutoFit/>
          </a:bodyPr>
          <a:lstStyle/>
          <a:p>
            <a:pPr algn="just"/>
            <a:r>
              <a:rPr lang="vi-VN" sz="2000" b="1" dirty="0">
                <a:solidFill>
                  <a:schemeClr val="bg2">
                    <a:lumMod val="75000"/>
                  </a:schemeClr>
                </a:solidFill>
                <a:effectLst/>
                <a:latin typeface="Candara" panose="020E0502030303020204" pitchFamily="34" charset="0"/>
                <a:ea typeface="Times New Roman" panose="02020603050405020304" pitchFamily="18" charset="0"/>
              </a:rPr>
              <a:t>1. Hai câu đề</a:t>
            </a:r>
            <a:endParaRPr lang="en-VN" sz="2000" dirty="0">
              <a:solidFill>
                <a:schemeClr val="bg2">
                  <a:lumMod val="75000"/>
                </a:schemeClr>
              </a:solidFill>
              <a:effectLst/>
              <a:latin typeface="Candara" panose="020E0502030303020204" pitchFamily="34" charset="0"/>
              <a:ea typeface="Times New Roman" panose="02020603050405020304" pitchFamily="18" charset="0"/>
            </a:endParaRPr>
          </a:p>
        </p:txBody>
      </p:sp>
      <p:sp>
        <p:nvSpPr>
          <p:cNvPr id="18" name="TextBox 17">
            <a:extLst>
              <a:ext uri="{FF2B5EF4-FFF2-40B4-BE49-F238E27FC236}">
                <a16:creationId xmlns:a16="http://schemas.microsoft.com/office/drawing/2014/main" id="{C5F63B80-519F-AB7D-A9D5-3580AB354A25}"/>
              </a:ext>
            </a:extLst>
          </p:cNvPr>
          <p:cNvSpPr txBox="1"/>
          <p:nvPr/>
        </p:nvSpPr>
        <p:spPr>
          <a:xfrm>
            <a:off x="2620371" y="775676"/>
            <a:ext cx="4572000" cy="707886"/>
          </a:xfrm>
          <a:prstGeom prst="rect">
            <a:avLst/>
          </a:prstGeom>
          <a:noFill/>
        </p:spPr>
        <p:txBody>
          <a:bodyPr wrap="square">
            <a:spAutoFit/>
          </a:bodyPr>
          <a:lstStyle/>
          <a:p>
            <a:r>
              <a:rPr lang="vi-VN" sz="2000" b="0" i="1" u="none" strike="noStrike" dirty="0">
                <a:solidFill>
                  <a:schemeClr val="tx1">
                    <a:lumMod val="75000"/>
                    <a:lumOff val="25000"/>
                  </a:schemeClr>
                </a:solidFill>
                <a:effectLst/>
                <a:latin typeface="Candara" panose="020E0502030303020204" pitchFamily="34" charset="0"/>
              </a:rPr>
              <a:t>Ao thu lạnh lẽo nước trong veo</a:t>
            </a:r>
            <a:endParaRPr lang="vi-VN" sz="2000" b="0" i="0" u="none" strike="noStrike" dirty="0">
              <a:solidFill>
                <a:schemeClr val="tx1">
                  <a:lumMod val="75000"/>
                  <a:lumOff val="25000"/>
                </a:schemeClr>
              </a:solidFill>
              <a:effectLst/>
              <a:latin typeface="Candara" panose="020E0502030303020204" pitchFamily="34" charset="0"/>
            </a:endParaRPr>
          </a:p>
          <a:p>
            <a:r>
              <a:rPr lang="vi-VN" sz="2000" b="0" i="1" u="none" strike="noStrike" dirty="0">
                <a:solidFill>
                  <a:schemeClr val="tx1">
                    <a:lumMod val="75000"/>
                    <a:lumOff val="25000"/>
                  </a:schemeClr>
                </a:solidFill>
                <a:effectLst/>
                <a:latin typeface="Candara" panose="020E0502030303020204" pitchFamily="34" charset="0"/>
              </a:rPr>
              <a:t>Một chiếc thuyền câu bé tẻo teo</a:t>
            </a:r>
            <a:endParaRPr lang="en-VN" sz="2000" dirty="0">
              <a:solidFill>
                <a:schemeClr val="tx1">
                  <a:lumMod val="75000"/>
                  <a:lumOff val="25000"/>
                </a:schemeClr>
              </a:solidFill>
              <a:latin typeface="Candara" panose="020E0502030303020204" pitchFamily="34" charset="0"/>
            </a:endParaRPr>
          </a:p>
        </p:txBody>
      </p:sp>
      <p:sp>
        <p:nvSpPr>
          <p:cNvPr id="20" name="TextBox 19">
            <a:extLst>
              <a:ext uri="{FF2B5EF4-FFF2-40B4-BE49-F238E27FC236}">
                <a16:creationId xmlns:a16="http://schemas.microsoft.com/office/drawing/2014/main" id="{C3859CE3-8630-BD62-2229-8057CB049881}"/>
              </a:ext>
            </a:extLst>
          </p:cNvPr>
          <p:cNvSpPr txBox="1"/>
          <p:nvPr/>
        </p:nvSpPr>
        <p:spPr>
          <a:xfrm>
            <a:off x="238836" y="1621556"/>
            <a:ext cx="4572000" cy="3046988"/>
          </a:xfrm>
          <a:prstGeom prst="rect">
            <a:avLst/>
          </a:prstGeom>
          <a:noFill/>
        </p:spPr>
        <p:txBody>
          <a:bodyPr wrap="square">
            <a:spAutoFit/>
          </a:bodyPr>
          <a:lstStyle/>
          <a:p>
            <a:pPr marL="63500"/>
            <a:r>
              <a:rPr lang="vi-VN" sz="2400" b="1" dirty="0">
                <a:effectLst/>
                <a:latin typeface="Candara" panose="020E0502030303020204" pitchFamily="34" charset="0"/>
                <a:ea typeface="Times New Roman" panose="02020603050405020304" pitchFamily="18" charset="0"/>
              </a:rPr>
              <a:t>- Không gian: “</a:t>
            </a:r>
            <a:r>
              <a:rPr lang="vi-VN" sz="2400" b="1" i="1" dirty="0">
                <a:effectLst/>
                <a:latin typeface="Candara" panose="020E0502030303020204" pitchFamily="34" charset="0"/>
                <a:ea typeface="Times New Roman" panose="02020603050405020304" pitchFamily="18" charset="0"/>
              </a:rPr>
              <a:t>Ao</a:t>
            </a:r>
            <a:r>
              <a:rPr lang="vi-VN" sz="2400" b="1" dirty="0">
                <a:effectLst/>
                <a:latin typeface="Candara" panose="020E0502030303020204" pitchFamily="34" charset="0"/>
                <a:ea typeface="Times New Roman" panose="02020603050405020304" pitchFamily="18" charset="0"/>
              </a:rPr>
              <a:t>”</a:t>
            </a:r>
            <a:r>
              <a:rPr lang="vi-VN" sz="2400" dirty="0">
                <a:effectLst/>
                <a:latin typeface="Candara" panose="020E0502030303020204" pitchFamily="34" charset="0"/>
                <a:ea typeface="Times New Roman" panose="02020603050405020304" pitchFamily="18" charset="0"/>
              </a:rPr>
              <a:t> - không gian nhỏ, quen </a:t>
            </a:r>
            <a:r>
              <a:rPr lang="vi-VN" sz="2400" dirty="0" err="1">
                <a:effectLst/>
                <a:latin typeface="Candara" panose="020E0502030303020204" pitchFamily="34" charset="0"/>
                <a:ea typeface="Times New Roman" panose="02020603050405020304" pitchFamily="18" charset="0"/>
              </a:rPr>
              <a:t>thuộc</a:t>
            </a:r>
            <a:r>
              <a:rPr lang="en-US" sz="2400" dirty="0">
                <a:effectLst/>
                <a:latin typeface="Candara" panose="020E0502030303020204" pitchFamily="34" charset="0"/>
                <a:ea typeface="Times New Roman" panose="02020603050405020304" pitchFamily="18" charset="0"/>
              </a:rPr>
              <a:t> </a:t>
            </a:r>
            <a:r>
              <a:rPr lang="vi-VN" sz="2400" dirty="0">
                <a:effectLst/>
                <a:latin typeface="Candara" panose="020E0502030303020204" pitchFamily="34" charset="0"/>
                <a:ea typeface="Times New Roman" panose="02020603050405020304" pitchFamily="18" charset="0"/>
              </a:rPr>
              <a:t>ở thôn quê.</a:t>
            </a:r>
            <a:endParaRPr lang="en-VN" sz="2400" dirty="0">
              <a:effectLst/>
              <a:latin typeface="Candara" panose="020E0502030303020204" pitchFamily="34" charset="0"/>
              <a:ea typeface="Times New Roman" panose="02020603050405020304" pitchFamily="18" charset="0"/>
            </a:endParaRPr>
          </a:p>
          <a:p>
            <a:pPr marL="349250" indent="-285750">
              <a:buFont typeface="Arial" panose="020B0604020202020204" pitchFamily="34" charset="0"/>
              <a:buChar char="•"/>
            </a:pPr>
            <a:r>
              <a:rPr lang="en-US" sz="2400" b="1" i="1" dirty="0" err="1">
                <a:effectLst/>
                <a:latin typeface="Candara" panose="020E0502030303020204" pitchFamily="34" charset="0"/>
                <a:ea typeface="Times New Roman" panose="02020603050405020304" pitchFamily="18" charset="0"/>
              </a:rPr>
              <a:t>Trạng</a:t>
            </a:r>
            <a:r>
              <a:rPr lang="en-US" sz="2400" b="1" i="1" dirty="0">
                <a:effectLst/>
                <a:latin typeface="Candara" panose="020E0502030303020204" pitchFamily="34" charset="0"/>
                <a:ea typeface="Times New Roman" panose="02020603050405020304" pitchFamily="18" charset="0"/>
              </a:rPr>
              <a:t> </a:t>
            </a:r>
            <a:r>
              <a:rPr lang="en-US" sz="2400" b="1" i="1" dirty="0" err="1">
                <a:effectLst/>
                <a:latin typeface="Candara" panose="020E0502030303020204" pitchFamily="34" charset="0"/>
                <a:ea typeface="Times New Roman" panose="02020603050405020304" pitchFamily="18" charset="0"/>
              </a:rPr>
              <a:t>thái</a:t>
            </a:r>
            <a:r>
              <a:rPr lang="vi-VN" sz="2400" b="1" i="1" dirty="0">
                <a:effectLst/>
                <a:latin typeface="Candara" panose="020E0502030303020204" pitchFamily="34" charset="0"/>
                <a:ea typeface="Times New Roman" panose="02020603050405020304" pitchFamily="18" charset="0"/>
              </a:rPr>
              <a:t>: “Lạnh lẽo”</a:t>
            </a:r>
            <a:r>
              <a:rPr lang="vi-VN" sz="2400" dirty="0">
                <a:effectLst/>
                <a:latin typeface="Candara" panose="020E0502030303020204" pitchFamily="34" charset="0"/>
                <a:ea typeface="Times New Roman" panose="02020603050405020304" pitchFamily="18" charset="0"/>
              </a:rPr>
              <a:t> - </a:t>
            </a:r>
            <a:r>
              <a:rPr lang="vi-VN" sz="2400" i="1" dirty="0" err="1">
                <a:solidFill>
                  <a:schemeClr val="tx1">
                    <a:lumMod val="75000"/>
                    <a:lumOff val="25000"/>
                  </a:schemeClr>
                </a:solidFill>
                <a:effectLst/>
                <a:latin typeface="Candara" panose="020E0502030303020204" pitchFamily="34" charset="0"/>
                <a:ea typeface="Times New Roman" panose="02020603050405020304" pitchFamily="18" charset="0"/>
              </a:rPr>
              <a:t>Cái</a:t>
            </a:r>
            <a:r>
              <a:rPr lang="vi-VN" sz="2400" i="1" dirty="0">
                <a:solidFill>
                  <a:schemeClr val="tx1">
                    <a:lumMod val="75000"/>
                    <a:lumOff val="25000"/>
                  </a:schemeClr>
                </a:solidFill>
                <a:effectLst/>
                <a:latin typeface="Candara" panose="020E0502030303020204" pitchFamily="34" charset="0"/>
                <a:ea typeface="Times New Roman" panose="02020603050405020304" pitchFamily="18" charset="0"/>
              </a:rPr>
              <a:t> lạnh lẽo tỏa ra từ mặt nước và tiết thu</a:t>
            </a:r>
            <a:r>
              <a:rPr lang="vi-VN" sz="2400" dirty="0">
                <a:effectLst/>
                <a:latin typeface="Candara" panose="020E0502030303020204" pitchFamily="34" charset="0"/>
                <a:ea typeface="Times New Roman" panose="02020603050405020304" pitchFamily="18" charset="0"/>
              </a:rPr>
              <a:t> </a:t>
            </a:r>
            <a:endParaRPr lang="en-VN" sz="2400" dirty="0">
              <a:latin typeface="Candara" panose="020E0502030303020204" pitchFamily="34" charset="0"/>
              <a:ea typeface="Times New Roman" panose="02020603050405020304" pitchFamily="18" charset="0"/>
            </a:endParaRPr>
          </a:p>
          <a:p>
            <a:pPr marL="349250" indent="-285750">
              <a:buFont typeface="Arial" panose="020B0604020202020204" pitchFamily="34" charset="0"/>
              <a:buChar char="•"/>
            </a:pPr>
            <a:r>
              <a:rPr lang="en-US" sz="2400" b="1" i="1" dirty="0" err="1">
                <a:effectLst/>
                <a:latin typeface="Candara" panose="020E0502030303020204" pitchFamily="34" charset="0"/>
                <a:ea typeface="Times New Roman" panose="02020603050405020304" pitchFamily="18" charset="0"/>
              </a:rPr>
              <a:t>Sắc</a:t>
            </a:r>
            <a:r>
              <a:rPr lang="en-US" sz="2400" b="1" i="1" dirty="0">
                <a:effectLst/>
                <a:latin typeface="Candara" panose="020E0502030303020204" pitchFamily="34" charset="0"/>
                <a:ea typeface="Times New Roman" panose="02020603050405020304" pitchFamily="18" charset="0"/>
              </a:rPr>
              <a:t> n</a:t>
            </a:r>
            <a:r>
              <a:rPr lang="vi-VN" sz="2400" b="1" i="1" dirty="0">
                <a:effectLst/>
                <a:latin typeface="Candara" panose="020E0502030303020204" pitchFamily="34" charset="0"/>
                <a:ea typeface="Times New Roman" panose="02020603050405020304" pitchFamily="18" charset="0"/>
              </a:rPr>
              <a:t>ước</a:t>
            </a:r>
            <a:r>
              <a:rPr lang="en-US" sz="2400" b="1" i="1" dirty="0">
                <a:effectLst/>
                <a:latin typeface="Candara" panose="020E0502030303020204" pitchFamily="34" charset="0"/>
                <a:ea typeface="Times New Roman" panose="02020603050405020304" pitchFamily="18" charset="0"/>
              </a:rPr>
              <a:t>: “T</a:t>
            </a:r>
            <a:r>
              <a:rPr lang="vi-VN" sz="2400" b="1" i="1" dirty="0">
                <a:effectLst/>
                <a:latin typeface="Candara" panose="020E0502030303020204" pitchFamily="34" charset="0"/>
                <a:ea typeface="Times New Roman" panose="02020603050405020304" pitchFamily="18" charset="0"/>
              </a:rPr>
              <a:t>rong veo”</a:t>
            </a:r>
            <a:r>
              <a:rPr lang="vi-VN" sz="2400" dirty="0">
                <a:effectLst/>
                <a:latin typeface="Candara" panose="020E0502030303020204" pitchFamily="34" charset="0"/>
                <a:ea typeface="Times New Roman" panose="02020603050405020304" pitchFamily="18" charset="0"/>
              </a:rPr>
              <a:t> - </a:t>
            </a:r>
            <a:r>
              <a:rPr lang="vi-VN" sz="2400" i="1" dirty="0" err="1">
                <a:solidFill>
                  <a:schemeClr val="tx1">
                    <a:lumMod val="75000"/>
                    <a:lumOff val="25000"/>
                  </a:schemeClr>
                </a:solidFill>
                <a:effectLst/>
                <a:latin typeface="Candara" panose="020E0502030303020204" pitchFamily="34" charset="0"/>
                <a:ea typeface="Times New Roman" panose="02020603050405020304" pitchFamily="18" charset="0"/>
              </a:rPr>
              <a:t>Tuyệt</a:t>
            </a:r>
            <a:r>
              <a:rPr lang="vi-VN" sz="2400" i="1" dirty="0">
                <a:solidFill>
                  <a:schemeClr val="tx1">
                    <a:lumMod val="75000"/>
                    <a:lumOff val="25000"/>
                  </a:schemeClr>
                </a:solidFill>
                <a:effectLst/>
                <a:latin typeface="Candara" panose="020E0502030303020204" pitchFamily="34" charset="0"/>
                <a:ea typeface="Times New Roman" panose="02020603050405020304" pitchFamily="18" charset="0"/>
              </a:rPr>
              <a:t> đối hóa độ trong của nước; gợi ra sự thanh sạch trong tâm hồn.</a:t>
            </a:r>
            <a:endParaRPr lang="en-VN" sz="2400" i="1" dirty="0">
              <a:solidFill>
                <a:schemeClr val="tx1">
                  <a:lumMod val="75000"/>
                  <a:lumOff val="25000"/>
                </a:schemeClr>
              </a:solidFill>
              <a:effectLst/>
              <a:latin typeface="Candara" panose="020E0502030303020204" pitchFamily="34" charset="0"/>
              <a:ea typeface="Times New Roman" panose="02020603050405020304" pitchFamily="18" charset="0"/>
            </a:endParaRPr>
          </a:p>
        </p:txBody>
      </p:sp>
      <p:sp>
        <p:nvSpPr>
          <p:cNvPr id="21" name="Google Shape;280;p34">
            <a:extLst>
              <a:ext uri="{FF2B5EF4-FFF2-40B4-BE49-F238E27FC236}">
                <a16:creationId xmlns:a16="http://schemas.microsoft.com/office/drawing/2014/main" id="{81E5D613-95DF-4DC5-2522-11B2B5B6ECE8}"/>
              </a:ext>
            </a:extLst>
          </p:cNvPr>
          <p:cNvSpPr txBox="1">
            <a:spLocks noGrp="1"/>
          </p:cNvSpPr>
          <p:nvPr>
            <p:ph type="title"/>
          </p:nvPr>
        </p:nvSpPr>
        <p:spPr>
          <a:xfrm>
            <a:off x="5028598" y="-55584"/>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ndara" panose="020E0502030303020204" pitchFamily="34" charset="0"/>
              </a:rPr>
              <a:t>II. </a:t>
            </a:r>
            <a:r>
              <a:rPr lang="en-US" dirty="0" err="1">
                <a:latin typeface="Candara" panose="020E0502030303020204" pitchFamily="34" charset="0"/>
              </a:rPr>
              <a:t>Đọc</a:t>
            </a:r>
            <a:r>
              <a:rPr lang="en-US" dirty="0">
                <a:latin typeface="Candara" panose="020E0502030303020204" pitchFamily="34" charset="0"/>
              </a:rPr>
              <a:t> </a:t>
            </a:r>
            <a:r>
              <a:rPr lang="en-US" dirty="0" err="1">
                <a:latin typeface="Candara" panose="020E0502030303020204" pitchFamily="34" charset="0"/>
              </a:rPr>
              <a:t>hiểu</a:t>
            </a:r>
            <a:r>
              <a:rPr lang="en-US" dirty="0">
                <a:latin typeface="Candara" panose="020E0502030303020204" pitchFamily="34" charset="0"/>
              </a:rPr>
              <a:t> </a:t>
            </a:r>
            <a:r>
              <a:rPr lang="en-US" dirty="0" err="1">
                <a:latin typeface="Candara" panose="020E0502030303020204" pitchFamily="34" charset="0"/>
              </a:rPr>
              <a:t>văn</a:t>
            </a:r>
            <a:r>
              <a:rPr lang="en-US" dirty="0">
                <a:latin typeface="Candara" panose="020E0502030303020204" pitchFamily="34" charset="0"/>
              </a:rPr>
              <a:t> </a:t>
            </a:r>
            <a:r>
              <a:rPr lang="en-US" dirty="0" err="1">
                <a:latin typeface="Candara" panose="020E0502030303020204" pitchFamily="34" charset="0"/>
              </a:rPr>
              <a:t>bản</a:t>
            </a:r>
            <a:endParaRPr dirty="0">
              <a:latin typeface="Candara" panose="020E0502030303020204" pitchFamily="34" charset="0"/>
            </a:endParaRPr>
          </a:p>
        </p:txBody>
      </p:sp>
    </p:spTree>
    <p:extLst>
      <p:ext uri="{BB962C8B-B14F-4D97-AF65-F5344CB8AC3E}">
        <p14:creationId xmlns:p14="http://schemas.microsoft.com/office/powerpoint/2010/main" val="42026258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dissolve">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dissolve">
                                      <p:cBhvr>
                                        <p:cTn id="20" dur="500"/>
                                        <p:tgtEl>
                                          <p:spTgt spid="2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 calcmode="lin" valueType="num">
                                      <p:cBhvr additive="base">
                                        <p:cTn id="25"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A017EB0-F859-83B0-7083-4810434E82D9}"/>
              </a:ext>
            </a:extLst>
          </p:cNvPr>
          <p:cNvSpPr txBox="1"/>
          <p:nvPr/>
        </p:nvSpPr>
        <p:spPr>
          <a:xfrm>
            <a:off x="416256" y="248634"/>
            <a:ext cx="4572000" cy="400110"/>
          </a:xfrm>
          <a:prstGeom prst="rect">
            <a:avLst/>
          </a:prstGeom>
          <a:noFill/>
        </p:spPr>
        <p:txBody>
          <a:bodyPr wrap="square">
            <a:spAutoFit/>
          </a:bodyPr>
          <a:lstStyle/>
          <a:p>
            <a:pPr algn="just"/>
            <a:r>
              <a:rPr lang="vi-VN" sz="2000" b="1" dirty="0">
                <a:effectLst/>
                <a:latin typeface="Candara" panose="020E0502030303020204" pitchFamily="34" charset="0"/>
                <a:ea typeface="Times New Roman" panose="02020603050405020304" pitchFamily="18" charset="0"/>
              </a:rPr>
              <a:t>1. Hai câu đề</a:t>
            </a:r>
            <a:endParaRPr lang="en-VN" sz="2000" dirty="0">
              <a:effectLst/>
              <a:latin typeface="Candara" panose="020E0502030303020204" pitchFamily="34" charset="0"/>
              <a:ea typeface="Times New Roman" panose="02020603050405020304" pitchFamily="18" charset="0"/>
            </a:endParaRPr>
          </a:p>
        </p:txBody>
      </p:sp>
      <p:sp>
        <p:nvSpPr>
          <p:cNvPr id="18" name="TextBox 17">
            <a:extLst>
              <a:ext uri="{FF2B5EF4-FFF2-40B4-BE49-F238E27FC236}">
                <a16:creationId xmlns:a16="http://schemas.microsoft.com/office/drawing/2014/main" id="{C5F63B80-519F-AB7D-A9D5-3580AB354A25}"/>
              </a:ext>
            </a:extLst>
          </p:cNvPr>
          <p:cNvSpPr txBox="1"/>
          <p:nvPr/>
        </p:nvSpPr>
        <p:spPr>
          <a:xfrm>
            <a:off x="2459831" y="441687"/>
            <a:ext cx="4572000" cy="707886"/>
          </a:xfrm>
          <a:prstGeom prst="rect">
            <a:avLst/>
          </a:prstGeom>
          <a:noFill/>
        </p:spPr>
        <p:txBody>
          <a:bodyPr wrap="square">
            <a:spAutoFit/>
          </a:bodyPr>
          <a:lstStyle/>
          <a:p>
            <a:r>
              <a:rPr lang="vi-VN" sz="2000" b="0" i="1" u="none" strike="noStrike" dirty="0">
                <a:effectLst/>
                <a:latin typeface="Candara" panose="020E0502030303020204" pitchFamily="34" charset="0"/>
              </a:rPr>
              <a:t>Ao thu lạnh lẽo nước trong veo</a:t>
            </a:r>
            <a:endParaRPr lang="vi-VN" sz="2000" b="0" i="0" u="none" strike="noStrike" dirty="0">
              <a:effectLst/>
              <a:latin typeface="Candara" panose="020E0502030303020204" pitchFamily="34" charset="0"/>
            </a:endParaRPr>
          </a:p>
          <a:p>
            <a:r>
              <a:rPr lang="vi-VN" sz="2000" b="0" i="1" u="none" strike="noStrike" dirty="0">
                <a:effectLst/>
                <a:latin typeface="Candara" panose="020E0502030303020204" pitchFamily="34" charset="0"/>
              </a:rPr>
              <a:t>Một chiếc thuyền câu bé tẻo teo</a:t>
            </a:r>
            <a:endParaRPr lang="en-VN" sz="2000" dirty="0">
              <a:latin typeface="Candara" panose="020E0502030303020204" pitchFamily="34" charset="0"/>
            </a:endParaRPr>
          </a:p>
        </p:txBody>
      </p:sp>
      <p:cxnSp>
        <p:nvCxnSpPr>
          <p:cNvPr id="6" name="Straight Connector 5">
            <a:extLst>
              <a:ext uri="{FF2B5EF4-FFF2-40B4-BE49-F238E27FC236}">
                <a16:creationId xmlns:a16="http://schemas.microsoft.com/office/drawing/2014/main" id="{497F9CA4-9170-9BD2-C71B-3D966494300C}"/>
              </a:ext>
            </a:extLst>
          </p:cNvPr>
          <p:cNvCxnSpPr>
            <a:cxnSpLocks noChangeShapeType="1"/>
          </p:cNvCxnSpPr>
          <p:nvPr/>
        </p:nvCxnSpPr>
        <p:spPr>
          <a:xfrm>
            <a:off x="6151245" y="5694045"/>
            <a:ext cx="142240" cy="146050"/>
          </a:xfrm>
          <a:prstGeom prst="line">
            <a:avLst/>
          </a:prstGeom>
          <a:noFill/>
          <a:ln w="6350" cap="flat" cmpd="sng" algn="ctr">
            <a:solidFill>
              <a:srgbClr val="4472C4"/>
            </a:solidFill>
            <a:prstDash val="solid"/>
            <a:miter lim="800000"/>
          </a:ln>
          <a:effectLst/>
        </p:spPr>
      </p:cxnSp>
      <p:cxnSp>
        <p:nvCxnSpPr>
          <p:cNvPr id="7" name="Straight Connector 6">
            <a:extLst>
              <a:ext uri="{FF2B5EF4-FFF2-40B4-BE49-F238E27FC236}">
                <a16:creationId xmlns:a16="http://schemas.microsoft.com/office/drawing/2014/main" id="{A854E1C2-C166-753E-1BCE-8684EEAF7A28}"/>
              </a:ext>
            </a:extLst>
          </p:cNvPr>
          <p:cNvCxnSpPr>
            <a:cxnSpLocks noChangeShapeType="1"/>
          </p:cNvCxnSpPr>
          <p:nvPr/>
        </p:nvCxnSpPr>
        <p:spPr>
          <a:xfrm>
            <a:off x="6151245" y="5650865"/>
            <a:ext cx="109118" cy="0"/>
          </a:xfrm>
          <a:prstGeom prst="line">
            <a:avLst/>
          </a:prstGeom>
          <a:noFill/>
          <a:ln w="6350" cap="flat" cmpd="sng" algn="ctr">
            <a:solidFill>
              <a:srgbClr val="4472C4"/>
            </a:solidFill>
            <a:prstDash val="solid"/>
            <a:miter lim="800000"/>
          </a:ln>
          <a:effectLst/>
        </p:spPr>
      </p:cxnSp>
      <p:sp>
        <p:nvSpPr>
          <p:cNvPr id="8" name="Rectangle 7">
            <a:extLst>
              <a:ext uri="{FF2B5EF4-FFF2-40B4-BE49-F238E27FC236}">
                <a16:creationId xmlns:a16="http://schemas.microsoft.com/office/drawing/2014/main" id="{2BB25C5B-3441-E888-0052-36738CA964E3}"/>
              </a:ext>
            </a:extLst>
          </p:cNvPr>
          <p:cNvSpPr>
            <a:spLocks noChangeArrowheads="1"/>
          </p:cNvSpPr>
          <p:nvPr/>
        </p:nvSpPr>
        <p:spPr bwMode="auto">
          <a:xfrm>
            <a:off x="0" y="2143095"/>
            <a:ext cx="49882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sz="2000">
              <a:latin typeface="Candara" panose="020E0502030303020204" pitchFamily="34" charset="0"/>
            </a:endParaRPr>
          </a:p>
        </p:txBody>
      </p:sp>
      <p:sp>
        <p:nvSpPr>
          <p:cNvPr id="9" name="Rectangle 8">
            <a:extLst>
              <a:ext uri="{FF2B5EF4-FFF2-40B4-BE49-F238E27FC236}">
                <a16:creationId xmlns:a16="http://schemas.microsoft.com/office/drawing/2014/main" id="{449CBDB8-1832-F2D3-FB46-3A5080770A89}"/>
              </a:ext>
            </a:extLst>
          </p:cNvPr>
          <p:cNvSpPr>
            <a:spLocks noChangeArrowheads="1"/>
          </p:cNvSpPr>
          <p:nvPr/>
        </p:nvSpPr>
        <p:spPr bwMode="auto">
          <a:xfrm>
            <a:off x="248588" y="1226225"/>
            <a:ext cx="55048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vi-VN" altLang="en-VN" sz="24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rPr>
              <a:t>- </a:t>
            </a:r>
            <a:r>
              <a:rPr kumimoji="0" lang="vi-VN" altLang="en-VN" sz="2400" b="1"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rPr>
              <a:t>Thời gian: “Thu”</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vi-VN" altLang="en-VN" sz="24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rPr>
              <a:t>thời gian có duyên với văn chương</a:t>
            </a:r>
            <a:endParaRPr lang="vi-VN" altLang="en-VN" sz="2400" dirty="0">
              <a:solidFill>
                <a:schemeClr val="tx1"/>
              </a:solidFill>
              <a:latin typeface="Candara" panose="020E0502030303020204" pitchFamily="34" charset="0"/>
              <a:ea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vi-VN" altLang="en-VN" sz="2400" b="0" i="0" u="none" strike="noStrike" cap="none" normalizeH="0" baseline="0" dirty="0">
                <a:ln>
                  <a:noFill/>
                </a:ln>
                <a:solidFill>
                  <a:schemeClr val="tx1"/>
                </a:solidFill>
                <a:effectLst/>
                <a:latin typeface="Candara" panose="020E0502030303020204" pitchFamily="34" charset="0"/>
                <a:ea typeface="Times New Roman" panose="02020603050405020304" pitchFamily="18" charset="0"/>
              </a:rPr>
              <a:t>thời gian đặc biệt với Nguyễn Khuyến</a:t>
            </a:r>
          </a:p>
        </p:txBody>
      </p:sp>
      <p:sp>
        <p:nvSpPr>
          <p:cNvPr id="22" name="TextBox 21">
            <a:extLst>
              <a:ext uri="{FF2B5EF4-FFF2-40B4-BE49-F238E27FC236}">
                <a16:creationId xmlns:a16="http://schemas.microsoft.com/office/drawing/2014/main" id="{FA55FE01-BAE7-08F0-2BCE-86A5F1DA2E22}"/>
              </a:ext>
            </a:extLst>
          </p:cNvPr>
          <p:cNvSpPr txBox="1"/>
          <p:nvPr/>
        </p:nvSpPr>
        <p:spPr>
          <a:xfrm>
            <a:off x="624385" y="2619857"/>
            <a:ext cx="4572000" cy="1815882"/>
          </a:xfrm>
          <a:prstGeom prst="rect">
            <a:avLst/>
          </a:prstGeom>
          <a:noFill/>
        </p:spPr>
        <p:txBody>
          <a:bodyPr wrap="square">
            <a:spAutoFit/>
          </a:bodyPr>
          <a:lstStyle/>
          <a:p>
            <a:pPr algn="just"/>
            <a:r>
              <a:rPr kumimoji="0" lang="vi-VN" altLang="en-VN" sz="1600" b="0" i="1" u="none" strike="noStrike" cap="none" normalizeH="0" baseline="0" dirty="0">
                <a:ln>
                  <a:noFill/>
                </a:ln>
                <a:solidFill>
                  <a:srgbClr val="002060"/>
                </a:solidFill>
                <a:effectLst/>
                <a:latin typeface="Candara" panose="020E0502030303020204" pitchFamily="34" charset="0"/>
                <a:ea typeface="Times New Roman" panose="02020603050405020304" pitchFamily="18" charset="0"/>
              </a:rPr>
              <a:t>tháng 6 năm Giáp Thân (1884), Nguyễn Khuyến vào Kinh sau khi bị ép nhận chức Tổng đốc nhưng kiên quyết khước từ; triều Nguyễn kí hiệp ước Patơnốt chấp nhận quyền bảo hộ của Pháp trên toàn cõi Việt Nam. Mùa thu năm đó, Tam Nguyên cáo quan về làng Yên Đổ. </a:t>
            </a:r>
          </a:p>
          <a:p>
            <a:pPr algn="just"/>
            <a:r>
              <a:rPr lang="vi-VN" sz="1600" i="1" dirty="0">
                <a:solidFill>
                  <a:srgbClr val="002060"/>
                </a:solidFill>
                <a:latin typeface="Candara" panose="020E0502030303020204" pitchFamily="34" charset="0"/>
              </a:rPr>
              <a:t>(</a:t>
            </a:r>
            <a:r>
              <a:rPr lang="vi-VN" altLang="en-VN" sz="1600" i="1" dirty="0">
                <a:solidFill>
                  <a:srgbClr val="002060"/>
                </a:solidFill>
                <a:latin typeface="Candara" panose="020E0502030303020204" pitchFamily="34" charset="0"/>
                <a:ea typeface="Times New Roman" panose="02020603050405020304" pitchFamily="18" charset="0"/>
              </a:rPr>
              <a:t>Theo “Nguyễn Khuyến – tác phẩm”)</a:t>
            </a:r>
            <a:endParaRPr lang="en-VN" sz="1600" i="1" dirty="0">
              <a:solidFill>
                <a:srgbClr val="002060"/>
              </a:solidFill>
              <a:latin typeface="Candara" panose="020E0502030303020204" pitchFamily="34" charset="0"/>
            </a:endParaRPr>
          </a:p>
        </p:txBody>
      </p:sp>
      <p:sp>
        <p:nvSpPr>
          <p:cNvPr id="23" name="Google Shape;280;p34">
            <a:extLst>
              <a:ext uri="{FF2B5EF4-FFF2-40B4-BE49-F238E27FC236}">
                <a16:creationId xmlns:a16="http://schemas.microsoft.com/office/drawing/2014/main" id="{E935326A-48EE-C52E-C421-8D1A336A1CCE}"/>
              </a:ext>
            </a:extLst>
          </p:cNvPr>
          <p:cNvSpPr txBox="1">
            <a:spLocks noGrp="1"/>
          </p:cNvSpPr>
          <p:nvPr>
            <p:ph type="title"/>
          </p:nvPr>
        </p:nvSpPr>
        <p:spPr>
          <a:xfrm>
            <a:off x="5028598" y="-55584"/>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ndara" panose="020E0502030303020204" pitchFamily="34" charset="0"/>
              </a:rPr>
              <a:t>II. </a:t>
            </a:r>
            <a:r>
              <a:rPr lang="en-US" dirty="0" err="1">
                <a:latin typeface="Candara" panose="020E0502030303020204" pitchFamily="34" charset="0"/>
              </a:rPr>
              <a:t>Đọc</a:t>
            </a:r>
            <a:r>
              <a:rPr lang="en-US" dirty="0">
                <a:latin typeface="Candara" panose="020E0502030303020204" pitchFamily="34" charset="0"/>
              </a:rPr>
              <a:t> </a:t>
            </a:r>
            <a:r>
              <a:rPr lang="en-US" dirty="0" err="1">
                <a:latin typeface="Candara" panose="020E0502030303020204" pitchFamily="34" charset="0"/>
              </a:rPr>
              <a:t>hiểu</a:t>
            </a:r>
            <a:r>
              <a:rPr lang="en-US" dirty="0">
                <a:latin typeface="Candara" panose="020E0502030303020204" pitchFamily="34" charset="0"/>
              </a:rPr>
              <a:t> </a:t>
            </a:r>
            <a:r>
              <a:rPr lang="en-US" dirty="0" err="1">
                <a:latin typeface="Candara" panose="020E0502030303020204" pitchFamily="34" charset="0"/>
              </a:rPr>
              <a:t>văn</a:t>
            </a:r>
            <a:r>
              <a:rPr lang="en-US" dirty="0">
                <a:latin typeface="Candara" panose="020E0502030303020204" pitchFamily="34" charset="0"/>
              </a:rPr>
              <a:t> </a:t>
            </a:r>
            <a:r>
              <a:rPr lang="en-US" dirty="0" err="1">
                <a:latin typeface="Candara" panose="020E0502030303020204" pitchFamily="34" charset="0"/>
              </a:rPr>
              <a:t>bản</a:t>
            </a:r>
            <a:endParaRPr dirty="0">
              <a:latin typeface="Candara" panose="020E0502030303020204" pitchFamily="34" charset="0"/>
            </a:endParaRPr>
          </a:p>
        </p:txBody>
      </p:sp>
      <p:pic>
        <p:nvPicPr>
          <p:cNvPr id="2" name="Picture 2" descr="Ao thu lạnh lẽo nước trong veo ngắn gọn, hay nhất">
            <a:extLst>
              <a:ext uri="{FF2B5EF4-FFF2-40B4-BE49-F238E27FC236}">
                <a16:creationId xmlns:a16="http://schemas.microsoft.com/office/drawing/2014/main" id="{8B104364-74CD-D34A-DA91-4ACDE29CD046}"/>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5713096" y="2089387"/>
            <a:ext cx="3430904" cy="30541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9959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up)">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A017EB0-F859-83B0-7083-4810434E82D9}"/>
              </a:ext>
            </a:extLst>
          </p:cNvPr>
          <p:cNvSpPr txBox="1"/>
          <p:nvPr/>
        </p:nvSpPr>
        <p:spPr>
          <a:xfrm>
            <a:off x="416257" y="637682"/>
            <a:ext cx="4572000" cy="400110"/>
          </a:xfrm>
          <a:prstGeom prst="rect">
            <a:avLst/>
          </a:prstGeom>
          <a:noFill/>
        </p:spPr>
        <p:txBody>
          <a:bodyPr wrap="square">
            <a:spAutoFit/>
          </a:bodyPr>
          <a:lstStyle/>
          <a:p>
            <a:pPr algn="just"/>
            <a:r>
              <a:rPr lang="vi-VN" sz="2000" b="1" dirty="0">
                <a:effectLst/>
                <a:latin typeface="Candara" panose="020E0502030303020204" pitchFamily="34" charset="0"/>
                <a:ea typeface="Times New Roman" panose="02020603050405020304" pitchFamily="18" charset="0"/>
              </a:rPr>
              <a:t>1. Hai câu đề</a:t>
            </a:r>
            <a:endParaRPr lang="en-VN" sz="2000" dirty="0">
              <a:effectLst/>
              <a:latin typeface="Candara" panose="020E0502030303020204" pitchFamily="34" charset="0"/>
              <a:ea typeface="Times New Roman" panose="02020603050405020304" pitchFamily="18" charset="0"/>
            </a:endParaRPr>
          </a:p>
        </p:txBody>
      </p:sp>
      <p:sp>
        <p:nvSpPr>
          <p:cNvPr id="18" name="TextBox 17">
            <a:extLst>
              <a:ext uri="{FF2B5EF4-FFF2-40B4-BE49-F238E27FC236}">
                <a16:creationId xmlns:a16="http://schemas.microsoft.com/office/drawing/2014/main" id="{C5F63B80-519F-AB7D-A9D5-3580AB354A25}"/>
              </a:ext>
            </a:extLst>
          </p:cNvPr>
          <p:cNvSpPr txBox="1"/>
          <p:nvPr/>
        </p:nvSpPr>
        <p:spPr>
          <a:xfrm>
            <a:off x="2742598" y="932350"/>
            <a:ext cx="4572000" cy="646331"/>
          </a:xfrm>
          <a:prstGeom prst="rect">
            <a:avLst/>
          </a:prstGeom>
          <a:noFill/>
        </p:spPr>
        <p:txBody>
          <a:bodyPr wrap="square">
            <a:spAutoFit/>
          </a:bodyPr>
          <a:lstStyle/>
          <a:p>
            <a:r>
              <a:rPr lang="vi-VN" sz="1800" b="0" i="1" u="none" strike="noStrike" dirty="0">
                <a:effectLst/>
                <a:latin typeface="Candara" panose="020E0502030303020204" pitchFamily="34" charset="0"/>
              </a:rPr>
              <a:t>Ao thu lạnh lẽo nước trong veo</a:t>
            </a:r>
            <a:endParaRPr lang="vi-VN" sz="1800" b="0" i="0" u="none" strike="noStrike" dirty="0">
              <a:effectLst/>
              <a:latin typeface="Candara" panose="020E0502030303020204" pitchFamily="34" charset="0"/>
            </a:endParaRPr>
          </a:p>
          <a:p>
            <a:r>
              <a:rPr lang="vi-VN" sz="1800" b="0" i="1" u="none" strike="noStrike" dirty="0">
                <a:effectLst/>
                <a:latin typeface="Candara" panose="020E0502030303020204" pitchFamily="34" charset="0"/>
              </a:rPr>
              <a:t>Một chiếc thuyền câu bé tẻo teo</a:t>
            </a:r>
            <a:endParaRPr lang="en-VN" sz="1800" dirty="0">
              <a:latin typeface="Candara" panose="020E0502030303020204" pitchFamily="34" charset="0"/>
            </a:endParaRPr>
          </a:p>
        </p:txBody>
      </p:sp>
      <p:cxnSp>
        <p:nvCxnSpPr>
          <p:cNvPr id="6" name="Straight Connector 5">
            <a:extLst>
              <a:ext uri="{FF2B5EF4-FFF2-40B4-BE49-F238E27FC236}">
                <a16:creationId xmlns:a16="http://schemas.microsoft.com/office/drawing/2014/main" id="{497F9CA4-9170-9BD2-C71B-3D966494300C}"/>
              </a:ext>
            </a:extLst>
          </p:cNvPr>
          <p:cNvCxnSpPr>
            <a:cxnSpLocks noChangeShapeType="1"/>
          </p:cNvCxnSpPr>
          <p:nvPr/>
        </p:nvCxnSpPr>
        <p:spPr>
          <a:xfrm>
            <a:off x="6151245" y="5694045"/>
            <a:ext cx="142240" cy="146050"/>
          </a:xfrm>
          <a:prstGeom prst="line">
            <a:avLst/>
          </a:prstGeom>
          <a:noFill/>
          <a:ln w="6350" cap="flat" cmpd="sng" algn="ctr">
            <a:solidFill>
              <a:srgbClr val="4472C4"/>
            </a:solidFill>
            <a:prstDash val="solid"/>
            <a:miter lim="800000"/>
          </a:ln>
          <a:effectLst/>
        </p:spPr>
      </p:cxnSp>
      <p:cxnSp>
        <p:nvCxnSpPr>
          <p:cNvPr id="7" name="Straight Connector 6">
            <a:extLst>
              <a:ext uri="{FF2B5EF4-FFF2-40B4-BE49-F238E27FC236}">
                <a16:creationId xmlns:a16="http://schemas.microsoft.com/office/drawing/2014/main" id="{A854E1C2-C166-753E-1BCE-8684EEAF7A28}"/>
              </a:ext>
            </a:extLst>
          </p:cNvPr>
          <p:cNvCxnSpPr>
            <a:cxnSpLocks noChangeShapeType="1"/>
          </p:cNvCxnSpPr>
          <p:nvPr/>
        </p:nvCxnSpPr>
        <p:spPr>
          <a:xfrm>
            <a:off x="6151245" y="5650865"/>
            <a:ext cx="109118" cy="0"/>
          </a:xfrm>
          <a:prstGeom prst="line">
            <a:avLst/>
          </a:prstGeom>
          <a:noFill/>
          <a:ln w="6350" cap="flat" cmpd="sng" algn="ctr">
            <a:solidFill>
              <a:srgbClr val="4472C4"/>
            </a:solidFill>
            <a:prstDash val="solid"/>
            <a:miter lim="800000"/>
          </a:ln>
          <a:effectLst/>
        </p:spPr>
      </p:cxnSp>
      <p:sp>
        <p:nvSpPr>
          <p:cNvPr id="8" name="Rectangle 7">
            <a:extLst>
              <a:ext uri="{FF2B5EF4-FFF2-40B4-BE49-F238E27FC236}">
                <a16:creationId xmlns:a16="http://schemas.microsoft.com/office/drawing/2014/main" id="{2BB25C5B-3441-E888-0052-36738CA964E3}"/>
              </a:ext>
            </a:extLst>
          </p:cNvPr>
          <p:cNvSpPr>
            <a:spLocks noChangeArrowheads="1"/>
          </p:cNvSpPr>
          <p:nvPr/>
        </p:nvSpPr>
        <p:spPr bwMode="auto">
          <a:xfrm>
            <a:off x="0" y="2158484"/>
            <a:ext cx="49882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sz="1800">
              <a:latin typeface="Candara" panose="020E0502030303020204" pitchFamily="34" charset="0"/>
            </a:endParaRPr>
          </a:p>
        </p:txBody>
      </p:sp>
      <p:sp>
        <p:nvSpPr>
          <p:cNvPr id="3" name="TextBox 2">
            <a:extLst>
              <a:ext uri="{FF2B5EF4-FFF2-40B4-BE49-F238E27FC236}">
                <a16:creationId xmlns:a16="http://schemas.microsoft.com/office/drawing/2014/main" id="{99FC2943-90D1-4477-E566-E0C7EBFC71F4}"/>
              </a:ext>
            </a:extLst>
          </p:cNvPr>
          <p:cNvSpPr txBox="1"/>
          <p:nvPr/>
        </p:nvSpPr>
        <p:spPr>
          <a:xfrm>
            <a:off x="416254" y="1578681"/>
            <a:ext cx="5062053" cy="1323439"/>
          </a:xfrm>
          <a:prstGeom prst="rect">
            <a:avLst/>
          </a:prstGeom>
          <a:solidFill>
            <a:schemeClr val="tx2">
              <a:lumMod val="20000"/>
              <a:lumOff val="80000"/>
            </a:schemeClr>
          </a:solidFill>
          <a:effectLst>
            <a:softEdge rad="635000"/>
          </a:effectLst>
        </p:spPr>
        <p:txBody>
          <a:bodyPr wrap="square">
            <a:spAutoFit/>
          </a:bodyPr>
          <a:lstStyle/>
          <a:p>
            <a:pPr marL="63500"/>
            <a:r>
              <a:rPr lang="vi-VN" sz="2000" b="1" dirty="0">
                <a:effectLst/>
                <a:latin typeface="Candara" panose="020E0502030303020204" pitchFamily="34" charset="0"/>
                <a:ea typeface="Times New Roman" panose="02020603050405020304" pitchFamily="18" charset="0"/>
              </a:rPr>
              <a:t>- </a:t>
            </a:r>
            <a:r>
              <a:rPr lang="en-US" sz="2000" b="1" dirty="0" err="1">
                <a:effectLst/>
                <a:latin typeface="Candara" panose="020E0502030303020204" pitchFamily="34" charset="0"/>
                <a:ea typeface="Times New Roman" panose="02020603050405020304" pitchFamily="18" charset="0"/>
              </a:rPr>
              <a:t>Sự</a:t>
            </a:r>
            <a:r>
              <a:rPr lang="vi-VN" sz="2000" b="1" dirty="0">
                <a:effectLst/>
                <a:latin typeface="Candara" panose="020E0502030303020204" pitchFamily="34" charset="0"/>
                <a:ea typeface="Times New Roman" panose="02020603050405020304" pitchFamily="18" charset="0"/>
              </a:rPr>
              <a:t> vật: </a:t>
            </a:r>
            <a:r>
              <a:rPr lang="en-US" sz="2000" b="1" dirty="0">
                <a:effectLst/>
                <a:latin typeface="Candara" panose="020E0502030303020204" pitchFamily="34" charset="0"/>
                <a:ea typeface="Times New Roman" panose="02020603050405020304" pitchFamily="18" charset="0"/>
              </a:rPr>
              <a:t>“</a:t>
            </a:r>
            <a:r>
              <a:rPr lang="en-US" sz="2000" b="1" i="1" dirty="0">
                <a:effectLst/>
                <a:latin typeface="Candara" panose="020E0502030303020204" pitchFamily="34" charset="0"/>
                <a:ea typeface="Times New Roman" panose="02020603050405020304" pitchFamily="18" charset="0"/>
              </a:rPr>
              <a:t>T</a:t>
            </a:r>
            <a:r>
              <a:rPr lang="vi-VN" sz="2000" b="1" i="1" dirty="0">
                <a:effectLst/>
                <a:latin typeface="Candara" panose="020E0502030303020204" pitchFamily="34" charset="0"/>
                <a:ea typeface="Times New Roman" panose="02020603050405020304" pitchFamily="18" charset="0"/>
              </a:rPr>
              <a:t>huyền câu</a:t>
            </a:r>
            <a:r>
              <a:rPr lang="en-US" sz="2000" b="1" dirty="0">
                <a:effectLst/>
                <a:latin typeface="Candara" panose="020E0502030303020204" pitchFamily="34" charset="0"/>
                <a:ea typeface="Times New Roman" panose="02020603050405020304" pitchFamily="18" charset="0"/>
              </a:rPr>
              <a:t>”</a:t>
            </a:r>
            <a:endParaRPr lang="en-VN" sz="2000" b="1" dirty="0">
              <a:effectLst/>
              <a:latin typeface="Candara" panose="020E0502030303020204" pitchFamily="34" charset="0"/>
              <a:ea typeface="Times New Roman" panose="02020603050405020304" pitchFamily="18" charset="0"/>
            </a:endParaRPr>
          </a:p>
          <a:p>
            <a:pPr marL="63500"/>
            <a:r>
              <a:rPr lang="vi-VN" sz="2000" dirty="0">
                <a:effectLst/>
                <a:latin typeface="Candara" panose="020E0502030303020204" pitchFamily="34" charset="0"/>
                <a:ea typeface="Times New Roman" panose="02020603050405020304" pitchFamily="18" charset="0"/>
              </a:rPr>
              <a:t>+ Số lượng: “</a:t>
            </a:r>
            <a:r>
              <a:rPr lang="vi-VN" sz="2000" i="1" dirty="0">
                <a:effectLst/>
                <a:latin typeface="Candara" panose="020E0502030303020204" pitchFamily="34" charset="0"/>
                <a:ea typeface="Times New Roman" panose="02020603050405020304" pitchFamily="18" charset="0"/>
              </a:rPr>
              <a:t>Một </a:t>
            </a:r>
            <a:r>
              <a:rPr lang="vi-VN" sz="2000" i="1" dirty="0" err="1">
                <a:effectLst/>
                <a:latin typeface="Candara" panose="020E0502030303020204" pitchFamily="34" charset="0"/>
                <a:ea typeface="Times New Roman" panose="02020603050405020304" pitchFamily="18" charset="0"/>
              </a:rPr>
              <a:t>chiếc</a:t>
            </a:r>
            <a:r>
              <a:rPr lang="vi-VN" sz="2000" dirty="0">
                <a:effectLst/>
                <a:latin typeface="Candara" panose="020E0502030303020204" pitchFamily="34" charset="0"/>
                <a:ea typeface="Times New Roman" panose="02020603050405020304" pitchFamily="18" charset="0"/>
              </a:rPr>
              <a:t>” – </a:t>
            </a:r>
            <a:r>
              <a:rPr lang="en-US" sz="2000" b="1" i="1" dirty="0" err="1">
                <a:effectLst/>
                <a:latin typeface="Candara" panose="020E0502030303020204" pitchFamily="34" charset="0"/>
                <a:ea typeface="Times New Roman" panose="02020603050405020304" pitchFamily="18" charset="0"/>
              </a:rPr>
              <a:t>Cô</a:t>
            </a:r>
            <a:r>
              <a:rPr lang="en-US" sz="2000" b="1" i="1" dirty="0">
                <a:effectLst/>
                <a:latin typeface="Candara" panose="020E0502030303020204" pitchFamily="34" charset="0"/>
                <a:ea typeface="Times New Roman" panose="02020603050405020304" pitchFamily="18" charset="0"/>
              </a:rPr>
              <a:t> </a:t>
            </a:r>
            <a:r>
              <a:rPr lang="en-US" sz="2000" b="1" i="1" dirty="0" err="1">
                <a:effectLst/>
                <a:latin typeface="Candara" panose="020E0502030303020204" pitchFamily="34" charset="0"/>
                <a:ea typeface="Times New Roman" panose="02020603050405020304" pitchFamily="18" charset="0"/>
              </a:rPr>
              <a:t>độc</a:t>
            </a:r>
            <a:r>
              <a:rPr lang="vi-VN" sz="2000" b="1" i="1" dirty="0">
                <a:effectLst/>
                <a:latin typeface="Candara" panose="020E0502030303020204" pitchFamily="34" charset="0"/>
                <a:ea typeface="Times New Roman" panose="02020603050405020304" pitchFamily="18" charset="0"/>
              </a:rPr>
              <a:t>, </a:t>
            </a:r>
            <a:r>
              <a:rPr lang="vi-VN" sz="2000" b="1" i="1" dirty="0" err="1">
                <a:effectLst/>
                <a:latin typeface="Candara" panose="020E0502030303020204" pitchFamily="34" charset="0"/>
                <a:ea typeface="Times New Roman" panose="02020603050405020304" pitchFamily="18" charset="0"/>
              </a:rPr>
              <a:t>lẻ</a:t>
            </a:r>
            <a:r>
              <a:rPr lang="vi-VN" sz="2000" b="1" i="1" dirty="0">
                <a:effectLst/>
                <a:latin typeface="Candara" panose="020E0502030303020204" pitchFamily="34" charset="0"/>
                <a:ea typeface="Times New Roman" panose="02020603050405020304" pitchFamily="18" charset="0"/>
              </a:rPr>
              <a:t> loi, </a:t>
            </a:r>
            <a:r>
              <a:rPr lang="vi-VN" sz="2000" b="1" i="1" dirty="0" err="1">
                <a:effectLst/>
                <a:latin typeface="Candara" panose="020E0502030303020204" pitchFamily="34" charset="0"/>
                <a:ea typeface="Times New Roman" panose="02020603050405020304" pitchFamily="18" charset="0"/>
              </a:rPr>
              <a:t>ít</a:t>
            </a:r>
            <a:r>
              <a:rPr lang="vi-VN" sz="2000" b="1" i="1" dirty="0">
                <a:effectLst/>
                <a:latin typeface="Candara" panose="020E0502030303020204" pitchFamily="34" charset="0"/>
                <a:ea typeface="Times New Roman" panose="02020603050405020304" pitchFamily="18" charset="0"/>
              </a:rPr>
              <a:t> </a:t>
            </a:r>
            <a:r>
              <a:rPr lang="vi-VN" sz="2000" b="1" i="1" dirty="0" err="1">
                <a:effectLst/>
                <a:latin typeface="Candara" panose="020E0502030303020204" pitchFamily="34" charset="0"/>
                <a:ea typeface="Times New Roman" panose="02020603050405020304" pitchFamily="18" charset="0"/>
              </a:rPr>
              <a:t>ỏi</a:t>
            </a:r>
            <a:endParaRPr lang="en-VN" sz="2000" b="1" i="1" dirty="0">
              <a:effectLst/>
              <a:latin typeface="Candara" panose="020E0502030303020204" pitchFamily="34" charset="0"/>
              <a:ea typeface="Times New Roman" panose="02020603050405020304" pitchFamily="18" charset="0"/>
            </a:endParaRPr>
          </a:p>
          <a:p>
            <a:pPr marL="63500"/>
            <a:r>
              <a:rPr lang="vi-VN" sz="2000" dirty="0">
                <a:effectLst/>
                <a:latin typeface="Candara" panose="020E0502030303020204" pitchFamily="34" charset="0"/>
                <a:ea typeface="Times New Roman" panose="02020603050405020304" pitchFamily="18" charset="0"/>
              </a:rPr>
              <a:t>+</a:t>
            </a:r>
            <a:r>
              <a:rPr lang="en-US" sz="2000" dirty="0">
                <a:effectLst/>
                <a:latin typeface="Candara" panose="020E0502030303020204" pitchFamily="34" charset="0"/>
                <a:ea typeface="Times New Roman" panose="02020603050405020304" pitchFamily="18" charset="0"/>
              </a:rPr>
              <a:t> </a:t>
            </a:r>
            <a:r>
              <a:rPr lang="en-US" sz="2000" dirty="0" err="1">
                <a:effectLst/>
                <a:latin typeface="Candara" panose="020E0502030303020204" pitchFamily="34" charset="0"/>
                <a:ea typeface="Times New Roman" panose="02020603050405020304" pitchFamily="18" charset="0"/>
              </a:rPr>
              <a:t>Kích</a:t>
            </a:r>
            <a:r>
              <a:rPr lang="en-US" sz="2000" dirty="0">
                <a:effectLst/>
                <a:latin typeface="Candara" panose="020E0502030303020204" pitchFamily="34" charset="0"/>
                <a:ea typeface="Times New Roman" panose="02020603050405020304" pitchFamily="18" charset="0"/>
              </a:rPr>
              <a:t> </a:t>
            </a:r>
            <a:r>
              <a:rPr lang="en-US" sz="2000" dirty="0" err="1">
                <a:effectLst/>
                <a:latin typeface="Candara" panose="020E0502030303020204" pitchFamily="34" charset="0"/>
                <a:ea typeface="Times New Roman" panose="02020603050405020304" pitchFamily="18" charset="0"/>
              </a:rPr>
              <a:t>cỡ</a:t>
            </a:r>
            <a:r>
              <a:rPr lang="vi-VN" sz="2000" dirty="0">
                <a:effectLst/>
                <a:latin typeface="Candara" panose="020E0502030303020204" pitchFamily="34" charset="0"/>
                <a:ea typeface="Times New Roman" panose="02020603050405020304" pitchFamily="18" charset="0"/>
              </a:rPr>
              <a:t>: “</a:t>
            </a:r>
            <a:r>
              <a:rPr lang="vi-VN" sz="2000" i="1" dirty="0">
                <a:effectLst/>
                <a:latin typeface="Candara" panose="020E0502030303020204" pitchFamily="34" charset="0"/>
                <a:ea typeface="Times New Roman" panose="02020603050405020304" pitchFamily="18" charset="0"/>
              </a:rPr>
              <a:t>Bé tẻo teo</a:t>
            </a:r>
            <a:r>
              <a:rPr lang="vi-VN" sz="2000" dirty="0">
                <a:effectLst/>
                <a:latin typeface="Candara" panose="020E0502030303020204" pitchFamily="34" charset="0"/>
                <a:ea typeface="Times New Roman" panose="02020603050405020304" pitchFamily="18" charset="0"/>
              </a:rPr>
              <a:t>” – </a:t>
            </a:r>
            <a:r>
              <a:rPr lang="en-US" sz="2000" dirty="0" err="1">
                <a:effectLst/>
                <a:latin typeface="Candara" panose="020E0502030303020204" pitchFamily="34" charset="0"/>
                <a:ea typeface="Times New Roman" panose="02020603050405020304" pitchFamily="18" charset="0"/>
              </a:rPr>
              <a:t>Cách</a:t>
            </a:r>
            <a:r>
              <a:rPr lang="en-US" sz="2000" dirty="0">
                <a:effectLst/>
                <a:latin typeface="Candara" panose="020E0502030303020204" pitchFamily="34" charset="0"/>
                <a:ea typeface="Times New Roman" panose="02020603050405020304" pitchFamily="18" charset="0"/>
              </a:rPr>
              <a:t> </a:t>
            </a:r>
            <a:r>
              <a:rPr lang="en-US" sz="2000" dirty="0" err="1">
                <a:effectLst/>
                <a:latin typeface="Candara" panose="020E0502030303020204" pitchFamily="34" charset="0"/>
                <a:ea typeface="Times New Roman" panose="02020603050405020304" pitchFamily="18" charset="0"/>
              </a:rPr>
              <a:t>diễn</a:t>
            </a:r>
            <a:r>
              <a:rPr lang="en-US" sz="2000" dirty="0">
                <a:effectLst/>
                <a:latin typeface="Candara" panose="020E0502030303020204" pitchFamily="34" charset="0"/>
                <a:ea typeface="Times New Roman" panose="02020603050405020304" pitchFamily="18" charset="0"/>
              </a:rPr>
              <a:t> </a:t>
            </a:r>
            <a:r>
              <a:rPr lang="en-US" sz="2000" dirty="0" err="1">
                <a:effectLst/>
                <a:latin typeface="Candara" panose="020E0502030303020204" pitchFamily="34" charset="0"/>
                <a:ea typeface="Times New Roman" panose="02020603050405020304" pitchFamily="18" charset="0"/>
              </a:rPr>
              <a:t>đạt</a:t>
            </a:r>
            <a:r>
              <a:rPr lang="en-US" sz="2000" dirty="0">
                <a:effectLst/>
                <a:latin typeface="Candara" panose="020E0502030303020204" pitchFamily="34" charset="0"/>
                <a:ea typeface="Times New Roman" panose="02020603050405020304" pitchFamily="18" charset="0"/>
              </a:rPr>
              <a:t> </a:t>
            </a:r>
            <a:r>
              <a:rPr lang="en-US" sz="2000" dirty="0" err="1">
                <a:effectLst/>
                <a:latin typeface="Candara" panose="020E0502030303020204" pitchFamily="34" charset="0"/>
                <a:ea typeface="Times New Roman" panose="02020603050405020304" pitchFamily="18" charset="0"/>
              </a:rPr>
              <a:t>theo</a:t>
            </a:r>
            <a:r>
              <a:rPr lang="en-US" sz="2000" dirty="0">
                <a:effectLst/>
                <a:latin typeface="Candara" panose="020E0502030303020204" pitchFamily="34" charset="0"/>
                <a:ea typeface="Times New Roman" panose="02020603050405020304" pitchFamily="18" charset="0"/>
              </a:rPr>
              <a:t> </a:t>
            </a:r>
            <a:r>
              <a:rPr lang="en-US" sz="2000" dirty="0" err="1">
                <a:effectLst/>
                <a:latin typeface="Candara" panose="020E0502030303020204" pitchFamily="34" charset="0"/>
                <a:ea typeface="Times New Roman" panose="02020603050405020304" pitchFamily="18" charset="0"/>
              </a:rPr>
              <a:t>lối</a:t>
            </a:r>
            <a:r>
              <a:rPr lang="vi-VN" sz="2000" dirty="0">
                <a:effectLst/>
                <a:latin typeface="Candara" panose="020E0502030303020204" pitchFamily="34" charset="0"/>
                <a:ea typeface="Times New Roman" panose="02020603050405020304" pitchFamily="18" charset="0"/>
              </a:rPr>
              <a:t> tăng tiến</a:t>
            </a:r>
            <a:r>
              <a:rPr lang="en-US" sz="2000" dirty="0">
                <a:effectLst/>
                <a:latin typeface="Candara" panose="020E0502030303020204" pitchFamily="34" charset="0"/>
                <a:ea typeface="Times New Roman" panose="02020603050405020304" pitchFamily="18" charset="0"/>
              </a:rPr>
              <a:t> </a:t>
            </a:r>
            <a:r>
              <a:rPr lang="pt-BR" sz="2000" dirty="0">
                <a:solidFill>
                  <a:srgbClr val="000000"/>
                </a:solidFill>
                <a:effectLst/>
                <a:latin typeface="Candara" panose="020E0502030303020204" pitchFamily="34" charset="0"/>
                <a:ea typeface="Times New Roman" panose="02020603050405020304" pitchFamily="18" charset="0"/>
                <a:sym typeface="Symbol" pitchFamily="2" charset="2"/>
              </a:rPr>
              <a:t></a:t>
            </a:r>
            <a:r>
              <a:rPr lang="pt-BR" sz="2000" dirty="0">
                <a:solidFill>
                  <a:srgbClr val="000000"/>
                </a:solidFill>
                <a:effectLst/>
                <a:latin typeface="Candara" panose="020E0502030303020204" pitchFamily="34" charset="0"/>
                <a:ea typeface="Times New Roman" panose="02020603050405020304" pitchFamily="18" charset="0"/>
              </a:rPr>
              <a:t> </a:t>
            </a:r>
            <a:r>
              <a:rPr lang="en-US" sz="2000" b="1" i="1" dirty="0" err="1">
                <a:effectLst/>
                <a:latin typeface="Candara" panose="020E0502030303020204" pitchFamily="34" charset="0"/>
                <a:ea typeface="Times New Roman" panose="02020603050405020304" pitchFamily="18" charset="0"/>
              </a:rPr>
              <a:t>Nhỏ</a:t>
            </a:r>
            <a:r>
              <a:rPr lang="en-US" sz="2000" b="1" i="1" dirty="0">
                <a:effectLst/>
                <a:latin typeface="Candara" panose="020E0502030303020204" pitchFamily="34" charset="0"/>
                <a:ea typeface="Times New Roman" panose="02020603050405020304" pitchFamily="18" charset="0"/>
              </a:rPr>
              <a:t>, r</a:t>
            </a:r>
            <a:r>
              <a:rPr lang="vi-VN" sz="2000" b="1" i="1" dirty="0">
                <a:effectLst/>
                <a:latin typeface="Candara" panose="020E0502030303020204" pitchFamily="34" charset="0"/>
                <a:ea typeface="Times New Roman" panose="02020603050405020304" pitchFamily="18" charset="0"/>
              </a:rPr>
              <a:t>ất nhỏ</a:t>
            </a:r>
            <a:endParaRPr lang="en-VN" sz="2000" b="1" i="1" dirty="0">
              <a:effectLst/>
              <a:latin typeface="Candara" panose="020E0502030303020204" pitchFamily="34" charset="0"/>
              <a:ea typeface="Times New Roman" panose="02020603050405020304" pitchFamily="18" charset="0"/>
            </a:endParaRPr>
          </a:p>
        </p:txBody>
      </p:sp>
      <p:pic>
        <p:nvPicPr>
          <p:cNvPr id="3074" name="Picture 2" descr="Nội dung bài thơ: Câu cá mùa thu (Nguyễn Khuyến) | Văn học lớp 11 |  baivan.net">
            <a:extLst>
              <a:ext uri="{FF2B5EF4-FFF2-40B4-BE49-F238E27FC236}">
                <a16:creationId xmlns:a16="http://schemas.microsoft.com/office/drawing/2014/main" id="{4B57B951-F9FF-E4B4-7E76-E5C7EE988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6899" y="1663573"/>
            <a:ext cx="3427100" cy="29499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Google Shape;280;p34">
            <a:extLst>
              <a:ext uri="{FF2B5EF4-FFF2-40B4-BE49-F238E27FC236}">
                <a16:creationId xmlns:a16="http://schemas.microsoft.com/office/drawing/2014/main" id="{58C642A7-5AAA-ADD7-43C6-5E8BBAF532CF}"/>
              </a:ext>
            </a:extLst>
          </p:cNvPr>
          <p:cNvSpPr txBox="1">
            <a:spLocks noGrp="1"/>
          </p:cNvSpPr>
          <p:nvPr>
            <p:ph type="title"/>
          </p:nvPr>
        </p:nvSpPr>
        <p:spPr>
          <a:xfrm>
            <a:off x="5028598" y="-55584"/>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ndara" panose="020E0502030303020204" pitchFamily="34" charset="0"/>
              </a:rPr>
              <a:t>II. </a:t>
            </a:r>
            <a:r>
              <a:rPr lang="en-US" dirty="0" err="1">
                <a:latin typeface="Candara" panose="020E0502030303020204" pitchFamily="34" charset="0"/>
              </a:rPr>
              <a:t>Đọc</a:t>
            </a:r>
            <a:r>
              <a:rPr lang="en-US" dirty="0">
                <a:latin typeface="Candara" panose="020E0502030303020204" pitchFamily="34" charset="0"/>
              </a:rPr>
              <a:t> </a:t>
            </a:r>
            <a:r>
              <a:rPr lang="en-US" dirty="0" err="1">
                <a:latin typeface="Candara" panose="020E0502030303020204" pitchFamily="34" charset="0"/>
              </a:rPr>
              <a:t>hiểu</a:t>
            </a:r>
            <a:r>
              <a:rPr lang="en-US" dirty="0">
                <a:latin typeface="Candara" panose="020E0502030303020204" pitchFamily="34" charset="0"/>
              </a:rPr>
              <a:t> </a:t>
            </a:r>
            <a:r>
              <a:rPr lang="en-US" dirty="0" err="1">
                <a:latin typeface="Candara" panose="020E0502030303020204" pitchFamily="34" charset="0"/>
              </a:rPr>
              <a:t>văn</a:t>
            </a:r>
            <a:r>
              <a:rPr lang="en-US" dirty="0">
                <a:latin typeface="Candara" panose="020E0502030303020204" pitchFamily="34" charset="0"/>
              </a:rPr>
              <a:t> </a:t>
            </a:r>
            <a:r>
              <a:rPr lang="en-US" dirty="0" err="1">
                <a:latin typeface="Candara" panose="020E0502030303020204" pitchFamily="34" charset="0"/>
              </a:rPr>
              <a:t>bản</a:t>
            </a:r>
            <a:endParaRPr dirty="0">
              <a:latin typeface="Candara" panose="020E0502030303020204" pitchFamily="34" charset="0"/>
            </a:endParaRPr>
          </a:p>
        </p:txBody>
      </p:sp>
      <p:sp>
        <p:nvSpPr>
          <p:cNvPr id="5" name="TextBox 4">
            <a:extLst>
              <a:ext uri="{FF2B5EF4-FFF2-40B4-BE49-F238E27FC236}">
                <a16:creationId xmlns:a16="http://schemas.microsoft.com/office/drawing/2014/main" id="{181B27BA-13D2-53C8-0382-DC4546CE5A63}"/>
              </a:ext>
            </a:extLst>
          </p:cNvPr>
          <p:cNvSpPr txBox="1"/>
          <p:nvPr/>
        </p:nvSpPr>
        <p:spPr>
          <a:xfrm>
            <a:off x="1277120" y="2994194"/>
            <a:ext cx="4201187" cy="1938992"/>
          </a:xfrm>
          <a:prstGeom prst="rect">
            <a:avLst/>
          </a:prstGeom>
          <a:noFill/>
        </p:spPr>
        <p:txBody>
          <a:bodyPr wrap="square">
            <a:spAutoFit/>
          </a:bodyPr>
          <a:lstStyle/>
          <a:p>
            <a:pPr algn="just"/>
            <a:r>
              <a:rPr lang="en-US" sz="2000" b="1" dirty="0">
                <a:effectLst/>
                <a:latin typeface="Candara" panose="020E0502030303020204" pitchFamily="34" charset="0"/>
                <a:ea typeface="Times New Roman" panose="02020603050405020304" pitchFamily="18" charset="0"/>
              </a:rPr>
              <a:t>- </a:t>
            </a:r>
            <a:r>
              <a:rPr lang="en-US" sz="2000" b="1" dirty="0" err="1">
                <a:effectLst/>
                <a:latin typeface="Candara" panose="020E0502030303020204" pitchFamily="34" charset="0"/>
                <a:ea typeface="Times New Roman" panose="02020603050405020304" pitchFamily="18" charset="0"/>
              </a:rPr>
              <a:t>Vần</a:t>
            </a:r>
            <a:r>
              <a:rPr lang="en-US" sz="2000" b="1" dirty="0">
                <a:effectLst/>
                <a:latin typeface="Candara" panose="020E0502030303020204" pitchFamily="34" charset="0"/>
                <a:ea typeface="Times New Roman" panose="02020603050405020304" pitchFamily="18" charset="0"/>
              </a:rPr>
              <a:t>: “</a:t>
            </a:r>
            <a:r>
              <a:rPr lang="en-US" sz="2000" b="1" i="1" dirty="0" err="1">
                <a:effectLst/>
                <a:latin typeface="Candara" panose="020E0502030303020204" pitchFamily="34" charset="0"/>
                <a:ea typeface="Times New Roman" panose="02020603050405020304" pitchFamily="18" charset="0"/>
              </a:rPr>
              <a:t>Eo</a:t>
            </a:r>
            <a:r>
              <a:rPr lang="en-US" sz="2000" b="1" dirty="0">
                <a:effectLst/>
                <a:latin typeface="Candara" panose="020E0502030303020204" pitchFamily="34" charset="0"/>
                <a:ea typeface="Times New Roman" panose="02020603050405020304" pitchFamily="18" charset="0"/>
              </a:rPr>
              <a:t>”</a:t>
            </a:r>
            <a:r>
              <a:rPr lang="en-US" sz="2000" dirty="0">
                <a:effectLst/>
                <a:latin typeface="Candara" panose="020E0502030303020204" pitchFamily="34" charset="0"/>
                <a:ea typeface="Times New Roman" panose="02020603050405020304" pitchFamily="18" charset="0"/>
              </a:rPr>
              <a:t> (</a:t>
            </a:r>
            <a:r>
              <a:rPr lang="en-US" sz="2000" i="1" dirty="0" err="1">
                <a:effectLst/>
                <a:latin typeface="Candara" panose="020E0502030303020204" pitchFamily="34" charset="0"/>
                <a:ea typeface="Times New Roman" panose="02020603050405020304" pitchFamily="18" charset="0"/>
              </a:rPr>
              <a:t>Lạnh</a:t>
            </a:r>
            <a:r>
              <a:rPr lang="en-US" sz="2000" i="1" dirty="0">
                <a:effectLst/>
                <a:latin typeface="Candara" panose="020E0502030303020204" pitchFamily="34" charset="0"/>
                <a:ea typeface="Times New Roman" panose="02020603050405020304" pitchFamily="18" charset="0"/>
              </a:rPr>
              <a:t> </a:t>
            </a:r>
            <a:r>
              <a:rPr lang="en-US" sz="2000" i="1" dirty="0" err="1">
                <a:effectLst/>
                <a:latin typeface="Candara" panose="020E0502030303020204" pitchFamily="34" charset="0"/>
                <a:ea typeface="Times New Roman" panose="02020603050405020304" pitchFamily="18" charset="0"/>
              </a:rPr>
              <a:t>lẽo</a:t>
            </a:r>
            <a:r>
              <a:rPr lang="en-US" sz="2000" i="1" dirty="0">
                <a:effectLst/>
                <a:latin typeface="Candara" panose="020E0502030303020204" pitchFamily="34" charset="0"/>
                <a:ea typeface="Times New Roman" panose="02020603050405020304" pitchFamily="18" charset="0"/>
              </a:rPr>
              <a:t>, </a:t>
            </a:r>
            <a:r>
              <a:rPr lang="en-US" sz="2000" i="1" dirty="0" err="1">
                <a:effectLst/>
                <a:latin typeface="Candara" panose="020E0502030303020204" pitchFamily="34" charset="0"/>
                <a:ea typeface="Times New Roman" panose="02020603050405020304" pitchFamily="18" charset="0"/>
              </a:rPr>
              <a:t>trong</a:t>
            </a:r>
            <a:r>
              <a:rPr lang="en-US" sz="2000" i="1" dirty="0">
                <a:effectLst/>
                <a:latin typeface="Candara" panose="020E0502030303020204" pitchFamily="34" charset="0"/>
                <a:ea typeface="Times New Roman" panose="02020603050405020304" pitchFamily="18" charset="0"/>
              </a:rPr>
              <a:t> </a:t>
            </a:r>
            <a:r>
              <a:rPr lang="en-US" sz="2000" i="1" dirty="0" err="1">
                <a:effectLst/>
                <a:latin typeface="Candara" panose="020E0502030303020204" pitchFamily="34" charset="0"/>
                <a:ea typeface="Times New Roman" panose="02020603050405020304" pitchFamily="18" charset="0"/>
              </a:rPr>
              <a:t>veo</a:t>
            </a:r>
            <a:r>
              <a:rPr lang="en-US" sz="2000" i="1" dirty="0">
                <a:effectLst/>
                <a:latin typeface="Candara" panose="020E0502030303020204" pitchFamily="34" charset="0"/>
                <a:ea typeface="Times New Roman" panose="02020603050405020304" pitchFamily="18" charset="0"/>
              </a:rPr>
              <a:t>, </a:t>
            </a:r>
            <a:r>
              <a:rPr lang="en-US" sz="2000" i="1" dirty="0" err="1">
                <a:effectLst/>
                <a:latin typeface="Candara" panose="020E0502030303020204" pitchFamily="34" charset="0"/>
                <a:ea typeface="Times New Roman" panose="02020603050405020304" pitchFamily="18" charset="0"/>
              </a:rPr>
              <a:t>tẻo</a:t>
            </a:r>
            <a:r>
              <a:rPr lang="en-US" sz="2000" i="1" dirty="0">
                <a:effectLst/>
                <a:latin typeface="Candara" panose="020E0502030303020204" pitchFamily="34" charset="0"/>
                <a:ea typeface="Times New Roman" panose="02020603050405020304" pitchFamily="18" charset="0"/>
              </a:rPr>
              <a:t> </a:t>
            </a:r>
            <a:r>
              <a:rPr lang="en-US" sz="2000" i="1" dirty="0" err="1">
                <a:effectLst/>
                <a:latin typeface="Candara" panose="020E0502030303020204" pitchFamily="34" charset="0"/>
                <a:ea typeface="Times New Roman" panose="02020603050405020304" pitchFamily="18" charset="0"/>
              </a:rPr>
              <a:t>teo</a:t>
            </a:r>
            <a:r>
              <a:rPr lang="en-US" sz="2000" dirty="0">
                <a:effectLst/>
                <a:latin typeface="Candara" panose="020E0502030303020204" pitchFamily="34" charset="0"/>
                <a:ea typeface="Times New Roman" panose="02020603050405020304" pitchFamily="18" charset="0"/>
              </a:rPr>
              <a:t>)</a:t>
            </a:r>
            <a:endParaRPr lang="en-VN" sz="2000" dirty="0">
              <a:effectLst/>
              <a:latin typeface="Candara" panose="020E0502030303020204" pitchFamily="34" charset="0"/>
              <a:ea typeface="Times New Roman" panose="02020603050405020304" pitchFamily="18" charset="0"/>
            </a:endParaRPr>
          </a:p>
          <a:p>
            <a:pPr algn="just"/>
            <a:r>
              <a:rPr lang="pt-BR" sz="2000" dirty="0">
                <a:solidFill>
                  <a:srgbClr val="000000"/>
                </a:solidFill>
                <a:effectLst/>
                <a:latin typeface="Candara" panose="020E0502030303020204" pitchFamily="34" charset="0"/>
                <a:ea typeface="Times New Roman" panose="02020603050405020304" pitchFamily="18" charset="0"/>
                <a:sym typeface="Symbol" pitchFamily="2" charset="2"/>
              </a:rPr>
              <a:t></a:t>
            </a:r>
            <a:r>
              <a:rPr lang="pt-BR" sz="2000" dirty="0">
                <a:solidFill>
                  <a:srgbClr val="000000"/>
                </a:solidFill>
                <a:effectLst/>
                <a:latin typeface="Candara" panose="020E0502030303020204" pitchFamily="34" charset="0"/>
                <a:ea typeface="Times New Roman" panose="02020603050405020304" pitchFamily="18" charset="0"/>
              </a:rPr>
              <a:t> </a:t>
            </a:r>
            <a:r>
              <a:rPr lang="vi-VN" sz="2000" i="1" dirty="0">
                <a:effectLst/>
                <a:latin typeface="Candara" panose="020E0502030303020204" pitchFamily="34" charset="0"/>
                <a:ea typeface="Times New Roman" panose="02020603050405020304" pitchFamily="18" charset="0"/>
              </a:rPr>
              <a:t>Không gian như bị thu lại trong tầm mắt của người đi câu</a:t>
            </a:r>
            <a:endParaRPr lang="en-VN" sz="2000" i="1" dirty="0">
              <a:effectLst/>
              <a:latin typeface="Candara" panose="020E0502030303020204" pitchFamily="34" charset="0"/>
              <a:ea typeface="Times New Roman" panose="02020603050405020304" pitchFamily="18" charset="0"/>
            </a:endParaRPr>
          </a:p>
          <a:p>
            <a:pPr algn="just"/>
            <a:r>
              <a:rPr lang="pt-BR" sz="2000" i="1" dirty="0">
                <a:solidFill>
                  <a:srgbClr val="000000"/>
                </a:solidFill>
                <a:effectLst/>
                <a:latin typeface="Candara" panose="020E0502030303020204" pitchFamily="34" charset="0"/>
                <a:ea typeface="Times New Roman" panose="02020603050405020304" pitchFamily="18" charset="0"/>
                <a:sym typeface="Symbol" pitchFamily="2" charset="2"/>
              </a:rPr>
              <a:t></a:t>
            </a:r>
            <a:r>
              <a:rPr lang="pt-BR" sz="2000" i="1" dirty="0">
                <a:solidFill>
                  <a:srgbClr val="000000"/>
                </a:solidFill>
                <a:effectLst/>
                <a:latin typeface="Candara" panose="020E0502030303020204" pitchFamily="34" charset="0"/>
                <a:ea typeface="Times New Roman" panose="02020603050405020304" pitchFamily="18" charset="0"/>
              </a:rPr>
              <a:t> </a:t>
            </a:r>
            <a:r>
              <a:rPr lang="en-US" sz="2000" i="1" dirty="0" err="1">
                <a:effectLst/>
                <a:latin typeface="Candara" panose="020E0502030303020204" pitchFamily="34" charset="0"/>
                <a:ea typeface="Times New Roman" panose="02020603050405020304" pitchFamily="18" charset="0"/>
              </a:rPr>
              <a:t>Sự</a:t>
            </a:r>
            <a:r>
              <a:rPr lang="vi-VN" sz="2000" i="1" dirty="0">
                <a:effectLst/>
                <a:latin typeface="Candara" panose="020E0502030303020204" pitchFamily="34" charset="0"/>
                <a:ea typeface="Times New Roman" panose="02020603050405020304" pitchFamily="18" charset="0"/>
              </a:rPr>
              <a:t> vật như co lại trước cái lạnh mùa thu.</a:t>
            </a:r>
            <a:endParaRPr lang="en-US" sz="2000" dirty="0"/>
          </a:p>
        </p:txBody>
      </p:sp>
    </p:spTree>
    <p:extLst>
      <p:ext uri="{BB962C8B-B14F-4D97-AF65-F5344CB8AC3E}">
        <p14:creationId xmlns:p14="http://schemas.microsoft.com/office/powerpoint/2010/main" val="122000592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o thu lạnh lẽo nước trong veo ngắn gọn, hay nhất">
            <a:extLst>
              <a:ext uri="{FF2B5EF4-FFF2-40B4-BE49-F238E27FC236}">
                <a16:creationId xmlns:a16="http://schemas.microsoft.com/office/drawing/2014/main" id="{6DFC0CC2-65CA-312A-28D3-46900C190A2B}"/>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95534" y="2571750"/>
            <a:ext cx="9526138" cy="36516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A017EB0-F859-83B0-7083-4810434E82D9}"/>
              </a:ext>
            </a:extLst>
          </p:cNvPr>
          <p:cNvSpPr txBox="1"/>
          <p:nvPr/>
        </p:nvSpPr>
        <p:spPr>
          <a:xfrm>
            <a:off x="416257" y="637682"/>
            <a:ext cx="4572000" cy="384721"/>
          </a:xfrm>
          <a:prstGeom prst="rect">
            <a:avLst/>
          </a:prstGeom>
          <a:noFill/>
        </p:spPr>
        <p:txBody>
          <a:bodyPr wrap="square">
            <a:spAutoFit/>
          </a:bodyPr>
          <a:lstStyle/>
          <a:p>
            <a:pPr algn="just"/>
            <a:r>
              <a:rPr lang="vi-VN" sz="1900" b="1" dirty="0">
                <a:effectLst/>
                <a:latin typeface="Candara" panose="020E0502030303020204" pitchFamily="34" charset="0"/>
                <a:ea typeface="Times New Roman" panose="02020603050405020304" pitchFamily="18" charset="0"/>
              </a:rPr>
              <a:t>1. Hai câu đề</a:t>
            </a:r>
            <a:endParaRPr lang="en-VN" sz="1900" dirty="0">
              <a:effectLst/>
              <a:latin typeface="Candara" panose="020E0502030303020204" pitchFamily="34" charset="0"/>
              <a:ea typeface="Times New Roman" panose="02020603050405020304" pitchFamily="18" charset="0"/>
            </a:endParaRPr>
          </a:p>
        </p:txBody>
      </p:sp>
      <p:sp>
        <p:nvSpPr>
          <p:cNvPr id="18" name="TextBox 17">
            <a:extLst>
              <a:ext uri="{FF2B5EF4-FFF2-40B4-BE49-F238E27FC236}">
                <a16:creationId xmlns:a16="http://schemas.microsoft.com/office/drawing/2014/main" id="{C5F63B80-519F-AB7D-A9D5-3580AB354A25}"/>
              </a:ext>
            </a:extLst>
          </p:cNvPr>
          <p:cNvSpPr txBox="1"/>
          <p:nvPr/>
        </p:nvSpPr>
        <p:spPr>
          <a:xfrm>
            <a:off x="3145809" y="529960"/>
            <a:ext cx="4572000" cy="677108"/>
          </a:xfrm>
          <a:prstGeom prst="rect">
            <a:avLst/>
          </a:prstGeom>
          <a:noFill/>
        </p:spPr>
        <p:txBody>
          <a:bodyPr wrap="square">
            <a:spAutoFit/>
          </a:bodyPr>
          <a:lstStyle/>
          <a:p>
            <a:r>
              <a:rPr lang="vi-VN" sz="1900" b="0" i="1" u="none" strike="noStrike" dirty="0">
                <a:effectLst/>
                <a:latin typeface="Candara" panose="020E0502030303020204" pitchFamily="34" charset="0"/>
              </a:rPr>
              <a:t>Ao thu lạnh lẽo nước trong veo</a:t>
            </a:r>
            <a:endParaRPr lang="vi-VN" sz="1900" b="0" i="0" u="none" strike="noStrike" dirty="0">
              <a:effectLst/>
              <a:latin typeface="Candara" panose="020E0502030303020204" pitchFamily="34" charset="0"/>
            </a:endParaRPr>
          </a:p>
          <a:p>
            <a:r>
              <a:rPr lang="vi-VN" sz="1900" b="0" i="1" u="none" strike="noStrike" dirty="0">
                <a:effectLst/>
                <a:latin typeface="Candara" panose="020E0502030303020204" pitchFamily="34" charset="0"/>
              </a:rPr>
              <a:t>Một chiếc thuyền câu bé tẻo teo</a:t>
            </a:r>
            <a:endParaRPr lang="en-VN" sz="1900" dirty="0">
              <a:latin typeface="Candara" panose="020E0502030303020204" pitchFamily="34" charset="0"/>
            </a:endParaRPr>
          </a:p>
        </p:txBody>
      </p:sp>
      <p:cxnSp>
        <p:nvCxnSpPr>
          <p:cNvPr id="6" name="Straight Connector 5">
            <a:extLst>
              <a:ext uri="{FF2B5EF4-FFF2-40B4-BE49-F238E27FC236}">
                <a16:creationId xmlns:a16="http://schemas.microsoft.com/office/drawing/2014/main" id="{497F9CA4-9170-9BD2-C71B-3D966494300C}"/>
              </a:ext>
            </a:extLst>
          </p:cNvPr>
          <p:cNvCxnSpPr>
            <a:cxnSpLocks noChangeShapeType="1"/>
          </p:cNvCxnSpPr>
          <p:nvPr/>
        </p:nvCxnSpPr>
        <p:spPr>
          <a:xfrm>
            <a:off x="6151245" y="5694045"/>
            <a:ext cx="142240" cy="146050"/>
          </a:xfrm>
          <a:prstGeom prst="line">
            <a:avLst/>
          </a:prstGeom>
          <a:noFill/>
          <a:ln w="6350" cap="flat" cmpd="sng" algn="ctr">
            <a:solidFill>
              <a:srgbClr val="4472C4"/>
            </a:solidFill>
            <a:prstDash val="solid"/>
            <a:miter lim="800000"/>
          </a:ln>
          <a:effectLst/>
        </p:spPr>
      </p:cxnSp>
      <p:cxnSp>
        <p:nvCxnSpPr>
          <p:cNvPr id="7" name="Straight Connector 6">
            <a:extLst>
              <a:ext uri="{FF2B5EF4-FFF2-40B4-BE49-F238E27FC236}">
                <a16:creationId xmlns:a16="http://schemas.microsoft.com/office/drawing/2014/main" id="{A854E1C2-C166-753E-1BCE-8684EEAF7A28}"/>
              </a:ext>
            </a:extLst>
          </p:cNvPr>
          <p:cNvCxnSpPr>
            <a:cxnSpLocks noChangeShapeType="1"/>
          </p:cNvCxnSpPr>
          <p:nvPr/>
        </p:nvCxnSpPr>
        <p:spPr>
          <a:xfrm>
            <a:off x="6151245" y="5650865"/>
            <a:ext cx="109118" cy="0"/>
          </a:xfrm>
          <a:prstGeom prst="line">
            <a:avLst/>
          </a:prstGeom>
          <a:noFill/>
          <a:ln w="6350" cap="flat" cmpd="sng" algn="ctr">
            <a:solidFill>
              <a:srgbClr val="4472C4"/>
            </a:solidFill>
            <a:prstDash val="solid"/>
            <a:miter lim="800000"/>
          </a:ln>
          <a:effectLst/>
        </p:spPr>
      </p:cxnSp>
      <p:sp>
        <p:nvSpPr>
          <p:cNvPr id="4" name="TextBox 3">
            <a:extLst>
              <a:ext uri="{FF2B5EF4-FFF2-40B4-BE49-F238E27FC236}">
                <a16:creationId xmlns:a16="http://schemas.microsoft.com/office/drawing/2014/main" id="{CF8AD54A-A999-4A59-2194-090FB7F5B38C}"/>
              </a:ext>
            </a:extLst>
          </p:cNvPr>
          <p:cNvSpPr txBox="1"/>
          <p:nvPr/>
        </p:nvSpPr>
        <p:spPr>
          <a:xfrm>
            <a:off x="898216" y="1271238"/>
            <a:ext cx="7317735" cy="1323439"/>
          </a:xfrm>
          <a:prstGeom prst="rect">
            <a:avLst/>
          </a:prstGeom>
          <a:noFill/>
        </p:spPr>
        <p:txBody>
          <a:bodyPr wrap="square">
            <a:spAutoFit/>
          </a:bodyPr>
          <a:lstStyle/>
          <a:p>
            <a:pPr lvl="0" algn="just">
              <a:buSzPts val="1300"/>
            </a:pPr>
            <a:r>
              <a:rPr lang="vi-VN" sz="2000" b="1"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Tiểu kết:</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với</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điểm</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nhìn</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từ</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bao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quát</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đến</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cận</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cảnh</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từ</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ao thu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đến</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thuyền</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câu)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cùng</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n</a:t>
            </a:r>
            <a:r>
              <a:rPr lang="en-US"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gôn</a:t>
            </a:r>
            <a:r>
              <a:rPr lang="en-US"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en-US"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ngữ</a:t>
            </a:r>
            <a:r>
              <a:rPr lang="en-US"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en-US"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bình</a:t>
            </a:r>
            <a:r>
              <a:rPr lang="en-US"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en-US"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dị</a:t>
            </a:r>
            <a:r>
              <a:rPr lang="en-US"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en-US"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tự</a:t>
            </a:r>
            <a:r>
              <a:rPr lang="en-US"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en-US"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nhiên</a:t>
            </a:r>
            <a:r>
              <a:rPr lang="en-US"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en-US"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giàu</a:t>
            </a:r>
            <a:r>
              <a:rPr lang="en-US"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en-US"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sức</a:t>
            </a:r>
            <a:r>
              <a:rPr lang="en-US"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en-US"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biểu</a:t>
            </a:r>
            <a:r>
              <a:rPr lang="en-US"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đạt</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hai câu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đề</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đã</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miêu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tả</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khung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cảnh</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đặc</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trưng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của</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mùa</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thu nơi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làng</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quê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Bắc</a:t>
            </a:r>
            <a:r>
              <a:rPr lang="vi-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rPr>
              <a:t>bộ</a:t>
            </a:r>
            <a:r>
              <a:rPr lang="vi-VN" sz="2000" i="1" dirty="0">
                <a:solidFill>
                  <a:schemeClr val="tx1">
                    <a:lumMod val="90000"/>
                    <a:lumOff val="10000"/>
                  </a:schemeClr>
                </a:solidFill>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latin typeface="Candara" panose="020E0502030303020204" pitchFamily="34" charset="0"/>
                <a:ea typeface="Times New Roman" panose="02020603050405020304" pitchFamily="18" charset="0"/>
                <a:cs typeface="Times New Roman" panose="02020603050405020304" pitchFamily="18" charset="0"/>
              </a:rPr>
              <a:t>tĩnh</a:t>
            </a:r>
            <a:r>
              <a:rPr lang="vi-VN" sz="2000" i="1" dirty="0">
                <a:solidFill>
                  <a:schemeClr val="tx1">
                    <a:lumMod val="90000"/>
                    <a:lumOff val="10000"/>
                  </a:schemeClr>
                </a:solidFill>
                <a:latin typeface="Candara" panose="020E0502030303020204" pitchFamily="34" charset="0"/>
                <a:ea typeface="Times New Roman" panose="02020603050405020304" pitchFamily="18" charset="0"/>
                <a:cs typeface="Times New Roman" panose="02020603050405020304" pitchFamily="18" charset="0"/>
              </a:rPr>
              <a:t> </a:t>
            </a:r>
            <a:r>
              <a:rPr lang="vi-VN" sz="2000" i="1" dirty="0" err="1">
                <a:solidFill>
                  <a:schemeClr val="tx1">
                    <a:lumMod val="90000"/>
                    <a:lumOff val="10000"/>
                  </a:schemeClr>
                </a:solidFill>
                <a:latin typeface="Candara" panose="020E0502030303020204" pitchFamily="34" charset="0"/>
                <a:ea typeface="Times New Roman" panose="02020603050405020304" pitchFamily="18" charset="0"/>
                <a:cs typeface="Times New Roman" panose="02020603050405020304" pitchFamily="18" charset="0"/>
              </a:rPr>
              <a:t>lặng</a:t>
            </a:r>
            <a:r>
              <a:rPr lang="vi-VN" sz="2000" i="1" dirty="0">
                <a:solidFill>
                  <a:schemeClr val="tx1">
                    <a:lumMod val="90000"/>
                    <a:lumOff val="10000"/>
                  </a:schemeClr>
                </a:solidFill>
                <a:latin typeface="Candara" panose="020E0502030303020204" pitchFamily="34" charset="0"/>
                <a:ea typeface="Times New Roman" panose="02020603050405020304" pitchFamily="18" charset="0"/>
                <a:cs typeface="Times New Roman" panose="02020603050405020304" pitchFamily="18" charset="0"/>
              </a:rPr>
              <a:t>, thanh sơ nhưng </a:t>
            </a:r>
            <a:r>
              <a:rPr lang="vi-VN" sz="2000" i="1" dirty="0" err="1">
                <a:solidFill>
                  <a:schemeClr val="tx1">
                    <a:lumMod val="90000"/>
                    <a:lumOff val="10000"/>
                  </a:schemeClr>
                </a:solidFill>
                <a:latin typeface="Candara" panose="020E0502030303020204" pitchFamily="34" charset="0"/>
                <a:ea typeface="Times New Roman" panose="02020603050405020304" pitchFamily="18" charset="0"/>
                <a:cs typeface="Times New Roman" panose="02020603050405020304" pitchFamily="18" charset="0"/>
              </a:rPr>
              <a:t>buồn</a:t>
            </a:r>
            <a:r>
              <a:rPr lang="vi-VN" sz="2000" i="1" dirty="0">
                <a:solidFill>
                  <a:schemeClr val="tx1">
                    <a:lumMod val="90000"/>
                    <a:lumOff val="10000"/>
                  </a:schemeClr>
                </a:solidFill>
                <a:latin typeface="Candara" panose="020E0502030303020204" pitchFamily="34" charset="0"/>
                <a:ea typeface="Times New Roman" panose="02020603050405020304" pitchFamily="18" charset="0"/>
                <a:cs typeface="Times New Roman" panose="02020603050405020304" pitchFamily="18" charset="0"/>
              </a:rPr>
              <a:t>, hiu </a:t>
            </a:r>
            <a:r>
              <a:rPr lang="vi-VN" sz="2000" i="1" dirty="0" err="1">
                <a:solidFill>
                  <a:schemeClr val="tx1">
                    <a:lumMod val="90000"/>
                    <a:lumOff val="10000"/>
                  </a:schemeClr>
                </a:solidFill>
                <a:latin typeface="Candara" panose="020E0502030303020204" pitchFamily="34" charset="0"/>
                <a:ea typeface="Times New Roman" panose="02020603050405020304" pitchFamily="18" charset="0"/>
                <a:cs typeface="Times New Roman" panose="02020603050405020304" pitchFamily="18" charset="0"/>
              </a:rPr>
              <a:t>hắt</a:t>
            </a:r>
            <a:r>
              <a:rPr lang="vi-VN" sz="2000" i="1" dirty="0">
                <a:solidFill>
                  <a:schemeClr val="tx1">
                    <a:lumMod val="90000"/>
                    <a:lumOff val="10000"/>
                  </a:schemeClr>
                </a:solidFill>
                <a:latin typeface="Candara" panose="020E0502030303020204" pitchFamily="34" charset="0"/>
                <a:ea typeface="Times New Roman" panose="02020603050405020304" pitchFamily="18" charset="0"/>
                <a:cs typeface="Times New Roman" panose="02020603050405020304" pitchFamily="18" charset="0"/>
              </a:rPr>
              <a:t>.</a:t>
            </a:r>
            <a:endParaRPr lang="en-VN" sz="2000" i="1" dirty="0">
              <a:solidFill>
                <a:schemeClr val="tx1">
                  <a:lumMod val="90000"/>
                  <a:lumOff val="10000"/>
                </a:schemeClr>
              </a:solidFill>
              <a:effectLst/>
              <a:latin typeface="Candara" panose="020E0502030303020204" pitchFamily="34" charset="0"/>
              <a:ea typeface="Times New Roman" panose="02020603050405020304" pitchFamily="18" charset="0"/>
              <a:cs typeface="Times New Roman" panose="02020603050405020304" pitchFamily="18" charset="0"/>
            </a:endParaRPr>
          </a:p>
        </p:txBody>
      </p:sp>
      <p:sp>
        <p:nvSpPr>
          <p:cNvPr id="12" name="Google Shape;280;p34">
            <a:extLst>
              <a:ext uri="{FF2B5EF4-FFF2-40B4-BE49-F238E27FC236}">
                <a16:creationId xmlns:a16="http://schemas.microsoft.com/office/drawing/2014/main" id="{ADA999B1-AAD3-E7BA-5B68-DFEC6CE87618}"/>
              </a:ext>
            </a:extLst>
          </p:cNvPr>
          <p:cNvSpPr txBox="1">
            <a:spLocks noGrp="1"/>
          </p:cNvSpPr>
          <p:nvPr>
            <p:ph type="title"/>
          </p:nvPr>
        </p:nvSpPr>
        <p:spPr>
          <a:xfrm>
            <a:off x="5028598" y="-55584"/>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ndara" panose="020E0502030303020204" pitchFamily="34" charset="0"/>
              </a:rPr>
              <a:t>II. </a:t>
            </a:r>
            <a:r>
              <a:rPr lang="en-US" dirty="0" err="1">
                <a:latin typeface="Candara" panose="020E0502030303020204" pitchFamily="34" charset="0"/>
              </a:rPr>
              <a:t>Đọc</a:t>
            </a:r>
            <a:r>
              <a:rPr lang="en-US" dirty="0">
                <a:latin typeface="Candara" panose="020E0502030303020204" pitchFamily="34" charset="0"/>
              </a:rPr>
              <a:t> </a:t>
            </a:r>
            <a:r>
              <a:rPr lang="en-US" dirty="0" err="1">
                <a:latin typeface="Candara" panose="020E0502030303020204" pitchFamily="34" charset="0"/>
              </a:rPr>
              <a:t>hiểu</a:t>
            </a:r>
            <a:r>
              <a:rPr lang="en-US" dirty="0">
                <a:latin typeface="Candara" panose="020E0502030303020204" pitchFamily="34" charset="0"/>
              </a:rPr>
              <a:t> </a:t>
            </a:r>
            <a:r>
              <a:rPr lang="en-US" dirty="0" err="1">
                <a:latin typeface="Candara" panose="020E0502030303020204" pitchFamily="34" charset="0"/>
              </a:rPr>
              <a:t>văn</a:t>
            </a:r>
            <a:r>
              <a:rPr lang="en-US" dirty="0">
                <a:latin typeface="Candara" panose="020E0502030303020204" pitchFamily="34" charset="0"/>
              </a:rPr>
              <a:t> </a:t>
            </a:r>
            <a:r>
              <a:rPr lang="en-US" dirty="0" err="1">
                <a:latin typeface="Candara" panose="020E0502030303020204" pitchFamily="34" charset="0"/>
              </a:rPr>
              <a:t>bản</a:t>
            </a:r>
            <a:endParaRPr dirty="0">
              <a:latin typeface="Candara" panose="020E0502030303020204" pitchFamily="34" charset="0"/>
            </a:endParaRPr>
          </a:p>
        </p:txBody>
      </p:sp>
    </p:spTree>
    <p:extLst>
      <p:ext uri="{BB962C8B-B14F-4D97-AF65-F5344CB8AC3E}">
        <p14:creationId xmlns:p14="http://schemas.microsoft.com/office/powerpoint/2010/main" val="6455531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00232B-E464-4C4F-A98D-416B0CFBF9D8}"/>
              </a:ext>
            </a:extLst>
          </p:cNvPr>
          <p:cNvPicPr>
            <a:picLocks noChangeAspect="1"/>
          </p:cNvPicPr>
          <p:nvPr/>
        </p:nvPicPr>
        <p:blipFill rotWithShape="1">
          <a:blip r:embed="rId3">
            <a:extLst>
              <a:ext uri="{28A0092B-C50C-407E-A947-70E740481C1C}">
                <a14:useLocalDpi xmlns:a14="http://schemas.microsoft.com/office/drawing/2010/main" val="0"/>
              </a:ext>
            </a:extLst>
          </a:blip>
          <a:srcRect l="51355" t="-249" r="52" b="48775"/>
          <a:stretch/>
        </p:blipFill>
        <p:spPr>
          <a:xfrm flipH="1">
            <a:off x="1" y="-13878"/>
            <a:ext cx="3912752" cy="2484913"/>
          </a:xfrm>
          <a:prstGeom prst="rect">
            <a:avLst/>
          </a:prstGeom>
        </p:spPr>
      </p:pic>
      <p:sp>
        <p:nvSpPr>
          <p:cNvPr id="8" name="文本框 7">
            <a:extLst>
              <a:ext uri="{FF2B5EF4-FFF2-40B4-BE49-F238E27FC236}">
                <a16:creationId xmlns:a16="http://schemas.microsoft.com/office/drawing/2014/main" id="{2C2AA1AD-2F70-4EC5-AC13-1222948E9C58}"/>
              </a:ext>
            </a:extLst>
          </p:cNvPr>
          <p:cNvSpPr txBox="1"/>
          <p:nvPr/>
        </p:nvSpPr>
        <p:spPr>
          <a:xfrm>
            <a:off x="998204" y="2186591"/>
            <a:ext cx="7278155" cy="1685077"/>
          </a:xfrm>
          <a:prstGeom prst="rect">
            <a:avLst/>
          </a:prstGeom>
          <a:noFill/>
          <a:ln w="19050">
            <a:noFill/>
          </a:ln>
        </p:spPr>
        <p:txBody>
          <a:bodyPr wrap="square" rtlCol="0">
            <a:spAutoFit/>
          </a:bodyPr>
          <a:lstStyle/>
          <a:p>
            <a:pPr algn="ctr"/>
            <a:r>
              <a:rPr lang="en-US" altLang="zh-CN" sz="10350" dirty="0">
                <a:solidFill>
                  <a:srgbClr val="E98B04"/>
                </a:solidFill>
                <a:latin typeface="SVN-Black Orchid" panose="00000500000000000000" pitchFamily="50" charset="0"/>
                <a:ea typeface="字魂70号-灵悦黑体" panose="00000500000000000000" pitchFamily="2" charset="-122"/>
                <a:cs typeface="+mn-ea"/>
                <a:sym typeface="+mn-lt"/>
              </a:rPr>
              <a:t>KHỞI ĐỘNG </a:t>
            </a:r>
            <a:endParaRPr lang="zh-CN" altLang="en-US" sz="10350" dirty="0">
              <a:solidFill>
                <a:srgbClr val="E98B04"/>
              </a:solidFill>
              <a:latin typeface="SVN-Black Orchid" panose="00000500000000000000" pitchFamily="50" charset="0"/>
              <a:ea typeface="字魂70号-灵悦黑体" panose="00000500000000000000" pitchFamily="2" charset="-122"/>
              <a:cs typeface="+mn-ea"/>
              <a:sym typeface="+mn-lt"/>
            </a:endParaRPr>
          </a:p>
        </p:txBody>
      </p:sp>
      <p:pic>
        <p:nvPicPr>
          <p:cNvPr id="14" name="图片 13">
            <a:extLst>
              <a:ext uri="{FF2B5EF4-FFF2-40B4-BE49-F238E27FC236}">
                <a16:creationId xmlns:a16="http://schemas.microsoft.com/office/drawing/2014/main" id="{4802E282-EBD7-494F-ACCA-23DAC9D07147}"/>
              </a:ext>
            </a:extLst>
          </p:cNvPr>
          <p:cNvPicPr>
            <a:picLocks noChangeAspect="1"/>
          </p:cNvPicPr>
          <p:nvPr/>
        </p:nvPicPr>
        <p:blipFill rotWithShape="1">
          <a:blip r:embed="rId3">
            <a:extLst>
              <a:ext uri="{28A0092B-C50C-407E-A947-70E740481C1C}">
                <a14:useLocalDpi xmlns:a14="http://schemas.microsoft.com/office/drawing/2010/main" val="0"/>
              </a:ext>
            </a:extLst>
          </a:blip>
          <a:srcRect t="79497" r="51407"/>
          <a:stretch/>
        </p:blipFill>
        <p:spPr>
          <a:xfrm>
            <a:off x="0" y="3665023"/>
            <a:ext cx="5844764" cy="1478478"/>
          </a:xfrm>
          <a:prstGeom prst="rect">
            <a:avLst/>
          </a:prstGeom>
        </p:spPr>
      </p:pic>
      <p:pic>
        <p:nvPicPr>
          <p:cNvPr id="15" name="图片 14">
            <a:extLst>
              <a:ext uri="{FF2B5EF4-FFF2-40B4-BE49-F238E27FC236}">
                <a16:creationId xmlns:a16="http://schemas.microsoft.com/office/drawing/2014/main" id="{D2A8A1F7-D29E-4FE6-9CD5-2F7AE4360043}"/>
              </a:ext>
            </a:extLst>
          </p:cNvPr>
          <p:cNvPicPr>
            <a:picLocks noChangeAspect="1"/>
          </p:cNvPicPr>
          <p:nvPr/>
        </p:nvPicPr>
        <p:blipFill rotWithShape="1">
          <a:blip r:embed="rId3">
            <a:extLst>
              <a:ext uri="{28A0092B-C50C-407E-A947-70E740481C1C}">
                <a14:useLocalDpi xmlns:a14="http://schemas.microsoft.com/office/drawing/2010/main" val="0"/>
              </a:ext>
            </a:extLst>
          </a:blip>
          <a:srcRect l="51355" t="-249" r="52" b="48775"/>
          <a:stretch/>
        </p:blipFill>
        <p:spPr>
          <a:xfrm>
            <a:off x="5247131" y="1"/>
            <a:ext cx="3896869" cy="2474825"/>
          </a:xfrm>
          <a:prstGeom prst="rect">
            <a:avLst/>
          </a:prstGeom>
        </p:spPr>
      </p:pic>
    </p:spTree>
    <p:extLst>
      <p:ext uri="{BB962C8B-B14F-4D97-AF65-F5344CB8AC3E}">
        <p14:creationId xmlns:p14="http://schemas.microsoft.com/office/powerpoint/2010/main" val="1874370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838A8AB-21FD-DA6A-BEA1-A60559EB5480}"/>
              </a:ext>
            </a:extLst>
          </p:cNvPr>
          <p:cNvSpPr txBox="1"/>
          <p:nvPr/>
        </p:nvSpPr>
        <p:spPr>
          <a:xfrm>
            <a:off x="958755" y="993703"/>
            <a:ext cx="5547814" cy="384721"/>
          </a:xfrm>
          <a:prstGeom prst="rect">
            <a:avLst/>
          </a:prstGeom>
          <a:noFill/>
        </p:spPr>
        <p:txBody>
          <a:bodyPr wrap="square">
            <a:spAutoFit/>
          </a:bodyPr>
          <a:lstStyle/>
          <a:p>
            <a:pPr algn="just"/>
            <a:r>
              <a:rPr lang="en-US" sz="1900" b="1" dirty="0">
                <a:effectLst/>
                <a:latin typeface="Candara" panose="020E0502030303020204" pitchFamily="34" charset="0"/>
                <a:ea typeface="Times New Roman" panose="02020603050405020304" pitchFamily="18" charset="0"/>
              </a:rPr>
              <a:t>2</a:t>
            </a:r>
            <a:r>
              <a:rPr lang="vi-VN" sz="1900" b="1" dirty="0">
                <a:effectLst/>
                <a:latin typeface="Candara" panose="020E0502030303020204" pitchFamily="34" charset="0"/>
                <a:ea typeface="Times New Roman" panose="02020603050405020304" pitchFamily="18" charset="0"/>
              </a:rPr>
              <a:t>. Hai câu </a:t>
            </a:r>
            <a:r>
              <a:rPr lang="en-US" sz="1900" b="1" dirty="0" err="1">
                <a:effectLst/>
                <a:latin typeface="Candara" panose="020E0502030303020204" pitchFamily="34" charset="0"/>
                <a:ea typeface="Times New Roman" panose="02020603050405020304" pitchFamily="18" charset="0"/>
              </a:rPr>
              <a:t>thực</a:t>
            </a:r>
            <a:endParaRPr lang="en-VN" sz="1900" dirty="0">
              <a:effectLst/>
              <a:latin typeface="Candara" panose="020E0502030303020204" pitchFamily="34" charset="0"/>
              <a:ea typeface="Times New Roman" panose="02020603050405020304" pitchFamily="18" charset="0"/>
            </a:endParaRPr>
          </a:p>
        </p:txBody>
      </p:sp>
      <p:graphicFrame>
        <p:nvGraphicFramePr>
          <p:cNvPr id="18" name="Diagram 17">
            <a:extLst>
              <a:ext uri="{FF2B5EF4-FFF2-40B4-BE49-F238E27FC236}">
                <a16:creationId xmlns:a16="http://schemas.microsoft.com/office/drawing/2014/main" id="{8D530250-157A-C89B-E902-E62FCFD6C437}"/>
              </a:ext>
            </a:extLst>
          </p:cNvPr>
          <p:cNvGraphicFramePr/>
          <p:nvPr>
            <p:extLst>
              <p:ext uri="{D42A27DB-BD31-4B8C-83A1-F6EECF244321}">
                <p14:modId xmlns:p14="http://schemas.microsoft.com/office/powerpoint/2010/main" val="1658448686"/>
              </p:ext>
            </p:extLst>
          </p:nvPr>
        </p:nvGraphicFramePr>
        <p:xfrm>
          <a:off x="4335439" y="2348022"/>
          <a:ext cx="4808561" cy="2583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Box 19">
            <a:extLst>
              <a:ext uri="{FF2B5EF4-FFF2-40B4-BE49-F238E27FC236}">
                <a16:creationId xmlns:a16="http://schemas.microsoft.com/office/drawing/2014/main" id="{63D03756-AE3F-FCFD-BE37-719E06C48BF6}"/>
              </a:ext>
            </a:extLst>
          </p:cNvPr>
          <p:cNvSpPr txBox="1"/>
          <p:nvPr/>
        </p:nvSpPr>
        <p:spPr>
          <a:xfrm>
            <a:off x="480896" y="1946428"/>
            <a:ext cx="3646042" cy="1015663"/>
          </a:xfrm>
          <a:prstGeom prst="rect">
            <a:avLst/>
          </a:prstGeom>
          <a:noFill/>
        </p:spPr>
        <p:txBody>
          <a:bodyPr wrap="square">
            <a:spAutoFit/>
          </a:bodyPr>
          <a:lstStyle/>
          <a:p>
            <a:pPr algn="just"/>
            <a:r>
              <a:rPr lang="vi-VN" sz="2000" b="1" dirty="0">
                <a:effectLst/>
                <a:latin typeface="Candara" panose="020E0502030303020204" pitchFamily="34" charset="0"/>
                <a:ea typeface="Times New Roman" panose="02020603050405020304" pitchFamily="18" charset="0"/>
              </a:rPr>
              <a:t>- Điểm nhìn:</a:t>
            </a:r>
            <a:r>
              <a:rPr lang="vi-VN" sz="2000" dirty="0">
                <a:effectLst/>
                <a:latin typeface="Candara" panose="020E0502030303020204" pitchFamily="34" charset="0"/>
                <a:ea typeface="Times New Roman" panose="02020603050405020304" pitchFamily="18" charset="0"/>
              </a:rPr>
              <a:t> Từ mặt nước ao thu, thi nhân nhìn ra xung quanh, bắt gặp sóng thu, lá thu </a:t>
            </a:r>
            <a:endParaRPr lang="en-VN" sz="2000" dirty="0">
              <a:latin typeface="Candara" panose="020E0502030303020204" pitchFamily="34" charset="0"/>
            </a:endParaRPr>
          </a:p>
        </p:txBody>
      </p:sp>
      <p:sp>
        <p:nvSpPr>
          <p:cNvPr id="21" name="Google Shape;280;p34">
            <a:extLst>
              <a:ext uri="{FF2B5EF4-FFF2-40B4-BE49-F238E27FC236}">
                <a16:creationId xmlns:a16="http://schemas.microsoft.com/office/drawing/2014/main" id="{DF1CCA44-8B4E-E053-D243-8ACF1BBA4F13}"/>
              </a:ext>
            </a:extLst>
          </p:cNvPr>
          <p:cNvSpPr txBox="1">
            <a:spLocks noGrp="1"/>
          </p:cNvSpPr>
          <p:nvPr>
            <p:ph type="title"/>
          </p:nvPr>
        </p:nvSpPr>
        <p:spPr>
          <a:xfrm>
            <a:off x="720000" y="211597"/>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ndara" panose="020E0502030303020204" pitchFamily="34" charset="0"/>
              </a:rPr>
              <a:t>II. </a:t>
            </a:r>
            <a:r>
              <a:rPr lang="en-US" dirty="0" err="1">
                <a:latin typeface="Candara" panose="020E0502030303020204" pitchFamily="34" charset="0"/>
              </a:rPr>
              <a:t>Đọc</a:t>
            </a:r>
            <a:r>
              <a:rPr lang="en-US" dirty="0">
                <a:latin typeface="Candara" panose="020E0502030303020204" pitchFamily="34" charset="0"/>
              </a:rPr>
              <a:t> </a:t>
            </a:r>
            <a:r>
              <a:rPr lang="en-US" dirty="0" err="1">
                <a:latin typeface="Candara" panose="020E0502030303020204" pitchFamily="34" charset="0"/>
              </a:rPr>
              <a:t>hiểu</a:t>
            </a:r>
            <a:r>
              <a:rPr lang="en-US" dirty="0">
                <a:latin typeface="Candara" panose="020E0502030303020204" pitchFamily="34" charset="0"/>
              </a:rPr>
              <a:t> </a:t>
            </a:r>
            <a:r>
              <a:rPr lang="en-US" dirty="0" err="1">
                <a:latin typeface="Candara" panose="020E0502030303020204" pitchFamily="34" charset="0"/>
              </a:rPr>
              <a:t>văn</a:t>
            </a:r>
            <a:r>
              <a:rPr lang="en-US" dirty="0">
                <a:latin typeface="Candara" panose="020E0502030303020204" pitchFamily="34" charset="0"/>
              </a:rPr>
              <a:t> </a:t>
            </a:r>
            <a:r>
              <a:rPr lang="en-US" dirty="0" err="1">
                <a:latin typeface="Candara" panose="020E0502030303020204" pitchFamily="34" charset="0"/>
              </a:rPr>
              <a:t>bản</a:t>
            </a:r>
            <a:endParaRPr dirty="0">
              <a:latin typeface="Candara" panose="020E0502030303020204" pitchFamily="34" charset="0"/>
            </a:endParaRPr>
          </a:p>
        </p:txBody>
      </p:sp>
      <p:sp>
        <p:nvSpPr>
          <p:cNvPr id="23" name="TextBox 22">
            <a:extLst>
              <a:ext uri="{FF2B5EF4-FFF2-40B4-BE49-F238E27FC236}">
                <a16:creationId xmlns:a16="http://schemas.microsoft.com/office/drawing/2014/main" id="{E28ABB58-AA0E-F2A4-AB28-6933B296CE2E}"/>
              </a:ext>
            </a:extLst>
          </p:cNvPr>
          <p:cNvSpPr txBox="1"/>
          <p:nvPr/>
        </p:nvSpPr>
        <p:spPr>
          <a:xfrm>
            <a:off x="3531623" y="906025"/>
            <a:ext cx="5547814" cy="830997"/>
          </a:xfrm>
          <a:prstGeom prst="rect">
            <a:avLst/>
          </a:prstGeom>
          <a:noFill/>
        </p:spPr>
        <p:txBody>
          <a:bodyPr wrap="square">
            <a:spAutoFit/>
          </a:bodyPr>
          <a:lstStyle/>
          <a:p>
            <a:r>
              <a:rPr lang="vi-VN" sz="2400" b="0" i="1" u="none" strike="noStrike" dirty="0">
                <a:solidFill>
                  <a:schemeClr val="accent1">
                    <a:lumMod val="75000"/>
                  </a:schemeClr>
                </a:solidFill>
                <a:effectLst/>
                <a:latin typeface="Candara" panose="020E0502030303020204" pitchFamily="34" charset="0"/>
              </a:rPr>
              <a:t>Sóng biếc theo làn hơi gợn tí</a:t>
            </a:r>
            <a:endParaRPr lang="vi-VN" sz="2400" b="0" i="0" u="none" strike="noStrike" dirty="0">
              <a:solidFill>
                <a:schemeClr val="accent1">
                  <a:lumMod val="75000"/>
                </a:schemeClr>
              </a:solidFill>
              <a:effectLst/>
              <a:latin typeface="Candara" panose="020E0502030303020204" pitchFamily="34" charset="0"/>
            </a:endParaRPr>
          </a:p>
          <a:p>
            <a:r>
              <a:rPr lang="vi-VN" sz="2400" b="0" i="1" u="none" strike="noStrike" dirty="0">
                <a:solidFill>
                  <a:schemeClr val="accent1">
                    <a:lumMod val="75000"/>
                  </a:schemeClr>
                </a:solidFill>
                <a:effectLst/>
                <a:latin typeface="Candara" panose="020E0502030303020204" pitchFamily="34" charset="0"/>
              </a:rPr>
              <a:t>Lá vàng trước gió khẽ đưa vèo</a:t>
            </a:r>
            <a:endParaRPr lang="en-VN" sz="2400" dirty="0">
              <a:solidFill>
                <a:schemeClr val="accent1">
                  <a:lumMod val="75000"/>
                </a:schemeClr>
              </a:solidFill>
            </a:endParaRPr>
          </a:p>
        </p:txBody>
      </p:sp>
    </p:spTree>
    <p:extLst>
      <p:ext uri="{BB962C8B-B14F-4D97-AF65-F5344CB8AC3E}">
        <p14:creationId xmlns:p14="http://schemas.microsoft.com/office/powerpoint/2010/main" val="42043478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heckerboard(across)">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Graphic spid="18" grpId="0">
        <p:bldAsOne/>
      </p:bldGraphic>
      <p:bldP spid="20"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73D020-E145-6BCF-7FDC-FE9C6FC96C23}"/>
              </a:ext>
            </a:extLst>
          </p:cNvPr>
          <p:cNvSpPr txBox="1"/>
          <p:nvPr/>
        </p:nvSpPr>
        <p:spPr>
          <a:xfrm>
            <a:off x="591483" y="1736912"/>
            <a:ext cx="1551049" cy="384721"/>
          </a:xfrm>
          <a:prstGeom prst="rect">
            <a:avLst/>
          </a:prstGeom>
          <a:noFill/>
        </p:spPr>
        <p:txBody>
          <a:bodyPr wrap="square">
            <a:spAutoFit/>
          </a:bodyPr>
          <a:lstStyle/>
          <a:p>
            <a:r>
              <a:rPr lang="vi-VN" sz="1900" b="1" dirty="0">
                <a:effectLst/>
                <a:latin typeface="Candara" panose="020E0502030303020204" pitchFamily="34" charset="0"/>
                <a:ea typeface="Times New Roman" panose="02020603050405020304" pitchFamily="18" charset="0"/>
              </a:rPr>
              <a:t>- Cảnh </a:t>
            </a:r>
            <a:r>
              <a:rPr lang="en-US" sz="1900" b="1" dirty="0" err="1">
                <a:effectLst/>
                <a:latin typeface="Candara" panose="020E0502030303020204" pitchFamily="34" charset="0"/>
                <a:ea typeface="Times New Roman" panose="02020603050405020304" pitchFamily="18" charset="0"/>
              </a:rPr>
              <a:t>thu</a:t>
            </a:r>
            <a:r>
              <a:rPr lang="vi-VN" sz="1900" b="1" dirty="0">
                <a:effectLst/>
                <a:latin typeface="Candara" panose="020E0502030303020204" pitchFamily="34" charset="0"/>
                <a:ea typeface="Times New Roman" panose="02020603050405020304" pitchFamily="18" charset="0"/>
              </a:rPr>
              <a:t>: </a:t>
            </a:r>
            <a:endParaRPr lang="en-VN" sz="1900" b="1" dirty="0">
              <a:latin typeface="Candara" panose="020E0502030303020204" pitchFamily="34" charset="0"/>
            </a:endParaRPr>
          </a:p>
        </p:txBody>
      </p:sp>
      <p:sp>
        <p:nvSpPr>
          <p:cNvPr id="12" name="Freeform 11">
            <a:extLst>
              <a:ext uri="{FF2B5EF4-FFF2-40B4-BE49-F238E27FC236}">
                <a16:creationId xmlns:a16="http://schemas.microsoft.com/office/drawing/2014/main" id="{BAEF8A3E-DFA2-D9C3-4F98-C47FB54BED65}"/>
              </a:ext>
            </a:extLst>
          </p:cNvPr>
          <p:cNvSpPr/>
          <p:nvPr/>
        </p:nvSpPr>
        <p:spPr>
          <a:xfrm rot="240000">
            <a:off x="6897154" y="4216347"/>
            <a:ext cx="1795842" cy="653716"/>
          </a:xfrm>
          <a:custGeom>
            <a:avLst/>
            <a:gdLst>
              <a:gd name="connsiteX0" fmla="*/ 0 w 1795842"/>
              <a:gd name="connsiteY0" fmla="*/ 108955 h 653716"/>
              <a:gd name="connsiteX1" fmla="*/ 108955 w 1795842"/>
              <a:gd name="connsiteY1" fmla="*/ 0 h 653716"/>
              <a:gd name="connsiteX2" fmla="*/ 1686887 w 1795842"/>
              <a:gd name="connsiteY2" fmla="*/ 0 h 653716"/>
              <a:gd name="connsiteX3" fmla="*/ 1795842 w 1795842"/>
              <a:gd name="connsiteY3" fmla="*/ 108955 h 653716"/>
              <a:gd name="connsiteX4" fmla="*/ 1795842 w 1795842"/>
              <a:gd name="connsiteY4" fmla="*/ 544761 h 653716"/>
              <a:gd name="connsiteX5" fmla="*/ 1686887 w 1795842"/>
              <a:gd name="connsiteY5" fmla="*/ 653716 h 653716"/>
              <a:gd name="connsiteX6" fmla="*/ 108955 w 1795842"/>
              <a:gd name="connsiteY6" fmla="*/ 653716 h 653716"/>
              <a:gd name="connsiteX7" fmla="*/ 0 w 1795842"/>
              <a:gd name="connsiteY7" fmla="*/ 544761 h 653716"/>
              <a:gd name="connsiteX8" fmla="*/ 0 w 1795842"/>
              <a:gd name="connsiteY8" fmla="*/ 108955 h 65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5842" h="653716">
                <a:moveTo>
                  <a:pt x="0" y="108955"/>
                </a:moveTo>
                <a:cubicBezTo>
                  <a:pt x="0" y="48781"/>
                  <a:pt x="48781" y="0"/>
                  <a:pt x="108955" y="0"/>
                </a:cubicBezTo>
                <a:lnTo>
                  <a:pt x="1686887" y="0"/>
                </a:lnTo>
                <a:cubicBezTo>
                  <a:pt x="1747061" y="0"/>
                  <a:pt x="1795842" y="48781"/>
                  <a:pt x="1795842" y="108955"/>
                </a:cubicBezTo>
                <a:lnTo>
                  <a:pt x="1795842" y="544761"/>
                </a:lnTo>
                <a:cubicBezTo>
                  <a:pt x="1795842" y="604935"/>
                  <a:pt x="1747061" y="653716"/>
                  <a:pt x="1686887" y="653716"/>
                </a:cubicBezTo>
                <a:lnTo>
                  <a:pt x="108955" y="653716"/>
                </a:lnTo>
                <a:cubicBezTo>
                  <a:pt x="48781" y="653716"/>
                  <a:pt x="0" y="604935"/>
                  <a:pt x="0" y="544761"/>
                </a:cubicBezTo>
                <a:lnTo>
                  <a:pt x="0" y="108955"/>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5252" tIns="85251" rIns="85252" bIns="85252" numCol="1" spcCol="1270" anchor="ctr" anchorCtr="0">
            <a:noAutofit/>
          </a:bodyPr>
          <a:lstStyle/>
          <a:p>
            <a:pPr marL="285750" lvl="0" indent="-285750" algn="ctr" defTabSz="622300">
              <a:lnSpc>
                <a:spcPct val="90000"/>
              </a:lnSpc>
              <a:spcBef>
                <a:spcPct val="0"/>
              </a:spcBef>
              <a:spcAft>
                <a:spcPct val="35000"/>
              </a:spcAft>
              <a:buFont typeface="Courier New" panose="02070309020205020404" pitchFamily="49" charset="0"/>
              <a:buChar char="o"/>
            </a:pPr>
            <a:r>
              <a:rPr lang="en-US" sz="1600" kern="1200" dirty="0" err="1">
                <a:solidFill>
                  <a:schemeClr val="tx1">
                    <a:lumMod val="75000"/>
                    <a:lumOff val="25000"/>
                  </a:schemeClr>
                </a:solidFill>
                <a:latin typeface="Candara" panose="020E0502030303020204" pitchFamily="34" charset="0"/>
              </a:rPr>
              <a:t>Sự</a:t>
            </a:r>
            <a:r>
              <a:rPr lang="en-US" sz="1600" kern="1200" dirty="0">
                <a:solidFill>
                  <a:schemeClr val="tx1">
                    <a:lumMod val="75000"/>
                    <a:lumOff val="25000"/>
                  </a:schemeClr>
                </a:solidFill>
                <a:latin typeface="Candara" panose="020E0502030303020204" pitchFamily="34" charset="0"/>
              </a:rPr>
              <a:t> </a:t>
            </a:r>
            <a:r>
              <a:rPr lang="en-US" sz="1600" kern="1200" dirty="0" err="1">
                <a:solidFill>
                  <a:schemeClr val="tx1">
                    <a:lumMod val="75000"/>
                    <a:lumOff val="25000"/>
                  </a:schemeClr>
                </a:solidFill>
                <a:latin typeface="Candara" panose="020E0502030303020204" pitchFamily="34" charset="0"/>
              </a:rPr>
              <a:t>kết</a:t>
            </a:r>
            <a:r>
              <a:rPr lang="en-US" sz="1600" kern="1200" dirty="0">
                <a:solidFill>
                  <a:schemeClr val="tx1">
                    <a:lumMod val="75000"/>
                    <a:lumOff val="25000"/>
                  </a:schemeClr>
                </a:solidFill>
                <a:latin typeface="Candara" panose="020E0502030303020204" pitchFamily="34" charset="0"/>
              </a:rPr>
              <a:t> </a:t>
            </a:r>
            <a:r>
              <a:rPr lang="en-US" sz="1600" kern="1200" dirty="0" err="1">
                <a:solidFill>
                  <a:schemeClr val="tx1">
                    <a:lumMod val="75000"/>
                    <a:lumOff val="25000"/>
                  </a:schemeClr>
                </a:solidFill>
                <a:latin typeface="Candara" panose="020E0502030303020204" pitchFamily="34" charset="0"/>
              </a:rPr>
              <a:t>hợp</a:t>
            </a:r>
            <a:r>
              <a:rPr lang="en-US" sz="1600" kern="1200" dirty="0">
                <a:solidFill>
                  <a:schemeClr val="tx1">
                    <a:lumMod val="75000"/>
                    <a:lumOff val="25000"/>
                  </a:schemeClr>
                </a:solidFill>
                <a:latin typeface="Candara" panose="020E0502030303020204" pitchFamily="34" charset="0"/>
              </a:rPr>
              <a:t> </a:t>
            </a:r>
            <a:r>
              <a:rPr lang="en-US" sz="1600" kern="1200" dirty="0" err="1">
                <a:solidFill>
                  <a:schemeClr val="tx1">
                    <a:lumMod val="75000"/>
                    <a:lumOff val="25000"/>
                  </a:schemeClr>
                </a:solidFill>
                <a:latin typeface="Candara" panose="020E0502030303020204" pitchFamily="34" charset="0"/>
              </a:rPr>
              <a:t>từ</a:t>
            </a:r>
            <a:r>
              <a:rPr lang="en-US" sz="1600" kern="1200" dirty="0">
                <a:solidFill>
                  <a:schemeClr val="tx1">
                    <a:lumMod val="75000"/>
                    <a:lumOff val="25000"/>
                  </a:schemeClr>
                </a:solidFill>
                <a:latin typeface="Candara" panose="020E0502030303020204" pitchFamily="34" charset="0"/>
              </a:rPr>
              <a:t> “</a:t>
            </a:r>
            <a:r>
              <a:rPr lang="en-US" sz="1600" i="1" kern="1200" dirty="0" err="1">
                <a:solidFill>
                  <a:schemeClr val="tx1">
                    <a:lumMod val="75000"/>
                    <a:lumOff val="25000"/>
                  </a:schemeClr>
                </a:solidFill>
                <a:latin typeface="Candara" panose="020E0502030303020204" pitchFamily="34" charset="0"/>
              </a:rPr>
              <a:t>khẽ</a:t>
            </a:r>
            <a:r>
              <a:rPr lang="en-US" sz="1600" i="1" kern="1200" dirty="0">
                <a:solidFill>
                  <a:schemeClr val="tx1">
                    <a:lumMod val="75000"/>
                    <a:lumOff val="25000"/>
                  </a:schemeClr>
                </a:solidFill>
                <a:latin typeface="Candara" panose="020E0502030303020204" pitchFamily="34" charset="0"/>
              </a:rPr>
              <a:t> </a:t>
            </a:r>
            <a:r>
              <a:rPr lang="en-US" sz="1600" i="1" kern="1200" dirty="0" err="1">
                <a:solidFill>
                  <a:schemeClr val="tx1">
                    <a:lumMod val="75000"/>
                    <a:lumOff val="25000"/>
                  </a:schemeClr>
                </a:solidFill>
                <a:latin typeface="Candara" panose="020E0502030303020204" pitchFamily="34" charset="0"/>
              </a:rPr>
              <a:t>đưa</a:t>
            </a:r>
            <a:r>
              <a:rPr lang="en-US" sz="1600" i="1" kern="1200" dirty="0">
                <a:solidFill>
                  <a:schemeClr val="tx1">
                    <a:lumMod val="75000"/>
                    <a:lumOff val="25000"/>
                  </a:schemeClr>
                </a:solidFill>
                <a:latin typeface="Candara" panose="020E0502030303020204" pitchFamily="34" charset="0"/>
              </a:rPr>
              <a:t> </a:t>
            </a:r>
            <a:r>
              <a:rPr lang="en-US" sz="1600" i="1" kern="1200" dirty="0" err="1">
                <a:solidFill>
                  <a:schemeClr val="tx1">
                    <a:lumMod val="75000"/>
                    <a:lumOff val="25000"/>
                  </a:schemeClr>
                </a:solidFill>
                <a:latin typeface="Candara" panose="020E0502030303020204" pitchFamily="34" charset="0"/>
              </a:rPr>
              <a:t>vèo</a:t>
            </a:r>
            <a:r>
              <a:rPr lang="en-US" sz="1600" kern="1200" dirty="0">
                <a:solidFill>
                  <a:schemeClr val="tx1">
                    <a:lumMod val="75000"/>
                    <a:lumOff val="25000"/>
                  </a:schemeClr>
                </a:solidFill>
                <a:latin typeface="Candara" panose="020E0502030303020204" pitchFamily="34" charset="0"/>
              </a:rPr>
              <a:t>”</a:t>
            </a:r>
          </a:p>
        </p:txBody>
      </p:sp>
      <p:sp>
        <p:nvSpPr>
          <p:cNvPr id="13" name="Freeform 12">
            <a:extLst>
              <a:ext uri="{FF2B5EF4-FFF2-40B4-BE49-F238E27FC236}">
                <a16:creationId xmlns:a16="http://schemas.microsoft.com/office/drawing/2014/main" id="{8C78B19B-F35B-A39A-3640-D4972ABC5427}"/>
              </a:ext>
            </a:extLst>
          </p:cNvPr>
          <p:cNvSpPr/>
          <p:nvPr/>
        </p:nvSpPr>
        <p:spPr>
          <a:xfrm rot="240000">
            <a:off x="3754051" y="3847204"/>
            <a:ext cx="2895786" cy="714357"/>
          </a:xfrm>
          <a:custGeom>
            <a:avLst/>
            <a:gdLst>
              <a:gd name="connsiteX0" fmla="*/ 0 w 1795842"/>
              <a:gd name="connsiteY0" fmla="*/ 108955 h 653716"/>
              <a:gd name="connsiteX1" fmla="*/ 108955 w 1795842"/>
              <a:gd name="connsiteY1" fmla="*/ 0 h 653716"/>
              <a:gd name="connsiteX2" fmla="*/ 1686887 w 1795842"/>
              <a:gd name="connsiteY2" fmla="*/ 0 h 653716"/>
              <a:gd name="connsiteX3" fmla="*/ 1795842 w 1795842"/>
              <a:gd name="connsiteY3" fmla="*/ 108955 h 653716"/>
              <a:gd name="connsiteX4" fmla="*/ 1795842 w 1795842"/>
              <a:gd name="connsiteY4" fmla="*/ 544761 h 653716"/>
              <a:gd name="connsiteX5" fmla="*/ 1686887 w 1795842"/>
              <a:gd name="connsiteY5" fmla="*/ 653716 h 653716"/>
              <a:gd name="connsiteX6" fmla="*/ 108955 w 1795842"/>
              <a:gd name="connsiteY6" fmla="*/ 653716 h 653716"/>
              <a:gd name="connsiteX7" fmla="*/ 0 w 1795842"/>
              <a:gd name="connsiteY7" fmla="*/ 544761 h 653716"/>
              <a:gd name="connsiteX8" fmla="*/ 0 w 1795842"/>
              <a:gd name="connsiteY8" fmla="*/ 108955 h 65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5842" h="653716">
                <a:moveTo>
                  <a:pt x="0" y="108955"/>
                </a:moveTo>
                <a:cubicBezTo>
                  <a:pt x="0" y="48781"/>
                  <a:pt x="48781" y="0"/>
                  <a:pt x="108955" y="0"/>
                </a:cubicBezTo>
                <a:lnTo>
                  <a:pt x="1686887" y="0"/>
                </a:lnTo>
                <a:cubicBezTo>
                  <a:pt x="1747061" y="0"/>
                  <a:pt x="1795842" y="48781"/>
                  <a:pt x="1795842" y="108955"/>
                </a:cubicBezTo>
                <a:lnTo>
                  <a:pt x="1795842" y="544761"/>
                </a:lnTo>
                <a:cubicBezTo>
                  <a:pt x="1795842" y="604935"/>
                  <a:pt x="1747061" y="653716"/>
                  <a:pt x="1686887" y="653716"/>
                </a:cubicBezTo>
                <a:lnTo>
                  <a:pt x="108955" y="653716"/>
                </a:lnTo>
                <a:cubicBezTo>
                  <a:pt x="48781" y="653716"/>
                  <a:pt x="0" y="604935"/>
                  <a:pt x="0" y="544761"/>
                </a:cubicBezTo>
                <a:lnTo>
                  <a:pt x="0" y="108955"/>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5252" tIns="85252" rIns="85251" bIns="85251" numCol="1" spcCol="1270" anchor="ctr" anchorCtr="0">
            <a:noAutofit/>
          </a:bodyPr>
          <a:lstStyle/>
          <a:p>
            <a:pPr marL="285750" lvl="0" indent="-285750" algn="ctr" defTabSz="622300">
              <a:lnSpc>
                <a:spcPct val="90000"/>
              </a:lnSpc>
              <a:spcBef>
                <a:spcPct val="0"/>
              </a:spcBef>
              <a:spcAft>
                <a:spcPct val="35000"/>
              </a:spcAft>
              <a:buFont typeface="Courier New" panose="02070309020205020404" pitchFamily="49" charset="0"/>
              <a:buChar char="o"/>
            </a:pPr>
            <a:r>
              <a:rPr lang="vi-VN" sz="1600" kern="1200" dirty="0">
                <a:solidFill>
                  <a:schemeClr val="tx1">
                    <a:lumMod val="75000"/>
                    <a:lumOff val="25000"/>
                  </a:schemeClr>
                </a:solidFill>
                <a:latin typeface="Candara" panose="020E0502030303020204" pitchFamily="34" charset="0"/>
              </a:rPr>
              <a:t>Chuyển động:  “</a:t>
            </a:r>
            <a:r>
              <a:rPr lang="vi-VN" sz="1600" i="1" kern="1200" dirty="0">
                <a:solidFill>
                  <a:schemeClr val="tx1">
                    <a:lumMod val="75000"/>
                    <a:lumOff val="25000"/>
                  </a:schemeClr>
                </a:solidFill>
                <a:latin typeface="Candara" panose="020E0502030303020204" pitchFamily="34" charset="0"/>
              </a:rPr>
              <a:t>Khẽ đưa</a:t>
            </a:r>
            <a:r>
              <a:rPr lang="vi-VN" sz="1600" kern="1200" dirty="0">
                <a:solidFill>
                  <a:schemeClr val="tx1">
                    <a:lumMod val="75000"/>
                    <a:lumOff val="25000"/>
                  </a:schemeClr>
                </a:solidFill>
                <a:latin typeface="Candara" panose="020E0502030303020204" pitchFamily="34" charset="0"/>
              </a:rPr>
              <a:t>” – chao đưa khẽ  khàng </a:t>
            </a:r>
            <a:endParaRPr lang="en-US" sz="1600" kern="1200" dirty="0">
              <a:solidFill>
                <a:schemeClr val="tx1">
                  <a:lumMod val="75000"/>
                  <a:lumOff val="25000"/>
                </a:schemeClr>
              </a:solidFill>
              <a:latin typeface="Candara" panose="020E0502030303020204" pitchFamily="34" charset="0"/>
            </a:endParaRPr>
          </a:p>
        </p:txBody>
      </p:sp>
      <p:sp>
        <p:nvSpPr>
          <p:cNvPr id="14" name="Freeform 13">
            <a:extLst>
              <a:ext uri="{FF2B5EF4-FFF2-40B4-BE49-F238E27FC236}">
                <a16:creationId xmlns:a16="http://schemas.microsoft.com/office/drawing/2014/main" id="{99A044BC-C79D-80BD-5989-415760D17CA6}"/>
              </a:ext>
            </a:extLst>
          </p:cNvPr>
          <p:cNvSpPr/>
          <p:nvPr/>
        </p:nvSpPr>
        <p:spPr>
          <a:xfrm rot="240000">
            <a:off x="5978732" y="2503020"/>
            <a:ext cx="2601812" cy="653716"/>
          </a:xfrm>
          <a:custGeom>
            <a:avLst/>
            <a:gdLst>
              <a:gd name="connsiteX0" fmla="*/ 0 w 1795842"/>
              <a:gd name="connsiteY0" fmla="*/ 108955 h 653716"/>
              <a:gd name="connsiteX1" fmla="*/ 108955 w 1795842"/>
              <a:gd name="connsiteY1" fmla="*/ 0 h 653716"/>
              <a:gd name="connsiteX2" fmla="*/ 1686887 w 1795842"/>
              <a:gd name="connsiteY2" fmla="*/ 0 h 653716"/>
              <a:gd name="connsiteX3" fmla="*/ 1795842 w 1795842"/>
              <a:gd name="connsiteY3" fmla="*/ 108955 h 653716"/>
              <a:gd name="connsiteX4" fmla="*/ 1795842 w 1795842"/>
              <a:gd name="connsiteY4" fmla="*/ 544761 h 653716"/>
              <a:gd name="connsiteX5" fmla="*/ 1686887 w 1795842"/>
              <a:gd name="connsiteY5" fmla="*/ 653716 h 653716"/>
              <a:gd name="connsiteX6" fmla="*/ 108955 w 1795842"/>
              <a:gd name="connsiteY6" fmla="*/ 653716 h 653716"/>
              <a:gd name="connsiteX7" fmla="*/ 0 w 1795842"/>
              <a:gd name="connsiteY7" fmla="*/ 544761 h 653716"/>
              <a:gd name="connsiteX8" fmla="*/ 0 w 1795842"/>
              <a:gd name="connsiteY8" fmla="*/ 108955 h 65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5842" h="653716">
                <a:moveTo>
                  <a:pt x="0" y="108955"/>
                </a:moveTo>
                <a:cubicBezTo>
                  <a:pt x="0" y="48781"/>
                  <a:pt x="48781" y="0"/>
                  <a:pt x="108955" y="0"/>
                </a:cubicBezTo>
                <a:lnTo>
                  <a:pt x="1686887" y="0"/>
                </a:lnTo>
                <a:cubicBezTo>
                  <a:pt x="1747061" y="0"/>
                  <a:pt x="1795842" y="48781"/>
                  <a:pt x="1795842" y="108955"/>
                </a:cubicBezTo>
                <a:lnTo>
                  <a:pt x="1795842" y="544761"/>
                </a:lnTo>
                <a:cubicBezTo>
                  <a:pt x="1795842" y="604935"/>
                  <a:pt x="1747061" y="653716"/>
                  <a:pt x="1686887" y="653716"/>
                </a:cubicBezTo>
                <a:lnTo>
                  <a:pt x="108955" y="653716"/>
                </a:lnTo>
                <a:cubicBezTo>
                  <a:pt x="48781" y="653716"/>
                  <a:pt x="0" y="604935"/>
                  <a:pt x="0" y="544761"/>
                </a:cubicBezTo>
                <a:lnTo>
                  <a:pt x="0" y="108955"/>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5252" tIns="85251" rIns="85251" bIns="85252" numCol="1" spcCol="1270" anchor="ctr" anchorCtr="0">
            <a:noAutofit/>
          </a:bodyPr>
          <a:lstStyle/>
          <a:p>
            <a:pPr marL="285750" lvl="0" indent="-285750" algn="ctr" defTabSz="622300">
              <a:lnSpc>
                <a:spcPct val="90000"/>
              </a:lnSpc>
              <a:spcBef>
                <a:spcPct val="0"/>
              </a:spcBef>
              <a:spcAft>
                <a:spcPct val="35000"/>
              </a:spcAft>
              <a:buFont typeface="Courier New" panose="02070309020205020404" pitchFamily="49" charset="0"/>
              <a:buChar char="o"/>
            </a:pPr>
            <a:r>
              <a:rPr lang="vi-VN" sz="1600" kern="1200" dirty="0" err="1">
                <a:solidFill>
                  <a:schemeClr val="tx1">
                    <a:lumMod val="75000"/>
                    <a:lumOff val="25000"/>
                  </a:schemeClr>
                </a:solidFill>
                <a:latin typeface="Candara" panose="020E0502030303020204" pitchFamily="34" charset="0"/>
              </a:rPr>
              <a:t>Màu</a:t>
            </a:r>
            <a:r>
              <a:rPr lang="vi-VN" sz="1600" kern="1200" dirty="0">
                <a:solidFill>
                  <a:schemeClr val="tx1">
                    <a:lumMod val="75000"/>
                    <a:lumOff val="25000"/>
                  </a:schemeClr>
                </a:solidFill>
                <a:latin typeface="Candara" panose="020E0502030303020204" pitchFamily="34" charset="0"/>
              </a:rPr>
              <a:t> “</a:t>
            </a:r>
            <a:r>
              <a:rPr lang="vi-VN" sz="1600" kern="1200" dirty="0" err="1">
                <a:solidFill>
                  <a:schemeClr val="tx1">
                    <a:lumMod val="75000"/>
                    <a:lumOff val="25000"/>
                  </a:schemeClr>
                </a:solidFill>
                <a:latin typeface="Candara" panose="020E0502030303020204" pitchFamily="34" charset="0"/>
              </a:rPr>
              <a:t>lá</a:t>
            </a:r>
            <a:r>
              <a:rPr lang="vi-VN" sz="1600" kern="1200" dirty="0">
                <a:solidFill>
                  <a:schemeClr val="tx1">
                    <a:lumMod val="75000"/>
                    <a:lumOff val="25000"/>
                  </a:schemeClr>
                </a:solidFill>
                <a:latin typeface="Candara" panose="020E0502030303020204" pitchFamily="34" charset="0"/>
              </a:rPr>
              <a:t> </a:t>
            </a:r>
            <a:r>
              <a:rPr lang="vi-VN" sz="1600" i="1" kern="1200" dirty="0" err="1">
                <a:solidFill>
                  <a:schemeClr val="tx1">
                    <a:lumMod val="75000"/>
                    <a:lumOff val="25000"/>
                  </a:schemeClr>
                </a:solidFill>
                <a:latin typeface="Candara" panose="020E0502030303020204" pitchFamily="34" charset="0"/>
              </a:rPr>
              <a:t>Vàng</a:t>
            </a:r>
            <a:r>
              <a:rPr lang="vi-VN" sz="1600" kern="1200" dirty="0">
                <a:solidFill>
                  <a:schemeClr val="tx1">
                    <a:lumMod val="75000"/>
                    <a:lumOff val="25000"/>
                  </a:schemeClr>
                </a:solidFill>
                <a:latin typeface="Candara" panose="020E0502030303020204" pitchFamily="34" charset="0"/>
              </a:rPr>
              <a:t>” – gam màu đặc trưng, tín hiệu của mùa thu.</a:t>
            </a:r>
            <a:endParaRPr lang="en-US" sz="1600" kern="1200" dirty="0">
              <a:solidFill>
                <a:schemeClr val="tx1">
                  <a:lumMod val="75000"/>
                  <a:lumOff val="25000"/>
                </a:schemeClr>
              </a:solidFill>
              <a:latin typeface="Candara" panose="020E0502030303020204" pitchFamily="34" charset="0"/>
            </a:endParaRPr>
          </a:p>
        </p:txBody>
      </p:sp>
      <p:sp>
        <p:nvSpPr>
          <p:cNvPr id="15" name="Freeform 14">
            <a:extLst>
              <a:ext uri="{FF2B5EF4-FFF2-40B4-BE49-F238E27FC236}">
                <a16:creationId xmlns:a16="http://schemas.microsoft.com/office/drawing/2014/main" id="{0B5BA13A-C416-9EB8-7030-F91497B957F1}"/>
              </a:ext>
            </a:extLst>
          </p:cNvPr>
          <p:cNvSpPr/>
          <p:nvPr/>
        </p:nvSpPr>
        <p:spPr>
          <a:xfrm rot="240000">
            <a:off x="783205" y="3766438"/>
            <a:ext cx="2718652" cy="825781"/>
          </a:xfrm>
          <a:custGeom>
            <a:avLst/>
            <a:gdLst>
              <a:gd name="connsiteX0" fmla="*/ 0 w 2272566"/>
              <a:gd name="connsiteY0" fmla="*/ 103399 h 620381"/>
              <a:gd name="connsiteX1" fmla="*/ 103399 w 2272566"/>
              <a:gd name="connsiteY1" fmla="*/ 0 h 620381"/>
              <a:gd name="connsiteX2" fmla="*/ 2169167 w 2272566"/>
              <a:gd name="connsiteY2" fmla="*/ 0 h 620381"/>
              <a:gd name="connsiteX3" fmla="*/ 2272566 w 2272566"/>
              <a:gd name="connsiteY3" fmla="*/ 103399 h 620381"/>
              <a:gd name="connsiteX4" fmla="*/ 2272566 w 2272566"/>
              <a:gd name="connsiteY4" fmla="*/ 516982 h 620381"/>
              <a:gd name="connsiteX5" fmla="*/ 2169167 w 2272566"/>
              <a:gd name="connsiteY5" fmla="*/ 620381 h 620381"/>
              <a:gd name="connsiteX6" fmla="*/ 103399 w 2272566"/>
              <a:gd name="connsiteY6" fmla="*/ 620381 h 620381"/>
              <a:gd name="connsiteX7" fmla="*/ 0 w 2272566"/>
              <a:gd name="connsiteY7" fmla="*/ 516982 h 620381"/>
              <a:gd name="connsiteX8" fmla="*/ 0 w 2272566"/>
              <a:gd name="connsiteY8" fmla="*/ 103399 h 62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2566" h="620381">
                <a:moveTo>
                  <a:pt x="0" y="103399"/>
                </a:moveTo>
                <a:cubicBezTo>
                  <a:pt x="0" y="46293"/>
                  <a:pt x="46293" y="0"/>
                  <a:pt x="103399" y="0"/>
                </a:cubicBezTo>
                <a:lnTo>
                  <a:pt x="2169167" y="0"/>
                </a:lnTo>
                <a:cubicBezTo>
                  <a:pt x="2226273" y="0"/>
                  <a:pt x="2272566" y="46293"/>
                  <a:pt x="2272566" y="103399"/>
                </a:cubicBezTo>
                <a:lnTo>
                  <a:pt x="2272566" y="516982"/>
                </a:lnTo>
                <a:cubicBezTo>
                  <a:pt x="2272566" y="574088"/>
                  <a:pt x="2226273" y="620381"/>
                  <a:pt x="2169167" y="620381"/>
                </a:cubicBezTo>
                <a:lnTo>
                  <a:pt x="103399" y="620381"/>
                </a:lnTo>
                <a:cubicBezTo>
                  <a:pt x="46293" y="620381"/>
                  <a:pt x="0" y="574088"/>
                  <a:pt x="0" y="516982"/>
                </a:cubicBezTo>
                <a:lnTo>
                  <a:pt x="0" y="103399"/>
                </a:lnTo>
                <a:close/>
              </a:path>
            </a:pathLst>
          </a:custGeom>
          <a:noFill/>
          <a:ln>
            <a:solidFill>
              <a:schemeClr val="bg2">
                <a:lumMod val="75000"/>
              </a:schemeClr>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625" tIns="83624" rIns="83624" bIns="83625" numCol="1" spcCol="1270" anchor="ctr" anchorCtr="0">
            <a:noAutofit/>
          </a:bodyPr>
          <a:lstStyle/>
          <a:p>
            <a:pPr marL="285750" lvl="0" indent="-285750" algn="ctr" defTabSz="622300">
              <a:lnSpc>
                <a:spcPct val="90000"/>
              </a:lnSpc>
              <a:spcBef>
                <a:spcPct val="0"/>
              </a:spcBef>
              <a:spcAft>
                <a:spcPct val="35000"/>
              </a:spcAft>
              <a:buFont typeface="Courier New" panose="02070309020205020404" pitchFamily="49" charset="0"/>
              <a:buChar char="o"/>
            </a:pPr>
            <a:r>
              <a:rPr lang="vi-VN" sz="1600" kern="1200" dirty="0">
                <a:solidFill>
                  <a:schemeClr val="bg2">
                    <a:lumMod val="75000"/>
                  </a:schemeClr>
                </a:solidFill>
                <a:effectLst/>
                <a:latin typeface="Candara" panose="020E0502030303020204" pitchFamily="34" charset="0"/>
                <a:ea typeface="Times New Roman" panose="02020603050405020304" pitchFamily="18" charset="0"/>
              </a:rPr>
              <a:t>Chuyển động:  “</a:t>
            </a:r>
            <a:r>
              <a:rPr lang="vi-VN" sz="1600" i="1" kern="1200" dirty="0">
                <a:solidFill>
                  <a:schemeClr val="bg2">
                    <a:lumMod val="75000"/>
                  </a:schemeClr>
                </a:solidFill>
                <a:effectLst/>
                <a:latin typeface="Candara" panose="020E0502030303020204" pitchFamily="34" charset="0"/>
                <a:ea typeface="Times New Roman" panose="02020603050405020304" pitchFamily="18" charset="0"/>
              </a:rPr>
              <a:t>Hơi gợn tí</a:t>
            </a:r>
            <a:r>
              <a:rPr lang="vi-VN" sz="1600" kern="1200" dirty="0">
                <a:solidFill>
                  <a:schemeClr val="bg2">
                    <a:lumMod val="75000"/>
                  </a:schemeClr>
                </a:solidFill>
                <a:effectLst/>
                <a:latin typeface="Candara" panose="020E0502030303020204" pitchFamily="34" charset="0"/>
                <a:ea typeface="Times New Roman" panose="02020603050405020304" pitchFamily="18" charset="0"/>
              </a:rPr>
              <a:t>” – NT tăng tiến </a:t>
            </a:r>
            <a:r>
              <a:rPr lang="pt-BR" sz="1600" kern="1200" dirty="0">
                <a:solidFill>
                  <a:schemeClr val="bg2">
                    <a:lumMod val="75000"/>
                  </a:schemeClr>
                </a:solidFill>
                <a:effectLst/>
                <a:latin typeface="Candara" panose="020E0502030303020204" pitchFamily="34" charset="0"/>
                <a:ea typeface="Times New Roman" panose="02020603050405020304" pitchFamily="18" charset="0"/>
                <a:sym typeface="Symbol" pitchFamily="2" charset="2"/>
              </a:rPr>
              <a:t></a:t>
            </a:r>
            <a:r>
              <a:rPr lang="pt-BR" sz="1600" kern="1200" dirty="0">
                <a:solidFill>
                  <a:schemeClr val="bg2">
                    <a:lumMod val="75000"/>
                  </a:schemeClr>
                </a:solidFill>
                <a:effectLst/>
                <a:latin typeface="Candara" panose="020E0502030303020204" pitchFamily="34" charset="0"/>
                <a:ea typeface="Times New Roman" panose="02020603050405020304" pitchFamily="18" charset="0"/>
              </a:rPr>
              <a:t> </a:t>
            </a:r>
            <a:r>
              <a:rPr lang="vi-VN" sz="1600" kern="1200" dirty="0">
                <a:solidFill>
                  <a:schemeClr val="bg2">
                    <a:lumMod val="75000"/>
                  </a:schemeClr>
                </a:solidFill>
                <a:effectLst/>
                <a:latin typeface="Candara" panose="020E0502030303020204" pitchFamily="34" charset="0"/>
                <a:ea typeface="Times New Roman" panose="02020603050405020304" pitchFamily="18" charset="0"/>
              </a:rPr>
              <a:t>chuyển động nhẹ nhàng</a:t>
            </a:r>
            <a:r>
              <a:rPr lang="en-US" sz="1600" kern="1200" dirty="0">
                <a:solidFill>
                  <a:schemeClr val="bg2">
                    <a:lumMod val="75000"/>
                  </a:schemeClr>
                </a:solidFill>
                <a:effectLst/>
                <a:latin typeface="Candara" panose="020E0502030303020204" pitchFamily="34" charset="0"/>
                <a:ea typeface="Times New Roman" panose="02020603050405020304" pitchFamily="18" charset="0"/>
              </a:rPr>
              <a:t>.</a:t>
            </a:r>
            <a:endParaRPr lang="en-US" sz="1600" kern="1200" dirty="0">
              <a:solidFill>
                <a:schemeClr val="bg2">
                  <a:lumMod val="75000"/>
                </a:schemeClr>
              </a:solidFill>
              <a:latin typeface="Candara" panose="020E0502030303020204" pitchFamily="34" charset="0"/>
            </a:endParaRPr>
          </a:p>
        </p:txBody>
      </p:sp>
      <p:sp>
        <p:nvSpPr>
          <p:cNvPr id="16" name="Freeform 15">
            <a:extLst>
              <a:ext uri="{FF2B5EF4-FFF2-40B4-BE49-F238E27FC236}">
                <a16:creationId xmlns:a16="http://schemas.microsoft.com/office/drawing/2014/main" id="{BB56C8A2-72BB-91E2-C6DD-D6F053A73A8B}"/>
              </a:ext>
            </a:extLst>
          </p:cNvPr>
          <p:cNvSpPr/>
          <p:nvPr/>
        </p:nvSpPr>
        <p:spPr>
          <a:xfrm rot="240000">
            <a:off x="2821748" y="2191053"/>
            <a:ext cx="2850334" cy="957385"/>
          </a:xfrm>
          <a:custGeom>
            <a:avLst/>
            <a:gdLst>
              <a:gd name="connsiteX0" fmla="*/ 0 w 2342801"/>
              <a:gd name="connsiteY0" fmla="*/ 159567 h 957385"/>
              <a:gd name="connsiteX1" fmla="*/ 159567 w 2342801"/>
              <a:gd name="connsiteY1" fmla="*/ 0 h 957385"/>
              <a:gd name="connsiteX2" fmla="*/ 2183234 w 2342801"/>
              <a:gd name="connsiteY2" fmla="*/ 0 h 957385"/>
              <a:gd name="connsiteX3" fmla="*/ 2342801 w 2342801"/>
              <a:gd name="connsiteY3" fmla="*/ 159567 h 957385"/>
              <a:gd name="connsiteX4" fmla="*/ 2342801 w 2342801"/>
              <a:gd name="connsiteY4" fmla="*/ 797818 h 957385"/>
              <a:gd name="connsiteX5" fmla="*/ 2183234 w 2342801"/>
              <a:gd name="connsiteY5" fmla="*/ 957385 h 957385"/>
              <a:gd name="connsiteX6" fmla="*/ 159567 w 2342801"/>
              <a:gd name="connsiteY6" fmla="*/ 957385 h 957385"/>
              <a:gd name="connsiteX7" fmla="*/ 0 w 2342801"/>
              <a:gd name="connsiteY7" fmla="*/ 797818 h 957385"/>
              <a:gd name="connsiteX8" fmla="*/ 0 w 2342801"/>
              <a:gd name="connsiteY8" fmla="*/ 159567 h 9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2801" h="957385">
                <a:moveTo>
                  <a:pt x="0" y="159567"/>
                </a:moveTo>
                <a:cubicBezTo>
                  <a:pt x="0" y="71441"/>
                  <a:pt x="71441" y="0"/>
                  <a:pt x="159567" y="0"/>
                </a:cubicBezTo>
                <a:lnTo>
                  <a:pt x="2183234" y="0"/>
                </a:lnTo>
                <a:cubicBezTo>
                  <a:pt x="2271360" y="0"/>
                  <a:pt x="2342801" y="71441"/>
                  <a:pt x="2342801" y="159567"/>
                </a:cubicBezTo>
                <a:lnTo>
                  <a:pt x="2342801" y="797818"/>
                </a:lnTo>
                <a:cubicBezTo>
                  <a:pt x="2342801" y="885944"/>
                  <a:pt x="2271360" y="957385"/>
                  <a:pt x="2183234" y="957385"/>
                </a:cubicBezTo>
                <a:lnTo>
                  <a:pt x="159567" y="957385"/>
                </a:lnTo>
                <a:cubicBezTo>
                  <a:pt x="71441" y="957385"/>
                  <a:pt x="0" y="885944"/>
                  <a:pt x="0" y="797818"/>
                </a:cubicBezTo>
                <a:lnTo>
                  <a:pt x="0" y="159567"/>
                </a:lnTo>
                <a:close/>
              </a:path>
            </a:pathLst>
          </a:custGeom>
          <a:noFill/>
          <a:ln>
            <a:solidFill>
              <a:schemeClr val="bg2">
                <a:lumMod val="75000"/>
              </a:schemeClr>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0076" tIns="100075" rIns="100075" bIns="100076" numCol="1" spcCol="1270" anchor="ctr" anchorCtr="0">
            <a:noAutofit/>
          </a:bodyPr>
          <a:lstStyle/>
          <a:p>
            <a:pPr marL="285750" lvl="0" indent="-285750" algn="ctr" defTabSz="622300">
              <a:lnSpc>
                <a:spcPct val="90000"/>
              </a:lnSpc>
              <a:spcBef>
                <a:spcPct val="0"/>
              </a:spcBef>
              <a:spcAft>
                <a:spcPct val="35000"/>
              </a:spcAft>
              <a:buFont typeface="Courier New" panose="02070309020205020404" pitchFamily="49" charset="0"/>
              <a:buChar char="o"/>
            </a:pPr>
            <a:r>
              <a:rPr lang="vi-VN" sz="1600" kern="1200" dirty="0" err="1">
                <a:solidFill>
                  <a:schemeClr val="bg2">
                    <a:lumMod val="75000"/>
                  </a:schemeClr>
                </a:solidFill>
                <a:effectLst/>
                <a:latin typeface="Candara" panose="020E0502030303020204" pitchFamily="34" charset="0"/>
                <a:ea typeface="Times New Roman" panose="02020603050405020304" pitchFamily="18" charset="0"/>
              </a:rPr>
              <a:t>Màu</a:t>
            </a:r>
            <a:r>
              <a:rPr lang="vi-VN" sz="1600" kern="1200" dirty="0">
                <a:solidFill>
                  <a:schemeClr val="bg2">
                    <a:lumMod val="75000"/>
                  </a:schemeClr>
                </a:solidFill>
                <a:effectLst/>
                <a:latin typeface="Candara" panose="020E0502030303020204" pitchFamily="34" charset="0"/>
                <a:ea typeface="Times New Roman" panose="02020603050405020304" pitchFamily="18" charset="0"/>
              </a:rPr>
              <a:t> “</a:t>
            </a:r>
            <a:r>
              <a:rPr lang="vi-VN" sz="1600" kern="1200" dirty="0" err="1">
                <a:solidFill>
                  <a:schemeClr val="bg2">
                    <a:lumMod val="75000"/>
                  </a:schemeClr>
                </a:solidFill>
                <a:effectLst/>
                <a:latin typeface="Candara" panose="020E0502030303020204" pitchFamily="34" charset="0"/>
                <a:ea typeface="Times New Roman" panose="02020603050405020304" pitchFamily="18" charset="0"/>
              </a:rPr>
              <a:t>sóng</a:t>
            </a:r>
            <a:r>
              <a:rPr lang="vi-VN" sz="1600" kern="1200" dirty="0">
                <a:solidFill>
                  <a:schemeClr val="bg2">
                    <a:lumMod val="75000"/>
                  </a:schemeClr>
                </a:solidFill>
                <a:effectLst/>
                <a:latin typeface="Candara" panose="020E0502030303020204" pitchFamily="34" charset="0"/>
                <a:ea typeface="Times New Roman" panose="02020603050405020304" pitchFamily="18" charset="0"/>
              </a:rPr>
              <a:t> </a:t>
            </a:r>
            <a:r>
              <a:rPr lang="vi-VN" sz="1600" i="1" kern="1200" dirty="0" err="1">
                <a:solidFill>
                  <a:schemeClr val="bg2">
                    <a:lumMod val="75000"/>
                  </a:schemeClr>
                </a:solidFill>
                <a:latin typeface="Candara" panose="020E0502030303020204" pitchFamily="34" charset="0"/>
                <a:ea typeface="Times New Roman" panose="02020603050405020304" pitchFamily="18" charset="0"/>
              </a:rPr>
              <a:t>b</a:t>
            </a:r>
            <a:r>
              <a:rPr lang="vi-VN" sz="1600" i="1" kern="1200" dirty="0" err="1">
                <a:solidFill>
                  <a:schemeClr val="bg2">
                    <a:lumMod val="75000"/>
                  </a:schemeClr>
                </a:solidFill>
                <a:effectLst/>
                <a:latin typeface="Candara" panose="020E0502030303020204" pitchFamily="34" charset="0"/>
                <a:ea typeface="Times New Roman" panose="02020603050405020304" pitchFamily="18" charset="0"/>
              </a:rPr>
              <a:t>iếc</a:t>
            </a:r>
            <a:r>
              <a:rPr lang="vi-VN" sz="1600" kern="1200" dirty="0">
                <a:solidFill>
                  <a:schemeClr val="bg2">
                    <a:lumMod val="75000"/>
                  </a:schemeClr>
                </a:solidFill>
                <a:effectLst/>
                <a:latin typeface="Candara" panose="020E0502030303020204" pitchFamily="34" charset="0"/>
                <a:ea typeface="Times New Roman" panose="02020603050405020304" pitchFamily="18" charset="0"/>
              </a:rPr>
              <a:t>” – gam màu tươi sáng, quyện hoà giữa độ trong của nước và sắc xanh của trời</a:t>
            </a:r>
            <a:endParaRPr lang="en-US" sz="1600" kern="1200" dirty="0">
              <a:solidFill>
                <a:schemeClr val="bg2">
                  <a:lumMod val="75000"/>
                </a:schemeClr>
              </a:solidFill>
              <a:latin typeface="Candara" panose="020E0502030303020204" pitchFamily="34" charset="0"/>
            </a:endParaRPr>
          </a:p>
        </p:txBody>
      </p:sp>
      <p:sp>
        <p:nvSpPr>
          <p:cNvPr id="9" name="TextBox 8">
            <a:extLst>
              <a:ext uri="{FF2B5EF4-FFF2-40B4-BE49-F238E27FC236}">
                <a16:creationId xmlns:a16="http://schemas.microsoft.com/office/drawing/2014/main" id="{5C3897A0-EB5F-716E-BEB6-0244C078FF1E}"/>
              </a:ext>
            </a:extLst>
          </p:cNvPr>
          <p:cNvSpPr txBox="1"/>
          <p:nvPr/>
        </p:nvSpPr>
        <p:spPr>
          <a:xfrm>
            <a:off x="3254875" y="915309"/>
            <a:ext cx="3339547" cy="677108"/>
          </a:xfrm>
          <a:prstGeom prst="rect">
            <a:avLst/>
          </a:prstGeom>
          <a:noFill/>
        </p:spPr>
        <p:txBody>
          <a:bodyPr wrap="square">
            <a:spAutoFit/>
          </a:bodyPr>
          <a:lstStyle/>
          <a:p>
            <a:r>
              <a:rPr lang="vi-VN" sz="1900" b="0" i="1" u="none" strike="noStrike" dirty="0">
                <a:effectLst/>
                <a:latin typeface="Candara" panose="020E0502030303020204" pitchFamily="34" charset="0"/>
              </a:rPr>
              <a:t>Sóng biếc theo làn hơi gợn tí</a:t>
            </a:r>
            <a:endParaRPr lang="vi-VN" sz="1900" b="0" i="0" u="none" strike="noStrike" dirty="0">
              <a:effectLst/>
              <a:latin typeface="Candara" panose="020E0502030303020204" pitchFamily="34" charset="0"/>
            </a:endParaRPr>
          </a:p>
          <a:p>
            <a:r>
              <a:rPr lang="vi-VN" sz="1900" b="0" i="1" u="none" strike="noStrike" dirty="0">
                <a:effectLst/>
                <a:latin typeface="Candara" panose="020E0502030303020204" pitchFamily="34" charset="0"/>
              </a:rPr>
              <a:t>Lá vàng trước gió khẽ đưa vèo</a:t>
            </a:r>
            <a:endParaRPr lang="en-VN" sz="1900" dirty="0">
              <a:latin typeface="Candara" panose="020E0502030303020204" pitchFamily="34" charset="0"/>
            </a:endParaRPr>
          </a:p>
        </p:txBody>
      </p:sp>
      <p:sp>
        <p:nvSpPr>
          <p:cNvPr id="10" name="TextBox 9">
            <a:extLst>
              <a:ext uri="{FF2B5EF4-FFF2-40B4-BE49-F238E27FC236}">
                <a16:creationId xmlns:a16="http://schemas.microsoft.com/office/drawing/2014/main" id="{236747D9-F1F9-9EBC-5D67-698B7AAEE1C6}"/>
              </a:ext>
            </a:extLst>
          </p:cNvPr>
          <p:cNvSpPr txBox="1"/>
          <p:nvPr/>
        </p:nvSpPr>
        <p:spPr>
          <a:xfrm>
            <a:off x="958755" y="993703"/>
            <a:ext cx="5547814" cy="384721"/>
          </a:xfrm>
          <a:prstGeom prst="rect">
            <a:avLst/>
          </a:prstGeom>
          <a:noFill/>
        </p:spPr>
        <p:txBody>
          <a:bodyPr wrap="square">
            <a:spAutoFit/>
          </a:bodyPr>
          <a:lstStyle/>
          <a:p>
            <a:pPr algn="just"/>
            <a:r>
              <a:rPr lang="en-US" sz="1900" b="1" dirty="0">
                <a:effectLst/>
                <a:latin typeface="Candara" panose="020E0502030303020204" pitchFamily="34" charset="0"/>
                <a:ea typeface="Times New Roman" panose="02020603050405020304" pitchFamily="18" charset="0"/>
              </a:rPr>
              <a:t>2</a:t>
            </a:r>
            <a:r>
              <a:rPr lang="vi-VN" sz="1900" b="1" dirty="0">
                <a:effectLst/>
                <a:latin typeface="Candara" panose="020E0502030303020204" pitchFamily="34" charset="0"/>
                <a:ea typeface="Times New Roman" panose="02020603050405020304" pitchFamily="18" charset="0"/>
              </a:rPr>
              <a:t>. Hai câu </a:t>
            </a:r>
            <a:r>
              <a:rPr lang="en-US" sz="1900" b="1" dirty="0" err="1">
                <a:effectLst/>
                <a:latin typeface="Candara" panose="020E0502030303020204" pitchFamily="34" charset="0"/>
                <a:ea typeface="Times New Roman" panose="02020603050405020304" pitchFamily="18" charset="0"/>
              </a:rPr>
              <a:t>thực</a:t>
            </a:r>
            <a:endParaRPr lang="en-VN" sz="1900" dirty="0">
              <a:effectLst/>
              <a:latin typeface="Candara" panose="020E0502030303020204" pitchFamily="34" charset="0"/>
              <a:ea typeface="Times New Roman" panose="02020603050405020304" pitchFamily="18" charset="0"/>
            </a:endParaRPr>
          </a:p>
        </p:txBody>
      </p:sp>
      <p:sp>
        <p:nvSpPr>
          <p:cNvPr id="11" name="Google Shape;280;p34">
            <a:extLst>
              <a:ext uri="{FF2B5EF4-FFF2-40B4-BE49-F238E27FC236}">
                <a16:creationId xmlns:a16="http://schemas.microsoft.com/office/drawing/2014/main" id="{4319955A-1E65-77BA-9D05-1F11FCE71936}"/>
              </a:ext>
            </a:extLst>
          </p:cNvPr>
          <p:cNvSpPr txBox="1">
            <a:spLocks noGrp="1"/>
          </p:cNvSpPr>
          <p:nvPr>
            <p:ph type="title"/>
          </p:nvPr>
        </p:nvSpPr>
        <p:spPr>
          <a:xfrm>
            <a:off x="720000" y="211597"/>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ndara" panose="020E0502030303020204" pitchFamily="34" charset="0"/>
              </a:rPr>
              <a:t>II. </a:t>
            </a:r>
            <a:r>
              <a:rPr lang="en-US" dirty="0" err="1">
                <a:latin typeface="Candara" panose="020E0502030303020204" pitchFamily="34" charset="0"/>
              </a:rPr>
              <a:t>Đọc</a:t>
            </a:r>
            <a:r>
              <a:rPr lang="en-US" dirty="0">
                <a:latin typeface="Candara" panose="020E0502030303020204" pitchFamily="34" charset="0"/>
              </a:rPr>
              <a:t> </a:t>
            </a:r>
            <a:r>
              <a:rPr lang="en-US" dirty="0" err="1">
                <a:latin typeface="Candara" panose="020E0502030303020204" pitchFamily="34" charset="0"/>
              </a:rPr>
              <a:t>hiểu</a:t>
            </a:r>
            <a:r>
              <a:rPr lang="en-US" dirty="0">
                <a:latin typeface="Candara" panose="020E0502030303020204" pitchFamily="34" charset="0"/>
              </a:rPr>
              <a:t> </a:t>
            </a:r>
            <a:r>
              <a:rPr lang="en-US" dirty="0" err="1">
                <a:latin typeface="Candara" panose="020E0502030303020204" pitchFamily="34" charset="0"/>
              </a:rPr>
              <a:t>văn</a:t>
            </a:r>
            <a:r>
              <a:rPr lang="en-US" dirty="0">
                <a:latin typeface="Candara" panose="020E0502030303020204" pitchFamily="34" charset="0"/>
              </a:rPr>
              <a:t> </a:t>
            </a:r>
            <a:r>
              <a:rPr lang="en-US" dirty="0" err="1">
                <a:latin typeface="Candara" panose="020E0502030303020204" pitchFamily="34" charset="0"/>
              </a:rPr>
              <a:t>bản</a:t>
            </a:r>
            <a:endParaRPr dirty="0">
              <a:latin typeface="Candara" panose="020E0502030303020204" pitchFamily="34" charset="0"/>
            </a:endParaRPr>
          </a:p>
        </p:txBody>
      </p:sp>
      <p:sp>
        <p:nvSpPr>
          <p:cNvPr id="7" name="TextBox 6">
            <a:extLst>
              <a:ext uri="{FF2B5EF4-FFF2-40B4-BE49-F238E27FC236}">
                <a16:creationId xmlns:a16="http://schemas.microsoft.com/office/drawing/2014/main" id="{F0B19B70-FDD0-7BD7-D27E-CEFFB0C1F992}"/>
              </a:ext>
            </a:extLst>
          </p:cNvPr>
          <p:cNvSpPr txBox="1"/>
          <p:nvPr/>
        </p:nvSpPr>
        <p:spPr>
          <a:xfrm>
            <a:off x="607858" y="2628637"/>
            <a:ext cx="2737856" cy="369332"/>
          </a:xfrm>
          <a:prstGeom prst="rect">
            <a:avLst/>
          </a:prstGeom>
          <a:noFill/>
        </p:spPr>
        <p:txBody>
          <a:bodyPr wrap="square" rtlCol="0">
            <a:spAutoFit/>
          </a:bodyPr>
          <a:lstStyle/>
          <a:p>
            <a:pPr marL="285750" indent="-285750">
              <a:buFont typeface="Arial" panose="020B0604020202020204" pitchFamily="34" charset="0"/>
              <a:buChar char="•"/>
            </a:pPr>
            <a:r>
              <a:rPr lang="vi-VN" sz="1800" dirty="0" err="1"/>
              <a:t>Màu</a:t>
            </a:r>
            <a:r>
              <a:rPr lang="vi-VN" sz="1800" dirty="0"/>
              <a:t> </a:t>
            </a:r>
            <a:r>
              <a:rPr lang="vi-VN" sz="1800" dirty="0" err="1"/>
              <a:t>sắc</a:t>
            </a:r>
            <a:r>
              <a:rPr lang="vi-VN" sz="1800" dirty="0"/>
              <a:t> </a:t>
            </a:r>
            <a:r>
              <a:rPr lang="vi-VN" sz="1800" dirty="0" err="1"/>
              <a:t>hài</a:t>
            </a:r>
            <a:r>
              <a:rPr lang="vi-VN" sz="1800" dirty="0"/>
              <a:t> </a:t>
            </a:r>
            <a:r>
              <a:rPr lang="vi-VN" sz="1800" dirty="0" err="1"/>
              <a:t>hòa</a:t>
            </a:r>
            <a:r>
              <a:rPr lang="vi-VN" sz="1800" dirty="0"/>
              <a:t>:</a:t>
            </a:r>
            <a:endParaRPr lang="en-US" sz="1800" dirty="0"/>
          </a:p>
        </p:txBody>
      </p:sp>
      <p:sp>
        <p:nvSpPr>
          <p:cNvPr id="17" name="TextBox 16">
            <a:extLst>
              <a:ext uri="{FF2B5EF4-FFF2-40B4-BE49-F238E27FC236}">
                <a16:creationId xmlns:a16="http://schemas.microsoft.com/office/drawing/2014/main" id="{F97FF40C-2108-6953-5387-A3691394C023}"/>
              </a:ext>
            </a:extLst>
          </p:cNvPr>
          <p:cNvSpPr txBox="1"/>
          <p:nvPr/>
        </p:nvSpPr>
        <p:spPr>
          <a:xfrm>
            <a:off x="414971" y="3251249"/>
            <a:ext cx="2737856" cy="369332"/>
          </a:xfrm>
          <a:prstGeom prst="rect">
            <a:avLst/>
          </a:prstGeom>
          <a:noFill/>
        </p:spPr>
        <p:txBody>
          <a:bodyPr wrap="square" rtlCol="0">
            <a:spAutoFit/>
          </a:bodyPr>
          <a:lstStyle/>
          <a:p>
            <a:pPr marL="285750" indent="-285750">
              <a:buFont typeface="Arial" panose="020B0604020202020204" pitchFamily="34" charset="0"/>
              <a:buChar char="•"/>
            </a:pPr>
            <a:r>
              <a:rPr lang="vi-VN" sz="1800" dirty="0" err="1"/>
              <a:t>Chuyển</a:t>
            </a:r>
            <a:r>
              <a:rPr lang="vi-VN" sz="1800" dirty="0"/>
              <a:t> </a:t>
            </a:r>
            <a:r>
              <a:rPr lang="vi-VN" sz="1800" dirty="0" err="1"/>
              <a:t>động</a:t>
            </a:r>
            <a:r>
              <a:rPr lang="vi-VN" sz="1800" dirty="0"/>
              <a:t>: </a:t>
            </a:r>
            <a:endParaRPr lang="en-US" sz="1800" dirty="0"/>
          </a:p>
        </p:txBody>
      </p:sp>
    </p:spTree>
    <p:extLst>
      <p:ext uri="{BB962C8B-B14F-4D97-AF65-F5344CB8AC3E}">
        <p14:creationId xmlns:p14="http://schemas.microsoft.com/office/powerpoint/2010/main" val="5781072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p:tgtEl>
                                          <p:spTgt spid="13"/>
                                        </p:tgtEl>
                                        <p:attrNameLst>
                                          <p:attrName>ppt_y</p:attrName>
                                        </p:attrNameLst>
                                      </p:cBhvr>
                                      <p:tavLst>
                                        <p:tav tm="0">
                                          <p:val>
                                            <p:strVal val="#ppt_y+#ppt_h*1.125000"/>
                                          </p:val>
                                        </p:tav>
                                        <p:tav tm="100000">
                                          <p:val>
                                            <p:strVal val="#ppt_y"/>
                                          </p:val>
                                        </p:tav>
                                      </p:tavLst>
                                    </p:anim>
                                    <p:animEffect transition="in" filter="wipe(up)">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p:tgtEl>
                                          <p:spTgt spid="12"/>
                                        </p:tgtEl>
                                        <p:attrNameLst>
                                          <p:attrName>ppt_y</p:attrName>
                                        </p:attrNameLst>
                                      </p:cBhvr>
                                      <p:tavLst>
                                        <p:tav tm="0">
                                          <p:val>
                                            <p:strVal val="#ppt_y+#ppt_h*1.125000"/>
                                          </p:val>
                                        </p:tav>
                                        <p:tav tm="100000">
                                          <p:val>
                                            <p:strVal val="#ppt_y"/>
                                          </p:val>
                                        </p:tav>
                                      </p:tavLst>
                                    </p:anim>
                                    <p:animEffect transition="in" filter="wipe(up)">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14" grpId="0" animBg="1"/>
      <p:bldP spid="15" grpId="0" animBg="1"/>
      <p:bldP spid="16" grpId="0" animBg="1"/>
      <p:bldP spid="7"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1A4BD4-D200-F298-28F4-8D67C2416E9D}"/>
              </a:ext>
            </a:extLst>
          </p:cNvPr>
          <p:cNvSpPr txBox="1"/>
          <p:nvPr/>
        </p:nvSpPr>
        <p:spPr>
          <a:xfrm>
            <a:off x="523466" y="2368158"/>
            <a:ext cx="4769205" cy="1554272"/>
          </a:xfrm>
          <a:prstGeom prst="rect">
            <a:avLst/>
          </a:prstGeom>
          <a:noFill/>
        </p:spPr>
        <p:txBody>
          <a:bodyPr wrap="square">
            <a:spAutoFit/>
          </a:bodyPr>
          <a:lstStyle/>
          <a:p>
            <a:pPr marR="12700" lvl="0" algn="just">
              <a:spcAft>
                <a:spcPts val="0"/>
              </a:spcAft>
              <a:tabLst>
                <a:tab pos="91440" algn="l"/>
              </a:tabLst>
            </a:pPr>
            <a:r>
              <a:rPr lang="vi-VN" sz="1900" b="1" i="1" dirty="0">
                <a:solidFill>
                  <a:schemeClr val="bg1">
                    <a:lumMod val="10000"/>
                  </a:schemeClr>
                </a:solidFill>
                <a:latin typeface="Candara" panose="020E0502030303020204" pitchFamily="34" charset="0"/>
                <a:ea typeface="Times New Roman" panose="02020603050405020304" pitchFamily="18" charset="0"/>
                <a:cs typeface="Times New Roman" panose="02020603050405020304" pitchFamily="18" charset="0"/>
              </a:rPr>
              <a:t>Tiểu kết: </a:t>
            </a:r>
            <a:r>
              <a:rPr lang="vi-VN" sz="1900" b="1" i="1" dirty="0">
                <a:solidFill>
                  <a:schemeClr val="bg1">
                    <a:lumMod val="10000"/>
                  </a:schemeClr>
                </a:solidFill>
                <a:effectLst/>
                <a:latin typeface="Candara" panose="020E0502030303020204" pitchFamily="34" charset="0"/>
                <a:ea typeface="Times New Roman" panose="02020603050405020304" pitchFamily="18" charset="0"/>
                <a:cs typeface="Times New Roman" panose="02020603050405020304" pitchFamily="18" charset="0"/>
              </a:rPr>
              <a:t>Từ ngữ giàu chất tạo hình, phép đối</a:t>
            </a:r>
            <a:r>
              <a:rPr lang="vi-VN" sz="1900" b="1" i="1" dirty="0">
                <a:solidFill>
                  <a:schemeClr val="bg1">
                    <a:lumMod val="10000"/>
                  </a:schemeClr>
                </a:solidFill>
                <a:latin typeface="Candara" panose="020E0502030303020204" pitchFamily="34" charset="0"/>
                <a:ea typeface="Times New Roman" panose="02020603050405020304" pitchFamily="18" charset="0"/>
                <a:cs typeface="Times New Roman" panose="02020603050405020304" pitchFamily="18" charset="0"/>
              </a:rPr>
              <a:t> và nghệ thuật lấy động tả tĩnh đã phác họa cảnh thu sắc màu thanh nhã hài hòa, đường nét mềm mại và chuyển động dịu nhẹ nên cảnh thật thanh sơ, yên bình.</a:t>
            </a:r>
            <a:endParaRPr lang="en-VN" sz="1900" b="1" i="1" dirty="0">
              <a:solidFill>
                <a:schemeClr val="bg1">
                  <a:lumMod val="10000"/>
                </a:schemeClr>
              </a:solidFill>
              <a:effectLst/>
              <a:latin typeface="Candara" panose="020E050203030302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74C6313-1E5D-B3D8-D2D5-96C284CCACDF}"/>
              </a:ext>
            </a:extLst>
          </p:cNvPr>
          <p:cNvSpPr txBox="1"/>
          <p:nvPr/>
        </p:nvSpPr>
        <p:spPr>
          <a:xfrm>
            <a:off x="3340222" y="1096923"/>
            <a:ext cx="3339547" cy="677108"/>
          </a:xfrm>
          <a:prstGeom prst="rect">
            <a:avLst/>
          </a:prstGeom>
          <a:noFill/>
        </p:spPr>
        <p:txBody>
          <a:bodyPr wrap="square">
            <a:spAutoFit/>
          </a:bodyPr>
          <a:lstStyle/>
          <a:p>
            <a:r>
              <a:rPr lang="vi-VN" sz="1900" b="0" i="1" u="none" strike="noStrike" dirty="0">
                <a:effectLst/>
                <a:latin typeface="Candara" panose="020E0502030303020204" pitchFamily="34" charset="0"/>
              </a:rPr>
              <a:t>Sóng biếc theo làn hơi gợn tí</a:t>
            </a:r>
            <a:endParaRPr lang="vi-VN" sz="1900" b="0" i="0" u="none" strike="noStrike" dirty="0">
              <a:effectLst/>
              <a:latin typeface="Candara" panose="020E0502030303020204" pitchFamily="34" charset="0"/>
            </a:endParaRPr>
          </a:p>
          <a:p>
            <a:r>
              <a:rPr lang="vi-VN" sz="1900" b="0" i="1" u="none" strike="noStrike" dirty="0">
                <a:effectLst/>
                <a:latin typeface="Candara" panose="020E0502030303020204" pitchFamily="34" charset="0"/>
              </a:rPr>
              <a:t>Lá vàng trước gió khẽ đưa vèo</a:t>
            </a:r>
            <a:endParaRPr lang="en-VN" sz="1900" dirty="0">
              <a:latin typeface="Candara" panose="020E0502030303020204" pitchFamily="34" charset="0"/>
            </a:endParaRPr>
          </a:p>
        </p:txBody>
      </p:sp>
      <p:sp>
        <p:nvSpPr>
          <p:cNvPr id="11" name="TextBox 10">
            <a:extLst>
              <a:ext uri="{FF2B5EF4-FFF2-40B4-BE49-F238E27FC236}">
                <a16:creationId xmlns:a16="http://schemas.microsoft.com/office/drawing/2014/main" id="{C1822661-516C-B41E-1964-DBA6E699699F}"/>
              </a:ext>
            </a:extLst>
          </p:cNvPr>
          <p:cNvSpPr txBox="1"/>
          <p:nvPr/>
        </p:nvSpPr>
        <p:spPr>
          <a:xfrm>
            <a:off x="958755" y="993703"/>
            <a:ext cx="5547814" cy="384721"/>
          </a:xfrm>
          <a:prstGeom prst="rect">
            <a:avLst/>
          </a:prstGeom>
          <a:noFill/>
        </p:spPr>
        <p:txBody>
          <a:bodyPr wrap="square">
            <a:spAutoFit/>
          </a:bodyPr>
          <a:lstStyle/>
          <a:p>
            <a:pPr algn="just"/>
            <a:r>
              <a:rPr lang="en-US" sz="1900" b="1" dirty="0">
                <a:effectLst/>
                <a:latin typeface="Candara" panose="020E0502030303020204" pitchFamily="34" charset="0"/>
                <a:ea typeface="Times New Roman" panose="02020603050405020304" pitchFamily="18" charset="0"/>
              </a:rPr>
              <a:t>2</a:t>
            </a:r>
            <a:r>
              <a:rPr lang="vi-VN" sz="1900" b="1" dirty="0">
                <a:effectLst/>
                <a:latin typeface="Candara" panose="020E0502030303020204" pitchFamily="34" charset="0"/>
                <a:ea typeface="Times New Roman" panose="02020603050405020304" pitchFamily="18" charset="0"/>
              </a:rPr>
              <a:t>. Hai câu </a:t>
            </a:r>
            <a:r>
              <a:rPr lang="en-US" sz="1900" b="1" dirty="0" err="1">
                <a:effectLst/>
                <a:latin typeface="Candara" panose="020E0502030303020204" pitchFamily="34" charset="0"/>
                <a:ea typeface="Times New Roman" panose="02020603050405020304" pitchFamily="18" charset="0"/>
              </a:rPr>
              <a:t>thực</a:t>
            </a:r>
            <a:endParaRPr lang="en-VN" sz="1900" dirty="0">
              <a:effectLst/>
              <a:latin typeface="Candara" panose="020E0502030303020204" pitchFamily="34" charset="0"/>
              <a:ea typeface="Times New Roman" panose="02020603050405020304" pitchFamily="18" charset="0"/>
            </a:endParaRPr>
          </a:p>
        </p:txBody>
      </p:sp>
      <p:sp>
        <p:nvSpPr>
          <p:cNvPr id="12" name="Google Shape;280;p34">
            <a:extLst>
              <a:ext uri="{FF2B5EF4-FFF2-40B4-BE49-F238E27FC236}">
                <a16:creationId xmlns:a16="http://schemas.microsoft.com/office/drawing/2014/main" id="{7424C383-78A9-1C4B-E585-4E2813DA65E0}"/>
              </a:ext>
            </a:extLst>
          </p:cNvPr>
          <p:cNvSpPr txBox="1">
            <a:spLocks noGrp="1"/>
          </p:cNvSpPr>
          <p:nvPr>
            <p:ph type="title"/>
          </p:nvPr>
        </p:nvSpPr>
        <p:spPr>
          <a:xfrm>
            <a:off x="720000" y="211597"/>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ndara" panose="020E0502030303020204" pitchFamily="34" charset="0"/>
              </a:rPr>
              <a:t>II. </a:t>
            </a:r>
            <a:r>
              <a:rPr lang="en-US" dirty="0" err="1">
                <a:latin typeface="Candara" panose="020E0502030303020204" pitchFamily="34" charset="0"/>
              </a:rPr>
              <a:t>Đọc</a:t>
            </a:r>
            <a:r>
              <a:rPr lang="en-US" dirty="0">
                <a:latin typeface="Candara" panose="020E0502030303020204" pitchFamily="34" charset="0"/>
              </a:rPr>
              <a:t> </a:t>
            </a:r>
            <a:r>
              <a:rPr lang="en-US" dirty="0" err="1">
                <a:latin typeface="Candara" panose="020E0502030303020204" pitchFamily="34" charset="0"/>
              </a:rPr>
              <a:t>hiểu</a:t>
            </a:r>
            <a:r>
              <a:rPr lang="en-US" dirty="0">
                <a:latin typeface="Candara" panose="020E0502030303020204" pitchFamily="34" charset="0"/>
              </a:rPr>
              <a:t> </a:t>
            </a:r>
            <a:r>
              <a:rPr lang="en-US" dirty="0" err="1">
                <a:latin typeface="Candara" panose="020E0502030303020204" pitchFamily="34" charset="0"/>
              </a:rPr>
              <a:t>văn</a:t>
            </a:r>
            <a:r>
              <a:rPr lang="en-US" dirty="0">
                <a:latin typeface="Candara" panose="020E0502030303020204" pitchFamily="34" charset="0"/>
              </a:rPr>
              <a:t> </a:t>
            </a:r>
            <a:r>
              <a:rPr lang="en-US" dirty="0" err="1">
                <a:latin typeface="Candara" panose="020E0502030303020204" pitchFamily="34" charset="0"/>
              </a:rPr>
              <a:t>bản</a:t>
            </a:r>
            <a:endParaRPr dirty="0">
              <a:latin typeface="Candara" panose="020E0502030303020204" pitchFamily="34" charset="0"/>
            </a:endParaRPr>
          </a:p>
        </p:txBody>
      </p:sp>
      <p:pic>
        <p:nvPicPr>
          <p:cNvPr id="2" name="Picture 2" descr="Ao thu lạnh lẽo nước trong veo ngắn gọn, hay nhất">
            <a:extLst>
              <a:ext uri="{FF2B5EF4-FFF2-40B4-BE49-F238E27FC236}">
                <a16:creationId xmlns:a16="http://schemas.microsoft.com/office/drawing/2014/main" id="{87F5375D-F1D1-B443-A80C-344C6CD68E13}"/>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5713096" y="2089387"/>
            <a:ext cx="3430904" cy="30541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4562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076A05-E8F8-3736-9A6D-3684CC46BC60}"/>
              </a:ext>
            </a:extLst>
          </p:cNvPr>
          <p:cNvSpPr txBox="1"/>
          <p:nvPr/>
        </p:nvSpPr>
        <p:spPr>
          <a:xfrm>
            <a:off x="3866151" y="1898070"/>
            <a:ext cx="4173444" cy="1660455"/>
          </a:xfrm>
          <a:prstGeom prst="rect">
            <a:avLst/>
          </a:prstGeom>
          <a:noFill/>
        </p:spPr>
        <p:txBody>
          <a:bodyPr wrap="square">
            <a:spAutoFit/>
          </a:bodyPr>
          <a:lstStyle/>
          <a:p>
            <a:pPr marL="285750" marR="12700" indent="-285750">
              <a:lnSpc>
                <a:spcPct val="130000"/>
              </a:lnSpc>
              <a:buFontTx/>
              <a:buChar char="-"/>
            </a:pPr>
            <a:r>
              <a:rPr lang="vi-VN" sz="2000" b="1" i="1" dirty="0">
                <a:effectLst/>
                <a:latin typeface="Candara" panose="020E0502030303020204" pitchFamily="34" charset="0"/>
                <a:ea typeface="Times New Roman" panose="02020603050405020304" pitchFamily="18" charset="0"/>
              </a:rPr>
              <a:t>Điểm nhìn: </a:t>
            </a:r>
            <a:r>
              <a:rPr lang="vi-VN" sz="2000" i="1" dirty="0">
                <a:effectLst/>
                <a:latin typeface="Candara" panose="020E0502030303020204" pitchFamily="34" charset="0"/>
                <a:ea typeface="Times New Roman" panose="02020603050405020304" pitchFamily="18" charset="0"/>
              </a:rPr>
              <a:t>Có sự dịch chuyển từ cao xuống thấp, từ xa về gần</a:t>
            </a:r>
            <a:r>
              <a:rPr lang="vi-VN" sz="2000" b="1" i="1" dirty="0">
                <a:effectLst/>
                <a:latin typeface="Candara" panose="020E0502030303020204" pitchFamily="34" charset="0"/>
                <a:ea typeface="Times New Roman" panose="02020603050405020304" pitchFamily="18" charset="0"/>
              </a:rPr>
              <a:t> </a:t>
            </a:r>
          </a:p>
          <a:p>
            <a:pPr marR="12700">
              <a:lnSpc>
                <a:spcPct val="130000"/>
              </a:lnSpc>
            </a:pPr>
            <a:r>
              <a:rPr lang="pt-BR" sz="2000" dirty="0">
                <a:solidFill>
                  <a:srgbClr val="000000"/>
                </a:solidFill>
                <a:effectLst/>
                <a:latin typeface="Candara" panose="020E0502030303020204" pitchFamily="34" charset="0"/>
                <a:ea typeface="Times New Roman" panose="02020603050405020304" pitchFamily="18" charset="0"/>
                <a:sym typeface="Symbol" pitchFamily="2" charset="2"/>
              </a:rPr>
              <a:t></a:t>
            </a:r>
            <a:r>
              <a:rPr lang="pt-BR" sz="2000" dirty="0">
                <a:effectLst/>
                <a:latin typeface="Candara" panose="020E0502030303020204" pitchFamily="34" charset="0"/>
                <a:ea typeface="Times New Roman" panose="02020603050405020304" pitchFamily="18" charset="0"/>
              </a:rPr>
              <a:t> </a:t>
            </a:r>
            <a:r>
              <a:rPr lang="vi-VN" sz="2000" dirty="0">
                <a:effectLst/>
                <a:latin typeface="Candara" panose="020E0502030303020204" pitchFamily="34" charset="0"/>
                <a:ea typeface="Times New Roman" panose="02020603050405020304" pitchFamily="18" charset="0"/>
              </a:rPr>
              <a:t>Không gian nới mở thêm chiều cao và chiều sâu</a:t>
            </a:r>
            <a:endParaRPr lang="en-VN" sz="2000" dirty="0">
              <a:effectLst/>
              <a:latin typeface="Candara" panose="020E0502030303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E415B9CB-264E-5BB1-E7B9-941C5631B03A}"/>
              </a:ext>
            </a:extLst>
          </p:cNvPr>
          <p:cNvSpPr txBox="1"/>
          <p:nvPr/>
        </p:nvSpPr>
        <p:spPr>
          <a:xfrm>
            <a:off x="5491865" y="1102216"/>
            <a:ext cx="5095460" cy="677108"/>
          </a:xfrm>
          <a:prstGeom prst="rect">
            <a:avLst/>
          </a:prstGeom>
          <a:noFill/>
        </p:spPr>
        <p:txBody>
          <a:bodyPr wrap="square">
            <a:spAutoFit/>
          </a:bodyPr>
          <a:lstStyle/>
          <a:p>
            <a:r>
              <a:rPr lang="vi-VN" sz="1900" b="0" i="1" u="none" strike="noStrike" dirty="0">
                <a:solidFill>
                  <a:schemeClr val="bg2">
                    <a:lumMod val="75000"/>
                  </a:schemeClr>
                </a:solidFill>
                <a:effectLst/>
                <a:latin typeface="Candara" panose="020E0502030303020204" pitchFamily="34" charset="0"/>
              </a:rPr>
              <a:t>Tầng mây lơ lửng trời xanh ngắt</a:t>
            </a:r>
            <a:endParaRPr lang="vi-VN" sz="1900" b="0" i="0" u="none" strike="noStrike" dirty="0">
              <a:solidFill>
                <a:schemeClr val="bg2">
                  <a:lumMod val="75000"/>
                </a:schemeClr>
              </a:solidFill>
              <a:effectLst/>
              <a:latin typeface="Candara" panose="020E0502030303020204" pitchFamily="34" charset="0"/>
            </a:endParaRPr>
          </a:p>
          <a:p>
            <a:r>
              <a:rPr lang="vi-VN" sz="1900" b="0" i="1" u="none" strike="noStrike" dirty="0">
                <a:solidFill>
                  <a:schemeClr val="bg2">
                    <a:lumMod val="75000"/>
                  </a:schemeClr>
                </a:solidFill>
                <a:effectLst/>
                <a:latin typeface="Candara" panose="020E0502030303020204" pitchFamily="34" charset="0"/>
              </a:rPr>
              <a:t>Ngõ trúc quanh co khách vắng teo</a:t>
            </a:r>
            <a:endParaRPr lang="en-VN" sz="1900" dirty="0">
              <a:solidFill>
                <a:schemeClr val="bg2">
                  <a:lumMod val="75000"/>
                </a:schemeClr>
              </a:solidFill>
              <a:latin typeface="Candara" panose="020E0502030303020204" pitchFamily="34" charset="0"/>
            </a:endParaRPr>
          </a:p>
        </p:txBody>
      </p:sp>
      <p:sp>
        <p:nvSpPr>
          <p:cNvPr id="9" name="TextBox 8">
            <a:extLst>
              <a:ext uri="{FF2B5EF4-FFF2-40B4-BE49-F238E27FC236}">
                <a16:creationId xmlns:a16="http://schemas.microsoft.com/office/drawing/2014/main" id="{84560125-B702-5F89-877D-EA139EE8A790}"/>
              </a:ext>
            </a:extLst>
          </p:cNvPr>
          <p:cNvSpPr txBox="1"/>
          <p:nvPr/>
        </p:nvSpPr>
        <p:spPr>
          <a:xfrm>
            <a:off x="3725625" y="1127580"/>
            <a:ext cx="5095460" cy="384721"/>
          </a:xfrm>
          <a:prstGeom prst="rect">
            <a:avLst/>
          </a:prstGeom>
          <a:noFill/>
        </p:spPr>
        <p:txBody>
          <a:bodyPr wrap="square">
            <a:spAutoFit/>
          </a:bodyPr>
          <a:lstStyle/>
          <a:p>
            <a:r>
              <a:rPr lang="en-US" sz="1900" b="1" dirty="0">
                <a:effectLst/>
                <a:latin typeface="Candara" panose="020E0502030303020204" pitchFamily="34" charset="0"/>
                <a:ea typeface="Times New Roman" panose="02020603050405020304" pitchFamily="18" charset="0"/>
              </a:rPr>
              <a:t>3</a:t>
            </a:r>
            <a:r>
              <a:rPr lang="vi-VN" sz="1900" b="1" dirty="0">
                <a:effectLst/>
                <a:latin typeface="Candara" panose="020E0502030303020204" pitchFamily="34" charset="0"/>
                <a:ea typeface="Times New Roman" panose="02020603050405020304" pitchFamily="18" charset="0"/>
              </a:rPr>
              <a:t>. Hai câu </a:t>
            </a:r>
            <a:r>
              <a:rPr lang="en-US" sz="1900" b="1" dirty="0" err="1">
                <a:effectLst/>
                <a:latin typeface="Candara" panose="020E0502030303020204" pitchFamily="34" charset="0"/>
                <a:ea typeface="Times New Roman" panose="02020603050405020304" pitchFamily="18" charset="0"/>
              </a:rPr>
              <a:t>luận</a:t>
            </a:r>
            <a:endParaRPr lang="en-VN" sz="1900" dirty="0">
              <a:latin typeface="Candara" panose="020E0502030303020204" pitchFamily="34" charset="0"/>
            </a:endParaRPr>
          </a:p>
        </p:txBody>
      </p:sp>
      <p:pic>
        <p:nvPicPr>
          <p:cNvPr id="9218" name="Picture 2" descr="Top 10 Bài văn phân tích bài thơ &quot;Thu điếu&quot; của Nguyễn Khuyến hay nhất -  Toplist.vn">
            <a:extLst>
              <a:ext uri="{FF2B5EF4-FFF2-40B4-BE49-F238E27FC236}">
                <a16:creationId xmlns:a16="http://schemas.microsoft.com/office/drawing/2014/main" id="{E2FEF502-7FD5-7907-10F1-7CAA9502C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65" y="0"/>
            <a:ext cx="3406775" cy="5143500"/>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0" name="Google Shape;280;p34">
            <a:extLst>
              <a:ext uri="{FF2B5EF4-FFF2-40B4-BE49-F238E27FC236}">
                <a16:creationId xmlns:a16="http://schemas.microsoft.com/office/drawing/2014/main" id="{35F0F680-1DEA-4BB6-D97E-F4B5592F27E3}"/>
              </a:ext>
            </a:extLst>
          </p:cNvPr>
          <p:cNvSpPr txBox="1">
            <a:spLocks/>
          </p:cNvSpPr>
          <p:nvPr/>
        </p:nvSpPr>
        <p:spPr>
          <a:xfrm>
            <a:off x="3463200" y="475836"/>
            <a:ext cx="3146151" cy="38472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bg2">
                    <a:lumMod val="75000"/>
                  </a:schemeClr>
                </a:solidFill>
                <a:latin typeface="Candara" panose="020E0502030303020204" pitchFamily="34" charset="0"/>
              </a:rPr>
              <a:t>II. </a:t>
            </a:r>
            <a:r>
              <a:rPr lang="en-US" sz="2400" b="1" dirty="0" err="1">
                <a:solidFill>
                  <a:schemeClr val="bg2">
                    <a:lumMod val="75000"/>
                  </a:schemeClr>
                </a:solidFill>
                <a:latin typeface="Candara" panose="020E0502030303020204" pitchFamily="34" charset="0"/>
              </a:rPr>
              <a:t>Đọc</a:t>
            </a:r>
            <a:r>
              <a:rPr lang="en-US" sz="2400" b="1" dirty="0">
                <a:solidFill>
                  <a:schemeClr val="bg2">
                    <a:lumMod val="75000"/>
                  </a:schemeClr>
                </a:solidFill>
                <a:latin typeface="Candara" panose="020E0502030303020204" pitchFamily="34" charset="0"/>
              </a:rPr>
              <a:t> </a:t>
            </a:r>
            <a:r>
              <a:rPr lang="en-US" sz="2400" b="1" dirty="0" err="1">
                <a:solidFill>
                  <a:schemeClr val="bg2">
                    <a:lumMod val="75000"/>
                  </a:schemeClr>
                </a:solidFill>
                <a:latin typeface="Candara" panose="020E0502030303020204" pitchFamily="34" charset="0"/>
              </a:rPr>
              <a:t>hiểu</a:t>
            </a:r>
            <a:r>
              <a:rPr lang="en-US" sz="2400" b="1" dirty="0">
                <a:solidFill>
                  <a:schemeClr val="bg2">
                    <a:lumMod val="75000"/>
                  </a:schemeClr>
                </a:solidFill>
                <a:latin typeface="Candara" panose="020E0502030303020204" pitchFamily="34" charset="0"/>
              </a:rPr>
              <a:t> </a:t>
            </a:r>
            <a:r>
              <a:rPr lang="en-US" sz="2400" b="1" dirty="0" err="1">
                <a:solidFill>
                  <a:schemeClr val="bg2">
                    <a:lumMod val="75000"/>
                  </a:schemeClr>
                </a:solidFill>
                <a:latin typeface="Candara" panose="020E0502030303020204" pitchFamily="34" charset="0"/>
              </a:rPr>
              <a:t>văn</a:t>
            </a:r>
            <a:r>
              <a:rPr lang="en-US" sz="2400" b="1" dirty="0">
                <a:solidFill>
                  <a:schemeClr val="bg2">
                    <a:lumMod val="75000"/>
                  </a:schemeClr>
                </a:solidFill>
                <a:latin typeface="Candara" panose="020E0502030303020204" pitchFamily="34" charset="0"/>
              </a:rPr>
              <a:t> </a:t>
            </a:r>
            <a:r>
              <a:rPr lang="en-US" sz="2400" b="1" dirty="0" err="1">
                <a:solidFill>
                  <a:schemeClr val="bg2">
                    <a:lumMod val="75000"/>
                  </a:schemeClr>
                </a:solidFill>
                <a:latin typeface="Candara" panose="020E0502030303020204" pitchFamily="34" charset="0"/>
              </a:rPr>
              <a:t>bản</a:t>
            </a:r>
            <a:endParaRPr lang="en-US" sz="2400" b="1" dirty="0">
              <a:solidFill>
                <a:schemeClr val="bg2">
                  <a:lumMod val="75000"/>
                </a:schemeClr>
              </a:solidFill>
              <a:latin typeface="Candara" panose="020E0502030303020204" pitchFamily="34" charset="0"/>
            </a:endParaRPr>
          </a:p>
        </p:txBody>
      </p:sp>
    </p:spTree>
    <p:extLst>
      <p:ext uri="{BB962C8B-B14F-4D97-AF65-F5344CB8AC3E}">
        <p14:creationId xmlns:p14="http://schemas.microsoft.com/office/powerpoint/2010/main" val="20284962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4AFEC37-EF18-0025-4D41-16CBEA453AE5}"/>
              </a:ext>
            </a:extLst>
          </p:cNvPr>
          <p:cNvSpPr/>
          <p:nvPr/>
        </p:nvSpPr>
        <p:spPr>
          <a:xfrm>
            <a:off x="5692969" y="645457"/>
            <a:ext cx="2953496" cy="1335819"/>
          </a:xfrm>
          <a:custGeom>
            <a:avLst/>
            <a:gdLst>
              <a:gd name="connsiteX0" fmla="*/ 0 w 2953496"/>
              <a:gd name="connsiteY0" fmla="*/ 0 h 1335819"/>
              <a:gd name="connsiteX1" fmla="*/ 2953496 w 2953496"/>
              <a:gd name="connsiteY1" fmla="*/ 0 h 1335819"/>
              <a:gd name="connsiteX2" fmla="*/ 2953496 w 2953496"/>
              <a:gd name="connsiteY2" fmla="*/ 1335819 h 1335819"/>
              <a:gd name="connsiteX3" fmla="*/ 0 w 2953496"/>
              <a:gd name="connsiteY3" fmla="*/ 1335819 h 1335819"/>
              <a:gd name="connsiteX4" fmla="*/ 0 w 2953496"/>
              <a:gd name="connsiteY4" fmla="*/ 0 h 133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96" h="1335819">
                <a:moveTo>
                  <a:pt x="0" y="0"/>
                </a:moveTo>
                <a:lnTo>
                  <a:pt x="2953496" y="0"/>
                </a:lnTo>
                <a:lnTo>
                  <a:pt x="2953496" y="1335819"/>
                </a:lnTo>
                <a:lnTo>
                  <a:pt x="0" y="1335819"/>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vi-VN" sz="1800" b="1" kern="1200" dirty="0">
                <a:solidFill>
                  <a:schemeClr val="bg2">
                    <a:lumMod val="50000"/>
                  </a:schemeClr>
                </a:solidFill>
                <a:latin typeface="Candara" panose="020E0502030303020204" pitchFamily="34" charset="0"/>
              </a:rPr>
              <a:t>Mây thu: “</a:t>
            </a:r>
            <a:r>
              <a:rPr lang="vi-VN" sz="1800" b="1" i="1" kern="1200" dirty="0">
                <a:solidFill>
                  <a:schemeClr val="bg2">
                    <a:lumMod val="50000"/>
                  </a:schemeClr>
                </a:solidFill>
                <a:latin typeface="Candara" panose="020E0502030303020204" pitchFamily="34" charset="0"/>
              </a:rPr>
              <a:t>Lơ lửng</a:t>
            </a:r>
            <a:r>
              <a:rPr lang="vi-VN" sz="1800" b="1" kern="1200" dirty="0">
                <a:solidFill>
                  <a:schemeClr val="bg2">
                    <a:lumMod val="50000"/>
                  </a:schemeClr>
                </a:solidFill>
                <a:latin typeface="Candara" panose="020E0502030303020204" pitchFamily="34" charset="0"/>
              </a:rPr>
              <a:t>” </a:t>
            </a:r>
            <a:endParaRPr lang="en-US" sz="1800" b="1" kern="1200" dirty="0">
              <a:solidFill>
                <a:schemeClr val="bg2">
                  <a:lumMod val="50000"/>
                </a:schemeClr>
              </a:solidFill>
              <a:latin typeface="Candara" panose="020E0502030303020204" pitchFamily="34" charset="0"/>
            </a:endParaRPr>
          </a:p>
          <a:p>
            <a:pPr marL="114300" lvl="1" indent="-114300" algn="just" defTabSz="622300">
              <a:lnSpc>
                <a:spcPct val="90000"/>
              </a:lnSpc>
              <a:spcBef>
                <a:spcPct val="0"/>
              </a:spcBef>
              <a:spcAft>
                <a:spcPct val="15000"/>
              </a:spcAft>
              <a:buChar char="•"/>
            </a:pPr>
            <a:r>
              <a:rPr lang="vi-VN" sz="1800" kern="1200" dirty="0">
                <a:solidFill>
                  <a:schemeClr val="bg2">
                    <a:lumMod val="50000"/>
                  </a:schemeClr>
                </a:solidFill>
                <a:latin typeface="Candara" panose="020E0502030303020204" pitchFamily="34" charset="0"/>
              </a:rPr>
              <a:t>Mây xếp thành tầng, ở độ cao lưng chừng, chuyển động nhẹ, lững lờ như ngừng trôi</a:t>
            </a:r>
            <a:endParaRPr lang="en-US" sz="1800" kern="1200" dirty="0">
              <a:solidFill>
                <a:schemeClr val="bg2">
                  <a:lumMod val="50000"/>
                </a:schemeClr>
              </a:solidFill>
              <a:latin typeface="Candara" panose="020E0502030303020204" pitchFamily="34" charset="0"/>
            </a:endParaRPr>
          </a:p>
        </p:txBody>
      </p:sp>
      <p:sp>
        <p:nvSpPr>
          <p:cNvPr id="4" name="Rectangle 3">
            <a:extLst>
              <a:ext uri="{FF2B5EF4-FFF2-40B4-BE49-F238E27FC236}">
                <a16:creationId xmlns:a16="http://schemas.microsoft.com/office/drawing/2014/main" id="{47FC430B-7CD2-9E55-37B9-246C49DDC2C6}"/>
              </a:ext>
            </a:extLst>
          </p:cNvPr>
          <p:cNvSpPr/>
          <p:nvPr/>
        </p:nvSpPr>
        <p:spPr>
          <a:xfrm>
            <a:off x="4238262" y="645457"/>
            <a:ext cx="1322461" cy="1335819"/>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5" name="Freeform 4">
            <a:extLst>
              <a:ext uri="{FF2B5EF4-FFF2-40B4-BE49-F238E27FC236}">
                <a16:creationId xmlns:a16="http://schemas.microsoft.com/office/drawing/2014/main" id="{14905AAE-CBD9-86F3-D1E3-E51F0A3AB0C2}"/>
              </a:ext>
            </a:extLst>
          </p:cNvPr>
          <p:cNvSpPr/>
          <p:nvPr/>
        </p:nvSpPr>
        <p:spPr>
          <a:xfrm>
            <a:off x="4238262" y="2201686"/>
            <a:ext cx="2953496" cy="1335819"/>
          </a:xfrm>
          <a:custGeom>
            <a:avLst/>
            <a:gdLst>
              <a:gd name="connsiteX0" fmla="*/ 0 w 2953496"/>
              <a:gd name="connsiteY0" fmla="*/ 0 h 1335819"/>
              <a:gd name="connsiteX1" fmla="*/ 2953496 w 2953496"/>
              <a:gd name="connsiteY1" fmla="*/ 0 h 1335819"/>
              <a:gd name="connsiteX2" fmla="*/ 2953496 w 2953496"/>
              <a:gd name="connsiteY2" fmla="*/ 1335819 h 1335819"/>
              <a:gd name="connsiteX3" fmla="*/ 0 w 2953496"/>
              <a:gd name="connsiteY3" fmla="*/ 1335819 h 1335819"/>
              <a:gd name="connsiteX4" fmla="*/ 0 w 2953496"/>
              <a:gd name="connsiteY4" fmla="*/ 0 h 133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96" h="1335819">
                <a:moveTo>
                  <a:pt x="0" y="0"/>
                </a:moveTo>
                <a:lnTo>
                  <a:pt x="2953496" y="0"/>
                </a:lnTo>
                <a:lnTo>
                  <a:pt x="2953496" y="1335819"/>
                </a:lnTo>
                <a:lnTo>
                  <a:pt x="0" y="1335819"/>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vi-VN" sz="1800" b="1" kern="1200" dirty="0">
                <a:solidFill>
                  <a:schemeClr val="bg2">
                    <a:lumMod val="50000"/>
                  </a:schemeClr>
                </a:solidFill>
                <a:latin typeface="Candara" panose="020E0502030303020204" pitchFamily="34" charset="0"/>
              </a:rPr>
              <a:t>Trời thu: “</a:t>
            </a:r>
            <a:r>
              <a:rPr lang="vi-VN" sz="1800" b="1" i="1" kern="1200" dirty="0">
                <a:solidFill>
                  <a:schemeClr val="bg2">
                    <a:lumMod val="50000"/>
                  </a:schemeClr>
                </a:solidFill>
                <a:latin typeface="Candara" panose="020E0502030303020204" pitchFamily="34" charset="0"/>
              </a:rPr>
              <a:t>Xanh ngắt</a:t>
            </a:r>
            <a:r>
              <a:rPr lang="vi-VN" sz="1800" b="1" kern="1200" dirty="0">
                <a:solidFill>
                  <a:schemeClr val="bg2">
                    <a:lumMod val="50000"/>
                  </a:schemeClr>
                </a:solidFill>
                <a:latin typeface="Candara" panose="020E0502030303020204" pitchFamily="34" charset="0"/>
              </a:rPr>
              <a:t>”</a:t>
            </a:r>
            <a:endParaRPr lang="en-US" sz="1800" b="1" kern="1200" dirty="0">
              <a:solidFill>
                <a:schemeClr val="bg2">
                  <a:lumMod val="50000"/>
                </a:schemeClr>
              </a:solidFill>
              <a:latin typeface="Candara" panose="020E0502030303020204" pitchFamily="34" charset="0"/>
            </a:endParaRPr>
          </a:p>
          <a:p>
            <a:pPr marL="114300" lvl="1" indent="-114300" algn="just" defTabSz="622300">
              <a:lnSpc>
                <a:spcPct val="90000"/>
              </a:lnSpc>
              <a:spcBef>
                <a:spcPct val="0"/>
              </a:spcBef>
              <a:spcAft>
                <a:spcPct val="15000"/>
              </a:spcAft>
              <a:buChar char="•"/>
            </a:pPr>
            <a:r>
              <a:rPr lang="vi-VN" sz="1800" kern="1200" dirty="0">
                <a:solidFill>
                  <a:schemeClr val="bg2">
                    <a:lumMod val="50000"/>
                  </a:schemeClr>
                </a:solidFill>
                <a:latin typeface="Candara" panose="020E0502030303020204" pitchFamily="34" charset="0"/>
              </a:rPr>
              <a:t>Hình ảnh đặc tả bầu trời thu Bắc Bộ cao vời vợi, khoáng đạt, trong xanh</a:t>
            </a:r>
            <a:endParaRPr lang="en-US" sz="1800" kern="1200" dirty="0">
              <a:solidFill>
                <a:schemeClr val="bg2">
                  <a:lumMod val="50000"/>
                </a:schemeClr>
              </a:solidFill>
              <a:latin typeface="Candara" panose="020E0502030303020204" pitchFamily="34" charset="0"/>
            </a:endParaRPr>
          </a:p>
        </p:txBody>
      </p:sp>
      <p:sp>
        <p:nvSpPr>
          <p:cNvPr id="6" name="Rectangle 5">
            <a:extLst>
              <a:ext uri="{FF2B5EF4-FFF2-40B4-BE49-F238E27FC236}">
                <a16:creationId xmlns:a16="http://schemas.microsoft.com/office/drawing/2014/main" id="{0737158F-6D29-B423-99E1-CB58B344EADD}"/>
              </a:ext>
            </a:extLst>
          </p:cNvPr>
          <p:cNvSpPr/>
          <p:nvPr/>
        </p:nvSpPr>
        <p:spPr>
          <a:xfrm>
            <a:off x="7324004" y="2201686"/>
            <a:ext cx="1322461" cy="1335819"/>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7" name="Freeform 6">
            <a:extLst>
              <a:ext uri="{FF2B5EF4-FFF2-40B4-BE49-F238E27FC236}">
                <a16:creationId xmlns:a16="http://schemas.microsoft.com/office/drawing/2014/main" id="{8EC428F3-7608-49BA-E9C5-A270F80B6ED6}"/>
              </a:ext>
            </a:extLst>
          </p:cNvPr>
          <p:cNvSpPr/>
          <p:nvPr/>
        </p:nvSpPr>
        <p:spPr>
          <a:xfrm>
            <a:off x="2547730" y="3664500"/>
            <a:ext cx="4115646" cy="1335819"/>
          </a:xfrm>
          <a:custGeom>
            <a:avLst/>
            <a:gdLst>
              <a:gd name="connsiteX0" fmla="*/ 0 w 2953496"/>
              <a:gd name="connsiteY0" fmla="*/ 0 h 1335819"/>
              <a:gd name="connsiteX1" fmla="*/ 2953496 w 2953496"/>
              <a:gd name="connsiteY1" fmla="*/ 0 h 1335819"/>
              <a:gd name="connsiteX2" fmla="*/ 2953496 w 2953496"/>
              <a:gd name="connsiteY2" fmla="*/ 1335819 h 1335819"/>
              <a:gd name="connsiteX3" fmla="*/ 0 w 2953496"/>
              <a:gd name="connsiteY3" fmla="*/ 1335819 h 1335819"/>
              <a:gd name="connsiteX4" fmla="*/ 0 w 2953496"/>
              <a:gd name="connsiteY4" fmla="*/ 0 h 133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96" h="1335819">
                <a:moveTo>
                  <a:pt x="0" y="0"/>
                </a:moveTo>
                <a:lnTo>
                  <a:pt x="2953496" y="0"/>
                </a:lnTo>
                <a:lnTo>
                  <a:pt x="2953496" y="1335819"/>
                </a:lnTo>
                <a:lnTo>
                  <a:pt x="0" y="1335819"/>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vi-VN" sz="1800" b="1" kern="1200" dirty="0">
                <a:solidFill>
                  <a:schemeClr val="bg2">
                    <a:lumMod val="50000"/>
                  </a:schemeClr>
                </a:solidFill>
                <a:latin typeface="Candara" panose="020E0502030303020204" pitchFamily="34" charset="0"/>
              </a:rPr>
              <a:t>Ngõ thu: </a:t>
            </a:r>
          </a:p>
          <a:p>
            <a:pPr marL="114300" lvl="1" indent="-114300" algn="l" defTabSz="622300">
              <a:lnSpc>
                <a:spcPct val="90000"/>
              </a:lnSpc>
              <a:spcBef>
                <a:spcPct val="0"/>
              </a:spcBef>
              <a:spcAft>
                <a:spcPct val="15000"/>
              </a:spcAft>
              <a:buChar char="•"/>
            </a:pPr>
            <a:r>
              <a:rPr lang="vi-VN" sz="1800" kern="1200" dirty="0">
                <a:solidFill>
                  <a:schemeClr val="bg2">
                    <a:lumMod val="50000"/>
                  </a:schemeClr>
                </a:solidFill>
                <a:latin typeface="Candara" panose="020E0502030303020204" pitchFamily="34" charset="0"/>
              </a:rPr>
              <a:t>“</a:t>
            </a:r>
            <a:r>
              <a:rPr lang="vi-VN" sz="1800" i="1" kern="1200" dirty="0">
                <a:solidFill>
                  <a:schemeClr val="bg2">
                    <a:lumMod val="50000"/>
                  </a:schemeClr>
                </a:solidFill>
                <a:latin typeface="Candara" panose="020E0502030303020204" pitchFamily="34" charset="0"/>
              </a:rPr>
              <a:t>Ngõ trúc quanh co</a:t>
            </a:r>
            <a:r>
              <a:rPr lang="vi-VN" sz="1800" kern="1200" dirty="0">
                <a:solidFill>
                  <a:schemeClr val="bg2">
                    <a:lumMod val="50000"/>
                  </a:schemeClr>
                </a:solidFill>
                <a:latin typeface="Candara" panose="020E0502030303020204" pitchFamily="34" charset="0"/>
              </a:rPr>
              <a:t>” màu xanh ôm trùm các chiều kích không gian</a:t>
            </a:r>
            <a:endParaRPr lang="en-US" sz="1800" kern="1200" dirty="0">
              <a:solidFill>
                <a:schemeClr val="bg2">
                  <a:lumMod val="50000"/>
                </a:schemeClr>
              </a:solidFill>
              <a:latin typeface="Candara" panose="020E0502030303020204" pitchFamily="34" charset="0"/>
            </a:endParaRPr>
          </a:p>
          <a:p>
            <a:pPr marL="114300" lvl="1" indent="-114300" algn="l" defTabSz="622300">
              <a:lnSpc>
                <a:spcPct val="90000"/>
              </a:lnSpc>
              <a:spcBef>
                <a:spcPct val="0"/>
              </a:spcBef>
              <a:spcAft>
                <a:spcPct val="15000"/>
              </a:spcAft>
              <a:buChar char="•"/>
            </a:pPr>
            <a:r>
              <a:rPr lang="vi-VN" sz="1800" kern="1200" dirty="0">
                <a:solidFill>
                  <a:schemeClr val="bg2">
                    <a:lumMod val="50000"/>
                  </a:schemeClr>
                </a:solidFill>
                <a:latin typeface="Candara" panose="020E0502030303020204" pitchFamily="34" charset="0"/>
              </a:rPr>
              <a:t>“</a:t>
            </a:r>
            <a:r>
              <a:rPr lang="vi-VN" sz="1800" i="1" kern="1200" dirty="0">
                <a:solidFill>
                  <a:schemeClr val="bg2">
                    <a:lumMod val="50000"/>
                  </a:schemeClr>
                </a:solidFill>
                <a:latin typeface="Candara" panose="020E0502030303020204" pitchFamily="34" charset="0"/>
              </a:rPr>
              <a:t>Vắng teo</a:t>
            </a:r>
            <a:r>
              <a:rPr lang="vi-VN" sz="1800" kern="1200" dirty="0">
                <a:solidFill>
                  <a:schemeClr val="bg2">
                    <a:lumMod val="50000"/>
                  </a:schemeClr>
                </a:solidFill>
                <a:latin typeface="Candara" panose="020E0502030303020204" pitchFamily="34" charset="0"/>
              </a:rPr>
              <a:t>” – không một bóng người lại qua </a:t>
            </a:r>
            <a:r>
              <a:rPr lang="pt-BR" sz="1800" kern="1200" dirty="0">
                <a:solidFill>
                  <a:schemeClr val="bg2">
                    <a:lumMod val="50000"/>
                  </a:schemeClr>
                </a:solidFill>
                <a:latin typeface="Candara" panose="020E0502030303020204" pitchFamily="34" charset="0"/>
                <a:sym typeface="Symbol" pitchFamily="2" charset="2"/>
              </a:rPr>
              <a:t></a:t>
            </a:r>
            <a:r>
              <a:rPr lang="vi-VN" sz="1800" kern="1200" dirty="0">
                <a:solidFill>
                  <a:schemeClr val="bg2">
                    <a:lumMod val="50000"/>
                  </a:schemeClr>
                </a:solidFill>
                <a:latin typeface="Candara" panose="020E0502030303020204" pitchFamily="34" charset="0"/>
              </a:rPr>
              <a:t> Yên bình, vắng lặng.</a:t>
            </a:r>
            <a:endParaRPr lang="en-US" sz="1800" kern="1200" dirty="0">
              <a:solidFill>
                <a:schemeClr val="bg2">
                  <a:lumMod val="50000"/>
                </a:schemeClr>
              </a:solidFill>
              <a:latin typeface="Candara" panose="020E0502030303020204" pitchFamily="34" charset="0"/>
            </a:endParaRPr>
          </a:p>
        </p:txBody>
      </p:sp>
      <p:sp>
        <p:nvSpPr>
          <p:cNvPr id="11" name="TextBox 10">
            <a:extLst>
              <a:ext uri="{FF2B5EF4-FFF2-40B4-BE49-F238E27FC236}">
                <a16:creationId xmlns:a16="http://schemas.microsoft.com/office/drawing/2014/main" id="{93F83B65-5E68-21E9-AA04-501CAB9D0CC0}"/>
              </a:ext>
            </a:extLst>
          </p:cNvPr>
          <p:cNvSpPr txBox="1"/>
          <p:nvPr/>
        </p:nvSpPr>
        <p:spPr>
          <a:xfrm>
            <a:off x="708111" y="1731889"/>
            <a:ext cx="5095460" cy="646331"/>
          </a:xfrm>
          <a:prstGeom prst="rect">
            <a:avLst/>
          </a:prstGeom>
          <a:noFill/>
        </p:spPr>
        <p:txBody>
          <a:bodyPr wrap="square">
            <a:spAutoFit/>
          </a:bodyPr>
          <a:lstStyle/>
          <a:p>
            <a:r>
              <a:rPr lang="vi-VN" sz="1800" b="0" i="1" u="none" strike="noStrike" dirty="0">
                <a:solidFill>
                  <a:schemeClr val="bg2">
                    <a:lumMod val="75000"/>
                  </a:schemeClr>
                </a:solidFill>
                <a:effectLst/>
                <a:latin typeface="Candara" panose="020E0502030303020204" pitchFamily="34" charset="0"/>
              </a:rPr>
              <a:t>Tầng mây lơ lửng trời xanh ngắt</a:t>
            </a:r>
            <a:endParaRPr lang="vi-VN" sz="1800" b="0" i="0" u="none" strike="noStrike" dirty="0">
              <a:solidFill>
                <a:schemeClr val="bg2">
                  <a:lumMod val="75000"/>
                </a:schemeClr>
              </a:solidFill>
              <a:effectLst/>
              <a:latin typeface="Candara" panose="020E0502030303020204" pitchFamily="34" charset="0"/>
            </a:endParaRPr>
          </a:p>
          <a:p>
            <a:r>
              <a:rPr lang="vi-VN" sz="1800" b="0" i="1" u="none" strike="noStrike" dirty="0">
                <a:solidFill>
                  <a:schemeClr val="bg2">
                    <a:lumMod val="75000"/>
                  </a:schemeClr>
                </a:solidFill>
                <a:effectLst/>
                <a:latin typeface="Candara" panose="020E0502030303020204" pitchFamily="34" charset="0"/>
              </a:rPr>
              <a:t>Ngõ trúc quanh co khách vắng teo</a:t>
            </a:r>
            <a:endParaRPr lang="en-VN" sz="1800" dirty="0">
              <a:solidFill>
                <a:schemeClr val="bg2">
                  <a:lumMod val="75000"/>
                </a:schemeClr>
              </a:solidFill>
              <a:latin typeface="Candara" panose="020E0502030303020204" pitchFamily="34" charset="0"/>
            </a:endParaRPr>
          </a:p>
        </p:txBody>
      </p:sp>
      <p:sp>
        <p:nvSpPr>
          <p:cNvPr id="12" name="TextBox 11">
            <a:extLst>
              <a:ext uri="{FF2B5EF4-FFF2-40B4-BE49-F238E27FC236}">
                <a16:creationId xmlns:a16="http://schemas.microsoft.com/office/drawing/2014/main" id="{4D3A14F4-942F-5CEF-7309-032568E04676}"/>
              </a:ext>
            </a:extLst>
          </p:cNvPr>
          <p:cNvSpPr txBox="1"/>
          <p:nvPr/>
        </p:nvSpPr>
        <p:spPr>
          <a:xfrm>
            <a:off x="597509" y="1173825"/>
            <a:ext cx="5095460" cy="384721"/>
          </a:xfrm>
          <a:prstGeom prst="rect">
            <a:avLst/>
          </a:prstGeom>
          <a:noFill/>
        </p:spPr>
        <p:txBody>
          <a:bodyPr wrap="square">
            <a:spAutoFit/>
          </a:bodyPr>
          <a:lstStyle/>
          <a:p>
            <a:r>
              <a:rPr lang="en-US" sz="1900" b="1" dirty="0">
                <a:effectLst/>
                <a:latin typeface="Candara" panose="020E0502030303020204" pitchFamily="34" charset="0"/>
                <a:ea typeface="Times New Roman" panose="02020603050405020304" pitchFamily="18" charset="0"/>
              </a:rPr>
              <a:t>3</a:t>
            </a:r>
            <a:r>
              <a:rPr lang="vi-VN" sz="1900" b="1" dirty="0">
                <a:effectLst/>
                <a:latin typeface="Candara" panose="020E0502030303020204" pitchFamily="34" charset="0"/>
                <a:ea typeface="Times New Roman" panose="02020603050405020304" pitchFamily="18" charset="0"/>
              </a:rPr>
              <a:t>. Hai câu </a:t>
            </a:r>
            <a:r>
              <a:rPr lang="en-US" sz="1900" b="1" dirty="0" err="1">
                <a:effectLst/>
                <a:latin typeface="Candara" panose="020E0502030303020204" pitchFamily="34" charset="0"/>
                <a:ea typeface="Times New Roman" panose="02020603050405020304" pitchFamily="18" charset="0"/>
              </a:rPr>
              <a:t>luận</a:t>
            </a:r>
            <a:endParaRPr lang="en-VN" sz="1900" dirty="0">
              <a:latin typeface="Candara" panose="020E0502030303020204" pitchFamily="34" charset="0"/>
            </a:endParaRPr>
          </a:p>
        </p:txBody>
      </p:sp>
      <p:sp>
        <p:nvSpPr>
          <p:cNvPr id="13" name="Google Shape;280;p34">
            <a:extLst>
              <a:ext uri="{FF2B5EF4-FFF2-40B4-BE49-F238E27FC236}">
                <a16:creationId xmlns:a16="http://schemas.microsoft.com/office/drawing/2014/main" id="{622C69FE-255A-1759-0F48-F8DFC4B82757}"/>
              </a:ext>
            </a:extLst>
          </p:cNvPr>
          <p:cNvSpPr txBox="1">
            <a:spLocks/>
          </p:cNvSpPr>
          <p:nvPr/>
        </p:nvSpPr>
        <p:spPr>
          <a:xfrm>
            <a:off x="530086" y="426113"/>
            <a:ext cx="3146151" cy="38472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2">
                    <a:lumMod val="75000"/>
                  </a:schemeClr>
                </a:solidFill>
                <a:latin typeface="Candara" panose="020E0502030303020204" pitchFamily="34" charset="0"/>
              </a:rPr>
              <a:t>II. </a:t>
            </a:r>
            <a:r>
              <a:rPr lang="en-US" sz="2800" b="1" dirty="0" err="1">
                <a:solidFill>
                  <a:schemeClr val="bg2">
                    <a:lumMod val="75000"/>
                  </a:schemeClr>
                </a:solidFill>
                <a:latin typeface="Candara" panose="020E0502030303020204" pitchFamily="34" charset="0"/>
              </a:rPr>
              <a:t>Đọc</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hiểu</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văn</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bản</a:t>
            </a:r>
            <a:endParaRPr lang="en-US" sz="2800" b="1" dirty="0">
              <a:solidFill>
                <a:schemeClr val="bg2">
                  <a:lumMod val="75000"/>
                </a:schemeClr>
              </a:solidFill>
              <a:latin typeface="Candara" panose="020E0502030303020204" pitchFamily="34" charset="0"/>
            </a:endParaRPr>
          </a:p>
        </p:txBody>
      </p:sp>
      <p:pic>
        <p:nvPicPr>
          <p:cNvPr id="2" name="Picture 9">
            <a:extLst>
              <a:ext uri="{FF2B5EF4-FFF2-40B4-BE49-F238E27FC236}">
                <a16:creationId xmlns:a16="http://schemas.microsoft.com/office/drawing/2014/main" id="{77093CC4-0A4D-0EB4-FF5D-8B5A44F800B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35740" y="2869595"/>
            <a:ext cx="1795053" cy="2246282"/>
          </a:xfrm>
          <a:prstGeom prst="rect">
            <a:avLst/>
          </a:prstGeom>
        </p:spPr>
      </p:pic>
      <p:pic>
        <p:nvPicPr>
          <p:cNvPr id="9" name="图片 35">
            <a:extLst>
              <a:ext uri="{FF2B5EF4-FFF2-40B4-BE49-F238E27FC236}">
                <a16:creationId xmlns:a16="http://schemas.microsoft.com/office/drawing/2014/main" id="{45B0F6CA-944E-EEC7-4944-5D85025C0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339" y="537864"/>
            <a:ext cx="1562507" cy="1562507"/>
          </a:xfrm>
          <a:prstGeom prst="rect">
            <a:avLst/>
          </a:prstGeom>
        </p:spPr>
      </p:pic>
      <p:pic>
        <p:nvPicPr>
          <p:cNvPr id="10" name="图片 35">
            <a:extLst>
              <a:ext uri="{FF2B5EF4-FFF2-40B4-BE49-F238E27FC236}">
                <a16:creationId xmlns:a16="http://schemas.microsoft.com/office/drawing/2014/main" id="{96E6D2E5-5CEE-C7AC-A064-5751C6B4D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832" y="521453"/>
            <a:ext cx="1562507" cy="1562507"/>
          </a:xfrm>
          <a:prstGeom prst="rect">
            <a:avLst/>
          </a:prstGeom>
        </p:spPr>
      </p:pic>
      <p:pic>
        <p:nvPicPr>
          <p:cNvPr id="14" name="图片 35">
            <a:extLst>
              <a:ext uri="{FF2B5EF4-FFF2-40B4-BE49-F238E27FC236}">
                <a16:creationId xmlns:a16="http://schemas.microsoft.com/office/drawing/2014/main" id="{201B086F-02BA-374F-74F9-CE4CCD84B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5579" y="433761"/>
            <a:ext cx="1562507" cy="1562507"/>
          </a:xfrm>
          <a:prstGeom prst="rect">
            <a:avLst/>
          </a:prstGeom>
        </p:spPr>
      </p:pic>
      <p:pic>
        <p:nvPicPr>
          <p:cNvPr id="15" name="Picture 9">
            <a:extLst>
              <a:ext uri="{FF2B5EF4-FFF2-40B4-BE49-F238E27FC236}">
                <a16:creationId xmlns:a16="http://schemas.microsoft.com/office/drawing/2014/main" id="{3B0E4BF0-4B96-8E5C-311C-874E3F9B935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40540" y="2566764"/>
            <a:ext cx="1795053" cy="2246282"/>
          </a:xfrm>
          <a:prstGeom prst="rect">
            <a:avLst/>
          </a:prstGeom>
        </p:spPr>
      </p:pic>
      <p:pic>
        <p:nvPicPr>
          <p:cNvPr id="16" name="Picture 9">
            <a:extLst>
              <a:ext uri="{FF2B5EF4-FFF2-40B4-BE49-F238E27FC236}">
                <a16:creationId xmlns:a16="http://schemas.microsoft.com/office/drawing/2014/main" id="{AB9849A5-C48A-EF92-09A3-63A1C3CF363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40540" y="3174395"/>
            <a:ext cx="1795053" cy="2246282"/>
          </a:xfrm>
          <a:prstGeom prst="rect">
            <a:avLst/>
          </a:prstGeom>
        </p:spPr>
      </p:pic>
      <p:pic>
        <p:nvPicPr>
          <p:cNvPr id="17" name="Picture 9">
            <a:extLst>
              <a:ext uri="{FF2B5EF4-FFF2-40B4-BE49-F238E27FC236}">
                <a16:creationId xmlns:a16="http://schemas.microsoft.com/office/drawing/2014/main" id="{F35D6CB1-E655-8313-982D-F344A3B71CA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92940" y="3326795"/>
            <a:ext cx="1795053" cy="2246282"/>
          </a:xfrm>
          <a:prstGeom prst="rect">
            <a:avLst/>
          </a:prstGeom>
        </p:spPr>
      </p:pic>
    </p:spTree>
    <p:extLst>
      <p:ext uri="{BB962C8B-B14F-4D97-AF65-F5344CB8AC3E}">
        <p14:creationId xmlns:p14="http://schemas.microsoft.com/office/powerpoint/2010/main" val="32629097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36"/>
          <p:cNvSpPr txBox="1">
            <a:spLocks noGrp="1"/>
          </p:cNvSpPr>
          <p:nvPr>
            <p:ph type="subTitle" idx="1"/>
          </p:nvPr>
        </p:nvSpPr>
        <p:spPr>
          <a:xfrm>
            <a:off x="3942672" y="1833399"/>
            <a:ext cx="4707948" cy="2369061"/>
          </a:xfrm>
          <a:prstGeom prst="rect">
            <a:avLst/>
          </a:prstGeom>
        </p:spPr>
        <p:txBody>
          <a:bodyPr spcFirstLastPara="1" wrap="square" lIns="91425" tIns="91425" rIns="91425" bIns="91425" anchor="t" anchorCtr="0">
            <a:noAutofit/>
          </a:bodyPr>
          <a:lstStyle/>
          <a:p>
            <a:pPr lvl="0" algn="just"/>
            <a:r>
              <a:rPr lang="vi-VN" sz="2400" b="1" i="1" dirty="0">
                <a:latin typeface="Candara" panose="020E0502030303020204" pitchFamily="34" charset="0"/>
              </a:rPr>
              <a:t>Tiểu kết:</a:t>
            </a:r>
            <a:r>
              <a:rPr lang="vi-VN" sz="2400" dirty="0">
                <a:latin typeface="Candara" panose="020E0502030303020204" pitchFamily="34" charset="0"/>
              </a:rPr>
              <a:t>  </a:t>
            </a:r>
          </a:p>
          <a:p>
            <a:pPr marL="596900" lvl="0" indent="-457200" algn="just">
              <a:buFont typeface="Arial" panose="020B0604020202020204" pitchFamily="34" charset="0"/>
              <a:buChar char="•"/>
            </a:pPr>
            <a:r>
              <a:rPr lang="vi-VN" sz="2400" dirty="0">
                <a:latin typeface="Candara" panose="020E0502030303020204" pitchFamily="34" charset="0"/>
              </a:rPr>
              <a:t>Nét vẽ đơn sơ, hình ảnh bình dị, thân thuộc. </a:t>
            </a:r>
            <a:endParaRPr lang="en-VN" sz="2400" dirty="0">
              <a:latin typeface="Candara" panose="020E0502030303020204" pitchFamily="34" charset="0"/>
            </a:endParaRPr>
          </a:p>
          <a:p>
            <a:pPr marL="596900" lvl="0" indent="-457200" algn="just">
              <a:buFont typeface="Arial" panose="020B0604020202020204" pitchFamily="34" charset="0"/>
              <a:buChar char="•"/>
            </a:pPr>
            <a:r>
              <a:rPr lang="vi-VN" sz="2400" dirty="0">
                <a:latin typeface="Candara" panose="020E0502030303020204" pitchFamily="34" charset="0"/>
              </a:rPr>
              <a:t>Cảnh vật tinh tế, không chỉ thể hiện cái hồn của cảnh thu mà còn thể hiện cái hồn của cuộc sống nông thôn xưa.</a:t>
            </a:r>
            <a:endParaRPr lang="en-VN" sz="2400" dirty="0">
              <a:latin typeface="Candara" panose="020E0502030303020204" pitchFamily="34" charset="0"/>
            </a:endParaRPr>
          </a:p>
          <a:p>
            <a:pPr marL="0" lvl="0" indent="0" algn="just" rtl="0">
              <a:spcBef>
                <a:spcPts val="0"/>
              </a:spcBef>
              <a:spcAft>
                <a:spcPts val="0"/>
              </a:spcAft>
              <a:buNone/>
            </a:pPr>
            <a:endParaRPr sz="2400" dirty="0">
              <a:latin typeface="Candara" panose="020E0502030303020204" pitchFamily="34" charset="0"/>
            </a:endParaRPr>
          </a:p>
        </p:txBody>
      </p:sp>
      <p:sp>
        <p:nvSpPr>
          <p:cNvPr id="4" name="TextBox 3">
            <a:extLst>
              <a:ext uri="{FF2B5EF4-FFF2-40B4-BE49-F238E27FC236}">
                <a16:creationId xmlns:a16="http://schemas.microsoft.com/office/drawing/2014/main" id="{82846A97-A635-5C6F-D6AF-BDAF9E09603A}"/>
              </a:ext>
            </a:extLst>
          </p:cNvPr>
          <p:cNvSpPr txBox="1"/>
          <p:nvPr/>
        </p:nvSpPr>
        <p:spPr>
          <a:xfrm>
            <a:off x="3942672" y="1125342"/>
            <a:ext cx="5095460" cy="677108"/>
          </a:xfrm>
          <a:prstGeom prst="rect">
            <a:avLst/>
          </a:prstGeom>
          <a:noFill/>
        </p:spPr>
        <p:txBody>
          <a:bodyPr wrap="square">
            <a:spAutoFit/>
          </a:bodyPr>
          <a:lstStyle/>
          <a:p>
            <a:r>
              <a:rPr lang="vi-VN" sz="1900" b="0" i="1" u="none" strike="noStrike" dirty="0">
                <a:solidFill>
                  <a:schemeClr val="bg2">
                    <a:lumMod val="75000"/>
                  </a:schemeClr>
                </a:solidFill>
                <a:effectLst/>
                <a:latin typeface="Candara" panose="020E0502030303020204" pitchFamily="34" charset="0"/>
              </a:rPr>
              <a:t>Tầng mây lơ lửng trời xanh ngắt</a:t>
            </a:r>
            <a:endParaRPr lang="vi-VN" sz="1900" b="0" i="0" u="none" strike="noStrike" dirty="0">
              <a:solidFill>
                <a:schemeClr val="bg2">
                  <a:lumMod val="75000"/>
                </a:schemeClr>
              </a:solidFill>
              <a:effectLst/>
              <a:latin typeface="Candara" panose="020E0502030303020204" pitchFamily="34" charset="0"/>
            </a:endParaRPr>
          </a:p>
          <a:p>
            <a:r>
              <a:rPr lang="vi-VN" sz="1900" b="0" i="1" u="none" strike="noStrike" dirty="0">
                <a:solidFill>
                  <a:schemeClr val="bg2">
                    <a:lumMod val="75000"/>
                  </a:schemeClr>
                </a:solidFill>
                <a:effectLst/>
                <a:latin typeface="Candara" panose="020E0502030303020204" pitchFamily="34" charset="0"/>
              </a:rPr>
              <a:t>Ngõ trúc quanh co khách vắng teo</a:t>
            </a:r>
            <a:endParaRPr lang="en-VN" sz="1900" dirty="0">
              <a:solidFill>
                <a:schemeClr val="bg2">
                  <a:lumMod val="75000"/>
                </a:schemeClr>
              </a:solidFill>
              <a:latin typeface="Candara" panose="020E0502030303020204" pitchFamily="34" charset="0"/>
            </a:endParaRPr>
          </a:p>
        </p:txBody>
      </p:sp>
      <p:sp>
        <p:nvSpPr>
          <p:cNvPr id="5" name="TextBox 4">
            <a:extLst>
              <a:ext uri="{FF2B5EF4-FFF2-40B4-BE49-F238E27FC236}">
                <a16:creationId xmlns:a16="http://schemas.microsoft.com/office/drawing/2014/main" id="{0B9D1283-AA86-6004-B6B1-FE2B93F8F9AD}"/>
              </a:ext>
            </a:extLst>
          </p:cNvPr>
          <p:cNvSpPr txBox="1"/>
          <p:nvPr/>
        </p:nvSpPr>
        <p:spPr>
          <a:xfrm>
            <a:off x="2381016" y="775504"/>
            <a:ext cx="5095460" cy="384721"/>
          </a:xfrm>
          <a:prstGeom prst="rect">
            <a:avLst/>
          </a:prstGeom>
          <a:noFill/>
        </p:spPr>
        <p:txBody>
          <a:bodyPr wrap="square">
            <a:spAutoFit/>
          </a:bodyPr>
          <a:lstStyle/>
          <a:p>
            <a:r>
              <a:rPr lang="en-US" sz="1900" b="1" dirty="0">
                <a:effectLst/>
                <a:latin typeface="Candara" panose="020E0502030303020204" pitchFamily="34" charset="0"/>
                <a:ea typeface="Times New Roman" panose="02020603050405020304" pitchFamily="18" charset="0"/>
              </a:rPr>
              <a:t>3</a:t>
            </a:r>
            <a:r>
              <a:rPr lang="vi-VN" sz="1900" b="1" dirty="0">
                <a:effectLst/>
                <a:latin typeface="Candara" panose="020E0502030303020204" pitchFamily="34" charset="0"/>
                <a:ea typeface="Times New Roman" panose="02020603050405020304" pitchFamily="18" charset="0"/>
              </a:rPr>
              <a:t>. Hai câu </a:t>
            </a:r>
            <a:r>
              <a:rPr lang="en-US" sz="1900" b="1" dirty="0" err="1">
                <a:effectLst/>
                <a:latin typeface="Candara" panose="020E0502030303020204" pitchFamily="34" charset="0"/>
                <a:ea typeface="Times New Roman" panose="02020603050405020304" pitchFamily="18" charset="0"/>
              </a:rPr>
              <a:t>luận</a:t>
            </a:r>
            <a:endParaRPr lang="en-VN" sz="1900" dirty="0">
              <a:latin typeface="Candara" panose="020E0502030303020204" pitchFamily="34" charset="0"/>
            </a:endParaRPr>
          </a:p>
        </p:txBody>
      </p:sp>
      <p:sp>
        <p:nvSpPr>
          <p:cNvPr id="6" name="Google Shape;280;p34">
            <a:extLst>
              <a:ext uri="{FF2B5EF4-FFF2-40B4-BE49-F238E27FC236}">
                <a16:creationId xmlns:a16="http://schemas.microsoft.com/office/drawing/2014/main" id="{27E8728E-94D7-B96A-999C-F4C7F4582667}"/>
              </a:ext>
            </a:extLst>
          </p:cNvPr>
          <p:cNvSpPr txBox="1">
            <a:spLocks/>
          </p:cNvSpPr>
          <p:nvPr/>
        </p:nvSpPr>
        <p:spPr>
          <a:xfrm>
            <a:off x="4286991" y="0"/>
            <a:ext cx="3146151" cy="38472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2">
                    <a:lumMod val="75000"/>
                  </a:schemeClr>
                </a:solidFill>
                <a:latin typeface="Candara" panose="020E0502030303020204" pitchFamily="34" charset="0"/>
              </a:rPr>
              <a:t>II. </a:t>
            </a:r>
            <a:r>
              <a:rPr lang="en-US" sz="2800" b="1" dirty="0" err="1">
                <a:solidFill>
                  <a:schemeClr val="bg2">
                    <a:lumMod val="75000"/>
                  </a:schemeClr>
                </a:solidFill>
                <a:latin typeface="Candara" panose="020E0502030303020204" pitchFamily="34" charset="0"/>
              </a:rPr>
              <a:t>Đọc</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hiểu</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văn</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bản</a:t>
            </a:r>
            <a:endParaRPr lang="en-US" sz="2800" b="1" dirty="0">
              <a:solidFill>
                <a:schemeClr val="bg2">
                  <a:lumMod val="75000"/>
                </a:schemeClr>
              </a:solidFill>
              <a:latin typeface="Candara" panose="020E0502030303020204" pitchFamily="34" charset="0"/>
            </a:endParaRPr>
          </a:p>
        </p:txBody>
      </p:sp>
      <p:pic>
        <p:nvPicPr>
          <p:cNvPr id="2" name="Picture 2" descr="Soạn bài Câu cá mùa thu trang 21 - SGK Ngữ Văn 11 Tập 1">
            <a:extLst>
              <a:ext uri="{FF2B5EF4-FFF2-40B4-BE49-F238E27FC236}">
                <a16:creationId xmlns:a16="http://schemas.microsoft.com/office/drawing/2014/main" id="{7F1CD00D-06A1-104F-E98C-ADC84150C793}"/>
              </a:ext>
            </a:extLst>
          </p:cNvPr>
          <p:cNvPicPr>
            <a:picLocks noChangeAspect="1" noChangeArrowheads="1"/>
          </p:cNvPicPr>
          <p:nvPr/>
        </p:nvPicPr>
        <p:blipFill rotWithShape="1">
          <a:blip r:embed="rId3">
            <a:alphaModFix amt="93000"/>
            <a:extLst>
              <a:ext uri="{BEBA8EAE-BF5A-486C-A8C5-ECC9F3942E4B}">
                <a14:imgProps xmlns:a14="http://schemas.microsoft.com/office/drawing/2010/main">
                  <a14:imgLayer r:embed="rId4">
                    <a14:imgEffect>
                      <a14:backgroundRemoval t="8447" b="97548" l="16000" r="99714">
                        <a14:foregroundMark x1="68143" y1="30518" x2="64429" y2="39510"/>
                        <a14:foregroundMark x1="72571" y1="8447" x2="76286" y2="17984"/>
                        <a14:foregroundMark x1="75571" y1="22071" x2="74000" y2="26975"/>
                        <a14:foregroundMark x1="58143" y1="77384" x2="81429" y2="86649"/>
                        <a14:foregroundMark x1="91571" y1="82834" x2="94571" y2="89373"/>
                        <a14:foregroundMark x1="94571" y1="89373" x2="90286" y2="97003"/>
                        <a14:foregroundMark x1="90286" y1="97003" x2="84857" y2="97548"/>
                        <a14:foregroundMark x1="98286" y1="89918" x2="99714" y2="95368"/>
                      </a14:backgroundRemoval>
                    </a14:imgEffect>
                  </a14:imgLayer>
                </a14:imgProps>
              </a:ext>
              <a:ext uri="{28A0092B-C50C-407E-A947-70E740481C1C}">
                <a14:useLocalDpi xmlns:a14="http://schemas.microsoft.com/office/drawing/2010/main" val="0"/>
              </a:ext>
            </a:extLst>
          </a:blip>
          <a:srcRect l="6667"/>
          <a:stretch/>
        </p:blipFill>
        <p:spPr bwMode="auto">
          <a:xfrm>
            <a:off x="0" y="2212945"/>
            <a:ext cx="4178591" cy="2930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4">
                                            <p:txEl>
                                              <p:pRg st="0" end="0"/>
                                            </p:txEl>
                                          </p:spTgt>
                                        </p:tgtEl>
                                        <p:attrNameLst>
                                          <p:attrName>style.visibility</p:attrName>
                                        </p:attrNameLst>
                                      </p:cBhvr>
                                      <p:to>
                                        <p:strVal val="visible"/>
                                      </p:to>
                                    </p:set>
                                    <p:animEffect transition="in" filter="checkerboard(across)">
                                      <p:cBhvr>
                                        <p:cTn id="7" dur="500"/>
                                        <p:tgtEl>
                                          <p:spTgt spid="3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4">
                                            <p:txEl>
                                              <p:pRg st="1" end="1"/>
                                            </p:txEl>
                                          </p:spTgt>
                                        </p:tgtEl>
                                        <p:attrNameLst>
                                          <p:attrName>style.visibility</p:attrName>
                                        </p:attrNameLst>
                                      </p:cBhvr>
                                      <p:to>
                                        <p:strVal val="visible"/>
                                      </p:to>
                                    </p:set>
                                    <p:animEffect transition="in" filter="checkerboard(across)">
                                      <p:cBhvr>
                                        <p:cTn id="12" dur="500"/>
                                        <p:tgtEl>
                                          <p:spTgt spid="3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04">
                                            <p:txEl>
                                              <p:pRg st="2" end="2"/>
                                            </p:txEl>
                                          </p:spTgt>
                                        </p:tgtEl>
                                        <p:attrNameLst>
                                          <p:attrName>style.visibility</p:attrName>
                                        </p:attrNameLst>
                                      </p:cBhvr>
                                      <p:to>
                                        <p:strVal val="visible"/>
                                      </p:to>
                                    </p:set>
                                    <p:animEffect transition="in" filter="checkerboard(across)">
                                      <p:cBhvr>
                                        <p:cTn id="17" dur="500"/>
                                        <p:tgtEl>
                                          <p:spTgt spid="3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CD66EB-451A-A787-E521-E148D15CFAA0}"/>
              </a:ext>
            </a:extLst>
          </p:cNvPr>
          <p:cNvSpPr txBox="1"/>
          <p:nvPr/>
        </p:nvSpPr>
        <p:spPr>
          <a:xfrm>
            <a:off x="471653" y="1422393"/>
            <a:ext cx="5735004" cy="3416320"/>
          </a:xfrm>
          <a:prstGeom prst="rect">
            <a:avLst/>
          </a:prstGeom>
          <a:noFill/>
        </p:spPr>
        <p:txBody>
          <a:bodyPr wrap="square">
            <a:spAutoFit/>
          </a:bodyPr>
          <a:lstStyle/>
          <a:p>
            <a:pPr algn="just"/>
            <a:r>
              <a:rPr lang="vi-VN" sz="1800" b="1" dirty="0">
                <a:effectLst/>
                <a:latin typeface="Candara" panose="020E0502030303020204" pitchFamily="34" charset="0"/>
                <a:ea typeface="Times New Roman" panose="02020603050405020304" pitchFamily="18" charset="0"/>
              </a:rPr>
              <a:t>- Con người:</a:t>
            </a:r>
            <a:endParaRPr lang="en-VN" sz="1800" b="1" dirty="0">
              <a:effectLst/>
              <a:latin typeface="Candara" panose="020E0502030303020204" pitchFamily="34" charset="0"/>
              <a:ea typeface="Times New Roman" panose="02020603050405020304" pitchFamily="18" charset="0"/>
            </a:endParaRPr>
          </a:p>
          <a:p>
            <a:pPr algn="just">
              <a:tabLst>
                <a:tab pos="97790" algn="l"/>
              </a:tabLst>
            </a:pPr>
            <a:r>
              <a:rPr lang="vi-VN" sz="1800" b="1" dirty="0">
                <a:effectLst/>
                <a:latin typeface="Candara" panose="020E0502030303020204" pitchFamily="34" charset="0"/>
                <a:ea typeface="Times New Roman" panose="02020603050405020304" pitchFamily="18" charset="0"/>
              </a:rPr>
              <a:t>+ Tư thế: “</a:t>
            </a:r>
            <a:r>
              <a:rPr lang="vi-VN" sz="1800" b="1" i="1" dirty="0">
                <a:effectLst/>
                <a:latin typeface="Candara" panose="020E0502030303020204" pitchFamily="34" charset="0"/>
                <a:ea typeface="Times New Roman" panose="02020603050405020304" pitchFamily="18" charset="0"/>
              </a:rPr>
              <a:t>Tựa gối</a:t>
            </a:r>
            <a:r>
              <a:rPr lang="vi-VN" sz="1800" b="1" dirty="0">
                <a:effectLst/>
                <a:latin typeface="Candara" panose="020E0502030303020204" pitchFamily="34" charset="0"/>
                <a:ea typeface="Times New Roman" panose="02020603050405020304" pitchFamily="18" charset="0"/>
              </a:rPr>
              <a:t>”</a:t>
            </a:r>
            <a:r>
              <a:rPr lang="vi-VN" sz="1800" dirty="0">
                <a:effectLst/>
                <a:latin typeface="Candara" panose="020E0502030303020204" pitchFamily="34" charset="0"/>
                <a:ea typeface="Times New Roman" panose="02020603050405020304" pitchFamily="18" charset="0"/>
              </a:rPr>
              <a:t> – thu mình lại trong dáng vẻ suy tư</a:t>
            </a:r>
            <a:endParaRPr lang="en-VN" sz="1800" dirty="0">
              <a:effectLst/>
              <a:latin typeface="Candara" panose="020E0502030303020204" pitchFamily="34" charset="0"/>
              <a:ea typeface="Times New Roman" panose="02020603050405020304" pitchFamily="18" charset="0"/>
            </a:endParaRPr>
          </a:p>
          <a:p>
            <a:pPr algn="just">
              <a:tabLst>
                <a:tab pos="100330" algn="l"/>
              </a:tabLst>
            </a:pPr>
            <a:r>
              <a:rPr lang="vi-VN" sz="1800" b="1" dirty="0">
                <a:effectLst/>
                <a:latin typeface="Candara" panose="020E0502030303020204" pitchFamily="34" charset="0"/>
                <a:ea typeface="Times New Roman" panose="02020603050405020304" pitchFamily="18" charset="0"/>
              </a:rPr>
              <a:t>+ Hành động: “</a:t>
            </a:r>
            <a:r>
              <a:rPr lang="vi-VN" sz="1800" b="1" i="1" dirty="0">
                <a:effectLst/>
                <a:latin typeface="Candara" panose="020E0502030303020204" pitchFamily="34" charset="0"/>
                <a:ea typeface="Times New Roman" panose="02020603050405020304" pitchFamily="18" charset="0"/>
              </a:rPr>
              <a:t>Buông cần</a:t>
            </a:r>
            <a:r>
              <a:rPr lang="vi-VN" sz="1800" b="1" dirty="0">
                <a:effectLst/>
                <a:latin typeface="Candara" panose="020E0502030303020204" pitchFamily="34" charset="0"/>
                <a:ea typeface="Times New Roman" panose="02020603050405020304" pitchFamily="18" charset="0"/>
              </a:rPr>
              <a:t>”</a:t>
            </a:r>
            <a:r>
              <a:rPr lang="vi-VN" sz="1800" dirty="0">
                <a:effectLst/>
                <a:latin typeface="Candara" panose="020E0502030303020204" pitchFamily="34" charset="0"/>
                <a:ea typeface="Times New Roman" panose="02020603050405020304" pitchFamily="18" charset="0"/>
              </a:rPr>
              <a:t> – thả lỏng, không chú tâm vào chuyện câu cá. </a:t>
            </a:r>
            <a:endParaRPr lang="en-VN" sz="1800" dirty="0">
              <a:effectLst/>
              <a:latin typeface="Candara" panose="020E0502030303020204" pitchFamily="34" charset="0"/>
              <a:ea typeface="Times New Roman" panose="02020603050405020304" pitchFamily="18" charset="0"/>
            </a:endParaRPr>
          </a:p>
          <a:p>
            <a:pPr algn="just">
              <a:tabLst>
                <a:tab pos="100330" algn="l"/>
              </a:tabLst>
            </a:pPr>
            <a:r>
              <a:rPr lang="pt-BR" sz="1800" dirty="0">
                <a:solidFill>
                  <a:srgbClr val="000000"/>
                </a:solidFill>
                <a:effectLst/>
                <a:latin typeface="Candara" panose="020E0502030303020204" pitchFamily="34" charset="0"/>
                <a:ea typeface="Times New Roman" panose="02020603050405020304" pitchFamily="18" charset="0"/>
                <a:sym typeface="Symbol" pitchFamily="2" charset="2"/>
              </a:rPr>
              <a:t></a:t>
            </a:r>
            <a:r>
              <a:rPr lang="pt-BR" sz="1800" dirty="0">
                <a:solidFill>
                  <a:srgbClr val="000000"/>
                </a:solidFill>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Thi</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nhân</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đối</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diện</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với</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thiên</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nhiên</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để</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lắng</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vào</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cõi</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suy</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tư</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và</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cả</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cõi</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suy</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tư</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cũng</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chìm</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vào</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tĩnh</a:t>
            </a:r>
            <a:r>
              <a:rPr lang="en-US" sz="1800" dirty="0">
                <a:effectLst/>
                <a:latin typeface="Candara" panose="020E0502030303020204" pitchFamily="34" charset="0"/>
                <a:ea typeface="Times New Roman" panose="02020603050405020304" pitchFamily="18" charset="0"/>
              </a:rPr>
              <a:t> </a:t>
            </a:r>
            <a:r>
              <a:rPr lang="en-US" sz="1800" dirty="0" err="1">
                <a:effectLst/>
                <a:latin typeface="Candara" panose="020E0502030303020204" pitchFamily="34" charset="0"/>
                <a:ea typeface="Times New Roman" panose="02020603050405020304" pitchFamily="18" charset="0"/>
              </a:rPr>
              <a:t>lặng</a:t>
            </a:r>
            <a:r>
              <a:rPr lang="en-US" sz="1800" dirty="0">
                <a:effectLst/>
                <a:latin typeface="Candara" panose="020E0502030303020204" pitchFamily="34" charset="0"/>
                <a:ea typeface="Times New Roman" panose="02020603050405020304" pitchFamily="18" charset="0"/>
              </a:rPr>
              <a:t>. </a:t>
            </a:r>
            <a:r>
              <a:rPr lang="vi-VN" sz="1800" b="1" i="1" dirty="0">
                <a:effectLst/>
                <a:latin typeface="Candara" panose="020E0502030303020204" pitchFamily="34" charset="0"/>
                <a:ea typeface="Times New Roman" panose="02020603050405020304" pitchFamily="18" charset="0"/>
              </a:rPr>
              <a:t>Ngoại cảnh khắc đậm tâm cảnh</a:t>
            </a:r>
            <a:r>
              <a:rPr lang="en-US" sz="1800" b="1" i="1" dirty="0">
                <a:effectLst/>
                <a:latin typeface="Candara" panose="020E0502030303020204" pitchFamily="34" charset="0"/>
                <a:ea typeface="Times New Roman" panose="02020603050405020304" pitchFamily="18" charset="0"/>
              </a:rPr>
              <a:t>.</a:t>
            </a:r>
            <a:endParaRPr lang="en-VN" sz="1800" b="1" i="1" dirty="0">
              <a:effectLst/>
              <a:latin typeface="Candara" panose="020E0502030303020204" pitchFamily="34" charset="0"/>
              <a:ea typeface="Times New Roman" panose="02020603050405020304" pitchFamily="18" charset="0"/>
            </a:endParaRPr>
          </a:p>
          <a:p>
            <a:pPr algn="just">
              <a:tabLst>
                <a:tab pos="100330" algn="l"/>
              </a:tabLst>
            </a:pPr>
            <a:r>
              <a:rPr lang="vi-VN" sz="1800" b="1" dirty="0">
                <a:effectLst/>
                <a:latin typeface="Candara" panose="020E0502030303020204" pitchFamily="34" charset="0"/>
                <a:ea typeface="Times New Roman" panose="02020603050405020304" pitchFamily="18" charset="0"/>
              </a:rPr>
              <a:t>+ Tâm trạng: lâu </a:t>
            </a:r>
            <a:r>
              <a:rPr lang="vi-VN" sz="1800" b="1" dirty="0" err="1">
                <a:effectLst/>
                <a:latin typeface="Candara" panose="020E0502030303020204" pitchFamily="34" charset="0"/>
                <a:ea typeface="Times New Roman" panose="02020603050405020304" pitchFamily="18" charset="0"/>
              </a:rPr>
              <a:t>chẳng</a:t>
            </a:r>
            <a:r>
              <a:rPr lang="vi-VN" sz="1800" b="1" dirty="0">
                <a:effectLst/>
                <a:latin typeface="Candara" panose="020E0502030303020204" pitchFamily="34" charset="0"/>
                <a:ea typeface="Times New Roman" panose="02020603050405020304" pitchFamily="18" charset="0"/>
              </a:rPr>
              <a:t> </a:t>
            </a:r>
            <a:r>
              <a:rPr lang="vi-VN" sz="1800" b="1" dirty="0" err="1">
                <a:effectLst/>
                <a:latin typeface="Candara" panose="020E0502030303020204" pitchFamily="34" charset="0"/>
                <a:ea typeface="Times New Roman" panose="02020603050405020304" pitchFamily="18" charset="0"/>
              </a:rPr>
              <a:t>được</a:t>
            </a:r>
            <a:endParaRPr lang="vi-VN" sz="1800" b="1" dirty="0">
              <a:latin typeface="Candara" panose="020E0502030303020204" pitchFamily="34" charset="0"/>
              <a:ea typeface="Times New Roman" panose="02020603050405020304" pitchFamily="18" charset="0"/>
            </a:endParaRPr>
          </a:p>
          <a:p>
            <a:pPr marL="285750" indent="-285750" algn="just">
              <a:buFont typeface="Arial" panose="020B0604020202020204" pitchFamily="34" charset="0"/>
              <a:buChar char="•"/>
              <a:tabLst>
                <a:tab pos="100330" algn="l"/>
              </a:tabLst>
            </a:pPr>
            <a:r>
              <a:rPr lang="vi-VN" sz="1800" i="1" dirty="0" err="1">
                <a:effectLst/>
                <a:latin typeface="Candara" panose="020E0502030303020204" pitchFamily="34" charset="0"/>
                <a:ea typeface="Times New Roman" panose="02020603050405020304" pitchFamily="18" charset="0"/>
              </a:rPr>
              <a:t>Chờ</a:t>
            </a:r>
            <a:r>
              <a:rPr lang="vi-VN" sz="1800" i="1" dirty="0">
                <a:effectLst/>
                <a:latin typeface="Candara" panose="020E0502030303020204" pitchFamily="34" charset="0"/>
                <a:ea typeface="Times New Roman" panose="02020603050405020304" pitchFamily="18" charset="0"/>
              </a:rPr>
              <a:t> </a:t>
            </a:r>
            <a:r>
              <a:rPr lang="vi-VN" sz="1800" i="1" dirty="0" err="1">
                <a:effectLst/>
                <a:latin typeface="Candara" panose="020E0502030303020204" pitchFamily="34" charset="0"/>
                <a:ea typeface="Times New Roman" panose="02020603050405020304" pitchFamily="18" charset="0"/>
              </a:rPr>
              <a:t>đợi</a:t>
            </a:r>
            <a:r>
              <a:rPr lang="vi-VN" sz="1800" i="1" dirty="0">
                <a:latin typeface="Candara" panose="020E0502030303020204" pitchFamily="34" charset="0"/>
                <a:ea typeface="Times New Roman" panose="02020603050405020304" pitchFamily="18" charset="0"/>
              </a:rPr>
              <a:t> vô </a:t>
            </a:r>
            <a:r>
              <a:rPr lang="vi-VN" sz="1800" i="1" dirty="0" err="1">
                <a:latin typeface="Candara" panose="020E0502030303020204" pitchFamily="34" charset="0"/>
                <a:ea typeface="Times New Roman" panose="02020603050405020304" pitchFamily="18" charset="0"/>
              </a:rPr>
              <a:t>vọng</a:t>
            </a:r>
            <a:endParaRPr lang="vi-VN" sz="1800" i="1" dirty="0">
              <a:latin typeface="Candara" panose="020E0502030303020204" pitchFamily="34" charset="0"/>
              <a:ea typeface="Times New Roman" panose="02020603050405020304" pitchFamily="18" charset="0"/>
            </a:endParaRPr>
          </a:p>
          <a:p>
            <a:pPr marL="285750" indent="-285750" algn="just">
              <a:buFont typeface="Arial" panose="020B0604020202020204" pitchFamily="34" charset="0"/>
              <a:buChar char="•"/>
              <a:tabLst>
                <a:tab pos="100330" algn="l"/>
              </a:tabLst>
            </a:pPr>
            <a:r>
              <a:rPr lang="vi-VN" sz="1800" i="1" dirty="0">
                <a:effectLst/>
                <a:latin typeface="Candara" panose="020E0502030303020204" pitchFamily="34" charset="0"/>
                <a:ea typeface="Times New Roman" panose="02020603050405020304" pitchFamily="18" charset="0"/>
              </a:rPr>
              <a:t>Suy tư về thế sự</a:t>
            </a:r>
            <a:endParaRPr lang="en-VN" sz="1800" i="1" dirty="0">
              <a:latin typeface="Candara" panose="020E0502030303020204" pitchFamily="34" charset="0"/>
              <a:ea typeface="Times New Roman" panose="02020603050405020304" pitchFamily="18" charset="0"/>
            </a:endParaRPr>
          </a:p>
          <a:p>
            <a:pPr marL="285750" indent="-285750" algn="just">
              <a:buFont typeface="Arial" panose="020B0604020202020204" pitchFamily="34" charset="0"/>
              <a:buChar char="•"/>
              <a:tabLst>
                <a:tab pos="100330" algn="l"/>
              </a:tabLst>
            </a:pPr>
            <a:r>
              <a:rPr lang="vi-VN" sz="1800" i="1" dirty="0">
                <a:effectLst/>
                <a:latin typeface="Candara" panose="020E0502030303020204" pitchFamily="34" charset="0"/>
                <a:ea typeface="Times New Roman" panose="02020603050405020304" pitchFamily="18" charset="0"/>
              </a:rPr>
              <a:t>Suy tư về con người</a:t>
            </a:r>
            <a:endParaRPr lang="en-VN" sz="1800" i="1" dirty="0">
              <a:latin typeface="Candara" panose="020E0502030303020204" pitchFamily="34" charset="0"/>
              <a:ea typeface="Times New Roman" panose="02020603050405020304" pitchFamily="18" charset="0"/>
            </a:endParaRPr>
          </a:p>
          <a:p>
            <a:pPr marL="285750" indent="-285750" algn="just">
              <a:buFont typeface="Arial" panose="020B0604020202020204" pitchFamily="34" charset="0"/>
              <a:buChar char="•"/>
              <a:tabLst>
                <a:tab pos="100330" algn="l"/>
              </a:tabLst>
            </a:pPr>
            <a:r>
              <a:rPr lang="vi-VN" sz="1800" i="1" dirty="0">
                <a:effectLst/>
                <a:latin typeface="Candara" panose="020E0502030303020204" pitchFamily="34" charset="0"/>
                <a:ea typeface="Times New Roman" panose="02020603050405020304" pitchFamily="18" charset="0"/>
              </a:rPr>
              <a:t>Buồn đau, bất lực trước cảnh nước mất </a:t>
            </a:r>
            <a:endParaRPr lang="en-VN" sz="1800" i="1" dirty="0">
              <a:effectLst/>
              <a:latin typeface="Candara" panose="020E0502030303020204" pitchFamily="34" charset="0"/>
              <a:ea typeface="Times New Roman" panose="02020603050405020304" pitchFamily="18" charset="0"/>
            </a:endParaRPr>
          </a:p>
        </p:txBody>
      </p:sp>
      <p:sp>
        <p:nvSpPr>
          <p:cNvPr id="2" name="TextBox 1">
            <a:extLst>
              <a:ext uri="{FF2B5EF4-FFF2-40B4-BE49-F238E27FC236}">
                <a16:creationId xmlns:a16="http://schemas.microsoft.com/office/drawing/2014/main" id="{3CD527A3-BF12-F507-F967-94EDA2E9248F}"/>
              </a:ext>
            </a:extLst>
          </p:cNvPr>
          <p:cNvSpPr txBox="1"/>
          <p:nvPr/>
        </p:nvSpPr>
        <p:spPr>
          <a:xfrm>
            <a:off x="2092261" y="498798"/>
            <a:ext cx="5095460" cy="384721"/>
          </a:xfrm>
          <a:prstGeom prst="rect">
            <a:avLst/>
          </a:prstGeom>
          <a:noFill/>
        </p:spPr>
        <p:txBody>
          <a:bodyPr wrap="square">
            <a:spAutoFit/>
          </a:bodyPr>
          <a:lstStyle/>
          <a:p>
            <a:r>
              <a:rPr lang="en-US" sz="1900" b="1" dirty="0">
                <a:latin typeface="Candara" panose="020E0502030303020204" pitchFamily="34" charset="0"/>
                <a:ea typeface="Times New Roman" panose="02020603050405020304" pitchFamily="18" charset="0"/>
              </a:rPr>
              <a:t>4</a:t>
            </a:r>
            <a:r>
              <a:rPr lang="vi-VN" sz="1900" b="1" dirty="0">
                <a:effectLst/>
                <a:latin typeface="Candara" panose="020E0502030303020204" pitchFamily="34" charset="0"/>
                <a:ea typeface="Times New Roman" panose="02020603050405020304" pitchFamily="18" charset="0"/>
              </a:rPr>
              <a:t>. Hai câu </a:t>
            </a:r>
            <a:r>
              <a:rPr lang="en-US" sz="1900" b="1" dirty="0" err="1">
                <a:effectLst/>
                <a:latin typeface="Candara" panose="020E0502030303020204" pitchFamily="34" charset="0"/>
                <a:ea typeface="Times New Roman" panose="02020603050405020304" pitchFamily="18" charset="0"/>
              </a:rPr>
              <a:t>kết</a:t>
            </a:r>
            <a:endParaRPr lang="en-VN" sz="1900" dirty="0">
              <a:latin typeface="Candara" panose="020E0502030303020204" pitchFamily="34" charset="0"/>
            </a:endParaRPr>
          </a:p>
        </p:txBody>
      </p:sp>
      <p:sp>
        <p:nvSpPr>
          <p:cNvPr id="3" name="Google Shape;280;p34">
            <a:extLst>
              <a:ext uri="{FF2B5EF4-FFF2-40B4-BE49-F238E27FC236}">
                <a16:creationId xmlns:a16="http://schemas.microsoft.com/office/drawing/2014/main" id="{ECAAC714-970C-6706-32EC-8ACD22B856D0}"/>
              </a:ext>
            </a:extLst>
          </p:cNvPr>
          <p:cNvSpPr txBox="1">
            <a:spLocks/>
          </p:cNvSpPr>
          <p:nvPr/>
        </p:nvSpPr>
        <p:spPr>
          <a:xfrm>
            <a:off x="1766080" y="-13935"/>
            <a:ext cx="3146151" cy="38472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2">
                    <a:lumMod val="75000"/>
                  </a:schemeClr>
                </a:solidFill>
                <a:latin typeface="Candara" panose="020E0502030303020204" pitchFamily="34" charset="0"/>
              </a:rPr>
              <a:t>II. </a:t>
            </a:r>
            <a:r>
              <a:rPr lang="en-US" sz="2800" b="1" dirty="0" err="1">
                <a:solidFill>
                  <a:schemeClr val="bg2">
                    <a:lumMod val="75000"/>
                  </a:schemeClr>
                </a:solidFill>
                <a:latin typeface="Candara" panose="020E0502030303020204" pitchFamily="34" charset="0"/>
              </a:rPr>
              <a:t>Đọc</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hiểu</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văn</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bản</a:t>
            </a:r>
            <a:endParaRPr lang="en-US" sz="2800" b="1" dirty="0">
              <a:solidFill>
                <a:schemeClr val="bg2">
                  <a:lumMod val="75000"/>
                </a:schemeClr>
              </a:solidFill>
              <a:latin typeface="Candara" panose="020E0502030303020204" pitchFamily="34" charset="0"/>
            </a:endParaRPr>
          </a:p>
        </p:txBody>
      </p:sp>
      <p:sp>
        <p:nvSpPr>
          <p:cNvPr id="5" name="TextBox 4">
            <a:extLst>
              <a:ext uri="{FF2B5EF4-FFF2-40B4-BE49-F238E27FC236}">
                <a16:creationId xmlns:a16="http://schemas.microsoft.com/office/drawing/2014/main" id="{CF146C1D-1FB0-FFBF-0311-9B1FD2B90065}"/>
              </a:ext>
            </a:extLst>
          </p:cNvPr>
          <p:cNvSpPr txBox="1"/>
          <p:nvPr/>
        </p:nvSpPr>
        <p:spPr>
          <a:xfrm>
            <a:off x="2436344" y="883519"/>
            <a:ext cx="5545776" cy="646331"/>
          </a:xfrm>
          <a:prstGeom prst="rect">
            <a:avLst/>
          </a:prstGeom>
          <a:noFill/>
        </p:spPr>
        <p:txBody>
          <a:bodyPr wrap="square">
            <a:spAutoFit/>
          </a:bodyPr>
          <a:lstStyle/>
          <a:p>
            <a:r>
              <a:rPr lang="vi-VN" sz="1800" b="0" i="1" u="none" strike="noStrike" dirty="0">
                <a:effectLst/>
                <a:latin typeface="Candara" panose="020E0502030303020204" pitchFamily="34" charset="0"/>
              </a:rPr>
              <a:t>Tựa gối buông cần lâu chẳng được</a:t>
            </a:r>
            <a:endParaRPr lang="vi-VN" sz="1800" b="0" i="0" u="none" strike="noStrike" dirty="0">
              <a:effectLst/>
              <a:latin typeface="Candara" panose="020E0502030303020204" pitchFamily="34" charset="0"/>
            </a:endParaRPr>
          </a:p>
          <a:p>
            <a:r>
              <a:rPr lang="vi-VN" sz="1800" b="0" i="1" u="none" strike="noStrike" dirty="0">
                <a:effectLst/>
                <a:latin typeface="Candara" panose="020E0502030303020204" pitchFamily="34" charset="0"/>
              </a:rPr>
              <a:t>Cá đâu đớp động dưới chân bèo.</a:t>
            </a:r>
            <a:endParaRPr lang="en-VN" sz="1800" dirty="0"/>
          </a:p>
        </p:txBody>
      </p:sp>
      <p:pic>
        <p:nvPicPr>
          <p:cNvPr id="1026" name="Picture 2" descr="Phân Tích Bài Thơ Câu Cá Mùa Thu Hay Và đầy đủ Nhất | Lessonopoly">
            <a:extLst>
              <a:ext uri="{FF2B5EF4-FFF2-40B4-BE49-F238E27FC236}">
                <a16:creationId xmlns:a16="http://schemas.microsoft.com/office/drawing/2014/main" id="{ACE6501B-6CB2-7529-0F66-48B601316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9221" y="287146"/>
            <a:ext cx="2974428" cy="2843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815997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checkerboard(across)">
                                      <p:cBhvr>
                                        <p:cTn id="13" dur="500"/>
                                        <p:tgtEl>
                                          <p:spTgt spid="4">
                                            <p:txEl>
                                              <p:pRg st="1" end="1"/>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checkerboard(across)">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dissolv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6" dur="500"/>
                                        <p:tgtEl>
                                          <p:spTgt spid="4">
                                            <p:txEl>
                                              <p:pRg st="4" end="4"/>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9" dur="500"/>
                                        <p:tgtEl>
                                          <p:spTgt spid="4">
                                            <p:txEl>
                                              <p:pRg st="5" end="5"/>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2" dur="500"/>
                                        <p:tgtEl>
                                          <p:spTgt spid="4">
                                            <p:txEl>
                                              <p:pRg st="6" end="6"/>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5" dur="500"/>
                                        <p:tgtEl>
                                          <p:spTgt spid="4">
                                            <p:txEl>
                                              <p:pRg st="7" end="7"/>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8"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B4599F-2082-4DD8-655F-61630BA20485}"/>
              </a:ext>
            </a:extLst>
          </p:cNvPr>
          <p:cNvSpPr txBox="1"/>
          <p:nvPr/>
        </p:nvSpPr>
        <p:spPr>
          <a:xfrm>
            <a:off x="738471" y="1206181"/>
            <a:ext cx="6414659" cy="1938992"/>
          </a:xfrm>
          <a:prstGeom prst="rect">
            <a:avLst/>
          </a:prstGeom>
          <a:noFill/>
        </p:spPr>
        <p:txBody>
          <a:bodyPr wrap="square">
            <a:spAutoFit/>
          </a:bodyPr>
          <a:lstStyle/>
          <a:p>
            <a:pPr algn="just"/>
            <a:r>
              <a:rPr lang="vi-VN" sz="2000" b="1" dirty="0">
                <a:effectLst/>
                <a:latin typeface="Candara" panose="020E0502030303020204" pitchFamily="34" charset="0"/>
                <a:ea typeface="Times New Roman" panose="02020603050405020304" pitchFamily="18" charset="0"/>
              </a:rPr>
              <a:t>- Thiên nhiên:</a:t>
            </a:r>
            <a:endParaRPr lang="en-VN" sz="2000" b="1" dirty="0">
              <a:effectLst/>
              <a:latin typeface="Candara" panose="020E0502030303020204" pitchFamily="34" charset="0"/>
              <a:ea typeface="Times New Roman" panose="02020603050405020304" pitchFamily="18" charset="0"/>
            </a:endParaRPr>
          </a:p>
          <a:p>
            <a:pPr algn="just"/>
            <a:r>
              <a:rPr lang="vi-VN" sz="2000" dirty="0">
                <a:effectLst/>
                <a:latin typeface="Candara" panose="020E0502030303020204" pitchFamily="34" charset="0"/>
                <a:ea typeface="Times New Roman" panose="02020603050405020304" pitchFamily="18" charset="0"/>
              </a:rPr>
              <a:t> Âm thanh: </a:t>
            </a:r>
            <a:r>
              <a:rPr lang="vi-VN" sz="2000" b="1" dirty="0">
                <a:effectLst/>
                <a:latin typeface="Candara" panose="020E0502030303020204" pitchFamily="34" charset="0"/>
                <a:ea typeface="Times New Roman" panose="02020603050405020304" pitchFamily="18" charset="0"/>
              </a:rPr>
              <a:t>“</a:t>
            </a:r>
            <a:r>
              <a:rPr lang="vi-VN" sz="2000" b="1" i="1" dirty="0">
                <a:effectLst/>
                <a:latin typeface="Candara" panose="020E0502030303020204" pitchFamily="34" charset="0"/>
                <a:ea typeface="Times New Roman" panose="02020603050405020304" pitchFamily="18" charset="0"/>
              </a:rPr>
              <a:t>Cá đâu đớp động</a:t>
            </a:r>
            <a:r>
              <a:rPr lang="vi-VN" sz="2000" b="1" dirty="0">
                <a:effectLst/>
                <a:latin typeface="Candara" panose="020E0502030303020204" pitchFamily="34" charset="0"/>
                <a:ea typeface="Times New Roman" panose="02020603050405020304" pitchFamily="18" charset="0"/>
              </a:rPr>
              <a:t>”</a:t>
            </a:r>
            <a:r>
              <a:rPr lang="vi-VN" sz="2000" dirty="0">
                <a:effectLst/>
                <a:latin typeface="Candara" panose="020E0502030303020204" pitchFamily="34" charset="0"/>
                <a:ea typeface="Times New Roman" panose="02020603050405020304" pitchFamily="18" charset="0"/>
              </a:rPr>
              <a:t> - Từ  “</a:t>
            </a:r>
            <a:r>
              <a:rPr lang="vi-VN" sz="2000" i="1" dirty="0">
                <a:effectLst/>
                <a:latin typeface="Candara" panose="020E0502030303020204" pitchFamily="34" charset="0"/>
                <a:ea typeface="Times New Roman" panose="02020603050405020304" pitchFamily="18" charset="0"/>
              </a:rPr>
              <a:t>đâu</a:t>
            </a:r>
            <a:r>
              <a:rPr lang="vi-VN" sz="2000" dirty="0">
                <a:effectLst/>
                <a:latin typeface="Candara" panose="020E0502030303020204" pitchFamily="34" charset="0"/>
                <a:ea typeface="Times New Roman" panose="02020603050405020304" pitchFamily="18" charset="0"/>
              </a:rPr>
              <a:t>” đa cách hiểu</a:t>
            </a:r>
            <a:endParaRPr lang="en-VN" sz="2000" dirty="0">
              <a:effectLst/>
              <a:latin typeface="Candara" panose="020E0502030303020204" pitchFamily="34" charset="0"/>
              <a:ea typeface="Times New Roman" panose="02020603050405020304" pitchFamily="18" charset="0"/>
            </a:endParaRPr>
          </a:p>
          <a:p>
            <a:pPr algn="just"/>
            <a:r>
              <a:rPr lang="vi-VN" sz="2000" dirty="0">
                <a:effectLst/>
                <a:latin typeface="Candara" panose="020E0502030303020204" pitchFamily="34" charset="0"/>
                <a:ea typeface="Times New Roman" panose="02020603050405020304" pitchFamily="18" charset="0"/>
              </a:rPr>
              <a:t>+ “</a:t>
            </a:r>
            <a:r>
              <a:rPr lang="vi-VN" sz="2000" i="1" dirty="0">
                <a:effectLst/>
                <a:latin typeface="Candara" panose="020E0502030303020204" pitchFamily="34" charset="0"/>
                <a:ea typeface="Times New Roman" panose="02020603050405020304" pitchFamily="18" charset="0"/>
              </a:rPr>
              <a:t>Đâu</a:t>
            </a:r>
            <a:r>
              <a:rPr lang="vi-VN" sz="2000" dirty="0">
                <a:effectLst/>
                <a:latin typeface="Candara" panose="020E0502030303020204" pitchFamily="34" charset="0"/>
                <a:ea typeface="Times New Roman" panose="02020603050405020304" pitchFamily="18" charset="0"/>
              </a:rPr>
              <a:t>”: đâu đó, đâu đây tiếng cá đớp động (có âm thanh)</a:t>
            </a:r>
            <a:endParaRPr lang="en-VN" sz="2000" dirty="0">
              <a:effectLst/>
              <a:latin typeface="Candara" panose="020E0502030303020204" pitchFamily="34" charset="0"/>
              <a:ea typeface="Times New Roman" panose="02020603050405020304" pitchFamily="18" charset="0"/>
            </a:endParaRPr>
          </a:p>
          <a:p>
            <a:pPr algn="just"/>
            <a:r>
              <a:rPr lang="vi-VN" sz="2000" dirty="0">
                <a:effectLst/>
                <a:latin typeface="Candara" panose="020E0502030303020204" pitchFamily="34" charset="0"/>
                <a:ea typeface="Times New Roman" panose="02020603050405020304" pitchFamily="18" charset="0"/>
              </a:rPr>
              <a:t>+ “</a:t>
            </a:r>
            <a:r>
              <a:rPr lang="vi-VN" sz="2000" i="1" dirty="0">
                <a:effectLst/>
                <a:latin typeface="Candara" panose="020E0502030303020204" pitchFamily="34" charset="0"/>
                <a:ea typeface="Times New Roman" panose="02020603050405020304" pitchFamily="18" charset="0"/>
              </a:rPr>
              <a:t>Đâu</a:t>
            </a:r>
            <a:r>
              <a:rPr lang="vi-VN" sz="2000" dirty="0">
                <a:effectLst/>
                <a:latin typeface="Candara" panose="020E0502030303020204" pitchFamily="34" charset="0"/>
                <a:ea typeface="Times New Roman" panose="02020603050405020304" pitchFamily="18" charset="0"/>
              </a:rPr>
              <a:t>”: </a:t>
            </a:r>
            <a:r>
              <a:rPr lang="vi-VN" sz="2000" dirty="0">
                <a:latin typeface="Candara" panose="020E0502030303020204" pitchFamily="34" charset="0"/>
                <a:ea typeface="Times New Roman" panose="02020603050405020304" pitchFamily="18" charset="0"/>
              </a:rPr>
              <a:t>đâu</a:t>
            </a:r>
            <a:r>
              <a:rPr lang="vi-VN" sz="2000" dirty="0">
                <a:effectLst/>
                <a:latin typeface="Candara" panose="020E0502030303020204" pitchFamily="34" charset="0"/>
                <a:ea typeface="Times New Roman" panose="02020603050405020304" pitchFamily="18" charset="0"/>
              </a:rPr>
              <a:t> có tiếng cá đớp động (không có âm thanh)</a:t>
            </a:r>
          </a:p>
          <a:p>
            <a:pPr algn="just"/>
            <a:r>
              <a:rPr lang="vi-VN" sz="2000" dirty="0">
                <a:latin typeface="Candara" panose="020E0502030303020204" pitchFamily="34" charset="0"/>
                <a:ea typeface="Times New Roman" panose="02020603050405020304" pitchFamily="18" charset="0"/>
              </a:rPr>
              <a:t>+ “Đâu”: ở đâu? (nghi vấn)</a:t>
            </a:r>
            <a:endParaRPr lang="en-VN" sz="2000" dirty="0">
              <a:effectLst/>
              <a:latin typeface="Candara" panose="020E050203030302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867BF268-89AF-F9C8-4A8C-8405B4DB9988}"/>
              </a:ext>
            </a:extLst>
          </p:cNvPr>
          <p:cNvSpPr txBox="1"/>
          <p:nvPr/>
        </p:nvSpPr>
        <p:spPr>
          <a:xfrm>
            <a:off x="1114809" y="581009"/>
            <a:ext cx="5095460" cy="384721"/>
          </a:xfrm>
          <a:prstGeom prst="rect">
            <a:avLst/>
          </a:prstGeom>
          <a:noFill/>
        </p:spPr>
        <p:txBody>
          <a:bodyPr wrap="square">
            <a:spAutoFit/>
          </a:bodyPr>
          <a:lstStyle/>
          <a:p>
            <a:r>
              <a:rPr lang="en-US" sz="1900" b="1" dirty="0">
                <a:latin typeface="Candara" panose="020E0502030303020204" pitchFamily="34" charset="0"/>
                <a:ea typeface="Times New Roman" panose="02020603050405020304" pitchFamily="18" charset="0"/>
              </a:rPr>
              <a:t>4</a:t>
            </a:r>
            <a:r>
              <a:rPr lang="vi-VN" sz="1900" b="1" dirty="0">
                <a:effectLst/>
                <a:latin typeface="Candara" panose="020E0502030303020204" pitchFamily="34" charset="0"/>
                <a:ea typeface="Times New Roman" panose="02020603050405020304" pitchFamily="18" charset="0"/>
              </a:rPr>
              <a:t>. Hai câu </a:t>
            </a:r>
            <a:r>
              <a:rPr lang="en-US" sz="1900" b="1" dirty="0" err="1">
                <a:effectLst/>
                <a:latin typeface="Candara" panose="020E0502030303020204" pitchFamily="34" charset="0"/>
                <a:ea typeface="Times New Roman" panose="02020603050405020304" pitchFamily="18" charset="0"/>
              </a:rPr>
              <a:t>kết</a:t>
            </a:r>
            <a:endParaRPr lang="en-VN" sz="1900" dirty="0">
              <a:latin typeface="Candara" panose="020E0502030303020204" pitchFamily="34" charset="0"/>
            </a:endParaRPr>
          </a:p>
        </p:txBody>
      </p:sp>
      <p:sp>
        <p:nvSpPr>
          <p:cNvPr id="6" name="Google Shape;280;p34">
            <a:extLst>
              <a:ext uri="{FF2B5EF4-FFF2-40B4-BE49-F238E27FC236}">
                <a16:creationId xmlns:a16="http://schemas.microsoft.com/office/drawing/2014/main" id="{CB8345D4-B0D5-F6F7-48D6-143D1627667F}"/>
              </a:ext>
            </a:extLst>
          </p:cNvPr>
          <p:cNvSpPr txBox="1">
            <a:spLocks/>
          </p:cNvSpPr>
          <p:nvPr/>
        </p:nvSpPr>
        <p:spPr>
          <a:xfrm>
            <a:off x="1050493" y="100108"/>
            <a:ext cx="3146151" cy="38472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2">
                    <a:lumMod val="75000"/>
                  </a:schemeClr>
                </a:solidFill>
                <a:latin typeface="Candara" panose="020E0502030303020204" pitchFamily="34" charset="0"/>
              </a:rPr>
              <a:t>II. </a:t>
            </a:r>
            <a:r>
              <a:rPr lang="en-US" sz="2800" b="1" dirty="0" err="1">
                <a:solidFill>
                  <a:schemeClr val="bg2">
                    <a:lumMod val="75000"/>
                  </a:schemeClr>
                </a:solidFill>
                <a:latin typeface="Candara" panose="020E0502030303020204" pitchFamily="34" charset="0"/>
              </a:rPr>
              <a:t>Đọc</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hiểu</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văn</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bản</a:t>
            </a:r>
            <a:endParaRPr lang="en-US" sz="2800" b="1" dirty="0">
              <a:solidFill>
                <a:schemeClr val="bg2">
                  <a:lumMod val="75000"/>
                </a:schemeClr>
              </a:solidFill>
              <a:latin typeface="Candara" panose="020E0502030303020204" pitchFamily="34" charset="0"/>
            </a:endParaRPr>
          </a:p>
        </p:txBody>
      </p:sp>
      <p:sp>
        <p:nvSpPr>
          <p:cNvPr id="8" name="TextBox 7">
            <a:extLst>
              <a:ext uri="{FF2B5EF4-FFF2-40B4-BE49-F238E27FC236}">
                <a16:creationId xmlns:a16="http://schemas.microsoft.com/office/drawing/2014/main" id="{7EBF64F9-0C9D-BBD0-33D6-266672CBD11C}"/>
              </a:ext>
            </a:extLst>
          </p:cNvPr>
          <p:cNvSpPr txBox="1"/>
          <p:nvPr/>
        </p:nvSpPr>
        <p:spPr>
          <a:xfrm>
            <a:off x="2935442" y="559850"/>
            <a:ext cx="5545776" cy="646331"/>
          </a:xfrm>
          <a:prstGeom prst="rect">
            <a:avLst/>
          </a:prstGeom>
          <a:noFill/>
        </p:spPr>
        <p:txBody>
          <a:bodyPr wrap="square">
            <a:spAutoFit/>
          </a:bodyPr>
          <a:lstStyle/>
          <a:p>
            <a:r>
              <a:rPr lang="vi-VN" sz="1800" b="0" i="1" u="none" strike="noStrike" dirty="0">
                <a:effectLst/>
                <a:latin typeface="Candara" panose="020E0502030303020204" pitchFamily="34" charset="0"/>
              </a:rPr>
              <a:t>Tựa gối buông cần lâu chẳng được</a:t>
            </a:r>
            <a:endParaRPr lang="vi-VN" sz="1800" b="0" i="0" u="none" strike="noStrike" dirty="0">
              <a:effectLst/>
              <a:latin typeface="Candara" panose="020E0502030303020204" pitchFamily="34" charset="0"/>
            </a:endParaRPr>
          </a:p>
          <a:p>
            <a:r>
              <a:rPr lang="vi-VN" sz="1800" b="0" i="1" u="none" strike="noStrike" dirty="0">
                <a:effectLst/>
                <a:latin typeface="Candara" panose="020E0502030303020204" pitchFamily="34" charset="0"/>
              </a:rPr>
              <a:t>Cá đâu đớp động dưới chân bèo.</a:t>
            </a:r>
            <a:endParaRPr lang="en-VN" sz="1800" dirty="0"/>
          </a:p>
        </p:txBody>
      </p:sp>
      <p:sp>
        <p:nvSpPr>
          <p:cNvPr id="3" name="TextBox 2">
            <a:extLst>
              <a:ext uri="{FF2B5EF4-FFF2-40B4-BE49-F238E27FC236}">
                <a16:creationId xmlns:a16="http://schemas.microsoft.com/office/drawing/2014/main" id="{AB067BE6-F563-3D6A-7B2E-862EE28B3D0F}"/>
              </a:ext>
            </a:extLst>
          </p:cNvPr>
          <p:cNvSpPr txBox="1"/>
          <p:nvPr/>
        </p:nvSpPr>
        <p:spPr>
          <a:xfrm>
            <a:off x="1607294" y="3169349"/>
            <a:ext cx="7308106" cy="1631216"/>
          </a:xfrm>
          <a:prstGeom prst="rect">
            <a:avLst/>
          </a:prstGeom>
          <a:noFill/>
        </p:spPr>
        <p:txBody>
          <a:bodyPr wrap="square">
            <a:spAutoFit/>
          </a:bodyPr>
          <a:lstStyle/>
          <a:p>
            <a:pPr algn="just"/>
            <a:r>
              <a:rPr lang="pt-BR" sz="2000" dirty="0">
                <a:solidFill>
                  <a:srgbClr val="000000"/>
                </a:solidFill>
                <a:effectLst/>
                <a:latin typeface="Candara" panose="020E0502030303020204" pitchFamily="34" charset="0"/>
                <a:ea typeface="Times New Roman" panose="02020603050405020304" pitchFamily="18" charset="0"/>
                <a:sym typeface="Symbol" pitchFamily="2" charset="2"/>
              </a:rPr>
              <a:t></a:t>
            </a:r>
            <a:r>
              <a:rPr lang="vi-VN" sz="2000" dirty="0">
                <a:solidFill>
                  <a:srgbClr val="000000"/>
                </a:solidFill>
                <a:effectLst/>
                <a:latin typeface="Candara" panose="020E0502030303020204" pitchFamily="34" charset="0"/>
                <a:ea typeface="Times New Roman" panose="02020603050405020304" pitchFamily="18" charset="0"/>
              </a:rPr>
              <a:t> </a:t>
            </a:r>
            <a:r>
              <a:rPr lang="vi-VN" sz="2000" b="1" i="1" dirty="0">
                <a:solidFill>
                  <a:srgbClr val="C00000"/>
                </a:solidFill>
                <a:effectLst/>
                <a:latin typeface="Candara" panose="020E0502030303020204" pitchFamily="34" charset="0"/>
                <a:ea typeface="Times New Roman" panose="02020603050405020304" pitchFamily="18" charset="0"/>
              </a:rPr>
              <a:t>Nếu có âm thanh</a:t>
            </a:r>
            <a:r>
              <a:rPr lang="vi-VN" sz="2000" dirty="0">
                <a:solidFill>
                  <a:srgbClr val="000000"/>
                </a:solidFill>
                <a:effectLst/>
                <a:latin typeface="Candara" panose="020E0502030303020204" pitchFamily="34" charset="0"/>
                <a:ea typeface="Times New Roman" panose="02020603050405020304" pitchFamily="18" charset="0"/>
              </a:rPr>
              <a:t> thì đó là â</a:t>
            </a:r>
            <a:r>
              <a:rPr lang="vi-VN" sz="2000" dirty="0">
                <a:effectLst/>
                <a:latin typeface="Candara" panose="020E0502030303020204" pitchFamily="34" charset="0"/>
                <a:ea typeface="Times New Roman" panose="02020603050405020304" pitchFamily="18" charset="0"/>
              </a:rPr>
              <a:t>m thanh quá nhỏ, mơ hồ</a:t>
            </a:r>
            <a:r>
              <a:rPr lang="en-US" sz="2000" dirty="0">
                <a:effectLst/>
                <a:latin typeface="Candara" panose="020E0502030303020204" pitchFamily="34" charset="0"/>
                <a:ea typeface="Times New Roman" panose="02020603050405020304" pitchFamily="18" charset="0"/>
              </a:rPr>
              <a:t> -</a:t>
            </a:r>
            <a:r>
              <a:rPr lang="vi-VN" sz="2000" dirty="0">
                <a:effectLst/>
                <a:latin typeface="Candara" panose="020E0502030303020204" pitchFamily="34" charset="0"/>
                <a:ea typeface="Times New Roman" panose="02020603050405020304" pitchFamily="18" charset="0"/>
              </a:rPr>
              <a:t> không đủ khuấy động không gian. </a:t>
            </a:r>
            <a:endParaRPr lang="en-VN" sz="2000" dirty="0">
              <a:effectLst/>
              <a:latin typeface="Candara" panose="020E0502030303020204" pitchFamily="34" charset="0"/>
              <a:ea typeface="Times New Roman" panose="02020603050405020304" pitchFamily="18" charset="0"/>
            </a:endParaRPr>
          </a:p>
          <a:p>
            <a:pPr algn="just"/>
            <a:r>
              <a:rPr lang="pt-BR" sz="2000" dirty="0">
                <a:solidFill>
                  <a:srgbClr val="000000"/>
                </a:solidFill>
                <a:effectLst/>
                <a:latin typeface="Candara" panose="020E0502030303020204" pitchFamily="34" charset="0"/>
                <a:ea typeface="Times New Roman" panose="02020603050405020304" pitchFamily="18" charset="0"/>
                <a:sym typeface="Symbol" pitchFamily="2" charset="2"/>
              </a:rPr>
              <a:t></a:t>
            </a:r>
            <a:r>
              <a:rPr lang="vi-VN" sz="2000" dirty="0">
                <a:solidFill>
                  <a:srgbClr val="000000"/>
                </a:solidFill>
                <a:effectLst/>
                <a:latin typeface="Candara" panose="020E0502030303020204" pitchFamily="34" charset="0"/>
                <a:ea typeface="Times New Roman" panose="02020603050405020304" pitchFamily="18" charset="0"/>
              </a:rPr>
              <a:t> </a:t>
            </a:r>
            <a:r>
              <a:rPr lang="vi-VN" sz="2000" b="1" i="1" dirty="0">
                <a:solidFill>
                  <a:srgbClr val="C00000"/>
                </a:solidFill>
                <a:effectLst/>
                <a:latin typeface="Candara" panose="020E0502030303020204" pitchFamily="34" charset="0"/>
                <a:ea typeface="Times New Roman" panose="02020603050405020304" pitchFamily="18" charset="0"/>
              </a:rPr>
              <a:t>Nếu không có âm thanh</a:t>
            </a:r>
            <a:r>
              <a:rPr lang="vi-VN" sz="2000" dirty="0">
                <a:solidFill>
                  <a:srgbClr val="000000"/>
                </a:solidFill>
                <a:effectLst/>
                <a:latin typeface="Candara" panose="020E0502030303020204" pitchFamily="34" charset="0"/>
                <a:ea typeface="Times New Roman" panose="02020603050405020304" pitchFamily="18" charset="0"/>
              </a:rPr>
              <a:t> thì bức tranh hoàn toàn tĩnh lặng. </a:t>
            </a:r>
            <a:endParaRPr lang="en-VN" sz="2000" dirty="0">
              <a:effectLst/>
              <a:latin typeface="Candara" panose="020E0502030303020204" pitchFamily="34" charset="0"/>
              <a:ea typeface="Times New Roman" panose="02020603050405020304" pitchFamily="18" charset="0"/>
            </a:endParaRPr>
          </a:p>
          <a:p>
            <a:pPr algn="just"/>
            <a:r>
              <a:rPr lang="pt-BR" sz="2000" dirty="0">
                <a:solidFill>
                  <a:srgbClr val="000000"/>
                </a:solidFill>
                <a:effectLst/>
                <a:latin typeface="Candara" panose="020E0502030303020204" pitchFamily="34" charset="0"/>
                <a:ea typeface="Times New Roman" panose="02020603050405020304" pitchFamily="18" charset="0"/>
                <a:sym typeface="Symbol" pitchFamily="2" charset="2"/>
              </a:rPr>
              <a:t></a:t>
            </a:r>
            <a:r>
              <a:rPr lang="pt-BR" sz="2000" dirty="0">
                <a:solidFill>
                  <a:srgbClr val="000000"/>
                </a:solidFill>
                <a:effectLst/>
                <a:latin typeface="Candara" panose="020E0502030303020204" pitchFamily="34" charset="0"/>
                <a:ea typeface="Times New Roman" panose="02020603050405020304" pitchFamily="18" charset="0"/>
              </a:rPr>
              <a:t> </a:t>
            </a:r>
            <a:r>
              <a:rPr lang="vi-VN" sz="2000" i="1" dirty="0">
                <a:solidFill>
                  <a:schemeClr val="tx1">
                    <a:lumMod val="75000"/>
                    <a:lumOff val="25000"/>
                  </a:schemeClr>
                </a:solidFill>
                <a:effectLst/>
                <a:latin typeface="Candara" panose="020E0502030303020204" pitchFamily="34" charset="0"/>
                <a:ea typeface="Times New Roman" panose="02020603050405020304" pitchFamily="18" charset="0"/>
              </a:rPr>
              <a:t>Thủ pháp tương phản, </a:t>
            </a:r>
            <a:r>
              <a:rPr lang="en-US" sz="2000" i="1" dirty="0" err="1">
                <a:solidFill>
                  <a:schemeClr val="tx1">
                    <a:lumMod val="75000"/>
                    <a:lumOff val="25000"/>
                  </a:schemeClr>
                </a:solidFill>
                <a:effectLst/>
                <a:latin typeface="Candara" panose="020E0502030303020204" pitchFamily="34" charset="0"/>
                <a:ea typeface="Times New Roman" panose="02020603050405020304" pitchFamily="18" charset="0"/>
              </a:rPr>
              <a:t>lấy</a:t>
            </a:r>
            <a:r>
              <a:rPr lang="en-US" sz="2000" i="1" dirty="0">
                <a:solidFill>
                  <a:schemeClr val="tx1">
                    <a:lumMod val="75000"/>
                    <a:lumOff val="25000"/>
                  </a:schemeClr>
                </a:solidFill>
                <a:effectLst/>
                <a:latin typeface="Candara" panose="020E0502030303020204" pitchFamily="34" charset="0"/>
                <a:ea typeface="Times New Roman" panose="02020603050405020304" pitchFamily="18" charset="0"/>
              </a:rPr>
              <a:t> </a:t>
            </a:r>
            <a:r>
              <a:rPr lang="en-US" sz="2000" i="1" dirty="0" err="1">
                <a:solidFill>
                  <a:schemeClr val="tx1">
                    <a:lumMod val="75000"/>
                    <a:lumOff val="25000"/>
                  </a:schemeClr>
                </a:solidFill>
                <a:effectLst/>
                <a:latin typeface="Candara" panose="020E0502030303020204" pitchFamily="34" charset="0"/>
                <a:ea typeface="Times New Roman" panose="02020603050405020304" pitchFamily="18" charset="0"/>
              </a:rPr>
              <a:t>cái</a:t>
            </a:r>
            <a:r>
              <a:rPr lang="en-US" sz="2000" i="1" dirty="0">
                <a:solidFill>
                  <a:schemeClr val="tx1">
                    <a:lumMod val="75000"/>
                    <a:lumOff val="25000"/>
                  </a:schemeClr>
                </a:solidFill>
                <a:effectLst/>
                <a:latin typeface="Candara" panose="020E0502030303020204" pitchFamily="34" charset="0"/>
                <a:ea typeface="Times New Roman" panose="02020603050405020304" pitchFamily="18" charset="0"/>
              </a:rPr>
              <a:t> </a:t>
            </a:r>
            <a:r>
              <a:rPr lang="en-US" sz="2000" i="1" dirty="0" err="1">
                <a:solidFill>
                  <a:schemeClr val="tx1">
                    <a:lumMod val="75000"/>
                    <a:lumOff val="25000"/>
                  </a:schemeClr>
                </a:solidFill>
                <a:effectLst/>
                <a:latin typeface="Candara" panose="020E0502030303020204" pitchFamily="34" charset="0"/>
                <a:ea typeface="Times New Roman" panose="02020603050405020304" pitchFamily="18" charset="0"/>
              </a:rPr>
              <a:t>động</a:t>
            </a:r>
            <a:r>
              <a:rPr lang="en-US" sz="2000" i="1" dirty="0">
                <a:solidFill>
                  <a:schemeClr val="tx1">
                    <a:lumMod val="75000"/>
                    <a:lumOff val="25000"/>
                  </a:schemeClr>
                </a:solidFill>
                <a:effectLst/>
                <a:latin typeface="Candara" panose="020E0502030303020204" pitchFamily="34" charset="0"/>
                <a:ea typeface="Times New Roman" panose="02020603050405020304" pitchFamily="18" charset="0"/>
              </a:rPr>
              <a:t> </a:t>
            </a:r>
            <a:r>
              <a:rPr lang="en-US" sz="2000" i="1" dirty="0" err="1">
                <a:solidFill>
                  <a:schemeClr val="tx1">
                    <a:lumMod val="75000"/>
                    <a:lumOff val="25000"/>
                  </a:schemeClr>
                </a:solidFill>
                <a:effectLst/>
                <a:latin typeface="Candara" panose="020E0502030303020204" pitchFamily="34" charset="0"/>
                <a:ea typeface="Times New Roman" panose="02020603050405020304" pitchFamily="18" charset="0"/>
              </a:rPr>
              <a:t>để</a:t>
            </a:r>
            <a:r>
              <a:rPr lang="en-US" sz="2000" i="1" dirty="0">
                <a:solidFill>
                  <a:schemeClr val="tx1">
                    <a:lumMod val="75000"/>
                    <a:lumOff val="25000"/>
                  </a:schemeClr>
                </a:solidFill>
                <a:effectLst/>
                <a:latin typeface="Candara" panose="020E0502030303020204" pitchFamily="34" charset="0"/>
                <a:ea typeface="Times New Roman" panose="02020603050405020304" pitchFamily="18" charset="0"/>
              </a:rPr>
              <a:t> </a:t>
            </a:r>
            <a:r>
              <a:rPr lang="en-US" sz="2000" i="1" dirty="0" err="1">
                <a:solidFill>
                  <a:schemeClr val="tx1">
                    <a:lumMod val="75000"/>
                    <a:lumOff val="25000"/>
                  </a:schemeClr>
                </a:solidFill>
                <a:effectLst/>
                <a:latin typeface="Candara" panose="020E0502030303020204" pitchFamily="34" charset="0"/>
                <a:ea typeface="Times New Roman" panose="02020603050405020304" pitchFamily="18" charset="0"/>
              </a:rPr>
              <a:t>thức</a:t>
            </a:r>
            <a:r>
              <a:rPr lang="en-US" sz="2000" i="1" dirty="0">
                <a:solidFill>
                  <a:schemeClr val="tx1">
                    <a:lumMod val="75000"/>
                    <a:lumOff val="25000"/>
                  </a:schemeClr>
                </a:solidFill>
                <a:effectLst/>
                <a:latin typeface="Candara" panose="020E0502030303020204" pitchFamily="34" charset="0"/>
                <a:ea typeface="Times New Roman" panose="02020603050405020304" pitchFamily="18" charset="0"/>
              </a:rPr>
              <a:t> </a:t>
            </a:r>
            <a:r>
              <a:rPr lang="en-US" sz="2000" i="1" dirty="0" err="1">
                <a:solidFill>
                  <a:schemeClr val="tx1">
                    <a:lumMod val="75000"/>
                    <a:lumOff val="25000"/>
                  </a:schemeClr>
                </a:solidFill>
                <a:effectLst/>
                <a:latin typeface="Candara" panose="020E0502030303020204" pitchFamily="34" charset="0"/>
                <a:ea typeface="Times New Roman" panose="02020603050405020304" pitchFamily="18" charset="0"/>
              </a:rPr>
              <a:t>dậy</a:t>
            </a:r>
            <a:r>
              <a:rPr lang="en-US" sz="2000" i="1" dirty="0">
                <a:solidFill>
                  <a:schemeClr val="tx1">
                    <a:lumMod val="75000"/>
                    <a:lumOff val="25000"/>
                  </a:schemeClr>
                </a:solidFill>
                <a:effectLst/>
                <a:latin typeface="Candara" panose="020E0502030303020204" pitchFamily="34" charset="0"/>
                <a:ea typeface="Times New Roman" panose="02020603050405020304" pitchFamily="18" charset="0"/>
              </a:rPr>
              <a:t> </a:t>
            </a:r>
            <a:r>
              <a:rPr lang="en-US" sz="2000" i="1" dirty="0" err="1">
                <a:solidFill>
                  <a:schemeClr val="tx1">
                    <a:lumMod val="75000"/>
                    <a:lumOff val="25000"/>
                  </a:schemeClr>
                </a:solidFill>
                <a:effectLst/>
                <a:latin typeface="Candara" panose="020E0502030303020204" pitchFamily="34" charset="0"/>
                <a:ea typeface="Times New Roman" panose="02020603050405020304" pitchFamily="18" charset="0"/>
              </a:rPr>
              <a:t>cái</a:t>
            </a:r>
            <a:r>
              <a:rPr lang="en-US" sz="2000" i="1" dirty="0">
                <a:solidFill>
                  <a:schemeClr val="tx1">
                    <a:lumMod val="75000"/>
                    <a:lumOff val="25000"/>
                  </a:schemeClr>
                </a:solidFill>
                <a:effectLst/>
                <a:latin typeface="Candara" panose="020E0502030303020204" pitchFamily="34" charset="0"/>
                <a:ea typeface="Times New Roman" panose="02020603050405020304" pitchFamily="18" charset="0"/>
              </a:rPr>
              <a:t> </a:t>
            </a:r>
            <a:r>
              <a:rPr lang="en-US" sz="2000" i="1" dirty="0" err="1">
                <a:solidFill>
                  <a:schemeClr val="tx1">
                    <a:lumMod val="75000"/>
                    <a:lumOff val="25000"/>
                  </a:schemeClr>
                </a:solidFill>
                <a:effectLst/>
                <a:latin typeface="Candara" panose="020E0502030303020204" pitchFamily="34" charset="0"/>
                <a:ea typeface="Times New Roman" panose="02020603050405020304" pitchFamily="18" charset="0"/>
              </a:rPr>
              <a:t>tĩnh</a:t>
            </a:r>
            <a:r>
              <a:rPr lang="en-US" sz="2000" i="1" dirty="0">
                <a:solidFill>
                  <a:schemeClr val="tx1">
                    <a:lumMod val="75000"/>
                    <a:lumOff val="25000"/>
                  </a:schemeClr>
                </a:solidFill>
                <a:effectLst/>
                <a:latin typeface="Candara" panose="020E0502030303020204" pitchFamily="34" charset="0"/>
                <a:ea typeface="Times New Roman" panose="02020603050405020304" pitchFamily="18" charset="0"/>
              </a:rPr>
              <a:t> </a:t>
            </a:r>
            <a:r>
              <a:rPr lang="vi-VN" sz="2000" i="1" dirty="0">
                <a:solidFill>
                  <a:schemeClr val="tx1">
                    <a:lumMod val="75000"/>
                    <a:lumOff val="25000"/>
                  </a:schemeClr>
                </a:solidFill>
                <a:effectLst/>
                <a:latin typeface="Candara" panose="020E0502030303020204" pitchFamily="34" charset="0"/>
                <a:ea typeface="Times New Roman" panose="02020603050405020304" pitchFamily="18" charset="0"/>
              </a:rPr>
              <a:t>khẳng định cảnh thu vẫn vẹn nguyên trong trạng thái yên bình, vắng lặng</a:t>
            </a:r>
            <a:r>
              <a:rPr lang="en-US" sz="2000" i="1" dirty="0">
                <a:solidFill>
                  <a:schemeClr val="tx1">
                    <a:lumMod val="75000"/>
                    <a:lumOff val="25000"/>
                  </a:schemeClr>
                </a:solidFill>
                <a:effectLst/>
                <a:latin typeface="Candara" panose="020E0502030303020204" pitchFamily="34" charset="0"/>
                <a:ea typeface="Times New Roman" panose="02020603050405020304" pitchFamily="18" charset="0"/>
              </a:rPr>
              <a:t>.</a:t>
            </a:r>
            <a:endParaRPr lang="en-US" sz="2000" dirty="0"/>
          </a:p>
        </p:txBody>
      </p:sp>
    </p:spTree>
    <p:extLst>
      <p:ext uri="{BB962C8B-B14F-4D97-AF65-F5344CB8AC3E}">
        <p14:creationId xmlns:p14="http://schemas.microsoft.com/office/powerpoint/2010/main" val="19834253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5F9EF-FBA2-B30E-ACD5-38083407FAA0}"/>
              </a:ext>
            </a:extLst>
          </p:cNvPr>
          <p:cNvSpPr txBox="1"/>
          <p:nvPr/>
        </p:nvSpPr>
        <p:spPr>
          <a:xfrm>
            <a:off x="763864" y="1554595"/>
            <a:ext cx="4567088" cy="2912977"/>
          </a:xfrm>
          <a:prstGeom prst="rect">
            <a:avLst/>
          </a:prstGeom>
          <a:noFill/>
        </p:spPr>
        <p:txBody>
          <a:bodyPr wrap="square">
            <a:spAutoFit/>
          </a:bodyPr>
          <a:lstStyle/>
          <a:p>
            <a:pPr marL="63500" algn="just">
              <a:lnSpc>
                <a:spcPct val="129000"/>
              </a:lnSpc>
              <a:tabLst>
                <a:tab pos="100330" algn="l"/>
              </a:tabLst>
            </a:pPr>
            <a:r>
              <a:rPr lang="vi-VN" sz="2400" b="1" i="1" dirty="0">
                <a:solidFill>
                  <a:schemeClr val="tx1">
                    <a:lumMod val="75000"/>
                    <a:lumOff val="25000"/>
                  </a:schemeClr>
                </a:solidFill>
                <a:effectLst/>
                <a:latin typeface="Candara" panose="020E0502030303020204" pitchFamily="34" charset="0"/>
                <a:ea typeface="Times New Roman" panose="02020603050405020304" pitchFamily="18" charset="0"/>
              </a:rPr>
              <a:t>Tiểu kết:</a:t>
            </a:r>
            <a:r>
              <a:rPr lang="vi-VN" sz="2400" dirty="0">
                <a:solidFill>
                  <a:schemeClr val="tx1">
                    <a:lumMod val="75000"/>
                    <a:lumOff val="25000"/>
                  </a:schemeClr>
                </a:solidFill>
                <a:effectLst/>
                <a:latin typeface="Candara" panose="020E0502030303020204" pitchFamily="34" charset="0"/>
                <a:ea typeface="Times New Roman" panose="02020603050405020304" pitchFamily="18" charset="0"/>
              </a:rPr>
              <a:t>   </a:t>
            </a:r>
            <a:endParaRPr lang="vi-VN" sz="2400" dirty="0">
              <a:solidFill>
                <a:schemeClr val="tx1">
                  <a:lumMod val="75000"/>
                  <a:lumOff val="25000"/>
                </a:schemeClr>
              </a:solidFill>
              <a:latin typeface="Candara" panose="020E0502030303020204" pitchFamily="34" charset="0"/>
              <a:ea typeface="Times New Roman" panose="02020603050405020304" pitchFamily="18" charset="0"/>
            </a:endParaRPr>
          </a:p>
          <a:p>
            <a:pPr marL="349250" indent="-285750" algn="just">
              <a:lnSpc>
                <a:spcPct val="129000"/>
              </a:lnSpc>
              <a:buFont typeface="Arial" panose="020B0604020202020204" pitchFamily="34" charset="0"/>
              <a:buChar char="•"/>
              <a:tabLst>
                <a:tab pos="100330" algn="l"/>
              </a:tabLst>
            </a:pPr>
            <a:r>
              <a:rPr lang="vi-VN" sz="2400" dirty="0">
                <a:solidFill>
                  <a:schemeClr val="tx1">
                    <a:lumMod val="75000"/>
                    <a:lumOff val="25000"/>
                  </a:schemeClr>
                </a:solidFill>
                <a:effectLst/>
                <a:latin typeface="Candara" panose="020E0502030303020204" pitchFamily="34" charset="0"/>
                <a:ea typeface="Times New Roman" panose="02020603050405020304" pitchFamily="18" charset="0"/>
              </a:rPr>
              <a:t>Thủ pháp lấy động tả tĩnh</a:t>
            </a:r>
            <a:endParaRPr lang="en-VN" sz="2400" dirty="0">
              <a:solidFill>
                <a:schemeClr val="tx1">
                  <a:lumMod val="75000"/>
                  <a:lumOff val="25000"/>
                </a:schemeClr>
              </a:solidFill>
              <a:latin typeface="Candara" panose="020E0502030303020204" pitchFamily="34" charset="0"/>
              <a:ea typeface="Times New Roman" panose="02020603050405020304" pitchFamily="18" charset="0"/>
            </a:endParaRPr>
          </a:p>
          <a:p>
            <a:pPr marL="349250" indent="-285750" algn="just">
              <a:lnSpc>
                <a:spcPct val="129000"/>
              </a:lnSpc>
              <a:buFont typeface="Arial" panose="020B0604020202020204" pitchFamily="34" charset="0"/>
              <a:buChar char="•"/>
              <a:tabLst>
                <a:tab pos="100330" algn="l"/>
              </a:tabLst>
            </a:pPr>
            <a:r>
              <a:rPr lang="vi-VN" sz="2400" dirty="0">
                <a:solidFill>
                  <a:schemeClr val="tx1">
                    <a:lumMod val="75000"/>
                    <a:lumOff val="25000"/>
                  </a:schemeClr>
                </a:solidFill>
                <a:effectLst/>
                <a:latin typeface="Candara" panose="020E0502030303020204" pitchFamily="34" charset="0"/>
                <a:ea typeface="Times New Roman" panose="02020603050405020304" pitchFamily="18" charset="0"/>
              </a:rPr>
              <a:t>Người đi câu trầm ngâm, chất chứa nhiều suy tư </a:t>
            </a:r>
            <a:endParaRPr lang="en-VN" sz="2400" dirty="0">
              <a:solidFill>
                <a:schemeClr val="tx1">
                  <a:lumMod val="75000"/>
                  <a:lumOff val="25000"/>
                </a:schemeClr>
              </a:solidFill>
              <a:latin typeface="Candara" panose="020E0502030303020204" pitchFamily="34" charset="0"/>
              <a:ea typeface="Times New Roman" panose="02020603050405020304" pitchFamily="18" charset="0"/>
            </a:endParaRPr>
          </a:p>
          <a:p>
            <a:pPr marL="349250" indent="-285750" algn="just">
              <a:lnSpc>
                <a:spcPct val="129000"/>
              </a:lnSpc>
              <a:buFont typeface="Arial" panose="020B0604020202020204" pitchFamily="34" charset="0"/>
              <a:buChar char="•"/>
              <a:tabLst>
                <a:tab pos="100330" algn="l"/>
              </a:tabLst>
            </a:pPr>
            <a:r>
              <a:rPr lang="vi-VN" sz="2400" dirty="0">
                <a:solidFill>
                  <a:schemeClr val="tx1">
                    <a:lumMod val="75000"/>
                    <a:lumOff val="25000"/>
                  </a:schemeClr>
                </a:solidFill>
                <a:effectLst/>
                <a:latin typeface="Candara" panose="020E0502030303020204" pitchFamily="34" charset="0"/>
                <a:ea typeface="Times New Roman" panose="02020603050405020304" pitchFamily="18" charset="0"/>
              </a:rPr>
              <a:t>Tấm l</a:t>
            </a:r>
            <a:r>
              <a:rPr lang="en-US" sz="2400" dirty="0" err="1">
                <a:solidFill>
                  <a:schemeClr val="tx1">
                    <a:lumMod val="75000"/>
                    <a:lumOff val="25000"/>
                  </a:schemeClr>
                </a:solidFill>
                <a:effectLst/>
                <a:latin typeface="Candara" panose="020E0502030303020204" pitchFamily="34" charset="0"/>
                <a:ea typeface="Times New Roman" panose="02020603050405020304" pitchFamily="18" charset="0"/>
              </a:rPr>
              <a:t>ò</a:t>
            </a:r>
            <a:r>
              <a:rPr lang="vi-VN" sz="2400" dirty="0">
                <a:solidFill>
                  <a:schemeClr val="tx1">
                    <a:lumMod val="75000"/>
                    <a:lumOff val="25000"/>
                  </a:schemeClr>
                </a:solidFill>
                <a:effectLst/>
                <a:latin typeface="Candara" panose="020E0502030303020204" pitchFamily="34" charset="0"/>
                <a:ea typeface="Times New Roman" panose="02020603050405020304" pitchFamily="18" charset="0"/>
              </a:rPr>
              <a:t>ng yêu nước thầm kín mà thiết tha</a:t>
            </a:r>
            <a:endParaRPr lang="en-VN" sz="2400" dirty="0">
              <a:solidFill>
                <a:schemeClr val="tx1">
                  <a:lumMod val="75000"/>
                  <a:lumOff val="25000"/>
                </a:schemeClr>
              </a:solidFill>
              <a:effectLst/>
              <a:latin typeface="Candara" panose="020E0502030303020204" pitchFamily="34" charset="0"/>
              <a:ea typeface="Times New Roman" panose="02020603050405020304" pitchFamily="18" charset="0"/>
            </a:endParaRPr>
          </a:p>
        </p:txBody>
      </p:sp>
      <p:sp>
        <p:nvSpPr>
          <p:cNvPr id="2" name="TextBox 1">
            <a:extLst>
              <a:ext uri="{FF2B5EF4-FFF2-40B4-BE49-F238E27FC236}">
                <a16:creationId xmlns:a16="http://schemas.microsoft.com/office/drawing/2014/main" id="{2515F4AE-0DDB-207F-DD8A-F881722F5991}"/>
              </a:ext>
            </a:extLst>
          </p:cNvPr>
          <p:cNvSpPr txBox="1"/>
          <p:nvPr/>
        </p:nvSpPr>
        <p:spPr>
          <a:xfrm>
            <a:off x="2134302" y="467556"/>
            <a:ext cx="5095460" cy="384721"/>
          </a:xfrm>
          <a:prstGeom prst="rect">
            <a:avLst/>
          </a:prstGeom>
          <a:noFill/>
        </p:spPr>
        <p:txBody>
          <a:bodyPr wrap="square">
            <a:spAutoFit/>
          </a:bodyPr>
          <a:lstStyle/>
          <a:p>
            <a:r>
              <a:rPr lang="en-US" sz="1900" b="1" dirty="0">
                <a:latin typeface="Candara" panose="020E0502030303020204" pitchFamily="34" charset="0"/>
                <a:ea typeface="Times New Roman" panose="02020603050405020304" pitchFamily="18" charset="0"/>
              </a:rPr>
              <a:t>4</a:t>
            </a:r>
            <a:r>
              <a:rPr lang="vi-VN" sz="1900" b="1" dirty="0">
                <a:effectLst/>
                <a:latin typeface="Candara" panose="020E0502030303020204" pitchFamily="34" charset="0"/>
                <a:ea typeface="Times New Roman" panose="02020603050405020304" pitchFamily="18" charset="0"/>
              </a:rPr>
              <a:t>. Hai câu </a:t>
            </a:r>
            <a:r>
              <a:rPr lang="en-US" sz="1900" b="1" dirty="0" err="1">
                <a:effectLst/>
                <a:latin typeface="Candara" panose="020E0502030303020204" pitchFamily="34" charset="0"/>
                <a:ea typeface="Times New Roman" panose="02020603050405020304" pitchFamily="18" charset="0"/>
              </a:rPr>
              <a:t>kết</a:t>
            </a:r>
            <a:endParaRPr lang="en-VN" sz="1900" dirty="0">
              <a:latin typeface="Candara" panose="020E0502030303020204" pitchFamily="34" charset="0"/>
            </a:endParaRPr>
          </a:p>
        </p:txBody>
      </p:sp>
      <p:sp>
        <p:nvSpPr>
          <p:cNvPr id="3" name="Google Shape;280;p34">
            <a:extLst>
              <a:ext uri="{FF2B5EF4-FFF2-40B4-BE49-F238E27FC236}">
                <a16:creationId xmlns:a16="http://schemas.microsoft.com/office/drawing/2014/main" id="{A5C19A64-F0AF-2DDC-4444-192A974EC55B}"/>
              </a:ext>
            </a:extLst>
          </p:cNvPr>
          <p:cNvSpPr txBox="1">
            <a:spLocks/>
          </p:cNvSpPr>
          <p:nvPr/>
        </p:nvSpPr>
        <p:spPr>
          <a:xfrm>
            <a:off x="1913529" y="-111154"/>
            <a:ext cx="3146151" cy="38472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2">
                    <a:lumMod val="75000"/>
                  </a:schemeClr>
                </a:solidFill>
                <a:latin typeface="Candara" panose="020E0502030303020204" pitchFamily="34" charset="0"/>
              </a:rPr>
              <a:t>II. </a:t>
            </a:r>
            <a:r>
              <a:rPr lang="en-US" sz="2800" b="1" dirty="0" err="1">
                <a:solidFill>
                  <a:schemeClr val="bg2">
                    <a:lumMod val="75000"/>
                  </a:schemeClr>
                </a:solidFill>
                <a:latin typeface="Candara" panose="020E0502030303020204" pitchFamily="34" charset="0"/>
              </a:rPr>
              <a:t>Đọc</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hiểu</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văn</a:t>
            </a:r>
            <a:r>
              <a:rPr lang="en-US" sz="2800" b="1" dirty="0">
                <a:solidFill>
                  <a:schemeClr val="bg2">
                    <a:lumMod val="75000"/>
                  </a:schemeClr>
                </a:solidFill>
                <a:latin typeface="Candara" panose="020E0502030303020204" pitchFamily="34" charset="0"/>
              </a:rPr>
              <a:t> </a:t>
            </a:r>
            <a:r>
              <a:rPr lang="en-US" sz="2800" b="1" dirty="0" err="1">
                <a:solidFill>
                  <a:schemeClr val="bg2">
                    <a:lumMod val="75000"/>
                  </a:schemeClr>
                </a:solidFill>
                <a:latin typeface="Candara" panose="020E0502030303020204" pitchFamily="34" charset="0"/>
              </a:rPr>
              <a:t>bản</a:t>
            </a:r>
            <a:endParaRPr lang="en-US" sz="2800" b="1" dirty="0">
              <a:solidFill>
                <a:schemeClr val="bg2">
                  <a:lumMod val="75000"/>
                </a:schemeClr>
              </a:solidFill>
              <a:latin typeface="Candara" panose="020E0502030303020204" pitchFamily="34" charset="0"/>
            </a:endParaRPr>
          </a:p>
        </p:txBody>
      </p:sp>
      <p:sp>
        <p:nvSpPr>
          <p:cNvPr id="5" name="TextBox 4">
            <a:extLst>
              <a:ext uri="{FF2B5EF4-FFF2-40B4-BE49-F238E27FC236}">
                <a16:creationId xmlns:a16="http://schemas.microsoft.com/office/drawing/2014/main" id="{91A9E9EB-5F90-C0B3-13E1-FD4501167885}"/>
              </a:ext>
            </a:extLst>
          </p:cNvPr>
          <p:cNvSpPr txBox="1"/>
          <p:nvPr/>
        </p:nvSpPr>
        <p:spPr>
          <a:xfrm>
            <a:off x="2404813" y="813464"/>
            <a:ext cx="5545776" cy="646331"/>
          </a:xfrm>
          <a:prstGeom prst="rect">
            <a:avLst/>
          </a:prstGeom>
          <a:noFill/>
        </p:spPr>
        <p:txBody>
          <a:bodyPr wrap="square">
            <a:spAutoFit/>
          </a:bodyPr>
          <a:lstStyle/>
          <a:p>
            <a:r>
              <a:rPr lang="vi-VN" sz="1800" b="0" i="1" u="none" strike="noStrike" dirty="0">
                <a:effectLst/>
                <a:latin typeface="Candara" panose="020E0502030303020204" pitchFamily="34" charset="0"/>
              </a:rPr>
              <a:t>Tựa gối buông cần lâu chẳng được</a:t>
            </a:r>
            <a:endParaRPr lang="vi-VN" sz="1800" b="0" i="0" u="none" strike="noStrike" dirty="0">
              <a:effectLst/>
              <a:latin typeface="Candara" panose="020E0502030303020204" pitchFamily="34" charset="0"/>
            </a:endParaRPr>
          </a:p>
          <a:p>
            <a:r>
              <a:rPr lang="vi-VN" sz="1800" b="0" i="1" u="none" strike="noStrike" dirty="0">
                <a:effectLst/>
                <a:latin typeface="Candara" panose="020E0502030303020204" pitchFamily="34" charset="0"/>
              </a:rPr>
              <a:t>Cá đâu đớp động dưới chân bèo.</a:t>
            </a:r>
            <a:endParaRPr lang="en-VN" sz="1800" dirty="0"/>
          </a:p>
        </p:txBody>
      </p:sp>
      <p:pic>
        <p:nvPicPr>
          <p:cNvPr id="6" name="Picture 2" descr="Phân Tích Bài Thơ Câu Cá Mùa Thu Hay Và đầy đủ Nhất | Lessonopoly">
            <a:extLst>
              <a:ext uri="{FF2B5EF4-FFF2-40B4-BE49-F238E27FC236}">
                <a16:creationId xmlns:a16="http://schemas.microsoft.com/office/drawing/2014/main" id="{95FCC31D-EE76-3D2A-A33E-ED098C362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2548" y="1321532"/>
            <a:ext cx="2974428" cy="2843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20893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86CA-2FA3-0B0D-938B-CC85B3F213C2}"/>
              </a:ext>
            </a:extLst>
          </p:cNvPr>
          <p:cNvSpPr>
            <a:spLocks noGrp="1"/>
          </p:cNvSpPr>
          <p:nvPr>
            <p:ph type="title"/>
          </p:nvPr>
        </p:nvSpPr>
        <p:spPr>
          <a:xfrm>
            <a:off x="1894840" y="63013"/>
            <a:ext cx="7717500" cy="572700"/>
          </a:xfrm>
        </p:spPr>
        <p:txBody>
          <a:bodyPr/>
          <a:lstStyle/>
          <a:p>
            <a:r>
              <a:rPr lang="vi-VN" dirty="0">
                <a:latin typeface="Candara" panose="020E0502030303020204" pitchFamily="34" charset="0"/>
              </a:rPr>
              <a:t>I</a:t>
            </a:r>
            <a:r>
              <a:rPr lang="en-US" dirty="0">
                <a:latin typeface="Candara" panose="020E0502030303020204" pitchFamily="34" charset="0"/>
              </a:rPr>
              <a:t>II. </a:t>
            </a:r>
            <a:r>
              <a:rPr lang="en-US" dirty="0" err="1">
                <a:latin typeface="Candara" panose="020E0502030303020204" pitchFamily="34" charset="0"/>
              </a:rPr>
              <a:t>Tổng</a:t>
            </a:r>
            <a:r>
              <a:rPr lang="en-US" dirty="0">
                <a:latin typeface="Candara" panose="020E0502030303020204" pitchFamily="34" charset="0"/>
              </a:rPr>
              <a:t> </a:t>
            </a:r>
            <a:r>
              <a:rPr lang="en-US" dirty="0" err="1">
                <a:latin typeface="Candara" panose="020E0502030303020204" pitchFamily="34" charset="0"/>
              </a:rPr>
              <a:t>kết</a:t>
            </a:r>
            <a:endParaRPr lang="en-VN" dirty="0">
              <a:latin typeface="Candara" panose="020E0502030303020204" pitchFamily="34" charset="0"/>
            </a:endParaRPr>
          </a:p>
        </p:txBody>
      </p:sp>
      <p:graphicFrame>
        <p:nvGraphicFramePr>
          <p:cNvPr id="3" name="Table 2">
            <a:extLst>
              <a:ext uri="{FF2B5EF4-FFF2-40B4-BE49-F238E27FC236}">
                <a16:creationId xmlns:a16="http://schemas.microsoft.com/office/drawing/2014/main" id="{FFB771C9-A2D8-B92D-F05B-526FB07BEE53}"/>
              </a:ext>
            </a:extLst>
          </p:cNvPr>
          <p:cNvGraphicFramePr>
            <a:graphicFrameLocks noGrp="1"/>
          </p:cNvGraphicFramePr>
          <p:nvPr>
            <p:extLst>
              <p:ext uri="{D42A27DB-BD31-4B8C-83A1-F6EECF244321}">
                <p14:modId xmlns:p14="http://schemas.microsoft.com/office/powerpoint/2010/main" val="2669585620"/>
              </p:ext>
            </p:extLst>
          </p:nvPr>
        </p:nvGraphicFramePr>
        <p:xfrm>
          <a:off x="1312058" y="1206488"/>
          <a:ext cx="6664958" cy="2391537"/>
        </p:xfrm>
        <a:graphic>
          <a:graphicData uri="http://schemas.openxmlformats.org/drawingml/2006/table">
            <a:tbl>
              <a:tblPr firstRow="1" firstCol="1" bandRow="1">
                <a:tableStyleId>{100E280A-A372-407D-8FD6-9DC6A26CFB20}</a:tableStyleId>
              </a:tblPr>
              <a:tblGrid>
                <a:gridCol w="1792937">
                  <a:extLst>
                    <a:ext uri="{9D8B030D-6E8A-4147-A177-3AD203B41FA5}">
                      <a16:colId xmlns:a16="http://schemas.microsoft.com/office/drawing/2014/main" val="4065061680"/>
                    </a:ext>
                  </a:extLst>
                </a:gridCol>
                <a:gridCol w="1383262">
                  <a:extLst>
                    <a:ext uri="{9D8B030D-6E8A-4147-A177-3AD203B41FA5}">
                      <a16:colId xmlns:a16="http://schemas.microsoft.com/office/drawing/2014/main" val="2611677255"/>
                    </a:ext>
                  </a:extLst>
                </a:gridCol>
                <a:gridCol w="1383262">
                  <a:extLst>
                    <a:ext uri="{9D8B030D-6E8A-4147-A177-3AD203B41FA5}">
                      <a16:colId xmlns:a16="http://schemas.microsoft.com/office/drawing/2014/main" val="1769014612"/>
                    </a:ext>
                  </a:extLst>
                </a:gridCol>
                <a:gridCol w="2105497">
                  <a:extLst>
                    <a:ext uri="{9D8B030D-6E8A-4147-A177-3AD203B41FA5}">
                      <a16:colId xmlns:a16="http://schemas.microsoft.com/office/drawing/2014/main" val="1201954441"/>
                    </a:ext>
                  </a:extLst>
                </a:gridCol>
              </a:tblGrid>
              <a:tr h="0">
                <a:tc gridSpan="2">
                  <a:txBody>
                    <a:bodyPr/>
                    <a:lstStyle/>
                    <a:p>
                      <a:pPr marL="0" lvl="0" indent="0" algn="ctr">
                        <a:lnSpc>
                          <a:spcPct val="129000"/>
                        </a:lnSpc>
                        <a:buFont typeface="+mj-lt"/>
                        <a:buNone/>
                        <a:tabLst>
                          <a:tab pos="100330" algn="l"/>
                        </a:tabLst>
                      </a:pPr>
                      <a:r>
                        <a:rPr lang="en-US" sz="1600" b="1" i="0" dirty="0">
                          <a:effectLst/>
                          <a:latin typeface="Candara" panose="020E0502030303020204" pitchFamily="34" charset="0"/>
                        </a:rPr>
                        <a:t>NGHỆ THUẬT</a:t>
                      </a:r>
                      <a:endParaRPr lang="en-VN" sz="1600" b="1" i="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tc gridSpan="2">
                  <a:txBody>
                    <a:bodyPr/>
                    <a:lstStyle/>
                    <a:p>
                      <a:pPr marL="0" lvl="0" indent="0" algn="ctr">
                        <a:lnSpc>
                          <a:spcPct val="129000"/>
                        </a:lnSpc>
                        <a:buFont typeface="+mj-lt"/>
                        <a:buNone/>
                        <a:tabLst>
                          <a:tab pos="100330" algn="l"/>
                        </a:tabLst>
                      </a:pPr>
                      <a:r>
                        <a:rPr lang="en-US" sz="1600" b="1" i="0" dirty="0">
                          <a:effectLst/>
                          <a:latin typeface="Candara" panose="020E0502030303020204" pitchFamily="34" charset="0"/>
                        </a:rPr>
                        <a:t>NỘI DUNG</a:t>
                      </a:r>
                      <a:endParaRPr lang="en-VN" sz="1600" b="1" i="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3380221430"/>
                  </a:ext>
                </a:extLst>
              </a:tr>
              <a:tr h="0">
                <a:tc>
                  <a:txBody>
                    <a:bodyPr/>
                    <a:lstStyle/>
                    <a:p>
                      <a:pPr algn="ctr">
                        <a:lnSpc>
                          <a:spcPct val="129000"/>
                        </a:lnSpc>
                        <a:tabLst>
                          <a:tab pos="100330" algn="l"/>
                        </a:tabLst>
                      </a:pPr>
                      <a:r>
                        <a:rPr lang="en-US" sz="1600" b="1" i="1">
                          <a:effectLst/>
                          <a:latin typeface="Candara" panose="020E0502030303020204" pitchFamily="34" charset="0"/>
                        </a:rPr>
                        <a:t>Yếu tố Đường luật</a:t>
                      </a:r>
                      <a:endParaRPr lang="en-VN" sz="1600" b="1" i="1">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9000"/>
                        </a:lnSpc>
                        <a:tabLst>
                          <a:tab pos="100330" algn="l"/>
                        </a:tabLst>
                      </a:pPr>
                      <a:r>
                        <a:rPr lang="en-US" sz="1600" b="1" i="1" dirty="0" err="1">
                          <a:effectLst/>
                          <a:latin typeface="Candara" panose="020E0502030303020204" pitchFamily="34" charset="0"/>
                        </a:rPr>
                        <a:t>Yếu</a:t>
                      </a:r>
                      <a:r>
                        <a:rPr lang="en-US" sz="1600" b="1" i="1" dirty="0">
                          <a:effectLst/>
                          <a:latin typeface="Candara" panose="020E0502030303020204" pitchFamily="34" charset="0"/>
                        </a:rPr>
                        <a:t> </a:t>
                      </a:r>
                      <a:r>
                        <a:rPr lang="en-US" sz="1600" b="1" i="1" dirty="0" err="1">
                          <a:effectLst/>
                          <a:latin typeface="Candara" panose="020E0502030303020204" pitchFamily="34" charset="0"/>
                        </a:rPr>
                        <a:t>tố</a:t>
                      </a:r>
                      <a:r>
                        <a:rPr lang="en-US" sz="1600" b="1" i="1" dirty="0">
                          <a:effectLst/>
                          <a:latin typeface="Candara" panose="020E0502030303020204" pitchFamily="34" charset="0"/>
                        </a:rPr>
                        <a:t> </a:t>
                      </a:r>
                      <a:r>
                        <a:rPr lang="en-US" sz="1600" b="1" i="1" dirty="0" err="1">
                          <a:effectLst/>
                          <a:latin typeface="Candara" panose="020E0502030303020204" pitchFamily="34" charset="0"/>
                        </a:rPr>
                        <a:t>Nôm</a:t>
                      </a:r>
                      <a:endParaRPr lang="en-VN" sz="1600" b="1" i="1"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9000"/>
                        </a:lnSpc>
                        <a:tabLst>
                          <a:tab pos="100330" algn="l"/>
                        </a:tabLst>
                      </a:pPr>
                      <a:r>
                        <a:rPr lang="en-US" sz="1600" b="1" i="1">
                          <a:effectLst/>
                          <a:latin typeface="Candara" panose="020E0502030303020204" pitchFamily="34" charset="0"/>
                        </a:rPr>
                        <a:t>Cảnh thu</a:t>
                      </a:r>
                      <a:endParaRPr lang="en-VN" sz="1600" b="1" i="1">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9000"/>
                        </a:lnSpc>
                        <a:tabLst>
                          <a:tab pos="100330" algn="l"/>
                        </a:tabLst>
                      </a:pPr>
                      <a:r>
                        <a:rPr lang="en-US" sz="1600" b="1" i="1" dirty="0" err="1">
                          <a:effectLst/>
                          <a:latin typeface="Candara" panose="020E0502030303020204" pitchFamily="34" charset="0"/>
                        </a:rPr>
                        <a:t>Tình</a:t>
                      </a:r>
                      <a:r>
                        <a:rPr lang="en-US" sz="1600" b="1" i="1" dirty="0">
                          <a:effectLst/>
                          <a:latin typeface="Candara" panose="020E0502030303020204" pitchFamily="34" charset="0"/>
                        </a:rPr>
                        <a:t> </a:t>
                      </a:r>
                      <a:r>
                        <a:rPr lang="en-US" sz="1600" b="1" i="1" dirty="0" err="1">
                          <a:effectLst/>
                          <a:latin typeface="Candara" panose="020E0502030303020204" pitchFamily="34" charset="0"/>
                        </a:rPr>
                        <a:t>thu</a:t>
                      </a:r>
                      <a:endParaRPr lang="en-VN" sz="1600" b="1" i="1"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8757517"/>
                  </a:ext>
                </a:extLst>
              </a:tr>
              <a:tr h="0">
                <a:tc>
                  <a:txBody>
                    <a:bodyPr/>
                    <a:lstStyle/>
                    <a:p>
                      <a:pPr algn="just">
                        <a:lnSpc>
                          <a:spcPct val="129000"/>
                        </a:lnSpc>
                        <a:tabLst>
                          <a:tab pos="100330" algn="l"/>
                        </a:tabLst>
                      </a:pP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9000"/>
                        </a:lnSpc>
                        <a:tabLst>
                          <a:tab pos="100330" algn="l"/>
                        </a:tabLst>
                      </a:pP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9000"/>
                        </a:lnSpc>
                        <a:tabLst>
                          <a:tab pos="100330" algn="l"/>
                        </a:tabLst>
                      </a:pP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9000"/>
                        </a:lnSpc>
                        <a:tabLst>
                          <a:tab pos="100330" algn="l"/>
                        </a:tabLst>
                      </a:pP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29000"/>
                        </a:lnSpc>
                        <a:tabLst>
                          <a:tab pos="100330" algn="l"/>
                        </a:tabLst>
                      </a:pP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p>
                      <a:pPr algn="just">
                        <a:lnSpc>
                          <a:spcPct val="129000"/>
                        </a:lnSpc>
                        <a:tabLst>
                          <a:tab pos="100330" algn="l"/>
                        </a:tabLst>
                      </a:pP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08051029"/>
                  </a:ext>
                </a:extLst>
              </a:tr>
              <a:tr h="0">
                <a:tc>
                  <a:txBody>
                    <a:bodyPr/>
                    <a:lstStyle/>
                    <a:p>
                      <a:pPr algn="ctr">
                        <a:lnSpc>
                          <a:spcPct val="129000"/>
                        </a:lnSpc>
                        <a:tabLst>
                          <a:tab pos="100330" algn="l"/>
                        </a:tabLst>
                      </a:pP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9000"/>
                        </a:lnSpc>
                        <a:tabLst>
                          <a:tab pos="100330" algn="l"/>
                        </a:tabLst>
                      </a:pP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9000"/>
                        </a:lnSpc>
                        <a:tabLst>
                          <a:tab pos="100330" algn="l"/>
                        </a:tabLst>
                      </a:pP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9000"/>
                        </a:lnSpc>
                        <a:tabLst>
                          <a:tab pos="100330" algn="l"/>
                        </a:tabLst>
                      </a:pP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p>
                      <a:pPr algn="ctr">
                        <a:lnSpc>
                          <a:spcPct val="129000"/>
                        </a:lnSpc>
                        <a:tabLst>
                          <a:tab pos="100330" algn="l"/>
                        </a:tabLst>
                      </a:pP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61149633"/>
                  </a:ext>
                </a:extLst>
              </a:tr>
              <a:tr h="0">
                <a:tc gridSpan="2">
                  <a:txBody>
                    <a:bodyPr/>
                    <a:lstStyle/>
                    <a:p>
                      <a:pPr algn="ctr">
                        <a:lnSpc>
                          <a:spcPct val="129000"/>
                        </a:lnSpc>
                        <a:tabLst>
                          <a:tab pos="100330" algn="l"/>
                        </a:tabLst>
                      </a:pP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tc gridSpan="2">
                  <a:txBody>
                    <a:bodyPr/>
                    <a:lstStyle/>
                    <a:p>
                      <a:pPr algn="ctr">
                        <a:lnSpc>
                          <a:spcPct val="129000"/>
                        </a:lnSpc>
                        <a:tabLst>
                          <a:tab pos="100330" algn="l"/>
                        </a:tabLst>
                      </a:pP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70353829"/>
                  </a:ext>
                </a:extLst>
              </a:tr>
            </a:tbl>
          </a:graphicData>
        </a:graphic>
      </p:graphicFrame>
      <p:sp>
        <p:nvSpPr>
          <p:cNvPr id="5" name="TextBox 4">
            <a:extLst>
              <a:ext uri="{FF2B5EF4-FFF2-40B4-BE49-F238E27FC236}">
                <a16:creationId xmlns:a16="http://schemas.microsoft.com/office/drawing/2014/main" id="{CE8CEBA1-2E87-8880-D570-F618619989DA}"/>
              </a:ext>
            </a:extLst>
          </p:cNvPr>
          <p:cNvSpPr txBox="1"/>
          <p:nvPr/>
        </p:nvSpPr>
        <p:spPr>
          <a:xfrm>
            <a:off x="2429115" y="714757"/>
            <a:ext cx="3502660" cy="307777"/>
          </a:xfrm>
          <a:prstGeom prst="rect">
            <a:avLst/>
          </a:prstGeom>
          <a:noFill/>
        </p:spPr>
        <p:txBody>
          <a:bodyPr wrap="square">
            <a:spAutoFit/>
          </a:bodyPr>
          <a:lstStyle/>
          <a:p>
            <a:r>
              <a:rPr lang="it-IT" sz="1400" b="1" dirty="0">
                <a:solidFill>
                  <a:srgbClr val="C00000"/>
                </a:solidFill>
                <a:effectLst/>
                <a:latin typeface="Candara" panose="020E0502030303020204" pitchFamily="34" charset="0"/>
                <a:ea typeface="Times New Roman" panose="02020603050405020304" pitchFamily="18" charset="0"/>
              </a:rPr>
              <a:t>TÌM TỪ NGỮ GẮN VÀO </a:t>
            </a:r>
            <a:r>
              <a:rPr lang="it-IT" sz="1400" b="1" dirty="0" err="1">
                <a:solidFill>
                  <a:srgbClr val="C00000"/>
                </a:solidFill>
                <a:effectLst/>
                <a:latin typeface="Candara" panose="020E0502030303020204" pitchFamily="34" charset="0"/>
                <a:ea typeface="Times New Roman" panose="02020603050405020304" pitchFamily="18" charset="0"/>
              </a:rPr>
              <a:t>Ô</a:t>
            </a:r>
            <a:r>
              <a:rPr lang="it-IT" sz="1400" b="1" dirty="0">
                <a:solidFill>
                  <a:srgbClr val="C00000"/>
                </a:solidFill>
                <a:effectLst/>
                <a:latin typeface="Candara" panose="020E0502030303020204" pitchFamily="34" charset="0"/>
                <a:ea typeface="Times New Roman" panose="02020603050405020304" pitchFamily="18" charset="0"/>
              </a:rPr>
              <a:t> TRỐNG PHÙ HỢP</a:t>
            </a:r>
            <a:r>
              <a:rPr lang="en-VN" b="1" dirty="0">
                <a:solidFill>
                  <a:srgbClr val="C00000"/>
                </a:solidFill>
                <a:effectLst/>
                <a:latin typeface="Candara" panose="020E0502030303020204" pitchFamily="34" charset="0"/>
              </a:rPr>
              <a:t> </a:t>
            </a:r>
            <a:endParaRPr lang="en-VN" b="1" dirty="0">
              <a:solidFill>
                <a:srgbClr val="C00000"/>
              </a:solidFill>
              <a:latin typeface="Candara" panose="020E0502030303020204" pitchFamily="34" charset="0"/>
            </a:endParaRPr>
          </a:p>
        </p:txBody>
      </p:sp>
      <p:sp>
        <p:nvSpPr>
          <p:cNvPr id="7" name="TextBox 6">
            <a:extLst>
              <a:ext uri="{FF2B5EF4-FFF2-40B4-BE49-F238E27FC236}">
                <a16:creationId xmlns:a16="http://schemas.microsoft.com/office/drawing/2014/main" id="{81C5E2D8-8BD0-4420-E759-EC7B051C55B4}"/>
              </a:ext>
            </a:extLst>
          </p:cNvPr>
          <p:cNvSpPr txBox="1"/>
          <p:nvPr/>
        </p:nvSpPr>
        <p:spPr>
          <a:xfrm>
            <a:off x="1413020" y="4251174"/>
            <a:ext cx="1084580"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Thể</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thơ</a:t>
            </a:r>
            <a:endParaRPr lang="en-VN" b="1" i="1" dirty="0">
              <a:solidFill>
                <a:schemeClr val="tx1"/>
              </a:solidFill>
            </a:endParaRPr>
          </a:p>
        </p:txBody>
      </p:sp>
      <p:sp>
        <p:nvSpPr>
          <p:cNvPr id="9" name="TextBox 8">
            <a:extLst>
              <a:ext uri="{FF2B5EF4-FFF2-40B4-BE49-F238E27FC236}">
                <a16:creationId xmlns:a16="http://schemas.microsoft.com/office/drawing/2014/main" id="{6A65673B-A657-94CD-C7FA-08E49871D51F}"/>
              </a:ext>
            </a:extLst>
          </p:cNvPr>
          <p:cNvSpPr txBox="1"/>
          <p:nvPr/>
        </p:nvSpPr>
        <p:spPr>
          <a:xfrm>
            <a:off x="2100658" y="4632538"/>
            <a:ext cx="697230"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Thi</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đề</a:t>
            </a:r>
            <a:endParaRPr lang="en-VN" b="1" i="1" dirty="0">
              <a:solidFill>
                <a:schemeClr val="tx1"/>
              </a:solidFill>
            </a:endParaRPr>
          </a:p>
        </p:txBody>
      </p:sp>
      <p:sp>
        <p:nvSpPr>
          <p:cNvPr id="11" name="TextBox 10">
            <a:extLst>
              <a:ext uri="{FF2B5EF4-FFF2-40B4-BE49-F238E27FC236}">
                <a16:creationId xmlns:a16="http://schemas.microsoft.com/office/drawing/2014/main" id="{6D46A830-DCC6-7674-0461-FDDE42EE22F9}"/>
              </a:ext>
            </a:extLst>
          </p:cNvPr>
          <p:cNvSpPr txBox="1"/>
          <p:nvPr/>
        </p:nvSpPr>
        <p:spPr>
          <a:xfrm>
            <a:off x="6565900" y="4214851"/>
            <a:ext cx="779780"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Thi</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liệu</a:t>
            </a:r>
            <a:endParaRPr lang="en-VN" b="1" i="1" dirty="0">
              <a:solidFill>
                <a:schemeClr val="tx1"/>
              </a:solidFill>
            </a:endParaRPr>
          </a:p>
        </p:txBody>
      </p:sp>
      <p:sp>
        <p:nvSpPr>
          <p:cNvPr id="13" name="TextBox 12">
            <a:extLst>
              <a:ext uri="{FF2B5EF4-FFF2-40B4-BE49-F238E27FC236}">
                <a16:creationId xmlns:a16="http://schemas.microsoft.com/office/drawing/2014/main" id="{A5F11B0B-20E5-C95D-2C95-8C971706DC65}"/>
              </a:ext>
            </a:extLst>
          </p:cNvPr>
          <p:cNvSpPr txBox="1"/>
          <p:nvPr/>
        </p:nvSpPr>
        <p:spPr>
          <a:xfrm>
            <a:off x="2578101" y="4214851"/>
            <a:ext cx="952500"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Tài</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năng</a:t>
            </a:r>
            <a:endParaRPr lang="en-VN" b="1" i="1" dirty="0">
              <a:solidFill>
                <a:schemeClr val="tx1"/>
              </a:solidFill>
            </a:endParaRPr>
          </a:p>
        </p:txBody>
      </p:sp>
      <p:sp>
        <p:nvSpPr>
          <p:cNvPr id="15" name="TextBox 14">
            <a:extLst>
              <a:ext uri="{FF2B5EF4-FFF2-40B4-BE49-F238E27FC236}">
                <a16:creationId xmlns:a16="http://schemas.microsoft.com/office/drawing/2014/main" id="{30A7B539-49DB-F3B7-7168-1DD0CB9D2C83}"/>
              </a:ext>
            </a:extLst>
          </p:cNvPr>
          <p:cNvSpPr txBox="1"/>
          <p:nvPr/>
        </p:nvSpPr>
        <p:spPr>
          <a:xfrm>
            <a:off x="2946018" y="3804869"/>
            <a:ext cx="535940" cy="307777"/>
          </a:xfrm>
          <a:prstGeom prst="rect">
            <a:avLst/>
          </a:prstGeom>
          <a:solidFill>
            <a:schemeClr val="accent3"/>
          </a:solidFill>
        </p:spPr>
        <p:txBody>
          <a:bodyPr wrap="square">
            <a:spAutoFit/>
          </a:bodyPr>
          <a:lstStyle/>
          <a:p>
            <a:r>
              <a:rPr lang="en-US" sz="1400" b="1" i="1" dirty="0" err="1">
                <a:solidFill>
                  <a:srgbClr val="002060"/>
                </a:solidFill>
                <a:effectLst/>
                <a:latin typeface="Candara" panose="020E0502030303020204" pitchFamily="34" charset="0"/>
              </a:rPr>
              <a:t>Lạ</a:t>
            </a:r>
            <a:endParaRPr lang="en-VN" b="1" i="1" dirty="0">
              <a:solidFill>
                <a:srgbClr val="002060"/>
              </a:solidFill>
            </a:endParaRPr>
          </a:p>
        </p:txBody>
      </p:sp>
      <p:sp>
        <p:nvSpPr>
          <p:cNvPr id="17" name="TextBox 16">
            <a:extLst>
              <a:ext uri="{FF2B5EF4-FFF2-40B4-BE49-F238E27FC236}">
                <a16:creationId xmlns:a16="http://schemas.microsoft.com/office/drawing/2014/main" id="{B50335BE-875F-A0D7-DE76-B63FCC796979}"/>
              </a:ext>
            </a:extLst>
          </p:cNvPr>
          <p:cNvSpPr txBox="1"/>
          <p:nvPr/>
        </p:nvSpPr>
        <p:spPr>
          <a:xfrm>
            <a:off x="4604776" y="4179909"/>
            <a:ext cx="685085"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Quen</a:t>
            </a:r>
            <a:endParaRPr lang="en-VN" b="1" i="1" dirty="0">
              <a:solidFill>
                <a:schemeClr val="tx1"/>
              </a:solidFill>
            </a:endParaRPr>
          </a:p>
        </p:txBody>
      </p:sp>
      <p:sp>
        <p:nvSpPr>
          <p:cNvPr id="19" name="TextBox 18">
            <a:extLst>
              <a:ext uri="{FF2B5EF4-FFF2-40B4-BE49-F238E27FC236}">
                <a16:creationId xmlns:a16="http://schemas.microsoft.com/office/drawing/2014/main" id="{DF8FD33F-5E5E-2025-5A40-8639A210C17E}"/>
              </a:ext>
            </a:extLst>
          </p:cNvPr>
          <p:cNvSpPr txBox="1"/>
          <p:nvPr/>
        </p:nvSpPr>
        <p:spPr>
          <a:xfrm>
            <a:off x="3611102" y="4285747"/>
            <a:ext cx="845821"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Thi</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pháp</a:t>
            </a:r>
            <a:endParaRPr lang="en-VN" b="1" i="1" dirty="0">
              <a:solidFill>
                <a:schemeClr val="tx1"/>
              </a:solidFill>
            </a:endParaRPr>
          </a:p>
        </p:txBody>
      </p:sp>
      <p:sp>
        <p:nvSpPr>
          <p:cNvPr id="23" name="TextBox 22">
            <a:extLst>
              <a:ext uri="{FF2B5EF4-FFF2-40B4-BE49-F238E27FC236}">
                <a16:creationId xmlns:a16="http://schemas.microsoft.com/office/drawing/2014/main" id="{91F449F6-2518-0D5B-B492-09A02B3A7F80}"/>
              </a:ext>
            </a:extLst>
          </p:cNvPr>
          <p:cNvSpPr txBox="1"/>
          <p:nvPr/>
        </p:nvSpPr>
        <p:spPr>
          <a:xfrm>
            <a:off x="1721190" y="3810546"/>
            <a:ext cx="1084580"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Ngôn</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ngữ</a:t>
            </a:r>
            <a:endParaRPr lang="en-VN" b="1" i="1" dirty="0">
              <a:solidFill>
                <a:schemeClr val="tx1"/>
              </a:solidFill>
            </a:endParaRPr>
          </a:p>
        </p:txBody>
      </p:sp>
      <p:sp>
        <p:nvSpPr>
          <p:cNvPr id="25" name="TextBox 24">
            <a:extLst>
              <a:ext uri="{FF2B5EF4-FFF2-40B4-BE49-F238E27FC236}">
                <a16:creationId xmlns:a16="http://schemas.microsoft.com/office/drawing/2014/main" id="{B12CFB86-2D99-C616-E78C-B630BF6C3070}"/>
              </a:ext>
            </a:extLst>
          </p:cNvPr>
          <p:cNvSpPr txBox="1"/>
          <p:nvPr/>
        </p:nvSpPr>
        <p:spPr>
          <a:xfrm>
            <a:off x="3603138" y="3907153"/>
            <a:ext cx="1041399"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Hình</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ảnh</a:t>
            </a:r>
            <a:endParaRPr lang="en-VN" b="1" i="1" dirty="0">
              <a:solidFill>
                <a:schemeClr val="tx1"/>
              </a:solidFill>
            </a:endParaRPr>
          </a:p>
        </p:txBody>
      </p:sp>
      <p:sp>
        <p:nvSpPr>
          <p:cNvPr id="27" name="TextBox 26">
            <a:extLst>
              <a:ext uri="{FF2B5EF4-FFF2-40B4-BE49-F238E27FC236}">
                <a16:creationId xmlns:a16="http://schemas.microsoft.com/office/drawing/2014/main" id="{7D7323A6-67E7-98D4-0ADE-8B7D2ED5515F}"/>
              </a:ext>
            </a:extLst>
          </p:cNvPr>
          <p:cNvSpPr txBox="1"/>
          <p:nvPr/>
        </p:nvSpPr>
        <p:spPr>
          <a:xfrm>
            <a:off x="5639490" y="4569992"/>
            <a:ext cx="845106"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Vần</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gieo</a:t>
            </a:r>
            <a:endParaRPr lang="en-VN" b="1" i="1" dirty="0">
              <a:solidFill>
                <a:schemeClr val="tx1"/>
              </a:solidFill>
            </a:endParaRPr>
          </a:p>
        </p:txBody>
      </p:sp>
      <p:sp>
        <p:nvSpPr>
          <p:cNvPr id="29" name="TextBox 28">
            <a:extLst>
              <a:ext uri="{FF2B5EF4-FFF2-40B4-BE49-F238E27FC236}">
                <a16:creationId xmlns:a16="http://schemas.microsoft.com/office/drawing/2014/main" id="{59FACDF4-CEA8-9AFC-CEFF-D23387D7ADAC}"/>
              </a:ext>
            </a:extLst>
          </p:cNvPr>
          <p:cNvSpPr txBox="1"/>
          <p:nvPr/>
        </p:nvSpPr>
        <p:spPr>
          <a:xfrm>
            <a:off x="759533" y="3846399"/>
            <a:ext cx="688020"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Trong</a:t>
            </a:r>
            <a:endParaRPr lang="en-VN" b="1" i="1" dirty="0">
              <a:solidFill>
                <a:schemeClr val="tx1"/>
              </a:solidFill>
            </a:endParaRPr>
          </a:p>
        </p:txBody>
      </p:sp>
      <p:sp>
        <p:nvSpPr>
          <p:cNvPr id="31" name="TextBox 30">
            <a:extLst>
              <a:ext uri="{FF2B5EF4-FFF2-40B4-BE49-F238E27FC236}">
                <a16:creationId xmlns:a16="http://schemas.microsoft.com/office/drawing/2014/main" id="{71D00E90-6D07-8C36-614F-E82584C2A316}"/>
              </a:ext>
            </a:extLst>
          </p:cNvPr>
          <p:cNvSpPr txBox="1"/>
          <p:nvPr/>
        </p:nvSpPr>
        <p:spPr>
          <a:xfrm>
            <a:off x="5599565" y="4167487"/>
            <a:ext cx="652509" cy="307777"/>
          </a:xfrm>
          <a:prstGeom prst="rect">
            <a:avLst/>
          </a:prstGeom>
          <a:solidFill>
            <a:schemeClr val="accent3"/>
          </a:solidFill>
        </p:spPr>
        <p:txBody>
          <a:bodyPr wrap="square">
            <a:spAutoFit/>
          </a:bodyPr>
          <a:lstStyle/>
          <a:p>
            <a:r>
              <a:rPr lang="en-US" sz="1400" b="1" i="1" dirty="0">
                <a:solidFill>
                  <a:schemeClr val="tx1"/>
                </a:solidFill>
                <a:effectLst/>
                <a:latin typeface="Candara" panose="020E0502030303020204" pitchFamily="34" charset="0"/>
              </a:rPr>
              <a:t>Thanh</a:t>
            </a:r>
            <a:endParaRPr lang="en-VN" b="1" i="1" dirty="0">
              <a:solidFill>
                <a:schemeClr val="tx1"/>
              </a:solidFill>
            </a:endParaRPr>
          </a:p>
        </p:txBody>
      </p:sp>
      <p:sp>
        <p:nvSpPr>
          <p:cNvPr id="33" name="TextBox 32">
            <a:extLst>
              <a:ext uri="{FF2B5EF4-FFF2-40B4-BE49-F238E27FC236}">
                <a16:creationId xmlns:a16="http://schemas.microsoft.com/office/drawing/2014/main" id="{0ADFE76F-9874-C0BD-258D-B5EBC2FA88E6}"/>
              </a:ext>
            </a:extLst>
          </p:cNvPr>
          <p:cNvSpPr txBox="1"/>
          <p:nvPr/>
        </p:nvSpPr>
        <p:spPr>
          <a:xfrm>
            <a:off x="4799914" y="3798719"/>
            <a:ext cx="545582"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Tĩnh</a:t>
            </a:r>
            <a:endParaRPr lang="en-VN" b="1" i="1" dirty="0">
              <a:solidFill>
                <a:schemeClr val="tx1"/>
              </a:solidFill>
            </a:endParaRPr>
          </a:p>
        </p:txBody>
      </p:sp>
      <p:sp>
        <p:nvSpPr>
          <p:cNvPr id="35" name="TextBox 34">
            <a:extLst>
              <a:ext uri="{FF2B5EF4-FFF2-40B4-BE49-F238E27FC236}">
                <a16:creationId xmlns:a16="http://schemas.microsoft.com/office/drawing/2014/main" id="{E5A2C66E-6451-4D53-8186-B5DA9590911D}"/>
              </a:ext>
            </a:extLst>
          </p:cNvPr>
          <p:cNvSpPr txBox="1"/>
          <p:nvPr/>
        </p:nvSpPr>
        <p:spPr>
          <a:xfrm>
            <a:off x="6561778" y="3859710"/>
            <a:ext cx="1059734"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Nhân</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cách</a:t>
            </a:r>
            <a:endParaRPr lang="en-VN" b="1" i="1" dirty="0">
              <a:solidFill>
                <a:schemeClr val="tx1"/>
              </a:solidFill>
            </a:endParaRPr>
          </a:p>
        </p:txBody>
      </p:sp>
      <p:sp>
        <p:nvSpPr>
          <p:cNvPr id="37" name="TextBox 36">
            <a:extLst>
              <a:ext uri="{FF2B5EF4-FFF2-40B4-BE49-F238E27FC236}">
                <a16:creationId xmlns:a16="http://schemas.microsoft.com/office/drawing/2014/main" id="{76329E4D-B625-D29A-E5AE-9F794ABEB8FD}"/>
              </a:ext>
            </a:extLst>
          </p:cNvPr>
          <p:cNvSpPr txBox="1"/>
          <p:nvPr/>
        </p:nvSpPr>
        <p:spPr>
          <a:xfrm>
            <a:off x="6579981" y="4545067"/>
            <a:ext cx="1531398"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Tấm</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lòng</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yêu</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quê</a:t>
            </a:r>
            <a:endParaRPr lang="en-VN" b="1" i="1" dirty="0">
              <a:solidFill>
                <a:schemeClr val="tx1"/>
              </a:solidFill>
            </a:endParaRPr>
          </a:p>
        </p:txBody>
      </p:sp>
      <p:sp>
        <p:nvSpPr>
          <p:cNvPr id="39" name="TextBox 38">
            <a:extLst>
              <a:ext uri="{FF2B5EF4-FFF2-40B4-BE49-F238E27FC236}">
                <a16:creationId xmlns:a16="http://schemas.microsoft.com/office/drawing/2014/main" id="{0C5123F9-F8A1-7E00-DEFE-9C28BD9F5797}"/>
              </a:ext>
            </a:extLst>
          </p:cNvPr>
          <p:cNvSpPr txBox="1"/>
          <p:nvPr/>
        </p:nvSpPr>
        <p:spPr>
          <a:xfrm>
            <a:off x="417097" y="4632537"/>
            <a:ext cx="1513643"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Nỗi</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đau</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thời</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thế</a:t>
            </a:r>
            <a:endParaRPr lang="en-VN" b="1" i="1" dirty="0">
              <a:solidFill>
                <a:schemeClr val="tx1"/>
              </a:solidFill>
            </a:endParaRPr>
          </a:p>
        </p:txBody>
      </p:sp>
      <p:sp>
        <p:nvSpPr>
          <p:cNvPr id="41" name="TextBox 40">
            <a:extLst>
              <a:ext uri="{FF2B5EF4-FFF2-40B4-BE49-F238E27FC236}">
                <a16:creationId xmlns:a16="http://schemas.microsoft.com/office/drawing/2014/main" id="{A1A9BF04-036F-ADE3-2BDD-5F1D9B9EDD42}"/>
              </a:ext>
            </a:extLst>
          </p:cNvPr>
          <p:cNvSpPr txBox="1"/>
          <p:nvPr/>
        </p:nvSpPr>
        <p:spPr>
          <a:xfrm>
            <a:off x="2946018" y="4640117"/>
            <a:ext cx="1554480"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Tâm</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sự</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yêu</a:t>
            </a:r>
            <a:r>
              <a:rPr lang="en-US" sz="1400" b="1" i="1" dirty="0">
                <a:solidFill>
                  <a:schemeClr val="tx1"/>
                </a:solidFill>
                <a:effectLst/>
                <a:latin typeface="Candara" panose="020E0502030303020204" pitchFamily="34" charset="0"/>
              </a:rPr>
              <a:t> </a:t>
            </a:r>
            <a:r>
              <a:rPr lang="en-US" sz="1400" b="1" i="1" dirty="0" err="1">
                <a:solidFill>
                  <a:schemeClr val="tx1"/>
                </a:solidFill>
                <a:effectLst/>
                <a:latin typeface="Candara" panose="020E0502030303020204" pitchFamily="34" charset="0"/>
              </a:rPr>
              <a:t>nước</a:t>
            </a:r>
            <a:endParaRPr lang="en-VN" b="1" i="1" dirty="0">
              <a:solidFill>
                <a:schemeClr val="tx1"/>
              </a:solidFill>
            </a:endParaRPr>
          </a:p>
        </p:txBody>
      </p:sp>
      <p:sp>
        <p:nvSpPr>
          <p:cNvPr id="43" name="TextBox 42">
            <a:extLst>
              <a:ext uri="{FF2B5EF4-FFF2-40B4-BE49-F238E27FC236}">
                <a16:creationId xmlns:a16="http://schemas.microsoft.com/office/drawing/2014/main" id="{DA7C15C9-BF13-B20D-2E78-96013852E0EB}"/>
              </a:ext>
            </a:extLst>
          </p:cNvPr>
          <p:cNvSpPr txBox="1"/>
          <p:nvPr/>
        </p:nvSpPr>
        <p:spPr>
          <a:xfrm>
            <a:off x="4796758" y="4559902"/>
            <a:ext cx="714653"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Đẹp</a:t>
            </a:r>
            <a:endParaRPr lang="en-VN" b="1" i="1" dirty="0">
              <a:solidFill>
                <a:schemeClr val="tx1"/>
              </a:solidFill>
            </a:endParaRPr>
          </a:p>
        </p:txBody>
      </p:sp>
      <p:sp>
        <p:nvSpPr>
          <p:cNvPr id="45" name="TextBox 44">
            <a:extLst>
              <a:ext uri="{FF2B5EF4-FFF2-40B4-BE49-F238E27FC236}">
                <a16:creationId xmlns:a16="http://schemas.microsoft.com/office/drawing/2014/main" id="{CBD6EC91-06EB-C204-5B98-807EB88C96EB}"/>
              </a:ext>
            </a:extLst>
          </p:cNvPr>
          <p:cNvSpPr txBox="1"/>
          <p:nvPr/>
        </p:nvSpPr>
        <p:spPr>
          <a:xfrm>
            <a:off x="5551026" y="3804515"/>
            <a:ext cx="845106" cy="307777"/>
          </a:xfrm>
          <a:prstGeom prst="rect">
            <a:avLst/>
          </a:prstGeom>
          <a:solidFill>
            <a:schemeClr val="accent3"/>
          </a:solidFill>
        </p:spPr>
        <p:txBody>
          <a:bodyPr wrap="square">
            <a:spAutoFit/>
          </a:bodyPr>
          <a:lstStyle/>
          <a:p>
            <a:r>
              <a:rPr lang="en-US" sz="1400" b="1" i="1" dirty="0" err="1">
                <a:solidFill>
                  <a:schemeClr val="tx1"/>
                </a:solidFill>
                <a:effectLst/>
                <a:latin typeface="Candara" panose="020E0502030303020204" pitchFamily="34" charset="0"/>
              </a:rPr>
              <a:t>Buồn</a:t>
            </a:r>
            <a:endParaRPr lang="en-VN" b="1" i="1" dirty="0">
              <a:solidFill>
                <a:schemeClr val="tx1"/>
              </a:solidFill>
            </a:endParaRPr>
          </a:p>
        </p:txBody>
      </p:sp>
    </p:spTree>
    <p:extLst>
      <p:ext uri="{BB962C8B-B14F-4D97-AF65-F5344CB8AC3E}">
        <p14:creationId xmlns:p14="http://schemas.microsoft.com/office/powerpoint/2010/main" val="4256151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ppt_x"/>
                                          </p:val>
                                        </p:tav>
                                        <p:tav tm="100000">
                                          <p:val>
                                            <p:strVal val="#ppt_x"/>
                                          </p:val>
                                        </p:tav>
                                      </p:tavLst>
                                    </p:anim>
                                    <p:anim calcmode="lin" valueType="num">
                                      <p:cBhvr additive="base">
                                        <p:cTn id="68" dur="500" fill="hold"/>
                                        <p:tgtEl>
                                          <p:spTgt spid="3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500" fill="hold"/>
                                        <p:tgtEl>
                                          <p:spTgt spid="37"/>
                                        </p:tgtEl>
                                        <p:attrNameLst>
                                          <p:attrName>ppt_x</p:attrName>
                                        </p:attrNameLst>
                                      </p:cBhvr>
                                      <p:tavLst>
                                        <p:tav tm="0">
                                          <p:val>
                                            <p:strVal val="#ppt_x"/>
                                          </p:val>
                                        </p:tav>
                                        <p:tav tm="100000">
                                          <p:val>
                                            <p:strVal val="#ppt_x"/>
                                          </p:val>
                                        </p:tav>
                                      </p:tavLst>
                                    </p:anim>
                                    <p:anim calcmode="lin" valueType="num">
                                      <p:cBhvr additive="base">
                                        <p:cTn id="72" dur="500" fill="hold"/>
                                        <p:tgtEl>
                                          <p:spTgt spid="3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ppt_x"/>
                                          </p:val>
                                        </p:tav>
                                        <p:tav tm="100000">
                                          <p:val>
                                            <p:strVal val="#ppt_x"/>
                                          </p:val>
                                        </p:tav>
                                      </p:tavLst>
                                    </p:anim>
                                    <p:anim calcmode="lin" valueType="num">
                                      <p:cBhvr additive="base">
                                        <p:cTn id="76" dur="500" fill="hold"/>
                                        <p:tgtEl>
                                          <p:spTgt spid="3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additive="base">
                                        <p:cTn id="83" dur="500" fill="hold"/>
                                        <p:tgtEl>
                                          <p:spTgt spid="43"/>
                                        </p:tgtEl>
                                        <p:attrNameLst>
                                          <p:attrName>ppt_x</p:attrName>
                                        </p:attrNameLst>
                                      </p:cBhvr>
                                      <p:tavLst>
                                        <p:tav tm="0">
                                          <p:val>
                                            <p:strVal val="#ppt_x"/>
                                          </p:val>
                                        </p:tav>
                                        <p:tav tm="100000">
                                          <p:val>
                                            <p:strVal val="#ppt_x"/>
                                          </p:val>
                                        </p:tav>
                                      </p:tavLst>
                                    </p:anim>
                                    <p:anim calcmode="lin" valueType="num">
                                      <p:cBhvr additive="base">
                                        <p:cTn id="84" dur="500" fill="hold"/>
                                        <p:tgtEl>
                                          <p:spTgt spid="4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11" grpId="0" animBg="1"/>
      <p:bldP spid="13" grpId="0" animBg="1"/>
      <p:bldP spid="15" grpId="0" animBg="1"/>
      <p:bldP spid="17" grpId="0" animBg="1"/>
      <p:bldP spid="19"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0" y="0"/>
          <a:ext cx="0" cy="0"/>
        </p:xfrm>
        <a:graphic>
          <a:graphicData uri="http://schemas.openxmlformats.org/drawingml/2006/table">
            <a:tbl>
              <a:tblPr firstRow="1" bandRow="1">
                <a:tableStyleId>{5C22544A-7EE6-4342-B048-85BDC9FD1C3A}</a:tableStyleId>
              </a:tblPr>
              <a:tblGrid>
                <a:gridCol w="716972">
                  <a:extLst>
                    <a:ext uri="{9D8B030D-6E8A-4147-A177-3AD203B41FA5}">
                      <a16:colId xmlns:a16="http://schemas.microsoft.com/office/drawing/2014/main" val="20000"/>
                    </a:ext>
                  </a:extLst>
                </a:gridCol>
                <a:gridCol w="716972">
                  <a:extLst>
                    <a:ext uri="{9D8B030D-6E8A-4147-A177-3AD203B41FA5}">
                      <a16:colId xmlns:a16="http://schemas.microsoft.com/office/drawing/2014/main" val="20001"/>
                    </a:ext>
                  </a:extLst>
                </a:gridCol>
                <a:gridCol w="716972">
                  <a:extLst>
                    <a:ext uri="{9D8B030D-6E8A-4147-A177-3AD203B41FA5}">
                      <a16:colId xmlns:a16="http://schemas.microsoft.com/office/drawing/2014/main" val="20002"/>
                    </a:ext>
                  </a:extLst>
                </a:gridCol>
                <a:gridCol w="716972">
                  <a:extLst>
                    <a:ext uri="{9D8B030D-6E8A-4147-A177-3AD203B41FA5}">
                      <a16:colId xmlns:a16="http://schemas.microsoft.com/office/drawing/2014/main" val="20003"/>
                    </a:ext>
                  </a:extLst>
                </a:gridCol>
                <a:gridCol w="716972">
                  <a:extLst>
                    <a:ext uri="{9D8B030D-6E8A-4147-A177-3AD203B41FA5}">
                      <a16:colId xmlns:a16="http://schemas.microsoft.com/office/drawing/2014/main" val="20004"/>
                    </a:ext>
                  </a:extLst>
                </a:gridCol>
                <a:gridCol w="716972">
                  <a:extLst>
                    <a:ext uri="{9D8B030D-6E8A-4147-A177-3AD203B41FA5}">
                      <a16:colId xmlns:a16="http://schemas.microsoft.com/office/drawing/2014/main" val="20005"/>
                    </a:ext>
                  </a:extLst>
                </a:gridCol>
                <a:gridCol w="716972">
                  <a:extLst>
                    <a:ext uri="{9D8B030D-6E8A-4147-A177-3AD203B41FA5}">
                      <a16:colId xmlns:a16="http://schemas.microsoft.com/office/drawing/2014/main" val="20006"/>
                    </a:ext>
                  </a:extLst>
                </a:gridCol>
                <a:gridCol w="716972">
                  <a:extLst>
                    <a:ext uri="{9D8B030D-6E8A-4147-A177-3AD203B41FA5}">
                      <a16:colId xmlns:a16="http://schemas.microsoft.com/office/drawing/2014/main" val="20007"/>
                    </a:ext>
                  </a:extLst>
                </a:gridCol>
                <a:gridCol w="716972">
                  <a:extLst>
                    <a:ext uri="{9D8B030D-6E8A-4147-A177-3AD203B41FA5}">
                      <a16:colId xmlns:a16="http://schemas.microsoft.com/office/drawing/2014/main" val="20008"/>
                    </a:ext>
                  </a:extLst>
                </a:gridCol>
                <a:gridCol w="716972">
                  <a:extLst>
                    <a:ext uri="{9D8B030D-6E8A-4147-A177-3AD203B41FA5}">
                      <a16:colId xmlns:a16="http://schemas.microsoft.com/office/drawing/2014/main" val="20009"/>
                    </a:ext>
                  </a:extLst>
                </a:gridCol>
                <a:gridCol w="716972">
                  <a:extLst>
                    <a:ext uri="{9D8B030D-6E8A-4147-A177-3AD203B41FA5}">
                      <a16:colId xmlns:a16="http://schemas.microsoft.com/office/drawing/2014/main" val="20010"/>
                    </a:ext>
                  </a:extLst>
                </a:gridCol>
              </a:tblGrid>
              <a:tr h="278130">
                <a:tc>
                  <a:txBody>
                    <a:bodyPr/>
                    <a:lstStyle/>
                    <a:p>
                      <a:endParaRPr lang="en-US" sz="1000" dirty="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2503063" y="948782"/>
          <a:ext cx="3789533" cy="345600"/>
        </p:xfrm>
        <a:graphic>
          <a:graphicData uri="http://schemas.openxmlformats.org/drawingml/2006/table">
            <a:tbl>
              <a:tblPr firstRow="1" bandRow="1">
                <a:tableStyleId>{5C22544A-7EE6-4342-B048-85BDC9FD1C3A}</a:tableStyleId>
              </a:tblPr>
              <a:tblGrid>
                <a:gridCol w="344503">
                  <a:extLst>
                    <a:ext uri="{9D8B030D-6E8A-4147-A177-3AD203B41FA5}">
                      <a16:colId xmlns:a16="http://schemas.microsoft.com/office/drawing/2014/main" val="20000"/>
                    </a:ext>
                  </a:extLst>
                </a:gridCol>
                <a:gridCol w="344503">
                  <a:extLst>
                    <a:ext uri="{9D8B030D-6E8A-4147-A177-3AD203B41FA5}">
                      <a16:colId xmlns:a16="http://schemas.microsoft.com/office/drawing/2014/main" val="20001"/>
                    </a:ext>
                  </a:extLst>
                </a:gridCol>
                <a:gridCol w="344503">
                  <a:extLst>
                    <a:ext uri="{9D8B030D-6E8A-4147-A177-3AD203B41FA5}">
                      <a16:colId xmlns:a16="http://schemas.microsoft.com/office/drawing/2014/main" val="20002"/>
                    </a:ext>
                  </a:extLst>
                </a:gridCol>
                <a:gridCol w="344503">
                  <a:extLst>
                    <a:ext uri="{9D8B030D-6E8A-4147-A177-3AD203B41FA5}">
                      <a16:colId xmlns:a16="http://schemas.microsoft.com/office/drawing/2014/main" val="20003"/>
                    </a:ext>
                  </a:extLst>
                </a:gridCol>
                <a:gridCol w="344503">
                  <a:extLst>
                    <a:ext uri="{9D8B030D-6E8A-4147-A177-3AD203B41FA5}">
                      <a16:colId xmlns:a16="http://schemas.microsoft.com/office/drawing/2014/main" val="20004"/>
                    </a:ext>
                  </a:extLst>
                </a:gridCol>
                <a:gridCol w="344503">
                  <a:extLst>
                    <a:ext uri="{9D8B030D-6E8A-4147-A177-3AD203B41FA5}">
                      <a16:colId xmlns:a16="http://schemas.microsoft.com/office/drawing/2014/main" val="20005"/>
                    </a:ext>
                  </a:extLst>
                </a:gridCol>
                <a:gridCol w="344503">
                  <a:extLst>
                    <a:ext uri="{9D8B030D-6E8A-4147-A177-3AD203B41FA5}">
                      <a16:colId xmlns:a16="http://schemas.microsoft.com/office/drawing/2014/main" val="20006"/>
                    </a:ext>
                  </a:extLst>
                </a:gridCol>
                <a:gridCol w="344503">
                  <a:extLst>
                    <a:ext uri="{9D8B030D-6E8A-4147-A177-3AD203B41FA5}">
                      <a16:colId xmlns:a16="http://schemas.microsoft.com/office/drawing/2014/main" val="20007"/>
                    </a:ext>
                  </a:extLst>
                </a:gridCol>
                <a:gridCol w="344503">
                  <a:extLst>
                    <a:ext uri="{9D8B030D-6E8A-4147-A177-3AD203B41FA5}">
                      <a16:colId xmlns:a16="http://schemas.microsoft.com/office/drawing/2014/main" val="20008"/>
                    </a:ext>
                  </a:extLst>
                </a:gridCol>
                <a:gridCol w="344503">
                  <a:extLst>
                    <a:ext uri="{9D8B030D-6E8A-4147-A177-3AD203B41FA5}">
                      <a16:colId xmlns:a16="http://schemas.microsoft.com/office/drawing/2014/main" val="20009"/>
                    </a:ext>
                  </a:extLst>
                </a:gridCol>
                <a:gridCol w="344503">
                  <a:extLst>
                    <a:ext uri="{9D8B030D-6E8A-4147-A177-3AD203B41FA5}">
                      <a16:colId xmlns:a16="http://schemas.microsoft.com/office/drawing/2014/main" val="20010"/>
                    </a:ext>
                  </a:extLst>
                </a:gridCol>
              </a:tblGrid>
              <a:tr h="345600">
                <a:tc>
                  <a:txBody>
                    <a:bodyPr/>
                    <a:lstStyle/>
                    <a:p>
                      <a:pPr algn="ctr"/>
                      <a:r>
                        <a:rPr lang="en-US" sz="1000" dirty="0">
                          <a:solidFill>
                            <a:srgbClr val="183030"/>
                          </a:solidFill>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U</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M</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409"/>
                    </a:solidFill>
                  </a:tcPr>
                </a:tc>
                <a:tc>
                  <a:txBody>
                    <a:bodyPr/>
                    <a:lstStyle/>
                    <a:p>
                      <a:pPr algn="ctr"/>
                      <a:r>
                        <a:rPr lang="en-US" sz="1000" dirty="0">
                          <a:solidFill>
                            <a:srgbClr val="183030"/>
                          </a:solidFill>
                        </a:rPr>
                        <a:t>U</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U</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2487275" y="953691"/>
          <a:ext cx="3789533" cy="345600"/>
        </p:xfrm>
        <a:graphic>
          <a:graphicData uri="http://schemas.openxmlformats.org/drawingml/2006/table">
            <a:tbl>
              <a:tblPr firstRow="1" bandRow="1">
                <a:tableStyleId>{5C22544A-7EE6-4342-B048-85BDC9FD1C3A}</a:tableStyleId>
              </a:tblPr>
              <a:tblGrid>
                <a:gridCol w="344503">
                  <a:extLst>
                    <a:ext uri="{9D8B030D-6E8A-4147-A177-3AD203B41FA5}">
                      <a16:colId xmlns:a16="http://schemas.microsoft.com/office/drawing/2014/main" val="20000"/>
                    </a:ext>
                  </a:extLst>
                </a:gridCol>
                <a:gridCol w="344503">
                  <a:extLst>
                    <a:ext uri="{9D8B030D-6E8A-4147-A177-3AD203B41FA5}">
                      <a16:colId xmlns:a16="http://schemas.microsoft.com/office/drawing/2014/main" val="20001"/>
                    </a:ext>
                  </a:extLst>
                </a:gridCol>
                <a:gridCol w="344503">
                  <a:extLst>
                    <a:ext uri="{9D8B030D-6E8A-4147-A177-3AD203B41FA5}">
                      <a16:colId xmlns:a16="http://schemas.microsoft.com/office/drawing/2014/main" val="20002"/>
                    </a:ext>
                  </a:extLst>
                </a:gridCol>
                <a:gridCol w="344503">
                  <a:extLst>
                    <a:ext uri="{9D8B030D-6E8A-4147-A177-3AD203B41FA5}">
                      <a16:colId xmlns:a16="http://schemas.microsoft.com/office/drawing/2014/main" val="20003"/>
                    </a:ext>
                  </a:extLst>
                </a:gridCol>
                <a:gridCol w="344503">
                  <a:extLst>
                    <a:ext uri="{9D8B030D-6E8A-4147-A177-3AD203B41FA5}">
                      <a16:colId xmlns:a16="http://schemas.microsoft.com/office/drawing/2014/main" val="20004"/>
                    </a:ext>
                  </a:extLst>
                </a:gridCol>
                <a:gridCol w="344503">
                  <a:extLst>
                    <a:ext uri="{9D8B030D-6E8A-4147-A177-3AD203B41FA5}">
                      <a16:colId xmlns:a16="http://schemas.microsoft.com/office/drawing/2014/main" val="20005"/>
                    </a:ext>
                  </a:extLst>
                </a:gridCol>
                <a:gridCol w="344503">
                  <a:extLst>
                    <a:ext uri="{9D8B030D-6E8A-4147-A177-3AD203B41FA5}">
                      <a16:colId xmlns:a16="http://schemas.microsoft.com/office/drawing/2014/main" val="20006"/>
                    </a:ext>
                  </a:extLst>
                </a:gridCol>
                <a:gridCol w="344503">
                  <a:extLst>
                    <a:ext uri="{9D8B030D-6E8A-4147-A177-3AD203B41FA5}">
                      <a16:colId xmlns:a16="http://schemas.microsoft.com/office/drawing/2014/main" val="20007"/>
                    </a:ext>
                  </a:extLst>
                </a:gridCol>
                <a:gridCol w="344503">
                  <a:extLst>
                    <a:ext uri="{9D8B030D-6E8A-4147-A177-3AD203B41FA5}">
                      <a16:colId xmlns:a16="http://schemas.microsoft.com/office/drawing/2014/main" val="20008"/>
                    </a:ext>
                  </a:extLst>
                </a:gridCol>
                <a:gridCol w="344503">
                  <a:extLst>
                    <a:ext uri="{9D8B030D-6E8A-4147-A177-3AD203B41FA5}">
                      <a16:colId xmlns:a16="http://schemas.microsoft.com/office/drawing/2014/main" val="20009"/>
                    </a:ext>
                  </a:extLst>
                </a:gridCol>
                <a:gridCol w="344503">
                  <a:extLst>
                    <a:ext uri="{9D8B030D-6E8A-4147-A177-3AD203B41FA5}">
                      <a16:colId xmlns:a16="http://schemas.microsoft.com/office/drawing/2014/main" val="20010"/>
                    </a:ext>
                  </a:extLst>
                </a:gridCol>
              </a:tblGrid>
              <a:tr h="345600">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2505644" y="1282887"/>
          <a:ext cx="2411521" cy="345600"/>
        </p:xfrm>
        <a:graphic>
          <a:graphicData uri="http://schemas.openxmlformats.org/drawingml/2006/table">
            <a:tbl>
              <a:tblPr firstRow="1" bandRow="1">
                <a:tableStyleId>{5C22544A-7EE6-4342-B048-85BDC9FD1C3A}</a:tableStyleId>
              </a:tblPr>
              <a:tblGrid>
                <a:gridCol w="344503">
                  <a:extLst>
                    <a:ext uri="{9D8B030D-6E8A-4147-A177-3AD203B41FA5}">
                      <a16:colId xmlns:a16="http://schemas.microsoft.com/office/drawing/2014/main" val="20000"/>
                    </a:ext>
                  </a:extLst>
                </a:gridCol>
                <a:gridCol w="344503">
                  <a:extLst>
                    <a:ext uri="{9D8B030D-6E8A-4147-A177-3AD203B41FA5}">
                      <a16:colId xmlns:a16="http://schemas.microsoft.com/office/drawing/2014/main" val="20001"/>
                    </a:ext>
                  </a:extLst>
                </a:gridCol>
                <a:gridCol w="344503">
                  <a:extLst>
                    <a:ext uri="{9D8B030D-6E8A-4147-A177-3AD203B41FA5}">
                      <a16:colId xmlns:a16="http://schemas.microsoft.com/office/drawing/2014/main" val="20002"/>
                    </a:ext>
                  </a:extLst>
                </a:gridCol>
                <a:gridCol w="344503">
                  <a:extLst>
                    <a:ext uri="{9D8B030D-6E8A-4147-A177-3AD203B41FA5}">
                      <a16:colId xmlns:a16="http://schemas.microsoft.com/office/drawing/2014/main" val="20003"/>
                    </a:ext>
                  </a:extLst>
                </a:gridCol>
                <a:gridCol w="344503">
                  <a:extLst>
                    <a:ext uri="{9D8B030D-6E8A-4147-A177-3AD203B41FA5}">
                      <a16:colId xmlns:a16="http://schemas.microsoft.com/office/drawing/2014/main" val="20004"/>
                    </a:ext>
                  </a:extLst>
                </a:gridCol>
                <a:gridCol w="344503">
                  <a:extLst>
                    <a:ext uri="{9D8B030D-6E8A-4147-A177-3AD203B41FA5}">
                      <a16:colId xmlns:a16="http://schemas.microsoft.com/office/drawing/2014/main" val="20005"/>
                    </a:ext>
                  </a:extLst>
                </a:gridCol>
                <a:gridCol w="344503">
                  <a:extLst>
                    <a:ext uri="{9D8B030D-6E8A-4147-A177-3AD203B41FA5}">
                      <a16:colId xmlns:a16="http://schemas.microsoft.com/office/drawing/2014/main" val="20006"/>
                    </a:ext>
                  </a:extLst>
                </a:gridCol>
              </a:tblGrid>
              <a:tr h="345600">
                <a:tc>
                  <a:txBody>
                    <a:bodyPr/>
                    <a:lstStyle/>
                    <a:p>
                      <a:pPr algn="ctr"/>
                      <a:r>
                        <a:rPr lang="en-US" sz="1000" dirty="0">
                          <a:solidFill>
                            <a:srgbClr val="183030"/>
                          </a:solidFill>
                        </a:rPr>
                        <a:t>B</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I</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L</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U</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409"/>
                    </a:solidFill>
                  </a:tcPr>
                </a:tc>
                <a:tc>
                  <a:txBody>
                    <a:bodyPr/>
                    <a:lstStyle/>
                    <a:p>
                      <a:pPr algn="ctr"/>
                      <a:r>
                        <a:rPr lang="en-US" sz="1000" dirty="0">
                          <a:solidFill>
                            <a:srgbClr val="183030"/>
                          </a:solidFill>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nvGraphicFramePr>
        <p:xfrm>
          <a:off x="2495053" y="1297126"/>
          <a:ext cx="2411521" cy="347033"/>
        </p:xfrm>
        <a:graphic>
          <a:graphicData uri="http://schemas.openxmlformats.org/drawingml/2006/table">
            <a:tbl>
              <a:tblPr firstRow="1" bandRow="1">
                <a:tableStyleId>{5C22544A-7EE6-4342-B048-85BDC9FD1C3A}</a:tableStyleId>
              </a:tblPr>
              <a:tblGrid>
                <a:gridCol w="344503">
                  <a:extLst>
                    <a:ext uri="{9D8B030D-6E8A-4147-A177-3AD203B41FA5}">
                      <a16:colId xmlns:a16="http://schemas.microsoft.com/office/drawing/2014/main" val="20000"/>
                    </a:ext>
                  </a:extLst>
                </a:gridCol>
                <a:gridCol w="344503">
                  <a:extLst>
                    <a:ext uri="{9D8B030D-6E8A-4147-A177-3AD203B41FA5}">
                      <a16:colId xmlns:a16="http://schemas.microsoft.com/office/drawing/2014/main" val="20001"/>
                    </a:ext>
                  </a:extLst>
                </a:gridCol>
                <a:gridCol w="344503">
                  <a:extLst>
                    <a:ext uri="{9D8B030D-6E8A-4147-A177-3AD203B41FA5}">
                      <a16:colId xmlns:a16="http://schemas.microsoft.com/office/drawing/2014/main" val="20002"/>
                    </a:ext>
                  </a:extLst>
                </a:gridCol>
                <a:gridCol w="344503">
                  <a:extLst>
                    <a:ext uri="{9D8B030D-6E8A-4147-A177-3AD203B41FA5}">
                      <a16:colId xmlns:a16="http://schemas.microsoft.com/office/drawing/2014/main" val="20003"/>
                    </a:ext>
                  </a:extLst>
                </a:gridCol>
                <a:gridCol w="344503">
                  <a:extLst>
                    <a:ext uri="{9D8B030D-6E8A-4147-A177-3AD203B41FA5}">
                      <a16:colId xmlns:a16="http://schemas.microsoft.com/office/drawing/2014/main" val="20004"/>
                    </a:ext>
                  </a:extLst>
                </a:gridCol>
                <a:gridCol w="344503">
                  <a:extLst>
                    <a:ext uri="{9D8B030D-6E8A-4147-A177-3AD203B41FA5}">
                      <a16:colId xmlns:a16="http://schemas.microsoft.com/office/drawing/2014/main" val="20005"/>
                    </a:ext>
                  </a:extLst>
                </a:gridCol>
                <a:gridCol w="344503">
                  <a:extLst>
                    <a:ext uri="{9D8B030D-6E8A-4147-A177-3AD203B41FA5}">
                      <a16:colId xmlns:a16="http://schemas.microsoft.com/office/drawing/2014/main" val="20006"/>
                    </a:ext>
                  </a:extLst>
                </a:gridCol>
              </a:tblGrid>
              <a:tr h="347033">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nvGraphicFramePr>
        <p:xfrm>
          <a:off x="1116489" y="1640534"/>
          <a:ext cx="6220800" cy="345600"/>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gridCol w="345600">
                  <a:extLst>
                    <a:ext uri="{9D8B030D-6E8A-4147-A177-3AD203B41FA5}">
                      <a16:colId xmlns:a16="http://schemas.microsoft.com/office/drawing/2014/main" val="20009"/>
                    </a:ext>
                  </a:extLst>
                </a:gridCol>
                <a:gridCol w="345600">
                  <a:extLst>
                    <a:ext uri="{9D8B030D-6E8A-4147-A177-3AD203B41FA5}">
                      <a16:colId xmlns:a16="http://schemas.microsoft.com/office/drawing/2014/main" val="20010"/>
                    </a:ext>
                  </a:extLst>
                </a:gridCol>
                <a:gridCol w="345600">
                  <a:extLst>
                    <a:ext uri="{9D8B030D-6E8A-4147-A177-3AD203B41FA5}">
                      <a16:colId xmlns:a16="http://schemas.microsoft.com/office/drawing/2014/main" val="20011"/>
                    </a:ext>
                  </a:extLst>
                </a:gridCol>
                <a:gridCol w="345600">
                  <a:extLst>
                    <a:ext uri="{9D8B030D-6E8A-4147-A177-3AD203B41FA5}">
                      <a16:colId xmlns:a16="http://schemas.microsoft.com/office/drawing/2014/main" val="20012"/>
                    </a:ext>
                  </a:extLst>
                </a:gridCol>
                <a:gridCol w="345600">
                  <a:extLst>
                    <a:ext uri="{9D8B030D-6E8A-4147-A177-3AD203B41FA5}">
                      <a16:colId xmlns:a16="http://schemas.microsoft.com/office/drawing/2014/main" val="20013"/>
                    </a:ext>
                  </a:extLst>
                </a:gridCol>
                <a:gridCol w="345600">
                  <a:extLst>
                    <a:ext uri="{9D8B030D-6E8A-4147-A177-3AD203B41FA5}">
                      <a16:colId xmlns:a16="http://schemas.microsoft.com/office/drawing/2014/main" val="20014"/>
                    </a:ext>
                  </a:extLst>
                </a:gridCol>
                <a:gridCol w="345600">
                  <a:extLst>
                    <a:ext uri="{9D8B030D-6E8A-4147-A177-3AD203B41FA5}">
                      <a16:colId xmlns:a16="http://schemas.microsoft.com/office/drawing/2014/main" val="20015"/>
                    </a:ext>
                  </a:extLst>
                </a:gridCol>
                <a:gridCol w="345600">
                  <a:extLst>
                    <a:ext uri="{9D8B030D-6E8A-4147-A177-3AD203B41FA5}">
                      <a16:colId xmlns:a16="http://schemas.microsoft.com/office/drawing/2014/main" val="20016"/>
                    </a:ext>
                  </a:extLst>
                </a:gridCol>
                <a:gridCol w="345600">
                  <a:extLst>
                    <a:ext uri="{9D8B030D-6E8A-4147-A177-3AD203B41FA5}">
                      <a16:colId xmlns:a16="http://schemas.microsoft.com/office/drawing/2014/main" val="20017"/>
                    </a:ext>
                  </a:extLst>
                </a:gridCol>
              </a:tblGrid>
              <a:tr h="345600">
                <a:tc>
                  <a:txBody>
                    <a:bodyPr/>
                    <a:lstStyle/>
                    <a:p>
                      <a:pPr algn="ctr"/>
                      <a:r>
                        <a:rPr lang="en-US" sz="1000" dirty="0">
                          <a:solidFill>
                            <a:srgbClr val="183030"/>
                          </a:solidFill>
                        </a:rPr>
                        <a:t>G</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I</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D</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I</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409"/>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O</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G</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E</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O</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nvGraphicFramePr>
        <p:xfrm>
          <a:off x="1118921" y="1633852"/>
          <a:ext cx="6220800" cy="347033"/>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gridCol w="345600">
                  <a:extLst>
                    <a:ext uri="{9D8B030D-6E8A-4147-A177-3AD203B41FA5}">
                      <a16:colId xmlns:a16="http://schemas.microsoft.com/office/drawing/2014/main" val="20009"/>
                    </a:ext>
                  </a:extLst>
                </a:gridCol>
                <a:gridCol w="345600">
                  <a:extLst>
                    <a:ext uri="{9D8B030D-6E8A-4147-A177-3AD203B41FA5}">
                      <a16:colId xmlns:a16="http://schemas.microsoft.com/office/drawing/2014/main" val="20010"/>
                    </a:ext>
                  </a:extLst>
                </a:gridCol>
                <a:gridCol w="345600">
                  <a:extLst>
                    <a:ext uri="{9D8B030D-6E8A-4147-A177-3AD203B41FA5}">
                      <a16:colId xmlns:a16="http://schemas.microsoft.com/office/drawing/2014/main" val="20011"/>
                    </a:ext>
                  </a:extLst>
                </a:gridCol>
                <a:gridCol w="345600">
                  <a:extLst>
                    <a:ext uri="{9D8B030D-6E8A-4147-A177-3AD203B41FA5}">
                      <a16:colId xmlns:a16="http://schemas.microsoft.com/office/drawing/2014/main" val="20012"/>
                    </a:ext>
                  </a:extLst>
                </a:gridCol>
                <a:gridCol w="345600">
                  <a:extLst>
                    <a:ext uri="{9D8B030D-6E8A-4147-A177-3AD203B41FA5}">
                      <a16:colId xmlns:a16="http://schemas.microsoft.com/office/drawing/2014/main" val="20013"/>
                    </a:ext>
                  </a:extLst>
                </a:gridCol>
                <a:gridCol w="345600">
                  <a:extLst>
                    <a:ext uri="{9D8B030D-6E8A-4147-A177-3AD203B41FA5}">
                      <a16:colId xmlns:a16="http://schemas.microsoft.com/office/drawing/2014/main" val="20014"/>
                    </a:ext>
                  </a:extLst>
                </a:gridCol>
                <a:gridCol w="345600">
                  <a:extLst>
                    <a:ext uri="{9D8B030D-6E8A-4147-A177-3AD203B41FA5}">
                      <a16:colId xmlns:a16="http://schemas.microsoft.com/office/drawing/2014/main" val="20015"/>
                    </a:ext>
                  </a:extLst>
                </a:gridCol>
                <a:gridCol w="345600">
                  <a:extLst>
                    <a:ext uri="{9D8B030D-6E8A-4147-A177-3AD203B41FA5}">
                      <a16:colId xmlns:a16="http://schemas.microsoft.com/office/drawing/2014/main" val="20016"/>
                    </a:ext>
                  </a:extLst>
                </a:gridCol>
                <a:gridCol w="345600">
                  <a:extLst>
                    <a:ext uri="{9D8B030D-6E8A-4147-A177-3AD203B41FA5}">
                      <a16:colId xmlns:a16="http://schemas.microsoft.com/office/drawing/2014/main" val="20017"/>
                    </a:ext>
                  </a:extLst>
                </a:gridCol>
              </a:tblGrid>
              <a:tr h="347033">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15" name="Table 14"/>
          <p:cNvGraphicFramePr>
            <a:graphicFrameLocks noGrp="1"/>
          </p:cNvGraphicFramePr>
          <p:nvPr/>
        </p:nvGraphicFramePr>
        <p:xfrm>
          <a:off x="4222871" y="1995534"/>
          <a:ext cx="4838400" cy="345600"/>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gridCol w="345600">
                  <a:extLst>
                    <a:ext uri="{9D8B030D-6E8A-4147-A177-3AD203B41FA5}">
                      <a16:colId xmlns:a16="http://schemas.microsoft.com/office/drawing/2014/main" val="20009"/>
                    </a:ext>
                  </a:extLst>
                </a:gridCol>
                <a:gridCol w="345600">
                  <a:extLst>
                    <a:ext uri="{9D8B030D-6E8A-4147-A177-3AD203B41FA5}">
                      <a16:colId xmlns:a16="http://schemas.microsoft.com/office/drawing/2014/main" val="20010"/>
                    </a:ext>
                  </a:extLst>
                </a:gridCol>
                <a:gridCol w="345600">
                  <a:extLst>
                    <a:ext uri="{9D8B030D-6E8A-4147-A177-3AD203B41FA5}">
                      <a16:colId xmlns:a16="http://schemas.microsoft.com/office/drawing/2014/main" val="20011"/>
                    </a:ext>
                  </a:extLst>
                </a:gridCol>
                <a:gridCol w="345600">
                  <a:extLst>
                    <a:ext uri="{9D8B030D-6E8A-4147-A177-3AD203B41FA5}">
                      <a16:colId xmlns:a16="http://schemas.microsoft.com/office/drawing/2014/main" val="20012"/>
                    </a:ext>
                  </a:extLst>
                </a:gridCol>
                <a:gridCol w="345600">
                  <a:extLst>
                    <a:ext uri="{9D8B030D-6E8A-4147-A177-3AD203B41FA5}">
                      <a16:colId xmlns:a16="http://schemas.microsoft.com/office/drawing/2014/main" val="20013"/>
                    </a:ext>
                  </a:extLst>
                </a:gridCol>
              </a:tblGrid>
              <a:tr h="345600">
                <a:tc>
                  <a:txBody>
                    <a:bodyPr/>
                    <a:lstStyle/>
                    <a:p>
                      <a:pPr algn="ctr"/>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409"/>
                    </a:solidFill>
                  </a:tcPr>
                </a:tc>
                <a:tc>
                  <a:txBody>
                    <a:bodyPr/>
                    <a:lstStyle/>
                    <a:p>
                      <a:pPr algn="ctr"/>
                      <a:r>
                        <a:rPr lang="en-US" sz="1000" dirty="0">
                          <a:solidFill>
                            <a:srgbClr val="183030"/>
                          </a:solidFill>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M</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G</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U</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Y</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Ê</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Y</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Ê</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Đ</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Ô</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extLst>
                  <a:ext uri="{0D108BD9-81ED-4DB2-BD59-A6C34878D82A}">
                    <a16:rowId xmlns:a16="http://schemas.microsoft.com/office/drawing/2014/main" val="10000"/>
                  </a:ext>
                </a:extLst>
              </a:tr>
            </a:tbl>
          </a:graphicData>
        </a:graphic>
      </p:graphicFrame>
      <p:graphicFrame>
        <p:nvGraphicFramePr>
          <p:cNvPr id="17" name="Table 16"/>
          <p:cNvGraphicFramePr>
            <a:graphicFrameLocks noGrp="1"/>
          </p:cNvGraphicFramePr>
          <p:nvPr/>
        </p:nvGraphicFramePr>
        <p:xfrm>
          <a:off x="2155265" y="2363824"/>
          <a:ext cx="5184000" cy="345600"/>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gridCol w="345600">
                  <a:extLst>
                    <a:ext uri="{9D8B030D-6E8A-4147-A177-3AD203B41FA5}">
                      <a16:colId xmlns:a16="http://schemas.microsoft.com/office/drawing/2014/main" val="20009"/>
                    </a:ext>
                  </a:extLst>
                </a:gridCol>
                <a:gridCol w="345600">
                  <a:extLst>
                    <a:ext uri="{9D8B030D-6E8A-4147-A177-3AD203B41FA5}">
                      <a16:colId xmlns:a16="http://schemas.microsoft.com/office/drawing/2014/main" val="20010"/>
                    </a:ext>
                  </a:extLst>
                </a:gridCol>
                <a:gridCol w="345600">
                  <a:extLst>
                    <a:ext uri="{9D8B030D-6E8A-4147-A177-3AD203B41FA5}">
                      <a16:colId xmlns:a16="http://schemas.microsoft.com/office/drawing/2014/main" val="20011"/>
                    </a:ext>
                  </a:extLst>
                </a:gridCol>
                <a:gridCol w="345600">
                  <a:extLst>
                    <a:ext uri="{9D8B030D-6E8A-4147-A177-3AD203B41FA5}">
                      <a16:colId xmlns:a16="http://schemas.microsoft.com/office/drawing/2014/main" val="20012"/>
                    </a:ext>
                  </a:extLst>
                </a:gridCol>
                <a:gridCol w="345600">
                  <a:extLst>
                    <a:ext uri="{9D8B030D-6E8A-4147-A177-3AD203B41FA5}">
                      <a16:colId xmlns:a16="http://schemas.microsoft.com/office/drawing/2014/main" val="20013"/>
                    </a:ext>
                  </a:extLst>
                </a:gridCol>
                <a:gridCol w="345600">
                  <a:extLst>
                    <a:ext uri="{9D8B030D-6E8A-4147-A177-3AD203B41FA5}">
                      <a16:colId xmlns:a16="http://schemas.microsoft.com/office/drawing/2014/main" val="20014"/>
                    </a:ext>
                  </a:extLst>
                </a:gridCol>
              </a:tblGrid>
              <a:tr h="345600">
                <a:tc>
                  <a:txBody>
                    <a:bodyPr/>
                    <a:lstStyle/>
                    <a:p>
                      <a:pPr algn="ctr"/>
                      <a:r>
                        <a:rPr lang="en-US" sz="1000" dirty="0">
                          <a:solidFill>
                            <a:srgbClr val="183030"/>
                          </a:solidFill>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Ô</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409"/>
                    </a:solidFill>
                  </a:tcPr>
                </a:tc>
                <a:tc>
                  <a:txBody>
                    <a:bodyPr/>
                    <a:lstStyle/>
                    <a:p>
                      <a:pPr algn="ctr"/>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O</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extLst>
                  <a:ext uri="{0D108BD9-81ED-4DB2-BD59-A6C34878D82A}">
                    <a16:rowId xmlns:a16="http://schemas.microsoft.com/office/drawing/2014/main" val="10000"/>
                  </a:ext>
                </a:extLst>
              </a:tr>
            </a:tbl>
          </a:graphicData>
        </a:graphic>
      </p:graphicFrame>
      <p:graphicFrame>
        <p:nvGraphicFramePr>
          <p:cNvPr id="18" name="Table 17"/>
          <p:cNvGraphicFramePr>
            <a:graphicFrameLocks noGrp="1"/>
          </p:cNvGraphicFramePr>
          <p:nvPr/>
        </p:nvGraphicFramePr>
        <p:xfrm>
          <a:off x="2164524" y="2366614"/>
          <a:ext cx="5184000" cy="345600"/>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gridCol w="345600">
                  <a:extLst>
                    <a:ext uri="{9D8B030D-6E8A-4147-A177-3AD203B41FA5}">
                      <a16:colId xmlns:a16="http://schemas.microsoft.com/office/drawing/2014/main" val="20009"/>
                    </a:ext>
                  </a:extLst>
                </a:gridCol>
                <a:gridCol w="345600">
                  <a:extLst>
                    <a:ext uri="{9D8B030D-6E8A-4147-A177-3AD203B41FA5}">
                      <a16:colId xmlns:a16="http://schemas.microsoft.com/office/drawing/2014/main" val="20010"/>
                    </a:ext>
                  </a:extLst>
                </a:gridCol>
                <a:gridCol w="345600">
                  <a:extLst>
                    <a:ext uri="{9D8B030D-6E8A-4147-A177-3AD203B41FA5}">
                      <a16:colId xmlns:a16="http://schemas.microsoft.com/office/drawing/2014/main" val="20011"/>
                    </a:ext>
                  </a:extLst>
                </a:gridCol>
                <a:gridCol w="345600">
                  <a:extLst>
                    <a:ext uri="{9D8B030D-6E8A-4147-A177-3AD203B41FA5}">
                      <a16:colId xmlns:a16="http://schemas.microsoft.com/office/drawing/2014/main" val="20012"/>
                    </a:ext>
                  </a:extLst>
                </a:gridCol>
                <a:gridCol w="345600">
                  <a:extLst>
                    <a:ext uri="{9D8B030D-6E8A-4147-A177-3AD203B41FA5}">
                      <a16:colId xmlns:a16="http://schemas.microsoft.com/office/drawing/2014/main" val="20013"/>
                    </a:ext>
                  </a:extLst>
                </a:gridCol>
                <a:gridCol w="345600">
                  <a:extLst>
                    <a:ext uri="{9D8B030D-6E8A-4147-A177-3AD203B41FA5}">
                      <a16:colId xmlns:a16="http://schemas.microsoft.com/office/drawing/2014/main" val="20014"/>
                    </a:ext>
                  </a:extLst>
                </a:gridCol>
              </a:tblGrid>
              <a:tr h="345600">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nvGraphicFramePr>
        <p:xfrm>
          <a:off x="3538200" y="2709424"/>
          <a:ext cx="5529600" cy="345600"/>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gridCol w="345600">
                  <a:extLst>
                    <a:ext uri="{9D8B030D-6E8A-4147-A177-3AD203B41FA5}">
                      <a16:colId xmlns:a16="http://schemas.microsoft.com/office/drawing/2014/main" val="20009"/>
                    </a:ext>
                  </a:extLst>
                </a:gridCol>
                <a:gridCol w="345600">
                  <a:extLst>
                    <a:ext uri="{9D8B030D-6E8A-4147-A177-3AD203B41FA5}">
                      <a16:colId xmlns:a16="http://schemas.microsoft.com/office/drawing/2014/main" val="20010"/>
                    </a:ext>
                  </a:extLst>
                </a:gridCol>
                <a:gridCol w="345600">
                  <a:extLst>
                    <a:ext uri="{9D8B030D-6E8A-4147-A177-3AD203B41FA5}">
                      <a16:colId xmlns:a16="http://schemas.microsoft.com/office/drawing/2014/main" val="20011"/>
                    </a:ext>
                  </a:extLst>
                </a:gridCol>
                <a:gridCol w="345600">
                  <a:extLst>
                    <a:ext uri="{9D8B030D-6E8A-4147-A177-3AD203B41FA5}">
                      <a16:colId xmlns:a16="http://schemas.microsoft.com/office/drawing/2014/main" val="20012"/>
                    </a:ext>
                  </a:extLst>
                </a:gridCol>
                <a:gridCol w="345600">
                  <a:extLst>
                    <a:ext uri="{9D8B030D-6E8A-4147-A177-3AD203B41FA5}">
                      <a16:colId xmlns:a16="http://schemas.microsoft.com/office/drawing/2014/main" val="20013"/>
                    </a:ext>
                  </a:extLst>
                </a:gridCol>
                <a:gridCol w="345600">
                  <a:extLst>
                    <a:ext uri="{9D8B030D-6E8A-4147-A177-3AD203B41FA5}">
                      <a16:colId xmlns:a16="http://schemas.microsoft.com/office/drawing/2014/main" val="20014"/>
                    </a:ext>
                  </a:extLst>
                </a:gridCol>
                <a:gridCol w="345600">
                  <a:extLst>
                    <a:ext uri="{9D8B030D-6E8A-4147-A177-3AD203B41FA5}">
                      <a16:colId xmlns:a16="http://schemas.microsoft.com/office/drawing/2014/main" val="20015"/>
                    </a:ext>
                  </a:extLst>
                </a:gridCol>
              </a:tblGrid>
              <a:tr h="345600">
                <a:tc>
                  <a:txBody>
                    <a:bodyPr/>
                    <a:lstStyle/>
                    <a:p>
                      <a:pPr algn="ctr"/>
                      <a:r>
                        <a:rPr lang="en-US" sz="1000" dirty="0">
                          <a:solidFill>
                            <a:srgbClr val="183030"/>
                          </a:solidFill>
                        </a:rPr>
                        <a:t>Y</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Ê</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U</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409"/>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Ư</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Ơ</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Ư</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Ơ</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G</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D</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Â</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nvGraphicFramePr>
        <p:xfrm>
          <a:off x="3515364" y="2725858"/>
          <a:ext cx="5529600" cy="345600"/>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gridCol w="345600">
                  <a:extLst>
                    <a:ext uri="{9D8B030D-6E8A-4147-A177-3AD203B41FA5}">
                      <a16:colId xmlns:a16="http://schemas.microsoft.com/office/drawing/2014/main" val="20009"/>
                    </a:ext>
                  </a:extLst>
                </a:gridCol>
                <a:gridCol w="345600">
                  <a:extLst>
                    <a:ext uri="{9D8B030D-6E8A-4147-A177-3AD203B41FA5}">
                      <a16:colId xmlns:a16="http://schemas.microsoft.com/office/drawing/2014/main" val="20010"/>
                    </a:ext>
                  </a:extLst>
                </a:gridCol>
                <a:gridCol w="345600">
                  <a:extLst>
                    <a:ext uri="{9D8B030D-6E8A-4147-A177-3AD203B41FA5}">
                      <a16:colId xmlns:a16="http://schemas.microsoft.com/office/drawing/2014/main" val="20011"/>
                    </a:ext>
                  </a:extLst>
                </a:gridCol>
                <a:gridCol w="345600">
                  <a:extLst>
                    <a:ext uri="{9D8B030D-6E8A-4147-A177-3AD203B41FA5}">
                      <a16:colId xmlns:a16="http://schemas.microsoft.com/office/drawing/2014/main" val="20012"/>
                    </a:ext>
                  </a:extLst>
                </a:gridCol>
                <a:gridCol w="345600">
                  <a:extLst>
                    <a:ext uri="{9D8B030D-6E8A-4147-A177-3AD203B41FA5}">
                      <a16:colId xmlns:a16="http://schemas.microsoft.com/office/drawing/2014/main" val="20013"/>
                    </a:ext>
                  </a:extLst>
                </a:gridCol>
                <a:gridCol w="345600">
                  <a:extLst>
                    <a:ext uri="{9D8B030D-6E8A-4147-A177-3AD203B41FA5}">
                      <a16:colId xmlns:a16="http://schemas.microsoft.com/office/drawing/2014/main" val="20014"/>
                    </a:ext>
                  </a:extLst>
                </a:gridCol>
                <a:gridCol w="345600">
                  <a:extLst>
                    <a:ext uri="{9D8B030D-6E8A-4147-A177-3AD203B41FA5}">
                      <a16:colId xmlns:a16="http://schemas.microsoft.com/office/drawing/2014/main" val="20015"/>
                    </a:ext>
                  </a:extLst>
                </a:gridCol>
              </a:tblGrid>
              <a:tr h="345600">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nvGraphicFramePr>
        <p:xfrm>
          <a:off x="4245260" y="3059711"/>
          <a:ext cx="3110400" cy="345600"/>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tblGrid>
              <a:tr h="345600">
                <a:tc>
                  <a:txBody>
                    <a:bodyPr/>
                    <a:lstStyle/>
                    <a:p>
                      <a:pPr algn="ctr"/>
                      <a:r>
                        <a:rPr lang="en-US" sz="1000" dirty="0">
                          <a:solidFill>
                            <a:srgbClr val="183030"/>
                          </a:solidFill>
                        </a:rPr>
                        <a:t>B</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409"/>
                    </a:solidFill>
                  </a:tcPr>
                </a:tc>
                <a:tc>
                  <a:txBody>
                    <a:bodyPr/>
                    <a:lstStyle/>
                    <a:p>
                      <a:pPr algn="ctr"/>
                      <a:r>
                        <a:rPr lang="en-US" sz="1000" dirty="0">
                          <a:solidFill>
                            <a:srgbClr val="183030"/>
                          </a:solidFill>
                        </a:rPr>
                        <a:t>Â</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Ơ</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P</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extLst>
                  <a:ext uri="{0D108BD9-81ED-4DB2-BD59-A6C34878D82A}">
                    <a16:rowId xmlns:a16="http://schemas.microsoft.com/office/drawing/2014/main" val="10000"/>
                  </a:ext>
                </a:extLst>
              </a:tr>
            </a:tbl>
          </a:graphicData>
        </a:graphic>
      </p:graphicFrame>
      <p:graphicFrame>
        <p:nvGraphicFramePr>
          <p:cNvPr id="22" name="Table 21"/>
          <p:cNvGraphicFramePr>
            <a:graphicFrameLocks noGrp="1"/>
          </p:cNvGraphicFramePr>
          <p:nvPr/>
        </p:nvGraphicFramePr>
        <p:xfrm>
          <a:off x="4254548" y="3067994"/>
          <a:ext cx="3110400" cy="347033"/>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tblGrid>
              <a:tr h="347033">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23" name="Table 22"/>
          <p:cNvGraphicFramePr>
            <a:graphicFrameLocks noGrp="1"/>
          </p:cNvGraphicFramePr>
          <p:nvPr/>
        </p:nvGraphicFramePr>
        <p:xfrm>
          <a:off x="2170000" y="3396442"/>
          <a:ext cx="2764800" cy="345600"/>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tblGrid>
              <a:tr h="345600">
                <a:tc>
                  <a:txBody>
                    <a:bodyPr/>
                    <a:lstStyle/>
                    <a:p>
                      <a:pPr algn="ctr"/>
                      <a:r>
                        <a:rPr lang="en-US" sz="1000" dirty="0">
                          <a:solidFill>
                            <a:srgbClr val="183030"/>
                          </a:solidFill>
                        </a:rPr>
                        <a:t>X</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G</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Ă</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409"/>
                    </a:solidFill>
                  </a:tcPr>
                </a:tc>
                <a:tc>
                  <a:txBody>
                    <a:bodyPr/>
                    <a:lstStyle/>
                    <a:p>
                      <a:pPr algn="ctr"/>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extLst>
                  <a:ext uri="{0D108BD9-81ED-4DB2-BD59-A6C34878D82A}">
                    <a16:rowId xmlns:a16="http://schemas.microsoft.com/office/drawing/2014/main" val="10000"/>
                  </a:ext>
                </a:extLst>
              </a:tr>
            </a:tbl>
          </a:graphicData>
        </a:graphic>
      </p:graphicFrame>
      <p:graphicFrame>
        <p:nvGraphicFramePr>
          <p:cNvPr id="25" name="Table 24"/>
          <p:cNvGraphicFramePr>
            <a:graphicFrameLocks noGrp="1"/>
          </p:cNvGraphicFramePr>
          <p:nvPr/>
        </p:nvGraphicFramePr>
        <p:xfrm>
          <a:off x="452670" y="3749130"/>
          <a:ext cx="4492800" cy="345600"/>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gridCol w="345600">
                  <a:extLst>
                    <a:ext uri="{9D8B030D-6E8A-4147-A177-3AD203B41FA5}">
                      <a16:colId xmlns:a16="http://schemas.microsoft.com/office/drawing/2014/main" val="20009"/>
                    </a:ext>
                  </a:extLst>
                </a:gridCol>
                <a:gridCol w="345600">
                  <a:extLst>
                    <a:ext uri="{9D8B030D-6E8A-4147-A177-3AD203B41FA5}">
                      <a16:colId xmlns:a16="http://schemas.microsoft.com/office/drawing/2014/main" val="20010"/>
                    </a:ext>
                  </a:extLst>
                </a:gridCol>
                <a:gridCol w="345600">
                  <a:extLst>
                    <a:ext uri="{9D8B030D-6E8A-4147-A177-3AD203B41FA5}">
                      <a16:colId xmlns:a16="http://schemas.microsoft.com/office/drawing/2014/main" val="20011"/>
                    </a:ext>
                  </a:extLst>
                </a:gridCol>
                <a:gridCol w="345600">
                  <a:extLst>
                    <a:ext uri="{9D8B030D-6E8A-4147-A177-3AD203B41FA5}">
                      <a16:colId xmlns:a16="http://schemas.microsoft.com/office/drawing/2014/main" val="20012"/>
                    </a:ext>
                  </a:extLst>
                </a:gridCol>
              </a:tblGrid>
              <a:tr h="345600">
                <a:tc>
                  <a:txBody>
                    <a:bodyPr/>
                    <a:lstStyle/>
                    <a:p>
                      <a:pPr algn="ctr"/>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Â</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G</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Ô</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B</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409"/>
                    </a:solidFill>
                  </a:tcPr>
                </a:tc>
                <a:tc>
                  <a:txBody>
                    <a:bodyPr/>
                    <a:lstStyle/>
                    <a:p>
                      <a:pPr algn="ctr"/>
                      <a:r>
                        <a:rPr lang="en-US" sz="1000" dirty="0">
                          <a:solidFill>
                            <a:srgbClr val="183030"/>
                          </a:solidFill>
                        </a:rPr>
                        <a:t>U</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extLst>
                  <a:ext uri="{0D108BD9-81ED-4DB2-BD59-A6C34878D82A}">
                    <a16:rowId xmlns:a16="http://schemas.microsoft.com/office/drawing/2014/main" val="10000"/>
                  </a:ext>
                </a:extLst>
              </a:tr>
            </a:tbl>
          </a:graphicData>
        </a:graphic>
      </p:graphicFrame>
      <p:graphicFrame>
        <p:nvGraphicFramePr>
          <p:cNvPr id="26" name="Table 25"/>
          <p:cNvGraphicFramePr>
            <a:graphicFrameLocks noGrp="1"/>
          </p:cNvGraphicFramePr>
          <p:nvPr/>
        </p:nvGraphicFramePr>
        <p:xfrm>
          <a:off x="450501" y="3751973"/>
          <a:ext cx="4492800" cy="347033"/>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gridCol w="345600">
                  <a:extLst>
                    <a:ext uri="{9D8B030D-6E8A-4147-A177-3AD203B41FA5}">
                      <a16:colId xmlns:a16="http://schemas.microsoft.com/office/drawing/2014/main" val="20009"/>
                    </a:ext>
                  </a:extLst>
                </a:gridCol>
                <a:gridCol w="345600">
                  <a:extLst>
                    <a:ext uri="{9D8B030D-6E8A-4147-A177-3AD203B41FA5}">
                      <a16:colId xmlns:a16="http://schemas.microsoft.com/office/drawing/2014/main" val="20010"/>
                    </a:ext>
                  </a:extLst>
                </a:gridCol>
                <a:gridCol w="345600">
                  <a:extLst>
                    <a:ext uri="{9D8B030D-6E8A-4147-A177-3AD203B41FA5}">
                      <a16:colId xmlns:a16="http://schemas.microsoft.com/office/drawing/2014/main" val="20011"/>
                    </a:ext>
                  </a:extLst>
                </a:gridCol>
                <a:gridCol w="345600">
                  <a:extLst>
                    <a:ext uri="{9D8B030D-6E8A-4147-A177-3AD203B41FA5}">
                      <a16:colId xmlns:a16="http://schemas.microsoft.com/office/drawing/2014/main" val="20012"/>
                    </a:ext>
                  </a:extLst>
                </a:gridCol>
              </a:tblGrid>
              <a:tr h="347033">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27" name="Table 26"/>
          <p:cNvGraphicFramePr>
            <a:graphicFrameLocks noGrp="1"/>
          </p:cNvGraphicFramePr>
          <p:nvPr/>
        </p:nvGraphicFramePr>
        <p:xfrm>
          <a:off x="4275539" y="4102748"/>
          <a:ext cx="2764800" cy="345600"/>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tblGrid>
              <a:tr h="345600">
                <a:tc>
                  <a:txBody>
                    <a:bodyPr/>
                    <a:lstStyle/>
                    <a:p>
                      <a:pPr algn="ctr"/>
                      <a:r>
                        <a:rPr lang="en-US" sz="1000" dirty="0">
                          <a:solidFill>
                            <a:srgbClr val="183030"/>
                          </a:solidFill>
                        </a:rPr>
                        <a:t>B</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409"/>
                    </a:solidFill>
                  </a:tcPr>
                </a:tc>
                <a:tc>
                  <a:txBody>
                    <a:bodyPr/>
                    <a:lstStyle/>
                    <a:p>
                      <a:pPr algn="ctr"/>
                      <a:r>
                        <a:rPr lang="en-US" sz="1000" dirty="0">
                          <a:solidFill>
                            <a:srgbClr val="183030"/>
                          </a:solidFill>
                        </a:rPr>
                        <a:t>E</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E</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O</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E</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O</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extLst>
                  <a:ext uri="{0D108BD9-81ED-4DB2-BD59-A6C34878D82A}">
                    <a16:rowId xmlns:a16="http://schemas.microsoft.com/office/drawing/2014/main" val="10000"/>
                  </a:ext>
                </a:extLst>
              </a:tr>
            </a:tbl>
          </a:graphicData>
        </a:graphic>
      </p:graphicFrame>
      <p:graphicFrame>
        <p:nvGraphicFramePr>
          <p:cNvPr id="28" name="Table 27"/>
          <p:cNvGraphicFramePr>
            <a:graphicFrameLocks noGrp="1"/>
          </p:cNvGraphicFramePr>
          <p:nvPr/>
        </p:nvGraphicFramePr>
        <p:xfrm>
          <a:off x="2162391" y="3389463"/>
          <a:ext cx="2764800" cy="347033"/>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tblGrid>
              <a:tr h="347033">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29" name="Table 28"/>
          <p:cNvGraphicFramePr>
            <a:graphicFrameLocks noGrp="1"/>
          </p:cNvGraphicFramePr>
          <p:nvPr/>
        </p:nvGraphicFramePr>
        <p:xfrm>
          <a:off x="1502803" y="4456532"/>
          <a:ext cx="4838400" cy="345600"/>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gridCol w="345600">
                  <a:extLst>
                    <a:ext uri="{9D8B030D-6E8A-4147-A177-3AD203B41FA5}">
                      <a16:colId xmlns:a16="http://schemas.microsoft.com/office/drawing/2014/main" val="20009"/>
                    </a:ext>
                  </a:extLst>
                </a:gridCol>
                <a:gridCol w="345600">
                  <a:extLst>
                    <a:ext uri="{9D8B030D-6E8A-4147-A177-3AD203B41FA5}">
                      <a16:colId xmlns:a16="http://schemas.microsoft.com/office/drawing/2014/main" val="20010"/>
                    </a:ext>
                  </a:extLst>
                </a:gridCol>
                <a:gridCol w="345600">
                  <a:extLst>
                    <a:ext uri="{9D8B030D-6E8A-4147-A177-3AD203B41FA5}">
                      <a16:colId xmlns:a16="http://schemas.microsoft.com/office/drawing/2014/main" val="20011"/>
                    </a:ext>
                  </a:extLst>
                </a:gridCol>
                <a:gridCol w="345600">
                  <a:extLst>
                    <a:ext uri="{9D8B030D-6E8A-4147-A177-3AD203B41FA5}">
                      <a16:colId xmlns:a16="http://schemas.microsoft.com/office/drawing/2014/main" val="20012"/>
                    </a:ext>
                  </a:extLst>
                </a:gridCol>
                <a:gridCol w="345600">
                  <a:extLst>
                    <a:ext uri="{9D8B030D-6E8A-4147-A177-3AD203B41FA5}">
                      <a16:colId xmlns:a16="http://schemas.microsoft.com/office/drawing/2014/main" val="20013"/>
                    </a:ext>
                  </a:extLst>
                </a:gridCol>
              </a:tblGrid>
              <a:tr h="345600">
                <a:tc>
                  <a:txBody>
                    <a:bodyPr/>
                    <a:lstStyle/>
                    <a:p>
                      <a:r>
                        <a:rPr lang="en-US" sz="1000" dirty="0">
                          <a:solidFill>
                            <a:srgbClr val="183030"/>
                          </a:solidFill>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r>
                        <a:rPr lang="en-US" sz="1000" dirty="0">
                          <a:solidFill>
                            <a:srgbClr val="183030"/>
                          </a:solidFill>
                        </a:rPr>
                        <a:t>Ư</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r>
                        <a:rPr lang="en-US" sz="1000" dirty="0">
                          <a:solidFill>
                            <a:srgbClr val="183030"/>
                          </a:solidFill>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r>
                        <a:rPr lang="en-US" sz="1000" dirty="0">
                          <a:solidFill>
                            <a:srgbClr val="183030"/>
                          </a:solidFill>
                        </a:rPr>
                        <a:t>G</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r>
                        <a:rPr lang="en-US" sz="1000" dirty="0">
                          <a:solidFill>
                            <a:srgbClr val="183030"/>
                          </a:solidFill>
                        </a:rPr>
                        <a:t>Ô</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r>
                        <a:rPr lang="en-US" sz="1000" dirty="0">
                          <a:solidFill>
                            <a:srgbClr val="183030"/>
                          </a:solidFill>
                        </a:rPr>
                        <a:t>I</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r>
                        <a:rPr lang="en-US" sz="1000" dirty="0">
                          <a:solidFill>
                            <a:srgbClr val="183030"/>
                          </a:solidFill>
                        </a:rPr>
                        <a:t>B</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r>
                        <a:rPr lang="en-US" sz="1000" dirty="0">
                          <a:solidFill>
                            <a:srgbClr val="183030"/>
                          </a:solidFill>
                        </a:rPr>
                        <a:t>U</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pPr algn="ctr"/>
                      <a:r>
                        <a:rPr lang="en-US" sz="1000" dirty="0">
                          <a:solidFill>
                            <a:srgbClr val="183030"/>
                          </a:solidFill>
                        </a:rPr>
                        <a:t>Ô</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409"/>
                    </a:solidFill>
                  </a:tcPr>
                </a:tc>
                <a:tc>
                  <a:txBody>
                    <a:bodyPr/>
                    <a:lstStyle/>
                    <a:p>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r>
                        <a:rPr lang="en-US" sz="1000" dirty="0">
                          <a:solidFill>
                            <a:srgbClr val="183030"/>
                          </a:solidFill>
                        </a:rPr>
                        <a:t>G</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r>
                        <a:rPr lang="en-US" sz="1000" dirty="0">
                          <a:solidFill>
                            <a:srgbClr val="183030"/>
                          </a:solidFill>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r>
                        <a:rPr lang="en-US" sz="1000" dirty="0">
                          <a:solidFill>
                            <a:srgbClr val="183030"/>
                          </a:solidFill>
                        </a:rPr>
                        <a:t>Â</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tc>
                  <a:txBody>
                    <a:bodyPr/>
                    <a:lstStyle/>
                    <a:p>
                      <a:r>
                        <a:rPr lang="en-US" sz="1000" dirty="0">
                          <a:solidFill>
                            <a:srgbClr val="183030"/>
                          </a:solidFill>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595"/>
                    </a:solidFill>
                  </a:tcPr>
                </a:tc>
                <a:extLst>
                  <a:ext uri="{0D108BD9-81ED-4DB2-BD59-A6C34878D82A}">
                    <a16:rowId xmlns:a16="http://schemas.microsoft.com/office/drawing/2014/main" val="10000"/>
                  </a:ext>
                </a:extLst>
              </a:tr>
            </a:tbl>
          </a:graphicData>
        </a:graphic>
      </p:graphicFrame>
      <p:graphicFrame>
        <p:nvGraphicFramePr>
          <p:cNvPr id="30" name="Table 29"/>
          <p:cNvGraphicFramePr>
            <a:graphicFrameLocks noGrp="1"/>
          </p:cNvGraphicFramePr>
          <p:nvPr/>
        </p:nvGraphicFramePr>
        <p:xfrm>
          <a:off x="4223714" y="2015084"/>
          <a:ext cx="4838400" cy="345600"/>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gridCol w="345600">
                  <a:extLst>
                    <a:ext uri="{9D8B030D-6E8A-4147-A177-3AD203B41FA5}">
                      <a16:colId xmlns:a16="http://schemas.microsoft.com/office/drawing/2014/main" val="20009"/>
                    </a:ext>
                  </a:extLst>
                </a:gridCol>
                <a:gridCol w="345600">
                  <a:extLst>
                    <a:ext uri="{9D8B030D-6E8A-4147-A177-3AD203B41FA5}">
                      <a16:colId xmlns:a16="http://schemas.microsoft.com/office/drawing/2014/main" val="20010"/>
                    </a:ext>
                  </a:extLst>
                </a:gridCol>
                <a:gridCol w="345600">
                  <a:extLst>
                    <a:ext uri="{9D8B030D-6E8A-4147-A177-3AD203B41FA5}">
                      <a16:colId xmlns:a16="http://schemas.microsoft.com/office/drawing/2014/main" val="20011"/>
                    </a:ext>
                  </a:extLst>
                </a:gridCol>
                <a:gridCol w="345600">
                  <a:extLst>
                    <a:ext uri="{9D8B030D-6E8A-4147-A177-3AD203B41FA5}">
                      <a16:colId xmlns:a16="http://schemas.microsoft.com/office/drawing/2014/main" val="20012"/>
                    </a:ext>
                  </a:extLst>
                </a:gridCol>
                <a:gridCol w="345600">
                  <a:extLst>
                    <a:ext uri="{9D8B030D-6E8A-4147-A177-3AD203B41FA5}">
                      <a16:colId xmlns:a16="http://schemas.microsoft.com/office/drawing/2014/main" val="20013"/>
                    </a:ext>
                  </a:extLst>
                </a:gridCol>
              </a:tblGrid>
              <a:tr h="345600">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32" name="TextBox 31"/>
          <p:cNvSpPr txBox="1"/>
          <p:nvPr/>
        </p:nvSpPr>
        <p:spPr>
          <a:xfrm>
            <a:off x="2792186" y="293915"/>
            <a:ext cx="3559629" cy="461665"/>
          </a:xfrm>
          <a:prstGeom prst="rect">
            <a:avLst/>
          </a:prstGeom>
          <a:noFill/>
        </p:spPr>
        <p:txBody>
          <a:bodyPr wrap="square" rtlCol="0">
            <a:spAutoFit/>
          </a:bodyPr>
          <a:lstStyle/>
          <a:p>
            <a:pPr defTabSz="342900">
              <a:buClrTx/>
              <a:defRPr/>
            </a:pPr>
            <a:r>
              <a:rPr lang="en-US" sz="2400" b="1" kern="1200" dirty="0" err="1">
                <a:solidFill>
                  <a:prstClr val="white"/>
                </a:solidFill>
                <a:latin typeface="Calibri"/>
                <a:ea typeface="+mn-ea"/>
                <a:cs typeface="+mn-cs"/>
              </a:rPr>
              <a:t>TRÒ</a:t>
            </a:r>
            <a:r>
              <a:rPr lang="en-US" sz="2400" b="1" kern="1200" dirty="0">
                <a:solidFill>
                  <a:prstClr val="white"/>
                </a:solidFill>
                <a:latin typeface="Calibri"/>
                <a:ea typeface="+mn-ea"/>
                <a:cs typeface="+mn-cs"/>
              </a:rPr>
              <a:t> </a:t>
            </a:r>
            <a:r>
              <a:rPr lang="en-US" sz="2400" b="1" kern="1200" dirty="0" err="1">
                <a:solidFill>
                  <a:prstClr val="white"/>
                </a:solidFill>
                <a:latin typeface="Calibri"/>
                <a:ea typeface="+mn-ea"/>
                <a:cs typeface="+mn-cs"/>
              </a:rPr>
              <a:t>CHƠI</a:t>
            </a:r>
            <a:r>
              <a:rPr lang="en-US" sz="2400" b="1" kern="1200" dirty="0">
                <a:solidFill>
                  <a:prstClr val="white"/>
                </a:solidFill>
                <a:latin typeface="Calibri"/>
                <a:ea typeface="+mn-ea"/>
                <a:cs typeface="+mn-cs"/>
              </a:rPr>
              <a:t> </a:t>
            </a:r>
            <a:r>
              <a:rPr lang="en-US" sz="2400" b="1" kern="1200" dirty="0" err="1">
                <a:solidFill>
                  <a:prstClr val="white"/>
                </a:solidFill>
                <a:latin typeface="Calibri"/>
                <a:ea typeface="+mn-ea"/>
                <a:cs typeface="+mn-cs"/>
              </a:rPr>
              <a:t>GIẢI</a:t>
            </a:r>
            <a:r>
              <a:rPr lang="en-US" sz="2400" b="1" kern="1200" dirty="0">
                <a:solidFill>
                  <a:prstClr val="white"/>
                </a:solidFill>
                <a:latin typeface="Calibri"/>
                <a:ea typeface="+mn-ea"/>
                <a:cs typeface="+mn-cs"/>
              </a:rPr>
              <a:t> Ô </a:t>
            </a:r>
            <a:r>
              <a:rPr lang="en-US" sz="2400" b="1" kern="1200" dirty="0" err="1">
                <a:solidFill>
                  <a:prstClr val="white"/>
                </a:solidFill>
                <a:latin typeface="Calibri"/>
                <a:ea typeface="+mn-ea"/>
                <a:cs typeface="+mn-cs"/>
              </a:rPr>
              <a:t>CHỮ</a:t>
            </a:r>
            <a:endParaRPr lang="en-US" sz="2400" b="1" kern="1200" dirty="0">
              <a:solidFill>
                <a:prstClr val="white"/>
              </a:solidFill>
              <a:latin typeface="Calibri"/>
              <a:ea typeface="+mn-ea"/>
              <a:cs typeface="+mn-cs"/>
            </a:endParaRPr>
          </a:p>
        </p:txBody>
      </p:sp>
      <p:graphicFrame>
        <p:nvGraphicFramePr>
          <p:cNvPr id="24" name="Table 23"/>
          <p:cNvGraphicFramePr>
            <a:graphicFrameLocks noGrp="1"/>
          </p:cNvGraphicFramePr>
          <p:nvPr/>
        </p:nvGraphicFramePr>
        <p:xfrm>
          <a:off x="4251552" y="4102455"/>
          <a:ext cx="2764800" cy="347033"/>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tblGrid>
              <a:tr h="347033">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16" name="Table 15"/>
          <p:cNvGraphicFramePr>
            <a:graphicFrameLocks noGrp="1"/>
          </p:cNvGraphicFramePr>
          <p:nvPr/>
        </p:nvGraphicFramePr>
        <p:xfrm>
          <a:off x="1513415" y="4451938"/>
          <a:ext cx="4838400" cy="347033"/>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gridCol w="3456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gridCol w="345600">
                  <a:extLst>
                    <a:ext uri="{9D8B030D-6E8A-4147-A177-3AD203B41FA5}">
                      <a16:colId xmlns:a16="http://schemas.microsoft.com/office/drawing/2014/main" val="20004"/>
                    </a:ext>
                  </a:extLst>
                </a:gridCol>
                <a:gridCol w="345600">
                  <a:extLst>
                    <a:ext uri="{9D8B030D-6E8A-4147-A177-3AD203B41FA5}">
                      <a16:colId xmlns:a16="http://schemas.microsoft.com/office/drawing/2014/main" val="20005"/>
                    </a:ext>
                  </a:extLst>
                </a:gridCol>
                <a:gridCol w="345600">
                  <a:extLst>
                    <a:ext uri="{9D8B030D-6E8A-4147-A177-3AD203B41FA5}">
                      <a16:colId xmlns:a16="http://schemas.microsoft.com/office/drawing/2014/main" val="20006"/>
                    </a:ext>
                  </a:extLst>
                </a:gridCol>
                <a:gridCol w="345600">
                  <a:extLst>
                    <a:ext uri="{9D8B030D-6E8A-4147-A177-3AD203B41FA5}">
                      <a16:colId xmlns:a16="http://schemas.microsoft.com/office/drawing/2014/main" val="20007"/>
                    </a:ext>
                  </a:extLst>
                </a:gridCol>
                <a:gridCol w="345600">
                  <a:extLst>
                    <a:ext uri="{9D8B030D-6E8A-4147-A177-3AD203B41FA5}">
                      <a16:colId xmlns:a16="http://schemas.microsoft.com/office/drawing/2014/main" val="20008"/>
                    </a:ext>
                  </a:extLst>
                </a:gridCol>
                <a:gridCol w="345600">
                  <a:extLst>
                    <a:ext uri="{9D8B030D-6E8A-4147-A177-3AD203B41FA5}">
                      <a16:colId xmlns:a16="http://schemas.microsoft.com/office/drawing/2014/main" val="20009"/>
                    </a:ext>
                  </a:extLst>
                </a:gridCol>
                <a:gridCol w="345600">
                  <a:extLst>
                    <a:ext uri="{9D8B030D-6E8A-4147-A177-3AD203B41FA5}">
                      <a16:colId xmlns:a16="http://schemas.microsoft.com/office/drawing/2014/main" val="20010"/>
                    </a:ext>
                  </a:extLst>
                </a:gridCol>
                <a:gridCol w="345600">
                  <a:extLst>
                    <a:ext uri="{9D8B030D-6E8A-4147-A177-3AD203B41FA5}">
                      <a16:colId xmlns:a16="http://schemas.microsoft.com/office/drawing/2014/main" val="20011"/>
                    </a:ext>
                  </a:extLst>
                </a:gridCol>
                <a:gridCol w="345600">
                  <a:extLst>
                    <a:ext uri="{9D8B030D-6E8A-4147-A177-3AD203B41FA5}">
                      <a16:colId xmlns:a16="http://schemas.microsoft.com/office/drawing/2014/main" val="20012"/>
                    </a:ext>
                  </a:extLst>
                </a:gridCol>
                <a:gridCol w="345600">
                  <a:extLst>
                    <a:ext uri="{9D8B030D-6E8A-4147-A177-3AD203B41FA5}">
                      <a16:colId xmlns:a16="http://schemas.microsoft.com/office/drawing/2014/main" val="20013"/>
                    </a:ext>
                  </a:extLst>
                </a:gridCol>
              </a:tblGrid>
              <a:tr h="347033">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endParaRPr lang="en-US" sz="1000" dirty="0"/>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33" name="Table 32"/>
          <p:cNvGraphicFramePr>
            <a:graphicFrameLocks noGrp="1"/>
          </p:cNvGraphicFramePr>
          <p:nvPr/>
        </p:nvGraphicFramePr>
        <p:xfrm>
          <a:off x="71651" y="969654"/>
          <a:ext cx="345600" cy="3801600"/>
        </p:xfrm>
        <a:graphic>
          <a:graphicData uri="http://schemas.openxmlformats.org/drawingml/2006/table">
            <a:tbl>
              <a:tblPr firstRow="1" bandRow="1">
                <a:tableStyleId>{5C22544A-7EE6-4342-B048-85BDC9FD1C3A}</a:tableStyleId>
              </a:tblPr>
              <a:tblGrid>
                <a:gridCol w="345600">
                  <a:extLst>
                    <a:ext uri="{9D8B030D-6E8A-4147-A177-3AD203B41FA5}">
                      <a16:colId xmlns:a16="http://schemas.microsoft.com/office/drawing/2014/main" val="20000"/>
                    </a:ext>
                  </a:extLst>
                </a:gridCol>
              </a:tblGrid>
              <a:tr h="345600">
                <a:tc>
                  <a:txBody>
                    <a:bodyPr/>
                    <a:lstStyle/>
                    <a:p>
                      <a:pPr algn="ctr"/>
                      <a:r>
                        <a:rPr lang="en-US" sz="1000" b="1" dirty="0">
                          <a:solidFill>
                            <a:srgbClr val="183030"/>
                          </a:solidFill>
                          <a:latin typeface="+mn-lt"/>
                          <a:cs typeface="Times New Roman" pitchFamily="18" charset="0"/>
                          <a:hlinkClick r:id="rId2" action="ppaction://hlinksldjump"/>
                        </a:rPr>
                        <a:t>1</a:t>
                      </a:r>
                      <a:endParaRPr lang="en-US" sz="1000" b="1" dirty="0">
                        <a:solidFill>
                          <a:srgbClr val="183030"/>
                        </a:solidFill>
                        <a:latin typeface="+mn-lt"/>
                        <a:cs typeface="Times New Roman"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10000"/>
                  </a:ext>
                </a:extLst>
              </a:tr>
              <a:tr h="345600">
                <a:tc>
                  <a:txBody>
                    <a:bodyPr/>
                    <a:lstStyle/>
                    <a:p>
                      <a:pPr algn="ctr"/>
                      <a:r>
                        <a:rPr lang="en-US" sz="1000" b="1" dirty="0">
                          <a:solidFill>
                            <a:srgbClr val="183030"/>
                          </a:solidFill>
                          <a:latin typeface="+mn-lt"/>
                          <a:cs typeface="Times New Roman" pitchFamily="18" charset="0"/>
                          <a:hlinkClick r:id="rId3" action="ppaction://hlinksldjump"/>
                        </a:rPr>
                        <a:t>2</a:t>
                      </a:r>
                      <a:endParaRPr lang="en-US" sz="1000" b="1" dirty="0">
                        <a:solidFill>
                          <a:srgbClr val="183030"/>
                        </a:solidFill>
                        <a:latin typeface="+mn-lt"/>
                        <a:cs typeface="Times New Roman"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10001"/>
                  </a:ext>
                </a:extLst>
              </a:tr>
              <a:tr h="345600">
                <a:tc>
                  <a:txBody>
                    <a:bodyPr/>
                    <a:lstStyle/>
                    <a:p>
                      <a:pPr algn="ctr"/>
                      <a:r>
                        <a:rPr lang="en-US" sz="1000" b="1" dirty="0">
                          <a:solidFill>
                            <a:srgbClr val="183030"/>
                          </a:solidFill>
                          <a:latin typeface="+mn-lt"/>
                          <a:cs typeface="Times New Roman" pitchFamily="18" charset="0"/>
                          <a:hlinkClick r:id="rId4" action="ppaction://hlinksldjump"/>
                        </a:rPr>
                        <a:t>3</a:t>
                      </a:r>
                      <a:endParaRPr lang="en-US" sz="1000" b="1" dirty="0">
                        <a:solidFill>
                          <a:srgbClr val="183030"/>
                        </a:solidFill>
                        <a:latin typeface="+mn-lt"/>
                        <a:cs typeface="Times New Roman"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10002"/>
                  </a:ext>
                </a:extLst>
              </a:tr>
              <a:tr h="345600">
                <a:tc>
                  <a:txBody>
                    <a:bodyPr/>
                    <a:lstStyle/>
                    <a:p>
                      <a:pPr algn="ctr"/>
                      <a:r>
                        <a:rPr lang="en-US" sz="1000" b="1" dirty="0">
                          <a:solidFill>
                            <a:srgbClr val="183030"/>
                          </a:solidFill>
                          <a:latin typeface="+mn-lt"/>
                          <a:cs typeface="Times New Roman" pitchFamily="18" charset="0"/>
                          <a:hlinkClick r:id="rId5" action="ppaction://hlinksldjump"/>
                        </a:rPr>
                        <a:t>4</a:t>
                      </a:r>
                      <a:endParaRPr lang="en-US" sz="1000" b="1" dirty="0">
                        <a:solidFill>
                          <a:srgbClr val="183030"/>
                        </a:solidFill>
                        <a:latin typeface="+mn-lt"/>
                        <a:cs typeface="Times New Roman"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10003"/>
                  </a:ext>
                </a:extLst>
              </a:tr>
              <a:tr h="345600">
                <a:tc>
                  <a:txBody>
                    <a:bodyPr/>
                    <a:lstStyle/>
                    <a:p>
                      <a:pPr algn="ctr"/>
                      <a:r>
                        <a:rPr lang="en-US" sz="1000" b="1" dirty="0">
                          <a:solidFill>
                            <a:srgbClr val="183030"/>
                          </a:solidFill>
                          <a:latin typeface="+mn-lt"/>
                          <a:cs typeface="Times New Roman" pitchFamily="18" charset="0"/>
                          <a:hlinkClick r:id="rId6" action="ppaction://hlinksldjump"/>
                        </a:rPr>
                        <a:t>5</a:t>
                      </a:r>
                      <a:endParaRPr lang="en-US" sz="1000" b="1" dirty="0">
                        <a:solidFill>
                          <a:srgbClr val="183030"/>
                        </a:solidFill>
                        <a:latin typeface="+mn-lt"/>
                        <a:cs typeface="Times New Roman"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10004"/>
                  </a:ext>
                </a:extLst>
              </a:tr>
              <a:tr h="345600">
                <a:tc>
                  <a:txBody>
                    <a:bodyPr/>
                    <a:lstStyle/>
                    <a:p>
                      <a:pPr algn="ctr"/>
                      <a:r>
                        <a:rPr lang="en-US" sz="1000" b="1" dirty="0">
                          <a:solidFill>
                            <a:srgbClr val="183030"/>
                          </a:solidFill>
                          <a:latin typeface="+mn-lt"/>
                          <a:cs typeface="Times New Roman" pitchFamily="18" charset="0"/>
                          <a:hlinkClick r:id="rId7" action="ppaction://hlinksldjump"/>
                        </a:rPr>
                        <a:t>6</a:t>
                      </a:r>
                      <a:endParaRPr lang="en-US" sz="1000" b="1" dirty="0">
                        <a:solidFill>
                          <a:srgbClr val="183030"/>
                        </a:solidFill>
                        <a:latin typeface="+mn-lt"/>
                        <a:cs typeface="Times New Roman"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10005"/>
                  </a:ext>
                </a:extLst>
              </a:tr>
              <a:tr h="345600">
                <a:tc>
                  <a:txBody>
                    <a:bodyPr/>
                    <a:lstStyle/>
                    <a:p>
                      <a:pPr algn="ctr"/>
                      <a:r>
                        <a:rPr lang="en-US" sz="1000" b="1" dirty="0">
                          <a:solidFill>
                            <a:srgbClr val="183030"/>
                          </a:solidFill>
                          <a:latin typeface="+mn-lt"/>
                          <a:cs typeface="Times New Roman" pitchFamily="18" charset="0"/>
                          <a:hlinkClick r:id="rId8" action="ppaction://hlinksldjump"/>
                        </a:rPr>
                        <a:t>7</a:t>
                      </a:r>
                      <a:endParaRPr lang="en-US" sz="1000" b="1" dirty="0">
                        <a:solidFill>
                          <a:srgbClr val="183030"/>
                        </a:solidFill>
                        <a:latin typeface="+mn-lt"/>
                        <a:cs typeface="Times New Roman"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10006"/>
                  </a:ext>
                </a:extLst>
              </a:tr>
              <a:tr h="345600">
                <a:tc>
                  <a:txBody>
                    <a:bodyPr/>
                    <a:lstStyle/>
                    <a:p>
                      <a:pPr algn="ctr"/>
                      <a:r>
                        <a:rPr lang="en-US" sz="1000" b="1" dirty="0">
                          <a:solidFill>
                            <a:srgbClr val="183030"/>
                          </a:solidFill>
                          <a:latin typeface="+mn-lt"/>
                          <a:cs typeface="Times New Roman" pitchFamily="18" charset="0"/>
                          <a:hlinkClick r:id="rId9" action="ppaction://hlinksldjump"/>
                        </a:rPr>
                        <a:t>8</a:t>
                      </a:r>
                      <a:endParaRPr lang="en-US" sz="1000" b="1" dirty="0">
                        <a:solidFill>
                          <a:srgbClr val="183030"/>
                        </a:solidFill>
                        <a:latin typeface="+mn-lt"/>
                        <a:cs typeface="Times New Roman"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10007"/>
                  </a:ext>
                </a:extLst>
              </a:tr>
              <a:tr h="345600">
                <a:tc>
                  <a:txBody>
                    <a:bodyPr/>
                    <a:lstStyle/>
                    <a:p>
                      <a:pPr algn="ctr"/>
                      <a:r>
                        <a:rPr lang="en-US" sz="1000" b="1" dirty="0">
                          <a:solidFill>
                            <a:srgbClr val="183030"/>
                          </a:solidFill>
                          <a:latin typeface="+mn-lt"/>
                          <a:cs typeface="Times New Roman" pitchFamily="18" charset="0"/>
                          <a:hlinkClick r:id="rId10" action="ppaction://hlinksldjump"/>
                        </a:rPr>
                        <a:t>9</a:t>
                      </a:r>
                      <a:endParaRPr lang="en-US" sz="1000" b="1" dirty="0">
                        <a:solidFill>
                          <a:srgbClr val="183030"/>
                        </a:solidFill>
                        <a:latin typeface="+mn-lt"/>
                        <a:cs typeface="Times New Roman"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10008"/>
                  </a:ext>
                </a:extLst>
              </a:tr>
              <a:tr h="345600">
                <a:tc>
                  <a:txBody>
                    <a:bodyPr/>
                    <a:lstStyle/>
                    <a:p>
                      <a:pPr algn="ctr"/>
                      <a:r>
                        <a:rPr lang="en-US" sz="1000" b="1" dirty="0">
                          <a:solidFill>
                            <a:srgbClr val="183030"/>
                          </a:solidFill>
                          <a:latin typeface="+mn-lt"/>
                          <a:cs typeface="Times New Roman" pitchFamily="18" charset="0"/>
                          <a:hlinkClick r:id="rId11" action="ppaction://hlinksldjump"/>
                        </a:rPr>
                        <a:t>10</a:t>
                      </a:r>
                      <a:endParaRPr lang="en-US" sz="1000" b="1" dirty="0">
                        <a:solidFill>
                          <a:srgbClr val="183030"/>
                        </a:solidFill>
                        <a:latin typeface="+mn-lt"/>
                        <a:cs typeface="Times New Roman"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10009"/>
                  </a:ext>
                </a:extLst>
              </a:tr>
              <a:tr h="345600">
                <a:tc>
                  <a:txBody>
                    <a:bodyPr/>
                    <a:lstStyle/>
                    <a:p>
                      <a:pPr algn="ctr"/>
                      <a:r>
                        <a:rPr lang="en-US" sz="1000" b="1" dirty="0">
                          <a:solidFill>
                            <a:srgbClr val="183030"/>
                          </a:solidFill>
                          <a:latin typeface="+mn-lt"/>
                          <a:cs typeface="Times New Roman" pitchFamily="18" charset="0"/>
                          <a:hlinkClick r:id="rId12" action="ppaction://hlinksldjump"/>
                        </a:rPr>
                        <a:t>11</a:t>
                      </a:r>
                      <a:endParaRPr lang="en-US" sz="1000" b="1" dirty="0">
                        <a:solidFill>
                          <a:srgbClr val="183030"/>
                        </a:solidFill>
                        <a:latin typeface="+mn-lt"/>
                        <a:cs typeface="Times New Roman" pitchFamily="18"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8260937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2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86CA-2FA3-0B0D-938B-CC85B3F213C2}"/>
              </a:ext>
            </a:extLst>
          </p:cNvPr>
          <p:cNvSpPr>
            <a:spLocks noGrp="1"/>
          </p:cNvSpPr>
          <p:nvPr>
            <p:ph type="title"/>
          </p:nvPr>
        </p:nvSpPr>
        <p:spPr/>
        <p:txBody>
          <a:bodyPr/>
          <a:lstStyle/>
          <a:p>
            <a:r>
              <a:rPr lang="vi-VN" dirty="0">
                <a:latin typeface="Candara" panose="020E0502030303020204" pitchFamily="34" charset="0"/>
              </a:rPr>
              <a:t>I</a:t>
            </a:r>
            <a:r>
              <a:rPr lang="en-US" dirty="0">
                <a:latin typeface="Candara" panose="020E0502030303020204" pitchFamily="34" charset="0"/>
              </a:rPr>
              <a:t>II. </a:t>
            </a:r>
            <a:r>
              <a:rPr lang="en-US" dirty="0" err="1">
                <a:latin typeface="Candara" panose="020E0502030303020204" pitchFamily="34" charset="0"/>
              </a:rPr>
              <a:t>Tổng</a:t>
            </a:r>
            <a:r>
              <a:rPr lang="en-US" dirty="0">
                <a:latin typeface="Candara" panose="020E0502030303020204" pitchFamily="34" charset="0"/>
              </a:rPr>
              <a:t> </a:t>
            </a:r>
            <a:r>
              <a:rPr lang="en-US" dirty="0" err="1">
                <a:latin typeface="Candara" panose="020E0502030303020204" pitchFamily="34" charset="0"/>
              </a:rPr>
              <a:t>kết</a:t>
            </a:r>
            <a:endParaRPr lang="en-VN" dirty="0">
              <a:latin typeface="Candara" panose="020E0502030303020204" pitchFamily="34" charset="0"/>
            </a:endParaRPr>
          </a:p>
        </p:txBody>
      </p:sp>
      <p:graphicFrame>
        <p:nvGraphicFramePr>
          <p:cNvPr id="3" name="Table 2">
            <a:extLst>
              <a:ext uri="{FF2B5EF4-FFF2-40B4-BE49-F238E27FC236}">
                <a16:creationId xmlns:a16="http://schemas.microsoft.com/office/drawing/2014/main" id="{FFB771C9-A2D8-B92D-F05B-526FB07BEE53}"/>
              </a:ext>
            </a:extLst>
          </p:cNvPr>
          <p:cNvGraphicFramePr>
            <a:graphicFrameLocks noGrp="1"/>
          </p:cNvGraphicFramePr>
          <p:nvPr>
            <p:extLst>
              <p:ext uri="{D42A27DB-BD31-4B8C-83A1-F6EECF244321}">
                <p14:modId xmlns:p14="http://schemas.microsoft.com/office/powerpoint/2010/main" val="4167748174"/>
              </p:ext>
            </p:extLst>
          </p:nvPr>
        </p:nvGraphicFramePr>
        <p:xfrm>
          <a:off x="873760" y="1655718"/>
          <a:ext cx="6664958" cy="2391537"/>
        </p:xfrm>
        <a:graphic>
          <a:graphicData uri="http://schemas.openxmlformats.org/drawingml/2006/table">
            <a:tbl>
              <a:tblPr firstRow="1" firstCol="1" bandRow="1">
                <a:tableStyleId>{100E280A-A372-407D-8FD6-9DC6A26CFB20}</a:tableStyleId>
              </a:tblPr>
              <a:tblGrid>
                <a:gridCol w="1792937">
                  <a:extLst>
                    <a:ext uri="{9D8B030D-6E8A-4147-A177-3AD203B41FA5}">
                      <a16:colId xmlns:a16="http://schemas.microsoft.com/office/drawing/2014/main" val="4065061680"/>
                    </a:ext>
                  </a:extLst>
                </a:gridCol>
                <a:gridCol w="1383262">
                  <a:extLst>
                    <a:ext uri="{9D8B030D-6E8A-4147-A177-3AD203B41FA5}">
                      <a16:colId xmlns:a16="http://schemas.microsoft.com/office/drawing/2014/main" val="2611677255"/>
                    </a:ext>
                  </a:extLst>
                </a:gridCol>
                <a:gridCol w="1383262">
                  <a:extLst>
                    <a:ext uri="{9D8B030D-6E8A-4147-A177-3AD203B41FA5}">
                      <a16:colId xmlns:a16="http://schemas.microsoft.com/office/drawing/2014/main" val="1769014612"/>
                    </a:ext>
                  </a:extLst>
                </a:gridCol>
                <a:gridCol w="2105497">
                  <a:extLst>
                    <a:ext uri="{9D8B030D-6E8A-4147-A177-3AD203B41FA5}">
                      <a16:colId xmlns:a16="http://schemas.microsoft.com/office/drawing/2014/main" val="1201954441"/>
                    </a:ext>
                  </a:extLst>
                </a:gridCol>
              </a:tblGrid>
              <a:tr h="0">
                <a:tc gridSpan="2">
                  <a:txBody>
                    <a:bodyPr/>
                    <a:lstStyle/>
                    <a:p>
                      <a:pPr marL="0" lvl="0" indent="0" algn="ctr">
                        <a:lnSpc>
                          <a:spcPct val="129000"/>
                        </a:lnSpc>
                        <a:buFont typeface="+mj-lt"/>
                        <a:buNone/>
                        <a:tabLst>
                          <a:tab pos="100330" algn="l"/>
                        </a:tabLst>
                      </a:pPr>
                      <a:r>
                        <a:rPr lang="en-US" sz="1600" b="1" i="0" dirty="0">
                          <a:effectLst/>
                          <a:latin typeface="Candara" panose="020E0502030303020204" pitchFamily="34" charset="0"/>
                        </a:rPr>
                        <a:t>NGHỆ THUẬT</a:t>
                      </a:r>
                      <a:endParaRPr lang="en-VN" sz="1600" b="1" i="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tc gridSpan="2">
                  <a:txBody>
                    <a:bodyPr/>
                    <a:lstStyle/>
                    <a:p>
                      <a:pPr marL="0" lvl="0" indent="0" algn="ctr">
                        <a:lnSpc>
                          <a:spcPct val="129000"/>
                        </a:lnSpc>
                        <a:buFont typeface="+mj-lt"/>
                        <a:buNone/>
                        <a:tabLst>
                          <a:tab pos="100330" algn="l"/>
                        </a:tabLst>
                      </a:pPr>
                      <a:r>
                        <a:rPr lang="en-US" sz="1600" b="1" i="0" dirty="0">
                          <a:effectLst/>
                          <a:latin typeface="Candara" panose="020E0502030303020204" pitchFamily="34" charset="0"/>
                        </a:rPr>
                        <a:t>NỘI DUNG</a:t>
                      </a:r>
                      <a:endParaRPr lang="en-VN" sz="1600" b="1" i="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3380221430"/>
                  </a:ext>
                </a:extLst>
              </a:tr>
              <a:tr h="0">
                <a:tc>
                  <a:txBody>
                    <a:bodyPr/>
                    <a:lstStyle/>
                    <a:p>
                      <a:pPr algn="ctr">
                        <a:lnSpc>
                          <a:spcPct val="129000"/>
                        </a:lnSpc>
                        <a:tabLst>
                          <a:tab pos="100330" algn="l"/>
                        </a:tabLst>
                      </a:pPr>
                      <a:r>
                        <a:rPr lang="en-US" sz="1600" b="1" i="1">
                          <a:effectLst/>
                          <a:latin typeface="Candara" panose="020E0502030303020204" pitchFamily="34" charset="0"/>
                        </a:rPr>
                        <a:t>Yếu tố Đường luật</a:t>
                      </a:r>
                      <a:endParaRPr lang="en-VN" sz="1600" b="1" i="1">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9000"/>
                        </a:lnSpc>
                        <a:tabLst>
                          <a:tab pos="100330" algn="l"/>
                        </a:tabLst>
                      </a:pPr>
                      <a:r>
                        <a:rPr lang="en-US" sz="1600" b="1" i="1" dirty="0" err="1">
                          <a:effectLst/>
                          <a:latin typeface="Candara" panose="020E0502030303020204" pitchFamily="34" charset="0"/>
                        </a:rPr>
                        <a:t>Yếu</a:t>
                      </a:r>
                      <a:r>
                        <a:rPr lang="en-US" sz="1600" b="1" i="1" dirty="0">
                          <a:effectLst/>
                          <a:latin typeface="Candara" panose="020E0502030303020204" pitchFamily="34" charset="0"/>
                        </a:rPr>
                        <a:t> </a:t>
                      </a:r>
                      <a:r>
                        <a:rPr lang="en-US" sz="1600" b="1" i="1" dirty="0" err="1">
                          <a:effectLst/>
                          <a:latin typeface="Candara" panose="020E0502030303020204" pitchFamily="34" charset="0"/>
                        </a:rPr>
                        <a:t>tố</a:t>
                      </a:r>
                      <a:r>
                        <a:rPr lang="en-US" sz="1600" b="1" i="1" dirty="0">
                          <a:effectLst/>
                          <a:latin typeface="Candara" panose="020E0502030303020204" pitchFamily="34" charset="0"/>
                        </a:rPr>
                        <a:t> </a:t>
                      </a:r>
                      <a:r>
                        <a:rPr lang="en-US" sz="1600" b="1" i="1" dirty="0" err="1">
                          <a:effectLst/>
                          <a:latin typeface="Candara" panose="020E0502030303020204" pitchFamily="34" charset="0"/>
                        </a:rPr>
                        <a:t>Nôm</a:t>
                      </a:r>
                      <a:endParaRPr lang="en-VN" sz="1600" b="1" i="1"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9000"/>
                        </a:lnSpc>
                        <a:tabLst>
                          <a:tab pos="100330" algn="l"/>
                        </a:tabLst>
                      </a:pPr>
                      <a:r>
                        <a:rPr lang="en-US" sz="1600" b="1" i="1">
                          <a:effectLst/>
                          <a:latin typeface="Candara" panose="020E0502030303020204" pitchFamily="34" charset="0"/>
                        </a:rPr>
                        <a:t>Cảnh thu</a:t>
                      </a:r>
                      <a:endParaRPr lang="en-VN" sz="1600" b="1" i="1">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9000"/>
                        </a:lnSpc>
                        <a:tabLst>
                          <a:tab pos="100330" algn="l"/>
                        </a:tabLst>
                      </a:pPr>
                      <a:r>
                        <a:rPr lang="en-US" sz="1600" b="1" i="1" dirty="0" err="1">
                          <a:effectLst/>
                          <a:latin typeface="Candara" panose="020E0502030303020204" pitchFamily="34" charset="0"/>
                        </a:rPr>
                        <a:t>Tình</a:t>
                      </a:r>
                      <a:r>
                        <a:rPr lang="en-US" sz="1600" b="1" i="1" dirty="0">
                          <a:effectLst/>
                          <a:latin typeface="Candara" panose="020E0502030303020204" pitchFamily="34" charset="0"/>
                        </a:rPr>
                        <a:t> </a:t>
                      </a:r>
                      <a:r>
                        <a:rPr lang="en-US" sz="1600" b="1" i="1" dirty="0" err="1">
                          <a:effectLst/>
                          <a:latin typeface="Candara" panose="020E0502030303020204" pitchFamily="34" charset="0"/>
                        </a:rPr>
                        <a:t>thu</a:t>
                      </a:r>
                      <a:endParaRPr lang="en-VN" sz="1600" b="1" i="1"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8757517"/>
                  </a:ext>
                </a:extLst>
              </a:tr>
              <a:tr h="0">
                <a:tc>
                  <a:txBody>
                    <a:bodyPr/>
                    <a:lstStyle/>
                    <a:p>
                      <a:pPr algn="just">
                        <a:lnSpc>
                          <a:spcPct val="129000"/>
                        </a:lnSpc>
                        <a:tabLst>
                          <a:tab pos="100330" algn="l"/>
                        </a:tabLst>
                      </a:pPr>
                      <a:r>
                        <a:rPr lang="en-US" sz="1600" dirty="0">
                          <a:effectLst/>
                          <a:latin typeface="Candara" panose="020E0502030303020204" pitchFamily="34" charset="0"/>
                        </a:rPr>
                        <a:t>- </a:t>
                      </a:r>
                      <a:r>
                        <a:rPr lang="en-US" sz="1600" dirty="0" err="1">
                          <a:effectLst/>
                          <a:latin typeface="Candara" panose="020E0502030303020204" pitchFamily="34" charset="0"/>
                        </a:rPr>
                        <a:t>Thể</a:t>
                      </a:r>
                      <a:r>
                        <a:rPr lang="en-US" sz="1600" dirty="0">
                          <a:effectLst/>
                          <a:latin typeface="Candara" panose="020E0502030303020204" pitchFamily="34" charset="0"/>
                        </a:rPr>
                        <a:t> </a:t>
                      </a:r>
                      <a:r>
                        <a:rPr lang="en-US" sz="1600" dirty="0" err="1">
                          <a:effectLst/>
                          <a:latin typeface="Candara" panose="020E0502030303020204" pitchFamily="34" charset="0"/>
                        </a:rPr>
                        <a:t>thơ</a:t>
                      </a:r>
                      <a:endParaRPr lang="en-VN" sz="1600" dirty="0">
                        <a:effectLst/>
                        <a:latin typeface="Candara" panose="020E0502030303020204" pitchFamily="34" charset="0"/>
                      </a:endParaRPr>
                    </a:p>
                    <a:p>
                      <a:pPr algn="just">
                        <a:lnSpc>
                          <a:spcPct val="129000"/>
                        </a:lnSpc>
                        <a:tabLst>
                          <a:tab pos="100330" algn="l"/>
                        </a:tabLst>
                      </a:pPr>
                      <a:r>
                        <a:rPr lang="en-US" sz="1600" dirty="0">
                          <a:effectLst/>
                          <a:latin typeface="Candara" panose="020E0502030303020204" pitchFamily="34" charset="0"/>
                        </a:rPr>
                        <a:t>- </a:t>
                      </a:r>
                      <a:r>
                        <a:rPr lang="en-US" sz="1600" dirty="0" err="1">
                          <a:effectLst/>
                          <a:latin typeface="Candara" panose="020E0502030303020204" pitchFamily="34" charset="0"/>
                        </a:rPr>
                        <a:t>Thi</a:t>
                      </a:r>
                      <a:r>
                        <a:rPr lang="en-US" sz="1600" dirty="0">
                          <a:effectLst/>
                          <a:latin typeface="Candara" panose="020E0502030303020204" pitchFamily="34" charset="0"/>
                        </a:rPr>
                        <a:t> </a:t>
                      </a:r>
                      <a:r>
                        <a:rPr lang="en-US" sz="1600" dirty="0" err="1">
                          <a:effectLst/>
                          <a:latin typeface="Candara" panose="020E0502030303020204" pitchFamily="34" charset="0"/>
                        </a:rPr>
                        <a:t>đề</a:t>
                      </a:r>
                      <a:endParaRPr lang="en-VN" sz="1600" dirty="0">
                        <a:effectLst/>
                        <a:latin typeface="Candara" panose="020E0502030303020204" pitchFamily="34" charset="0"/>
                      </a:endParaRPr>
                    </a:p>
                    <a:p>
                      <a:pPr algn="just">
                        <a:lnSpc>
                          <a:spcPct val="129000"/>
                        </a:lnSpc>
                        <a:tabLst>
                          <a:tab pos="100330" algn="l"/>
                        </a:tabLst>
                      </a:pPr>
                      <a:r>
                        <a:rPr lang="en-US" sz="1600" dirty="0">
                          <a:effectLst/>
                          <a:latin typeface="Candara" panose="020E0502030303020204" pitchFamily="34" charset="0"/>
                        </a:rPr>
                        <a:t>- </a:t>
                      </a:r>
                      <a:r>
                        <a:rPr lang="en-US" sz="1600" dirty="0" err="1">
                          <a:effectLst/>
                          <a:latin typeface="Candara" panose="020E0502030303020204" pitchFamily="34" charset="0"/>
                        </a:rPr>
                        <a:t>Thi</a:t>
                      </a:r>
                      <a:r>
                        <a:rPr lang="en-US" sz="1600" dirty="0">
                          <a:effectLst/>
                          <a:latin typeface="Candara" panose="020E0502030303020204" pitchFamily="34" charset="0"/>
                        </a:rPr>
                        <a:t> </a:t>
                      </a:r>
                      <a:r>
                        <a:rPr lang="en-US" sz="1600" dirty="0" err="1">
                          <a:effectLst/>
                          <a:latin typeface="Candara" panose="020E0502030303020204" pitchFamily="34" charset="0"/>
                        </a:rPr>
                        <a:t>liệu</a:t>
                      </a:r>
                      <a:endParaRPr lang="en-VN" sz="1600" dirty="0">
                        <a:effectLst/>
                        <a:latin typeface="Candara" panose="020E0502030303020204" pitchFamily="34" charset="0"/>
                      </a:endParaRPr>
                    </a:p>
                    <a:p>
                      <a:pPr algn="just">
                        <a:lnSpc>
                          <a:spcPct val="129000"/>
                        </a:lnSpc>
                        <a:tabLst>
                          <a:tab pos="100330" algn="l"/>
                        </a:tabLst>
                      </a:pPr>
                      <a:r>
                        <a:rPr lang="en-US" sz="1600" dirty="0">
                          <a:effectLst/>
                          <a:latin typeface="Candara" panose="020E0502030303020204" pitchFamily="34" charset="0"/>
                        </a:rPr>
                        <a:t>- </a:t>
                      </a:r>
                      <a:r>
                        <a:rPr lang="en-US" sz="1600" dirty="0" err="1">
                          <a:effectLst/>
                          <a:latin typeface="Candara" panose="020E0502030303020204" pitchFamily="34" charset="0"/>
                        </a:rPr>
                        <a:t>Thi</a:t>
                      </a:r>
                      <a:r>
                        <a:rPr lang="en-US" sz="1600" dirty="0">
                          <a:effectLst/>
                          <a:latin typeface="Candara" panose="020E0502030303020204" pitchFamily="34" charset="0"/>
                        </a:rPr>
                        <a:t> </a:t>
                      </a:r>
                      <a:r>
                        <a:rPr lang="en-US" sz="1600" dirty="0" err="1">
                          <a:effectLst/>
                          <a:latin typeface="Candara" panose="020E0502030303020204" pitchFamily="34" charset="0"/>
                        </a:rPr>
                        <a:t>pháp</a:t>
                      </a: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9000"/>
                        </a:lnSpc>
                        <a:tabLst>
                          <a:tab pos="100330" algn="l"/>
                        </a:tabLst>
                      </a:pPr>
                      <a:r>
                        <a:rPr lang="en-US" sz="1600" dirty="0">
                          <a:effectLst/>
                          <a:latin typeface="Candara" panose="020E0502030303020204" pitchFamily="34" charset="0"/>
                        </a:rPr>
                        <a:t>- </a:t>
                      </a:r>
                      <a:r>
                        <a:rPr lang="en-US" sz="1600" dirty="0" err="1">
                          <a:effectLst/>
                          <a:latin typeface="Candara" panose="020E0502030303020204" pitchFamily="34" charset="0"/>
                        </a:rPr>
                        <a:t>Ngôn</a:t>
                      </a:r>
                      <a:r>
                        <a:rPr lang="en-US" sz="1600" dirty="0">
                          <a:effectLst/>
                          <a:latin typeface="Candara" panose="020E0502030303020204" pitchFamily="34" charset="0"/>
                        </a:rPr>
                        <a:t> </a:t>
                      </a:r>
                      <a:r>
                        <a:rPr lang="en-US" sz="1600" dirty="0" err="1">
                          <a:effectLst/>
                          <a:latin typeface="Candara" panose="020E0502030303020204" pitchFamily="34" charset="0"/>
                        </a:rPr>
                        <a:t>ngữ</a:t>
                      </a:r>
                      <a:endParaRPr lang="en-VN" sz="1600" dirty="0">
                        <a:effectLst/>
                        <a:latin typeface="Candara" panose="020E0502030303020204" pitchFamily="34" charset="0"/>
                      </a:endParaRPr>
                    </a:p>
                    <a:p>
                      <a:pPr algn="just">
                        <a:lnSpc>
                          <a:spcPct val="129000"/>
                        </a:lnSpc>
                        <a:tabLst>
                          <a:tab pos="100330" algn="l"/>
                        </a:tabLst>
                      </a:pPr>
                      <a:r>
                        <a:rPr lang="en-US" sz="1600" dirty="0">
                          <a:effectLst/>
                          <a:latin typeface="Candara" panose="020E0502030303020204" pitchFamily="34" charset="0"/>
                        </a:rPr>
                        <a:t>- </a:t>
                      </a:r>
                      <a:r>
                        <a:rPr lang="en-US" sz="1600" dirty="0" err="1">
                          <a:effectLst/>
                          <a:latin typeface="Candara" panose="020E0502030303020204" pitchFamily="34" charset="0"/>
                        </a:rPr>
                        <a:t>Hình</a:t>
                      </a:r>
                      <a:r>
                        <a:rPr lang="en-US" sz="1600" dirty="0">
                          <a:effectLst/>
                          <a:latin typeface="Candara" panose="020E0502030303020204" pitchFamily="34" charset="0"/>
                        </a:rPr>
                        <a:t> </a:t>
                      </a:r>
                      <a:r>
                        <a:rPr lang="en-US" sz="1600" dirty="0" err="1">
                          <a:effectLst/>
                          <a:latin typeface="Candara" panose="020E0502030303020204" pitchFamily="34" charset="0"/>
                        </a:rPr>
                        <a:t>ảnh</a:t>
                      </a:r>
                      <a:endParaRPr lang="en-VN" sz="1600" dirty="0">
                        <a:effectLst/>
                        <a:latin typeface="Candara" panose="020E0502030303020204" pitchFamily="34" charset="0"/>
                      </a:endParaRPr>
                    </a:p>
                    <a:p>
                      <a:pPr algn="just">
                        <a:lnSpc>
                          <a:spcPct val="129000"/>
                        </a:lnSpc>
                        <a:tabLst>
                          <a:tab pos="100330" algn="l"/>
                        </a:tabLst>
                      </a:pPr>
                      <a:r>
                        <a:rPr lang="en-US" sz="1600" dirty="0">
                          <a:effectLst/>
                          <a:latin typeface="Candara" panose="020E0502030303020204" pitchFamily="34" charset="0"/>
                        </a:rPr>
                        <a:t>- </a:t>
                      </a:r>
                      <a:r>
                        <a:rPr lang="en-US" sz="1600" dirty="0" err="1">
                          <a:effectLst/>
                          <a:latin typeface="Candara" panose="020E0502030303020204" pitchFamily="34" charset="0"/>
                        </a:rPr>
                        <a:t>Vần</a:t>
                      </a:r>
                      <a:r>
                        <a:rPr lang="en-US" sz="1600" dirty="0">
                          <a:effectLst/>
                          <a:latin typeface="Candara" panose="020E0502030303020204" pitchFamily="34" charset="0"/>
                        </a:rPr>
                        <a:t> </a:t>
                      </a:r>
                      <a:r>
                        <a:rPr lang="en-US" sz="1600" dirty="0" err="1">
                          <a:effectLst/>
                          <a:latin typeface="Candara" panose="020E0502030303020204" pitchFamily="34" charset="0"/>
                        </a:rPr>
                        <a:t>gieo</a:t>
                      </a:r>
                      <a:endParaRPr lang="en-VN" sz="16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9000"/>
                        </a:lnSpc>
                        <a:tabLst>
                          <a:tab pos="100330" algn="l"/>
                        </a:tabLst>
                      </a:pPr>
                      <a:r>
                        <a:rPr lang="en-US" sz="1600">
                          <a:effectLst/>
                          <a:latin typeface="Candara" panose="020E0502030303020204" pitchFamily="34" charset="0"/>
                        </a:rPr>
                        <a:t>- Trong</a:t>
                      </a:r>
                      <a:endParaRPr lang="en-VN" sz="1600">
                        <a:effectLst/>
                        <a:latin typeface="Candara" panose="020E0502030303020204" pitchFamily="34" charset="0"/>
                      </a:endParaRPr>
                    </a:p>
                    <a:p>
                      <a:pPr algn="just">
                        <a:lnSpc>
                          <a:spcPct val="129000"/>
                        </a:lnSpc>
                        <a:tabLst>
                          <a:tab pos="100330" algn="l"/>
                        </a:tabLst>
                      </a:pPr>
                      <a:r>
                        <a:rPr lang="en-US" sz="1600">
                          <a:effectLst/>
                          <a:latin typeface="Candara" panose="020E0502030303020204" pitchFamily="34" charset="0"/>
                        </a:rPr>
                        <a:t>- Thanh</a:t>
                      </a:r>
                      <a:endParaRPr lang="en-VN" sz="1600">
                        <a:effectLst/>
                        <a:latin typeface="Candara" panose="020E0502030303020204" pitchFamily="34" charset="0"/>
                      </a:endParaRPr>
                    </a:p>
                    <a:p>
                      <a:pPr algn="just">
                        <a:lnSpc>
                          <a:spcPct val="129000"/>
                        </a:lnSpc>
                        <a:tabLst>
                          <a:tab pos="100330" algn="l"/>
                        </a:tabLst>
                      </a:pPr>
                      <a:r>
                        <a:rPr lang="en-US" sz="1600">
                          <a:effectLst/>
                          <a:latin typeface="Candara" panose="020E0502030303020204" pitchFamily="34" charset="0"/>
                        </a:rPr>
                        <a:t>- Tĩnh</a:t>
                      </a:r>
                      <a:endParaRPr lang="en-VN" sz="160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9000"/>
                        </a:lnSpc>
                        <a:tabLst>
                          <a:tab pos="100330" algn="l"/>
                        </a:tabLst>
                      </a:pPr>
                      <a:r>
                        <a:rPr lang="en-US" sz="1600">
                          <a:effectLst/>
                          <a:latin typeface="Candara" panose="020E0502030303020204" pitchFamily="34" charset="0"/>
                        </a:rPr>
                        <a:t>- Tấm lòng yêu quê</a:t>
                      </a:r>
                      <a:endParaRPr lang="en-VN" sz="1600">
                        <a:effectLst/>
                        <a:latin typeface="Candara" panose="020E0502030303020204" pitchFamily="34" charset="0"/>
                      </a:endParaRPr>
                    </a:p>
                    <a:p>
                      <a:pPr algn="just">
                        <a:lnSpc>
                          <a:spcPct val="129000"/>
                        </a:lnSpc>
                        <a:tabLst>
                          <a:tab pos="100330" algn="l"/>
                        </a:tabLst>
                      </a:pPr>
                      <a:r>
                        <a:rPr lang="en-US" sz="1600">
                          <a:effectLst/>
                          <a:latin typeface="Candara" panose="020E0502030303020204" pitchFamily="34" charset="0"/>
                        </a:rPr>
                        <a:t>- Nỗi đau thời thế</a:t>
                      </a:r>
                      <a:endParaRPr lang="en-VN" sz="1600">
                        <a:effectLst/>
                        <a:latin typeface="Candara" panose="020E0502030303020204" pitchFamily="34" charset="0"/>
                      </a:endParaRPr>
                    </a:p>
                    <a:p>
                      <a:pPr algn="just">
                        <a:lnSpc>
                          <a:spcPct val="129000"/>
                        </a:lnSpc>
                        <a:tabLst>
                          <a:tab pos="100330" algn="l"/>
                        </a:tabLst>
                      </a:pPr>
                      <a:r>
                        <a:rPr lang="en-US" sz="1600">
                          <a:effectLst/>
                          <a:latin typeface="Candara" panose="020E0502030303020204" pitchFamily="34" charset="0"/>
                        </a:rPr>
                        <a:t>- Tâm sự yêu nước</a:t>
                      </a:r>
                      <a:endParaRPr lang="en-VN" sz="160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08051029"/>
                  </a:ext>
                </a:extLst>
              </a:tr>
              <a:tr h="0">
                <a:tc>
                  <a:txBody>
                    <a:bodyPr/>
                    <a:lstStyle/>
                    <a:p>
                      <a:pPr algn="ctr">
                        <a:lnSpc>
                          <a:spcPct val="129000"/>
                        </a:lnSpc>
                        <a:tabLst>
                          <a:tab pos="100330" algn="l"/>
                        </a:tabLst>
                      </a:pPr>
                      <a:r>
                        <a:rPr lang="en-US" sz="1600" i="1" dirty="0" err="1">
                          <a:solidFill>
                            <a:srgbClr val="0070C0"/>
                          </a:solidFill>
                          <a:effectLst/>
                          <a:latin typeface="Candara" panose="020E0502030303020204" pitchFamily="34" charset="0"/>
                        </a:rPr>
                        <a:t>Quen</a:t>
                      </a:r>
                      <a:endParaRPr lang="en-VN" sz="1600" i="1" dirty="0">
                        <a:solidFill>
                          <a:srgbClr val="0070C0"/>
                        </a:solidFill>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9000"/>
                        </a:lnSpc>
                        <a:tabLst>
                          <a:tab pos="100330" algn="l"/>
                        </a:tabLst>
                      </a:pPr>
                      <a:r>
                        <a:rPr lang="en-US" sz="1600" i="1" dirty="0" err="1">
                          <a:solidFill>
                            <a:srgbClr val="0070C0"/>
                          </a:solidFill>
                          <a:effectLst/>
                          <a:latin typeface="Candara" panose="020E0502030303020204" pitchFamily="34" charset="0"/>
                        </a:rPr>
                        <a:t>Lạ</a:t>
                      </a:r>
                      <a:endParaRPr lang="en-VN" sz="1600" i="1" dirty="0">
                        <a:solidFill>
                          <a:srgbClr val="0070C0"/>
                        </a:solidFill>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9000"/>
                        </a:lnSpc>
                        <a:tabLst>
                          <a:tab pos="100330" algn="l"/>
                        </a:tabLst>
                      </a:pPr>
                      <a:r>
                        <a:rPr lang="en-US" sz="1600" i="1" dirty="0" err="1">
                          <a:solidFill>
                            <a:srgbClr val="0070C0"/>
                          </a:solidFill>
                          <a:effectLst/>
                          <a:latin typeface="Candara" panose="020E0502030303020204" pitchFamily="34" charset="0"/>
                        </a:rPr>
                        <a:t>Đẹp</a:t>
                      </a:r>
                      <a:endParaRPr lang="en-VN" sz="1600" i="1" dirty="0">
                        <a:solidFill>
                          <a:srgbClr val="0070C0"/>
                        </a:solidFill>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9000"/>
                        </a:lnSpc>
                        <a:tabLst>
                          <a:tab pos="100330" algn="l"/>
                        </a:tabLst>
                      </a:pPr>
                      <a:r>
                        <a:rPr lang="en-US" sz="1600" i="1" dirty="0" err="1">
                          <a:solidFill>
                            <a:srgbClr val="0070C0"/>
                          </a:solidFill>
                          <a:effectLst/>
                          <a:latin typeface="Candara" panose="020E0502030303020204" pitchFamily="34" charset="0"/>
                        </a:rPr>
                        <a:t>Buồn</a:t>
                      </a:r>
                      <a:endParaRPr lang="en-VN" sz="1600" i="1" dirty="0">
                        <a:solidFill>
                          <a:srgbClr val="0070C0"/>
                        </a:solidFill>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61149633"/>
                  </a:ext>
                </a:extLst>
              </a:tr>
              <a:tr h="0">
                <a:tc gridSpan="2">
                  <a:txBody>
                    <a:bodyPr/>
                    <a:lstStyle/>
                    <a:p>
                      <a:pPr algn="ctr">
                        <a:lnSpc>
                          <a:spcPct val="129000"/>
                        </a:lnSpc>
                        <a:tabLst>
                          <a:tab pos="100330" algn="l"/>
                        </a:tabLst>
                      </a:pPr>
                      <a:r>
                        <a:rPr lang="en-US" sz="1600" b="1" dirty="0" err="1">
                          <a:effectLst/>
                          <a:latin typeface="Candara" panose="020E0502030303020204" pitchFamily="34" charset="0"/>
                        </a:rPr>
                        <a:t>Tài</a:t>
                      </a:r>
                      <a:r>
                        <a:rPr lang="en-US" sz="1600" b="1" dirty="0">
                          <a:effectLst/>
                          <a:latin typeface="Candara" panose="020E0502030303020204" pitchFamily="34" charset="0"/>
                        </a:rPr>
                        <a:t> </a:t>
                      </a:r>
                      <a:r>
                        <a:rPr lang="en-US" sz="1600" b="1" dirty="0" err="1">
                          <a:effectLst/>
                          <a:latin typeface="Candara" panose="020E0502030303020204" pitchFamily="34" charset="0"/>
                        </a:rPr>
                        <a:t>năng</a:t>
                      </a:r>
                      <a:endParaRPr lang="en-VN" sz="1600" b="1"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tc gridSpan="2">
                  <a:txBody>
                    <a:bodyPr/>
                    <a:lstStyle/>
                    <a:p>
                      <a:pPr algn="ctr">
                        <a:lnSpc>
                          <a:spcPct val="129000"/>
                        </a:lnSpc>
                        <a:tabLst>
                          <a:tab pos="100330" algn="l"/>
                        </a:tabLst>
                      </a:pPr>
                      <a:r>
                        <a:rPr lang="en-US" sz="1600" b="1" dirty="0" err="1">
                          <a:effectLst/>
                          <a:latin typeface="Candara" panose="020E0502030303020204" pitchFamily="34" charset="0"/>
                        </a:rPr>
                        <a:t>Nhân</a:t>
                      </a:r>
                      <a:r>
                        <a:rPr lang="en-US" sz="1600" b="1" dirty="0">
                          <a:effectLst/>
                          <a:latin typeface="Candara" panose="020E0502030303020204" pitchFamily="34" charset="0"/>
                        </a:rPr>
                        <a:t> </a:t>
                      </a:r>
                      <a:r>
                        <a:rPr lang="en-US" sz="1600" b="1" dirty="0" err="1">
                          <a:effectLst/>
                          <a:latin typeface="Candara" panose="020E0502030303020204" pitchFamily="34" charset="0"/>
                        </a:rPr>
                        <a:t>cách</a:t>
                      </a:r>
                      <a:endParaRPr lang="en-VN" sz="1600" b="1"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70353829"/>
                  </a:ext>
                </a:extLst>
              </a:tr>
            </a:tbl>
          </a:graphicData>
        </a:graphic>
      </p:graphicFrame>
      <p:sp>
        <p:nvSpPr>
          <p:cNvPr id="5" name="TextBox 4">
            <a:extLst>
              <a:ext uri="{FF2B5EF4-FFF2-40B4-BE49-F238E27FC236}">
                <a16:creationId xmlns:a16="http://schemas.microsoft.com/office/drawing/2014/main" id="{CE8CEBA1-2E87-8880-D570-F618619989DA}"/>
              </a:ext>
            </a:extLst>
          </p:cNvPr>
          <p:cNvSpPr txBox="1"/>
          <p:nvPr/>
        </p:nvSpPr>
        <p:spPr>
          <a:xfrm>
            <a:off x="2705100" y="1138418"/>
            <a:ext cx="3502660" cy="307777"/>
          </a:xfrm>
          <a:prstGeom prst="rect">
            <a:avLst/>
          </a:prstGeom>
          <a:noFill/>
        </p:spPr>
        <p:txBody>
          <a:bodyPr wrap="square">
            <a:spAutoFit/>
          </a:bodyPr>
          <a:lstStyle/>
          <a:p>
            <a:r>
              <a:rPr lang="it-IT" sz="1400" b="1" dirty="0">
                <a:solidFill>
                  <a:srgbClr val="C00000"/>
                </a:solidFill>
                <a:effectLst/>
                <a:latin typeface="Candara" panose="020E0502030303020204" pitchFamily="34" charset="0"/>
                <a:ea typeface="Times New Roman" panose="02020603050405020304" pitchFamily="18" charset="0"/>
              </a:rPr>
              <a:t>TÌM TỪ NGỮ GẮN VÀO </a:t>
            </a:r>
            <a:r>
              <a:rPr lang="it-IT" sz="1400" b="1" dirty="0" err="1">
                <a:solidFill>
                  <a:srgbClr val="C00000"/>
                </a:solidFill>
                <a:effectLst/>
                <a:latin typeface="Candara" panose="020E0502030303020204" pitchFamily="34" charset="0"/>
                <a:ea typeface="Times New Roman" panose="02020603050405020304" pitchFamily="18" charset="0"/>
              </a:rPr>
              <a:t>Ô</a:t>
            </a:r>
            <a:r>
              <a:rPr lang="it-IT" sz="1400" b="1" dirty="0">
                <a:solidFill>
                  <a:srgbClr val="C00000"/>
                </a:solidFill>
                <a:effectLst/>
                <a:latin typeface="Candara" panose="020E0502030303020204" pitchFamily="34" charset="0"/>
                <a:ea typeface="Times New Roman" panose="02020603050405020304" pitchFamily="18" charset="0"/>
              </a:rPr>
              <a:t> TRỐNG PHÙ HỢP</a:t>
            </a:r>
            <a:r>
              <a:rPr lang="en-VN" b="1" dirty="0">
                <a:solidFill>
                  <a:srgbClr val="C00000"/>
                </a:solidFill>
                <a:effectLst/>
                <a:latin typeface="Candara" panose="020E0502030303020204" pitchFamily="34" charset="0"/>
              </a:rPr>
              <a:t> </a:t>
            </a:r>
            <a:endParaRPr lang="en-VN" b="1" dirty="0">
              <a:solidFill>
                <a:srgbClr val="C00000"/>
              </a:solidFill>
              <a:latin typeface="Candara" panose="020E0502030303020204" pitchFamily="34" charset="0"/>
            </a:endParaRPr>
          </a:p>
        </p:txBody>
      </p:sp>
    </p:spTree>
    <p:extLst>
      <p:ext uri="{BB962C8B-B14F-4D97-AF65-F5344CB8AC3E}">
        <p14:creationId xmlns:p14="http://schemas.microsoft.com/office/powerpoint/2010/main" val="373960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1E44A-E704-1C70-9DED-3B18FA6D2E77}"/>
              </a:ext>
            </a:extLst>
          </p:cNvPr>
          <p:cNvSpPr>
            <a:spLocks noGrp="1"/>
          </p:cNvSpPr>
          <p:nvPr>
            <p:ph type="title"/>
          </p:nvPr>
        </p:nvSpPr>
        <p:spPr/>
        <p:txBody>
          <a:bodyPr/>
          <a:lstStyle/>
          <a:p>
            <a:r>
              <a:rPr lang="vi-VN" dirty="0">
                <a:latin typeface="Candara" panose="020E0502030303020204" pitchFamily="34" charset="0"/>
              </a:rPr>
              <a:t>IV. </a:t>
            </a:r>
            <a:r>
              <a:rPr lang="en-VN" dirty="0">
                <a:latin typeface="Candara" panose="020E0502030303020204" pitchFamily="34" charset="0"/>
              </a:rPr>
              <a:t>Luyện tập, vận dụng</a:t>
            </a:r>
          </a:p>
        </p:txBody>
      </p:sp>
      <p:graphicFrame>
        <p:nvGraphicFramePr>
          <p:cNvPr id="3" name="Diagram 2">
            <a:extLst>
              <a:ext uri="{FF2B5EF4-FFF2-40B4-BE49-F238E27FC236}">
                <a16:creationId xmlns:a16="http://schemas.microsoft.com/office/drawing/2014/main" id="{7722BAC5-5212-6694-81AD-7B1086485E55}"/>
              </a:ext>
            </a:extLst>
          </p:cNvPr>
          <p:cNvGraphicFramePr/>
          <p:nvPr>
            <p:extLst>
              <p:ext uri="{D42A27DB-BD31-4B8C-83A1-F6EECF244321}">
                <p14:modId xmlns:p14="http://schemas.microsoft.com/office/powerpoint/2010/main" val="3228779236"/>
              </p:ext>
            </p:extLst>
          </p:nvPr>
        </p:nvGraphicFramePr>
        <p:xfrm>
          <a:off x="1524000" y="1405718"/>
          <a:ext cx="6096000" cy="3198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08821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35F143-7F93-3BD4-D0E6-D5ACDDE50686}"/>
              </a:ext>
            </a:extLst>
          </p:cNvPr>
          <p:cNvSpPr/>
          <p:nvPr/>
        </p:nvSpPr>
        <p:spPr>
          <a:xfrm>
            <a:off x="1524000" y="1006094"/>
            <a:ext cx="6096000" cy="4064000"/>
          </a:xfrm>
          <a:prstGeom prst="rect">
            <a:avLst/>
          </a:prstGeom>
          <a:noFill/>
        </p:spPr>
        <p:txBody>
          <a:bodyPr/>
          <a:lstStyle/>
          <a:p>
            <a:endParaRPr lang="en-US"/>
          </a:p>
        </p:txBody>
      </p:sp>
      <p:sp>
        <p:nvSpPr>
          <p:cNvPr id="6" name="Freeform 5">
            <a:extLst>
              <a:ext uri="{FF2B5EF4-FFF2-40B4-BE49-F238E27FC236}">
                <a16:creationId xmlns:a16="http://schemas.microsoft.com/office/drawing/2014/main" id="{2E8E978B-CFE9-1267-D08E-504C0104865F}"/>
              </a:ext>
            </a:extLst>
          </p:cNvPr>
          <p:cNvSpPr/>
          <p:nvPr/>
        </p:nvSpPr>
        <p:spPr>
          <a:xfrm>
            <a:off x="879891" y="725117"/>
            <a:ext cx="6740109" cy="2081145"/>
          </a:xfrm>
          <a:custGeom>
            <a:avLst/>
            <a:gdLst>
              <a:gd name="connsiteX0" fmla="*/ 0 w 6096000"/>
              <a:gd name="connsiteY0" fmla="*/ 0 h 1219200"/>
              <a:gd name="connsiteX1" fmla="*/ 6096000 w 6096000"/>
              <a:gd name="connsiteY1" fmla="*/ 0 h 1219200"/>
              <a:gd name="connsiteX2" fmla="*/ 6096000 w 6096000"/>
              <a:gd name="connsiteY2" fmla="*/ 1219200 h 1219200"/>
              <a:gd name="connsiteX3" fmla="*/ 0 w 6096000"/>
              <a:gd name="connsiteY3" fmla="*/ 1219200 h 1219200"/>
              <a:gd name="connsiteX4" fmla="*/ 0 w 60960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219200">
                <a:moveTo>
                  <a:pt x="0" y="0"/>
                </a:moveTo>
                <a:lnTo>
                  <a:pt x="6096000" y="0"/>
                </a:lnTo>
                <a:lnTo>
                  <a:pt x="6096000" y="1219200"/>
                </a:lnTo>
                <a:lnTo>
                  <a:pt x="0" y="1219200"/>
                </a:lnTo>
                <a:lnTo>
                  <a:pt x="0" y="0"/>
                </a:lnTo>
                <a:close/>
              </a:path>
            </a:pathLst>
          </a:custGeom>
          <a:solidFill>
            <a:schemeClr val="accent3"/>
          </a:solidFill>
          <a:ln>
            <a:solidFill>
              <a:schemeClr val="accent2">
                <a:lumMod val="25000"/>
              </a:schemeClr>
            </a:solidFill>
          </a:ln>
        </p:spPr>
        <p:style>
          <a:lnRef idx="0">
            <a:scrgbClr r="0" g="0" b="0"/>
          </a:lnRef>
          <a:fillRef idx="1">
            <a:scrgbClr r="0" g="0" b="0"/>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41910" tIns="41910" rIns="41910" bIns="41910" numCol="1" spcCol="1270" anchor="ctr" anchorCtr="0">
            <a:noAutofit/>
          </a:bodyPr>
          <a:lstStyle/>
          <a:p>
            <a:pPr marL="0" lvl="0" indent="0" algn="l" defTabSz="488950">
              <a:spcBef>
                <a:spcPct val="0"/>
              </a:spcBef>
              <a:spcAft>
                <a:spcPct val="35000"/>
              </a:spcAft>
              <a:buNone/>
            </a:pPr>
            <a:r>
              <a:rPr lang="it-IT" sz="1600" b="1" kern="1200" dirty="0">
                <a:solidFill>
                  <a:schemeClr val="bg2"/>
                </a:solidFill>
                <a:latin typeface="Candara" panose="020E0502030303020204" pitchFamily="34" charset="0"/>
              </a:rPr>
              <a:t>- Nét chung: </a:t>
            </a:r>
            <a:endParaRPr lang="en-VN" sz="1600" b="1" kern="1200" dirty="0">
              <a:solidFill>
                <a:schemeClr val="bg2"/>
              </a:solidFill>
              <a:latin typeface="Candara" panose="020E0502030303020204" pitchFamily="34" charset="0"/>
            </a:endParaRPr>
          </a:p>
          <a:p>
            <a:pPr marL="0" lvl="0" indent="0" algn="l" defTabSz="488950">
              <a:spcBef>
                <a:spcPct val="0"/>
              </a:spcBef>
              <a:spcAft>
                <a:spcPct val="35000"/>
              </a:spcAft>
              <a:buNone/>
            </a:pPr>
            <a:r>
              <a:rPr lang="it-IT" sz="1600" i="1" kern="1200" dirty="0">
                <a:solidFill>
                  <a:schemeClr val="bg2"/>
                </a:solidFill>
                <a:latin typeface="Candara" panose="020E0502030303020204" pitchFamily="34" charset="0"/>
              </a:rPr>
              <a:t>+ Thể thơ thất ngôn bát cú Đường luật chữ Nôm</a:t>
            </a:r>
            <a:endParaRPr lang="en-VN" sz="1600" i="1" kern="1200" dirty="0">
              <a:solidFill>
                <a:schemeClr val="bg2"/>
              </a:solidFill>
              <a:latin typeface="Candara" panose="020E0502030303020204" pitchFamily="34" charset="0"/>
            </a:endParaRPr>
          </a:p>
          <a:p>
            <a:pPr marL="0" lvl="0" indent="0" algn="l" defTabSz="488950">
              <a:spcBef>
                <a:spcPct val="0"/>
              </a:spcBef>
              <a:spcAft>
                <a:spcPct val="35000"/>
              </a:spcAft>
              <a:buNone/>
            </a:pPr>
            <a:r>
              <a:rPr lang="it-IT" sz="1600" i="1" kern="1200" dirty="0">
                <a:solidFill>
                  <a:schemeClr val="bg2"/>
                </a:solidFill>
                <a:latin typeface="Candara" panose="020E0502030303020204" pitchFamily="34" charset="0"/>
              </a:rPr>
              <a:t>+ Quan sát tỉ mỉ, cảm nhận tinh tế</a:t>
            </a:r>
            <a:endParaRPr lang="en-VN" sz="1600" i="1" kern="1200" dirty="0">
              <a:solidFill>
                <a:schemeClr val="bg2"/>
              </a:solidFill>
              <a:latin typeface="Candara" panose="020E0502030303020204" pitchFamily="34" charset="0"/>
            </a:endParaRPr>
          </a:p>
          <a:p>
            <a:pPr marL="0" lvl="0" indent="0" algn="l" defTabSz="488950">
              <a:spcBef>
                <a:spcPct val="0"/>
              </a:spcBef>
              <a:spcAft>
                <a:spcPct val="35000"/>
              </a:spcAft>
              <a:buNone/>
            </a:pPr>
            <a:r>
              <a:rPr lang="it-IT" sz="1600" i="1" kern="1200" dirty="0">
                <a:solidFill>
                  <a:schemeClr val="bg2"/>
                </a:solidFill>
                <a:latin typeface="Candara" panose="020E0502030303020204" pitchFamily="34" charset="0"/>
              </a:rPr>
              <a:t>+ Ngôn ngữ tài hoa, bút pháp chấm phá</a:t>
            </a:r>
            <a:endParaRPr lang="en-VN" sz="1600" i="1" kern="1200" dirty="0">
              <a:solidFill>
                <a:schemeClr val="bg2"/>
              </a:solidFill>
              <a:latin typeface="Candara" panose="020E0502030303020204" pitchFamily="34" charset="0"/>
            </a:endParaRPr>
          </a:p>
          <a:p>
            <a:pPr marL="0" lvl="0" indent="0" algn="l" defTabSz="488950">
              <a:spcBef>
                <a:spcPct val="0"/>
              </a:spcBef>
              <a:spcAft>
                <a:spcPct val="35000"/>
              </a:spcAft>
              <a:buNone/>
            </a:pPr>
            <a:r>
              <a:rPr lang="it-IT" sz="1600" i="1" kern="1200" dirty="0">
                <a:solidFill>
                  <a:schemeClr val="bg2"/>
                </a:solidFill>
                <a:latin typeface="Candara" panose="020E0502030303020204" pitchFamily="34" charset="0"/>
              </a:rPr>
              <a:t>+ Bức tranh làng cảnh Bắc Bộ mùa thu - bình dị, đẹp mà buồn</a:t>
            </a:r>
            <a:endParaRPr lang="en-VN" sz="1600" i="1" kern="1200" dirty="0">
              <a:solidFill>
                <a:schemeClr val="bg2"/>
              </a:solidFill>
              <a:latin typeface="Candara" panose="020E0502030303020204" pitchFamily="34" charset="0"/>
            </a:endParaRPr>
          </a:p>
          <a:p>
            <a:pPr marL="0" lvl="0" indent="0" algn="l" defTabSz="488950">
              <a:spcBef>
                <a:spcPct val="0"/>
              </a:spcBef>
              <a:spcAft>
                <a:spcPct val="35000"/>
              </a:spcAft>
              <a:buNone/>
            </a:pPr>
            <a:r>
              <a:rPr lang="it-IT" sz="1600" i="1" kern="1200" dirty="0">
                <a:solidFill>
                  <a:schemeClr val="bg2"/>
                </a:solidFill>
                <a:latin typeface="Candara" panose="020E0502030303020204" pitchFamily="34" charset="0"/>
              </a:rPr>
              <a:t>+ Tấm lòng yêu quê, nỗi đau thời thế - tâm sự yêu nước kín đáo của tác giả</a:t>
            </a:r>
            <a:endParaRPr lang="en-US" sz="1600" i="1" kern="1200" dirty="0">
              <a:solidFill>
                <a:schemeClr val="bg2"/>
              </a:solidFill>
              <a:latin typeface="Candara" panose="020E0502030303020204" pitchFamily="34" charset="0"/>
            </a:endParaRPr>
          </a:p>
        </p:txBody>
      </p:sp>
      <p:sp>
        <p:nvSpPr>
          <p:cNvPr id="7" name="Freeform 6">
            <a:extLst>
              <a:ext uri="{FF2B5EF4-FFF2-40B4-BE49-F238E27FC236}">
                <a16:creationId xmlns:a16="http://schemas.microsoft.com/office/drawing/2014/main" id="{878AB7DF-9C22-23FF-F519-F2E8264B8836}"/>
              </a:ext>
            </a:extLst>
          </p:cNvPr>
          <p:cNvSpPr/>
          <p:nvPr/>
        </p:nvSpPr>
        <p:spPr>
          <a:xfrm>
            <a:off x="864831" y="2806262"/>
            <a:ext cx="2273211" cy="1979352"/>
          </a:xfrm>
          <a:custGeom>
            <a:avLst/>
            <a:gdLst>
              <a:gd name="connsiteX0" fmla="*/ 0 w 2030015"/>
              <a:gd name="connsiteY0" fmla="*/ 0 h 2560320"/>
              <a:gd name="connsiteX1" fmla="*/ 2030015 w 2030015"/>
              <a:gd name="connsiteY1" fmla="*/ 0 h 2560320"/>
              <a:gd name="connsiteX2" fmla="*/ 2030015 w 2030015"/>
              <a:gd name="connsiteY2" fmla="*/ 2560320 h 2560320"/>
              <a:gd name="connsiteX3" fmla="*/ 0 w 2030015"/>
              <a:gd name="connsiteY3" fmla="*/ 2560320 h 2560320"/>
              <a:gd name="connsiteX4" fmla="*/ 0 w 2030015"/>
              <a:gd name="connsiteY4" fmla="*/ 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2560320">
                <a:moveTo>
                  <a:pt x="0" y="0"/>
                </a:moveTo>
                <a:lnTo>
                  <a:pt x="2030015" y="0"/>
                </a:lnTo>
                <a:lnTo>
                  <a:pt x="2030015" y="2560320"/>
                </a:lnTo>
                <a:lnTo>
                  <a:pt x="0" y="2560320"/>
                </a:lnTo>
                <a:lnTo>
                  <a:pt x="0" y="0"/>
                </a:lnTo>
                <a:close/>
              </a:path>
            </a:pathLst>
          </a:custGeom>
          <a:solidFill>
            <a:schemeClr val="accent3"/>
          </a:solidFill>
          <a:ln>
            <a:solidFill>
              <a:schemeClr val="accent2">
                <a:lumMod val="2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l" defTabSz="622300">
              <a:spcBef>
                <a:spcPct val="0"/>
              </a:spcBef>
              <a:spcAft>
                <a:spcPct val="35000"/>
              </a:spcAft>
              <a:buNone/>
            </a:pPr>
            <a:r>
              <a:rPr lang="it-IT" sz="1500" b="1" kern="1200" dirty="0">
                <a:solidFill>
                  <a:schemeClr val="tx1">
                    <a:lumMod val="90000"/>
                    <a:lumOff val="10000"/>
                  </a:schemeClr>
                </a:solidFill>
                <a:latin typeface="Candara" panose="020E0502030303020204" pitchFamily="34" charset="0"/>
              </a:rPr>
              <a:t>+ “</a:t>
            </a:r>
            <a:r>
              <a:rPr lang="it-IT" sz="1500" b="1" i="1" kern="1200" dirty="0" err="1">
                <a:solidFill>
                  <a:schemeClr val="tx1">
                    <a:lumMod val="90000"/>
                    <a:lumOff val="10000"/>
                  </a:schemeClr>
                </a:solidFill>
                <a:latin typeface="Candara" panose="020E0502030303020204" pitchFamily="34" charset="0"/>
              </a:rPr>
              <a:t>Thu</a:t>
            </a:r>
            <a:r>
              <a:rPr lang="it-IT" sz="1500" b="1" i="1" kern="1200" dirty="0">
                <a:solidFill>
                  <a:schemeClr val="tx1">
                    <a:lumMod val="90000"/>
                    <a:lumOff val="10000"/>
                  </a:schemeClr>
                </a:solidFill>
                <a:latin typeface="Candara" panose="020E0502030303020204" pitchFamily="34" charset="0"/>
              </a:rPr>
              <a:t> </a:t>
            </a:r>
            <a:r>
              <a:rPr lang="it-IT" sz="1500" b="1" i="1" kern="1200" dirty="0" err="1">
                <a:solidFill>
                  <a:schemeClr val="tx1">
                    <a:lumMod val="90000"/>
                    <a:lumOff val="10000"/>
                  </a:schemeClr>
                </a:solidFill>
                <a:latin typeface="Candara" panose="020E0502030303020204" pitchFamily="34" charset="0"/>
              </a:rPr>
              <a:t>điếu</a:t>
            </a:r>
            <a:r>
              <a:rPr lang="it-IT" sz="1500" b="1" kern="1200" dirty="0">
                <a:solidFill>
                  <a:schemeClr val="tx1">
                    <a:lumMod val="90000"/>
                    <a:lumOff val="10000"/>
                  </a:schemeClr>
                </a:solidFill>
                <a:latin typeface="Candara" panose="020E0502030303020204" pitchFamily="34" charset="0"/>
              </a:rPr>
              <a:t>”: </a:t>
            </a:r>
            <a:endParaRPr lang="en-VN" sz="1500" b="1" kern="1200" dirty="0">
              <a:solidFill>
                <a:schemeClr val="tx1">
                  <a:lumMod val="90000"/>
                  <a:lumOff val="10000"/>
                </a:schemeClr>
              </a:solidFill>
              <a:latin typeface="Candara" panose="020E0502030303020204" pitchFamily="34" charset="0"/>
            </a:endParaRPr>
          </a:p>
          <a:p>
            <a:pPr marL="0" lvl="0" indent="0" algn="just" defTabSz="622300">
              <a:spcBef>
                <a:spcPct val="0"/>
              </a:spcBef>
              <a:spcAft>
                <a:spcPct val="35000"/>
              </a:spcAft>
              <a:buNone/>
            </a:pP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Điểm</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nhìn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cận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cảnh</a:t>
            </a:r>
            <a:r>
              <a:rPr lang="it-IT" sz="1500" kern="1200" dirty="0">
                <a:solidFill>
                  <a:schemeClr val="tx1">
                    <a:lumMod val="90000"/>
                    <a:lumOff val="10000"/>
                  </a:schemeClr>
                </a:solidFill>
                <a:latin typeface="Candara" panose="020E0502030303020204" pitchFamily="34" charset="0"/>
              </a:rPr>
              <a:t> – </a:t>
            </a:r>
            <a:r>
              <a:rPr lang="it-IT" sz="1500" kern="1200" dirty="0" err="1">
                <a:solidFill>
                  <a:schemeClr val="tx1">
                    <a:lumMod val="90000"/>
                    <a:lumOff val="10000"/>
                  </a:schemeClr>
                </a:solidFill>
                <a:latin typeface="Candara" panose="020E0502030303020204" pitchFamily="34" charset="0"/>
              </a:rPr>
              <a:t>viễn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cảnh</a:t>
            </a:r>
            <a:r>
              <a:rPr lang="it-IT" sz="1500" kern="1200" dirty="0">
                <a:solidFill>
                  <a:schemeClr val="tx1">
                    <a:lumMod val="90000"/>
                    <a:lumOff val="10000"/>
                  </a:schemeClr>
                </a:solidFill>
                <a:latin typeface="Candara" panose="020E0502030303020204" pitchFamily="34" charset="0"/>
              </a:rPr>
              <a:t> – </a:t>
            </a:r>
            <a:r>
              <a:rPr lang="it-IT" sz="1500" kern="1200" dirty="0" err="1">
                <a:solidFill>
                  <a:schemeClr val="tx1">
                    <a:lumMod val="90000"/>
                    <a:lumOff val="10000"/>
                  </a:schemeClr>
                </a:solidFill>
                <a:latin typeface="Candara" panose="020E0502030303020204" pitchFamily="34" charset="0"/>
              </a:rPr>
              <a:t>cận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cảnh</a:t>
            </a:r>
            <a:endParaRPr lang="en-VN" sz="1500" kern="1200" dirty="0">
              <a:solidFill>
                <a:schemeClr val="tx1">
                  <a:lumMod val="90000"/>
                  <a:lumOff val="10000"/>
                </a:schemeClr>
              </a:solidFill>
              <a:latin typeface="Candara" panose="020E0502030303020204" pitchFamily="34" charset="0"/>
            </a:endParaRPr>
          </a:p>
          <a:p>
            <a:pPr marL="0" lvl="0" indent="0" algn="just" defTabSz="622300">
              <a:spcBef>
                <a:spcPct val="0"/>
              </a:spcBef>
              <a:spcAft>
                <a:spcPct val="35000"/>
              </a:spcAft>
              <a:buNone/>
            </a:pP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Nét</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đặc</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sắc</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Các</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điệu</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xanh</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mọi</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thứ</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đều</a:t>
            </a:r>
            <a:r>
              <a:rPr lang="it-IT" sz="1500" kern="1200" dirty="0">
                <a:solidFill>
                  <a:schemeClr val="tx1">
                    <a:lumMod val="90000"/>
                    <a:lumOff val="10000"/>
                  </a:schemeClr>
                </a:solidFill>
                <a:latin typeface="Candara" panose="020E0502030303020204" pitchFamily="34" charset="0"/>
              </a:rPr>
              <a:t> bé </a:t>
            </a:r>
            <a:r>
              <a:rPr lang="it-IT" sz="1500" kern="1200" dirty="0" err="1">
                <a:solidFill>
                  <a:schemeClr val="tx1">
                    <a:lumMod val="90000"/>
                    <a:lumOff val="10000"/>
                  </a:schemeClr>
                </a:solidFill>
                <a:latin typeface="Candara" panose="020E0502030303020204" pitchFamily="34" charset="0"/>
              </a:rPr>
              <a:t>xinh</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dường</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như</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thu</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mình</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lại</a:t>
            </a:r>
            <a:endParaRPr lang="en-US" sz="1500" kern="1200" dirty="0">
              <a:solidFill>
                <a:schemeClr val="tx1">
                  <a:lumMod val="90000"/>
                  <a:lumOff val="10000"/>
                </a:schemeClr>
              </a:solidFill>
              <a:latin typeface="Candara" panose="020E0502030303020204" pitchFamily="34" charset="0"/>
            </a:endParaRPr>
          </a:p>
        </p:txBody>
      </p:sp>
      <p:sp>
        <p:nvSpPr>
          <p:cNvPr id="8" name="Freeform 7">
            <a:extLst>
              <a:ext uri="{FF2B5EF4-FFF2-40B4-BE49-F238E27FC236}">
                <a16:creationId xmlns:a16="http://schemas.microsoft.com/office/drawing/2014/main" id="{0CFDCA72-D52D-1709-7F2B-87D48F293435}"/>
              </a:ext>
            </a:extLst>
          </p:cNvPr>
          <p:cNvSpPr/>
          <p:nvPr/>
        </p:nvSpPr>
        <p:spPr>
          <a:xfrm>
            <a:off x="3153104" y="2806262"/>
            <a:ext cx="2291255" cy="1979352"/>
          </a:xfrm>
          <a:custGeom>
            <a:avLst/>
            <a:gdLst>
              <a:gd name="connsiteX0" fmla="*/ 0 w 2030015"/>
              <a:gd name="connsiteY0" fmla="*/ 0 h 2560320"/>
              <a:gd name="connsiteX1" fmla="*/ 2030015 w 2030015"/>
              <a:gd name="connsiteY1" fmla="*/ 0 h 2560320"/>
              <a:gd name="connsiteX2" fmla="*/ 2030015 w 2030015"/>
              <a:gd name="connsiteY2" fmla="*/ 2560320 h 2560320"/>
              <a:gd name="connsiteX3" fmla="*/ 0 w 2030015"/>
              <a:gd name="connsiteY3" fmla="*/ 2560320 h 2560320"/>
              <a:gd name="connsiteX4" fmla="*/ 0 w 2030015"/>
              <a:gd name="connsiteY4" fmla="*/ 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2560320">
                <a:moveTo>
                  <a:pt x="0" y="0"/>
                </a:moveTo>
                <a:lnTo>
                  <a:pt x="2030015" y="0"/>
                </a:lnTo>
                <a:lnTo>
                  <a:pt x="2030015" y="2560320"/>
                </a:lnTo>
                <a:lnTo>
                  <a:pt x="0" y="2560320"/>
                </a:lnTo>
                <a:lnTo>
                  <a:pt x="0" y="0"/>
                </a:lnTo>
                <a:close/>
              </a:path>
            </a:pathLst>
          </a:custGeom>
          <a:solidFill>
            <a:schemeClr val="accent3"/>
          </a:solidFill>
          <a:ln>
            <a:solidFill>
              <a:schemeClr val="accent2">
                <a:lumMod val="2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just" defTabSz="622300">
              <a:spcBef>
                <a:spcPct val="0"/>
              </a:spcBef>
              <a:spcAft>
                <a:spcPct val="35000"/>
              </a:spcAft>
              <a:buNone/>
            </a:pPr>
            <a:r>
              <a:rPr lang="it-IT" sz="1500" b="1" kern="1200" dirty="0">
                <a:solidFill>
                  <a:schemeClr val="tx1">
                    <a:lumMod val="90000"/>
                    <a:lumOff val="10000"/>
                  </a:schemeClr>
                </a:solidFill>
                <a:latin typeface="Candara" panose="020E0502030303020204" pitchFamily="34" charset="0"/>
              </a:rPr>
              <a:t>+ “</a:t>
            </a:r>
            <a:r>
              <a:rPr lang="it-IT" sz="1500" b="1" i="1" kern="1200" dirty="0" err="1">
                <a:solidFill>
                  <a:schemeClr val="tx1">
                    <a:lumMod val="90000"/>
                    <a:lumOff val="10000"/>
                  </a:schemeClr>
                </a:solidFill>
                <a:latin typeface="Candara" panose="020E0502030303020204" pitchFamily="34" charset="0"/>
              </a:rPr>
              <a:t>Thu</a:t>
            </a:r>
            <a:r>
              <a:rPr lang="it-IT" sz="1500" b="1" i="1" kern="1200" dirty="0">
                <a:solidFill>
                  <a:schemeClr val="tx1">
                    <a:lumMod val="90000"/>
                    <a:lumOff val="10000"/>
                  </a:schemeClr>
                </a:solidFill>
                <a:latin typeface="Candara" panose="020E0502030303020204" pitchFamily="34" charset="0"/>
              </a:rPr>
              <a:t> </a:t>
            </a:r>
            <a:r>
              <a:rPr lang="it-IT" sz="1500" b="1" i="1" kern="1200" dirty="0" err="1">
                <a:solidFill>
                  <a:schemeClr val="tx1">
                    <a:lumMod val="90000"/>
                    <a:lumOff val="10000"/>
                  </a:schemeClr>
                </a:solidFill>
                <a:latin typeface="Candara" panose="020E0502030303020204" pitchFamily="34" charset="0"/>
              </a:rPr>
              <a:t>vịnh</a:t>
            </a:r>
            <a:r>
              <a:rPr lang="it-IT" sz="1500" b="1" kern="1200" dirty="0">
                <a:solidFill>
                  <a:schemeClr val="tx1">
                    <a:lumMod val="90000"/>
                    <a:lumOff val="10000"/>
                  </a:schemeClr>
                </a:solidFill>
                <a:latin typeface="Candara" panose="020E0502030303020204" pitchFamily="34" charset="0"/>
              </a:rPr>
              <a:t>”:</a:t>
            </a:r>
            <a:endParaRPr lang="en-VN" sz="1500" b="1" kern="1200" dirty="0">
              <a:solidFill>
                <a:schemeClr val="tx1">
                  <a:lumMod val="90000"/>
                  <a:lumOff val="10000"/>
                </a:schemeClr>
              </a:solidFill>
              <a:latin typeface="Candara" panose="020E0502030303020204" pitchFamily="34" charset="0"/>
            </a:endParaRPr>
          </a:p>
          <a:p>
            <a:pPr marL="0" lvl="0" indent="0" algn="just" defTabSz="622300">
              <a:spcBef>
                <a:spcPct val="0"/>
              </a:spcBef>
              <a:spcAft>
                <a:spcPct val="35000"/>
              </a:spcAft>
              <a:buNone/>
            </a:pP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Điểm</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nhìn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viễn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cảnh</a:t>
            </a:r>
            <a:r>
              <a:rPr lang="it-IT" sz="1500" kern="1200" dirty="0">
                <a:solidFill>
                  <a:schemeClr val="tx1">
                    <a:lumMod val="90000"/>
                    <a:lumOff val="10000"/>
                  </a:schemeClr>
                </a:solidFill>
                <a:latin typeface="Candara" panose="020E0502030303020204" pitchFamily="34" charset="0"/>
              </a:rPr>
              <a:t> – </a:t>
            </a:r>
            <a:r>
              <a:rPr lang="it-IT" sz="1500" kern="1200" dirty="0" err="1">
                <a:solidFill>
                  <a:schemeClr val="tx1">
                    <a:lumMod val="90000"/>
                    <a:lumOff val="10000"/>
                  </a:schemeClr>
                </a:solidFill>
                <a:latin typeface="Candara" panose="020E0502030303020204" pitchFamily="34" charset="0"/>
              </a:rPr>
              <a:t>cận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cảnh</a:t>
            </a:r>
            <a:r>
              <a:rPr lang="it-IT" sz="1500" kern="1200" dirty="0">
                <a:solidFill>
                  <a:schemeClr val="tx1">
                    <a:lumMod val="90000"/>
                    <a:lumOff val="10000"/>
                  </a:schemeClr>
                </a:solidFill>
                <a:latin typeface="Candara" panose="020E0502030303020204" pitchFamily="34" charset="0"/>
              </a:rPr>
              <a:t> – </a:t>
            </a:r>
            <a:r>
              <a:rPr lang="it-IT" sz="1500" kern="1200" dirty="0" err="1">
                <a:solidFill>
                  <a:schemeClr val="tx1">
                    <a:lumMod val="90000"/>
                    <a:lumOff val="10000"/>
                  </a:schemeClr>
                </a:solidFill>
                <a:latin typeface="Candara" panose="020E0502030303020204" pitchFamily="34" charset="0"/>
              </a:rPr>
              <a:t>viễn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cảnh</a:t>
            </a:r>
            <a:endParaRPr lang="en-VN" sz="1500" kern="1200" dirty="0">
              <a:solidFill>
                <a:schemeClr val="tx1">
                  <a:lumMod val="90000"/>
                  <a:lumOff val="10000"/>
                </a:schemeClr>
              </a:solidFill>
              <a:latin typeface="Candara" panose="020E0502030303020204" pitchFamily="34" charset="0"/>
            </a:endParaRPr>
          </a:p>
          <a:p>
            <a:pPr marL="0" lvl="0" indent="0" algn="just" defTabSz="622300">
              <a:spcBef>
                <a:spcPct val="0"/>
              </a:spcBef>
              <a:spcAft>
                <a:spcPct val="35000"/>
              </a:spcAft>
              <a:buNone/>
            </a:pP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Nét</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đặc</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sắc</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Bức</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tranh</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toàn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cảnh</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về</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mùa</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thu</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với</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không</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gian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cao</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rộng</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khoáng</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đạt</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của</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bầu</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trời</a:t>
            </a:r>
            <a:r>
              <a:rPr lang="it-IT" sz="1500" kern="1200" dirty="0">
                <a:solidFill>
                  <a:schemeClr val="tx1">
                    <a:lumMod val="90000"/>
                    <a:lumOff val="10000"/>
                  </a:schemeClr>
                </a:solidFill>
                <a:latin typeface="Candara" panose="020E0502030303020204" pitchFamily="34" charset="0"/>
              </a:rPr>
              <a:t> </a:t>
            </a:r>
            <a:endParaRPr lang="en-US" sz="1500" kern="1200" dirty="0">
              <a:solidFill>
                <a:schemeClr val="tx1">
                  <a:lumMod val="90000"/>
                  <a:lumOff val="10000"/>
                </a:schemeClr>
              </a:solidFill>
              <a:latin typeface="Candara" panose="020E0502030303020204" pitchFamily="34" charset="0"/>
            </a:endParaRPr>
          </a:p>
        </p:txBody>
      </p:sp>
      <p:sp>
        <p:nvSpPr>
          <p:cNvPr id="9" name="Freeform 8">
            <a:extLst>
              <a:ext uri="{FF2B5EF4-FFF2-40B4-BE49-F238E27FC236}">
                <a16:creationId xmlns:a16="http://schemas.microsoft.com/office/drawing/2014/main" id="{7221992D-C2F1-7C44-C776-644DF0F9D8BE}"/>
              </a:ext>
            </a:extLst>
          </p:cNvPr>
          <p:cNvSpPr/>
          <p:nvPr/>
        </p:nvSpPr>
        <p:spPr>
          <a:xfrm>
            <a:off x="5444359" y="2806262"/>
            <a:ext cx="2172663" cy="1979352"/>
          </a:xfrm>
          <a:custGeom>
            <a:avLst/>
            <a:gdLst>
              <a:gd name="connsiteX0" fmla="*/ 0 w 2030015"/>
              <a:gd name="connsiteY0" fmla="*/ 0 h 2560320"/>
              <a:gd name="connsiteX1" fmla="*/ 2030015 w 2030015"/>
              <a:gd name="connsiteY1" fmla="*/ 0 h 2560320"/>
              <a:gd name="connsiteX2" fmla="*/ 2030015 w 2030015"/>
              <a:gd name="connsiteY2" fmla="*/ 2560320 h 2560320"/>
              <a:gd name="connsiteX3" fmla="*/ 0 w 2030015"/>
              <a:gd name="connsiteY3" fmla="*/ 2560320 h 2560320"/>
              <a:gd name="connsiteX4" fmla="*/ 0 w 2030015"/>
              <a:gd name="connsiteY4" fmla="*/ 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2560320">
                <a:moveTo>
                  <a:pt x="0" y="0"/>
                </a:moveTo>
                <a:lnTo>
                  <a:pt x="2030015" y="0"/>
                </a:lnTo>
                <a:lnTo>
                  <a:pt x="2030015" y="2560320"/>
                </a:lnTo>
                <a:lnTo>
                  <a:pt x="0" y="2560320"/>
                </a:lnTo>
                <a:lnTo>
                  <a:pt x="0" y="0"/>
                </a:lnTo>
                <a:close/>
              </a:path>
            </a:pathLst>
          </a:custGeom>
          <a:solidFill>
            <a:schemeClr val="accent3"/>
          </a:solidFill>
          <a:ln>
            <a:solidFill>
              <a:schemeClr val="accent2">
                <a:lumMod val="2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just" defTabSz="622300">
              <a:spcBef>
                <a:spcPct val="0"/>
              </a:spcBef>
              <a:spcAft>
                <a:spcPct val="35000"/>
              </a:spcAft>
              <a:buNone/>
            </a:pPr>
            <a:r>
              <a:rPr lang="it-IT" sz="1500" b="1" kern="1200" dirty="0">
                <a:solidFill>
                  <a:schemeClr val="tx1">
                    <a:lumMod val="90000"/>
                    <a:lumOff val="10000"/>
                  </a:schemeClr>
                </a:solidFill>
                <a:latin typeface="Candara" panose="020E0502030303020204" pitchFamily="34" charset="0"/>
              </a:rPr>
              <a:t>+ “</a:t>
            </a:r>
            <a:r>
              <a:rPr lang="it-IT" sz="1500" b="1" i="1" kern="1200" dirty="0" err="1">
                <a:solidFill>
                  <a:schemeClr val="tx1">
                    <a:lumMod val="90000"/>
                    <a:lumOff val="10000"/>
                  </a:schemeClr>
                </a:solidFill>
                <a:latin typeface="Candara" panose="020E0502030303020204" pitchFamily="34" charset="0"/>
              </a:rPr>
              <a:t>Thu</a:t>
            </a:r>
            <a:r>
              <a:rPr lang="it-IT" sz="1500" b="1" i="1" kern="1200" dirty="0">
                <a:solidFill>
                  <a:schemeClr val="tx1">
                    <a:lumMod val="90000"/>
                    <a:lumOff val="10000"/>
                  </a:schemeClr>
                </a:solidFill>
                <a:latin typeface="Candara" panose="020E0502030303020204" pitchFamily="34" charset="0"/>
              </a:rPr>
              <a:t> </a:t>
            </a:r>
            <a:r>
              <a:rPr lang="it-IT" sz="1500" b="1" i="1" kern="1200" dirty="0" err="1">
                <a:solidFill>
                  <a:schemeClr val="tx1">
                    <a:lumMod val="90000"/>
                    <a:lumOff val="10000"/>
                  </a:schemeClr>
                </a:solidFill>
                <a:latin typeface="Candara" panose="020E0502030303020204" pitchFamily="34" charset="0"/>
              </a:rPr>
              <a:t>ẩm</a:t>
            </a:r>
            <a:r>
              <a:rPr lang="it-IT" sz="1500" b="1" kern="1200" dirty="0">
                <a:solidFill>
                  <a:schemeClr val="tx1">
                    <a:lumMod val="90000"/>
                    <a:lumOff val="10000"/>
                  </a:schemeClr>
                </a:solidFill>
                <a:latin typeface="Candara" panose="020E0502030303020204" pitchFamily="34" charset="0"/>
              </a:rPr>
              <a:t>”: </a:t>
            </a:r>
            <a:endParaRPr lang="en-VN" sz="1500" b="1" kern="1200" dirty="0">
              <a:solidFill>
                <a:schemeClr val="tx1">
                  <a:lumMod val="90000"/>
                  <a:lumOff val="10000"/>
                </a:schemeClr>
              </a:solidFill>
              <a:latin typeface="Candara" panose="020E0502030303020204" pitchFamily="34" charset="0"/>
            </a:endParaRPr>
          </a:p>
          <a:p>
            <a:pPr marL="0" lvl="0" indent="0" algn="just" defTabSz="622300">
              <a:spcBef>
                <a:spcPct val="0"/>
              </a:spcBef>
              <a:spcAft>
                <a:spcPct val="35000"/>
              </a:spcAft>
              <a:buNone/>
            </a:pP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Điểm</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nhìn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cận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cảnh</a:t>
            </a:r>
            <a:r>
              <a:rPr lang="it-IT" sz="1500" kern="1200" dirty="0">
                <a:solidFill>
                  <a:schemeClr val="tx1">
                    <a:lumMod val="90000"/>
                    <a:lumOff val="10000"/>
                  </a:schemeClr>
                </a:solidFill>
                <a:latin typeface="Candara" panose="020E0502030303020204" pitchFamily="34" charset="0"/>
              </a:rPr>
              <a:t> – </a:t>
            </a:r>
            <a:r>
              <a:rPr lang="it-IT" sz="1500" kern="1200" dirty="0" err="1">
                <a:solidFill>
                  <a:schemeClr val="tx1">
                    <a:lumMod val="90000"/>
                    <a:lumOff val="10000"/>
                  </a:schemeClr>
                </a:solidFill>
                <a:latin typeface="Candara" panose="020E0502030303020204" pitchFamily="34" charset="0"/>
              </a:rPr>
              <a:t>viễn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cảnh</a:t>
            </a:r>
            <a:endParaRPr lang="en-VN" sz="1500" kern="1200" dirty="0">
              <a:solidFill>
                <a:schemeClr val="tx1">
                  <a:lumMod val="90000"/>
                  <a:lumOff val="10000"/>
                </a:schemeClr>
              </a:solidFill>
              <a:latin typeface="Candara" panose="020E0502030303020204" pitchFamily="34" charset="0"/>
            </a:endParaRPr>
          </a:p>
          <a:p>
            <a:pPr marL="0" lvl="0" indent="0" algn="just" defTabSz="622300">
              <a:spcBef>
                <a:spcPct val="0"/>
              </a:spcBef>
              <a:spcAft>
                <a:spcPct val="35000"/>
              </a:spcAft>
              <a:buNone/>
            </a:pP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Nét</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đặc</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sắc</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Cảnh</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vật</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được</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cảm</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nhận</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ở</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nhiều</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thời</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điểm</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trong</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ngày</a:t>
            </a:r>
            <a:r>
              <a:rPr lang="it-IT" sz="1500" kern="1200" dirty="0">
                <a:solidFill>
                  <a:schemeClr val="tx1">
                    <a:lumMod val="90000"/>
                    <a:lumOff val="10000"/>
                  </a:schemeClr>
                </a:solidFill>
                <a:latin typeface="Candara" panose="020E0502030303020204" pitchFamily="34" charset="0"/>
              </a:rPr>
              <a:t> qua con </a:t>
            </a:r>
            <a:r>
              <a:rPr lang="it-IT" sz="1500" kern="1200" dirty="0" err="1">
                <a:solidFill>
                  <a:schemeClr val="tx1">
                    <a:lumMod val="90000"/>
                    <a:lumOff val="10000"/>
                  </a:schemeClr>
                </a:solidFill>
                <a:latin typeface="Candara" panose="020E0502030303020204" pitchFamily="34" charset="0"/>
              </a:rPr>
              <a:t>mắt</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người</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say</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chếnh</a:t>
            </a:r>
            <a:r>
              <a:rPr lang="it-IT" sz="1500" kern="1200" dirty="0">
                <a:solidFill>
                  <a:schemeClr val="tx1">
                    <a:lumMod val="90000"/>
                    <a:lumOff val="10000"/>
                  </a:schemeClr>
                </a:solidFill>
                <a:latin typeface="Candara" panose="020E0502030303020204" pitchFamily="34" charset="0"/>
              </a:rPr>
              <a:t> </a:t>
            </a:r>
            <a:r>
              <a:rPr lang="it-IT" sz="1500" kern="1200" dirty="0" err="1">
                <a:solidFill>
                  <a:schemeClr val="tx1">
                    <a:lumMod val="90000"/>
                    <a:lumOff val="10000"/>
                  </a:schemeClr>
                </a:solidFill>
                <a:latin typeface="Candara" panose="020E0502030303020204" pitchFamily="34" charset="0"/>
              </a:rPr>
              <a:t>choáng</a:t>
            </a:r>
            <a:endParaRPr lang="en-US" sz="1500" kern="1200" dirty="0">
              <a:solidFill>
                <a:schemeClr val="tx1">
                  <a:lumMod val="90000"/>
                  <a:lumOff val="10000"/>
                </a:schemeClr>
              </a:solidFill>
              <a:latin typeface="Candara" panose="020E0502030303020204" pitchFamily="34" charset="0"/>
            </a:endParaRPr>
          </a:p>
        </p:txBody>
      </p:sp>
      <p:sp>
        <p:nvSpPr>
          <p:cNvPr id="2" name="Title 1">
            <a:extLst>
              <a:ext uri="{FF2B5EF4-FFF2-40B4-BE49-F238E27FC236}">
                <a16:creationId xmlns:a16="http://schemas.microsoft.com/office/drawing/2014/main" id="{9EA76CF2-B781-48D3-77A6-209BBD296083}"/>
              </a:ext>
            </a:extLst>
          </p:cNvPr>
          <p:cNvSpPr>
            <a:spLocks noGrp="1"/>
          </p:cNvSpPr>
          <p:nvPr>
            <p:ph type="title"/>
          </p:nvPr>
        </p:nvSpPr>
        <p:spPr>
          <a:xfrm>
            <a:off x="580164" y="6556"/>
            <a:ext cx="7717500" cy="572700"/>
          </a:xfrm>
        </p:spPr>
        <p:txBody>
          <a:bodyPr/>
          <a:lstStyle/>
          <a:p>
            <a:r>
              <a:rPr lang="vi-VN" dirty="0">
                <a:latin typeface="Candara" panose="020E0502030303020204" pitchFamily="34" charset="0"/>
              </a:rPr>
              <a:t>IV. </a:t>
            </a:r>
            <a:r>
              <a:rPr lang="en-VN" dirty="0">
                <a:latin typeface="Candara" panose="020E0502030303020204" pitchFamily="34" charset="0"/>
              </a:rPr>
              <a:t>Luyện tập, vận dụng</a:t>
            </a:r>
          </a:p>
        </p:txBody>
      </p:sp>
    </p:spTree>
    <p:extLst>
      <p:ext uri="{BB962C8B-B14F-4D97-AF65-F5344CB8AC3E}">
        <p14:creationId xmlns:p14="http://schemas.microsoft.com/office/powerpoint/2010/main" val="11832261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latin typeface="Candara" panose="020E0502030303020204" pitchFamily="34" charset="0"/>
              </a:rPr>
              <a:t>Liên hệ</a:t>
            </a:r>
            <a:endParaRPr dirty="0">
              <a:latin typeface="Candara" panose="020E0502030303020204" pitchFamily="34" charset="0"/>
            </a:endParaRPr>
          </a:p>
        </p:txBody>
      </p:sp>
      <p:sp>
        <p:nvSpPr>
          <p:cNvPr id="534" name="Google Shape;534;p46"/>
          <p:cNvSpPr txBox="1">
            <a:spLocks noGrp="1"/>
          </p:cNvSpPr>
          <p:nvPr>
            <p:ph type="body" idx="1"/>
          </p:nvPr>
        </p:nvSpPr>
        <p:spPr>
          <a:xfrm>
            <a:off x="2793358" y="2449182"/>
            <a:ext cx="4244850" cy="2150750"/>
          </a:xfrm>
          <a:prstGeom prst="rect">
            <a:avLst/>
          </a:prstGeom>
        </p:spPr>
        <p:txBody>
          <a:bodyPr spcFirstLastPara="1" wrap="square" lIns="91425" tIns="91425" rIns="91425" bIns="91425" anchor="t" anchorCtr="0">
            <a:noAutofit/>
          </a:bodyPr>
          <a:lstStyle/>
          <a:p>
            <a:pPr marL="139700" indent="0" algn="just">
              <a:buNone/>
            </a:pPr>
            <a:r>
              <a:rPr lang="vi-VN" sz="1600" b="1" dirty="0">
                <a:solidFill>
                  <a:schemeClr val="bg2">
                    <a:lumMod val="75000"/>
                  </a:schemeClr>
                </a:solidFill>
                <a:latin typeface="Candara" panose="020E0502030303020204" pitchFamily="34" charset="0"/>
              </a:rPr>
              <a:t>BT2:</a:t>
            </a:r>
            <a:r>
              <a:rPr lang="vi-VN" sz="1600" dirty="0">
                <a:solidFill>
                  <a:schemeClr val="bg2">
                    <a:lumMod val="75000"/>
                  </a:schemeClr>
                </a:solidFill>
                <a:latin typeface="Candara" panose="020E0502030303020204" pitchFamily="34" charset="0"/>
              </a:rPr>
              <a:t> Trong bài “</a:t>
            </a:r>
            <a:r>
              <a:rPr lang="vi-VN" sz="1600" i="1" dirty="0">
                <a:solidFill>
                  <a:schemeClr val="bg2">
                    <a:lumMod val="75000"/>
                  </a:schemeClr>
                </a:solidFill>
                <a:latin typeface="Candara" panose="020E0502030303020204" pitchFamily="34" charset="0"/>
              </a:rPr>
              <a:t>Ngày xuân dặn các con</a:t>
            </a:r>
            <a:r>
              <a:rPr lang="vi-VN" sz="1600" dirty="0">
                <a:solidFill>
                  <a:schemeClr val="bg2">
                    <a:lumMod val="75000"/>
                  </a:schemeClr>
                </a:solidFill>
                <a:latin typeface="Candara" panose="020E0502030303020204" pitchFamily="34" charset="0"/>
              </a:rPr>
              <a:t>” Nguyễn Khuyến có viết:  </a:t>
            </a:r>
          </a:p>
          <a:p>
            <a:pPr marL="139700" indent="0" algn="just">
              <a:buNone/>
            </a:pPr>
            <a:r>
              <a:rPr lang="vi-VN" sz="1600" b="1" i="1" dirty="0">
                <a:solidFill>
                  <a:schemeClr val="bg2">
                    <a:lumMod val="75000"/>
                  </a:schemeClr>
                </a:solidFill>
                <a:latin typeface="Candara" panose="020E0502030303020204" pitchFamily="34" charset="0"/>
              </a:rPr>
              <a:t>Sách vở ích gì cho buổi ấy</a:t>
            </a:r>
          </a:p>
          <a:p>
            <a:pPr marL="139700" indent="0" algn="just">
              <a:buNone/>
            </a:pPr>
            <a:r>
              <a:rPr lang="vi-VN" sz="1600" b="1" i="1" dirty="0">
                <a:solidFill>
                  <a:schemeClr val="bg2">
                    <a:lumMod val="75000"/>
                  </a:schemeClr>
                </a:solidFill>
                <a:latin typeface="Candara" panose="020E0502030303020204" pitchFamily="34" charset="0"/>
              </a:rPr>
              <a:t>Áo xiêm nghĩ lại thẹn thân già”</a:t>
            </a:r>
          </a:p>
          <a:p>
            <a:pPr marL="139700" indent="0" algn="just">
              <a:buNone/>
            </a:pPr>
            <a:r>
              <a:rPr lang="vi-VN" sz="1600" dirty="0">
                <a:solidFill>
                  <a:schemeClr val="bg2">
                    <a:lumMod val="75000"/>
                  </a:schemeClr>
                </a:solidFill>
                <a:latin typeface="Candara" panose="020E0502030303020204" pitchFamily="34" charset="0"/>
              </a:rPr>
              <a:t>“</a:t>
            </a:r>
            <a:r>
              <a:rPr lang="vi-VN" sz="1600" i="1" dirty="0">
                <a:solidFill>
                  <a:schemeClr val="bg2">
                    <a:lumMod val="75000"/>
                  </a:schemeClr>
                </a:solidFill>
                <a:latin typeface="Candara" panose="020E0502030303020204" pitchFamily="34" charset="0"/>
              </a:rPr>
              <a:t>Sách vở ích gì</a:t>
            </a:r>
            <a:r>
              <a:rPr lang="vi-VN" sz="1600" dirty="0">
                <a:solidFill>
                  <a:schemeClr val="bg2">
                    <a:lumMod val="75000"/>
                  </a:schemeClr>
                </a:solidFill>
                <a:latin typeface="Candara" panose="020E0502030303020204" pitchFamily="34" charset="0"/>
              </a:rPr>
              <a:t>”? Anh/chị hãy viết một đoạn văn nghị luận (khoảng 2/3 trang) để trả lời câu hỏi đó.</a:t>
            </a:r>
          </a:p>
        </p:txBody>
      </p:sp>
      <p:sp>
        <p:nvSpPr>
          <p:cNvPr id="3" name="TextBox 2">
            <a:extLst>
              <a:ext uri="{FF2B5EF4-FFF2-40B4-BE49-F238E27FC236}">
                <a16:creationId xmlns:a16="http://schemas.microsoft.com/office/drawing/2014/main" id="{ADE64313-4C18-33E5-DC6B-8CF51B83F68A}"/>
              </a:ext>
            </a:extLst>
          </p:cNvPr>
          <p:cNvSpPr txBox="1"/>
          <p:nvPr/>
        </p:nvSpPr>
        <p:spPr>
          <a:xfrm>
            <a:off x="657365" y="1057662"/>
            <a:ext cx="4271987" cy="1077218"/>
          </a:xfrm>
          <a:prstGeom prst="rect">
            <a:avLst/>
          </a:prstGeom>
          <a:noFill/>
        </p:spPr>
        <p:txBody>
          <a:bodyPr wrap="square">
            <a:spAutoFit/>
          </a:bodyPr>
          <a:lstStyle/>
          <a:p>
            <a:pPr algn="just"/>
            <a:r>
              <a:rPr lang="vi-VN" sz="1600" b="1" dirty="0">
                <a:solidFill>
                  <a:schemeClr val="tx1">
                    <a:lumMod val="90000"/>
                    <a:lumOff val="10000"/>
                  </a:schemeClr>
                </a:solidFill>
                <a:latin typeface="Candara" panose="020E0502030303020204" pitchFamily="34" charset="0"/>
              </a:rPr>
              <a:t>BT 1:</a:t>
            </a:r>
            <a:r>
              <a:rPr lang="vi-VN" sz="1600" dirty="0">
                <a:solidFill>
                  <a:schemeClr val="tx1">
                    <a:lumMod val="90000"/>
                    <a:lumOff val="10000"/>
                  </a:schemeClr>
                </a:solidFill>
                <a:latin typeface="Candara" panose="020E0502030303020204" pitchFamily="34" charset="0"/>
              </a:rPr>
              <a:t> Từ những câu thơ của Nguyễn Khuyến trong bài “</a:t>
            </a:r>
            <a:r>
              <a:rPr lang="vi-VN" sz="1600" i="1" dirty="0">
                <a:solidFill>
                  <a:schemeClr val="tx1">
                    <a:lumMod val="90000"/>
                    <a:lumOff val="10000"/>
                  </a:schemeClr>
                </a:solidFill>
                <a:latin typeface="Candara" panose="020E0502030303020204" pitchFamily="34" charset="0"/>
              </a:rPr>
              <a:t>Câu cá mùa thu</a:t>
            </a:r>
            <a:r>
              <a:rPr lang="vi-VN" sz="1600" dirty="0">
                <a:solidFill>
                  <a:schemeClr val="tx1">
                    <a:lumMod val="90000"/>
                    <a:lumOff val="10000"/>
                  </a:schemeClr>
                </a:solidFill>
                <a:latin typeface="Candara" panose="020E0502030303020204" pitchFamily="34" charset="0"/>
              </a:rPr>
              <a:t>” anh/chị hãy tái hiện bức tranh mùa thu nông thôn Bắc Bộ bằng một đoạn văn miêu tả (khoảng 1/2 trang).</a:t>
            </a:r>
            <a:endParaRPr lang="en-VN" sz="1600" dirty="0">
              <a:solidFill>
                <a:schemeClr val="tx1">
                  <a:lumMod val="90000"/>
                  <a:lumOff val="10000"/>
                </a:schemeClr>
              </a:solidFill>
              <a:latin typeface="Candara" panose="020E0502030303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4">
                                            <p:txEl>
                                              <p:pRg st="0" end="0"/>
                                            </p:txEl>
                                          </p:spTgt>
                                        </p:tgtEl>
                                        <p:attrNameLst>
                                          <p:attrName>style.visibility</p:attrName>
                                        </p:attrNameLst>
                                      </p:cBhvr>
                                      <p:to>
                                        <p:strVal val="visible"/>
                                      </p:to>
                                    </p:set>
                                    <p:animEffect transition="in" filter="randombar(horizontal)">
                                      <p:cBhvr>
                                        <p:cTn id="12" dur="500"/>
                                        <p:tgtEl>
                                          <p:spTgt spid="5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34">
                                            <p:txEl>
                                              <p:pRg st="1" end="1"/>
                                            </p:txEl>
                                          </p:spTgt>
                                        </p:tgtEl>
                                        <p:attrNameLst>
                                          <p:attrName>style.visibility</p:attrName>
                                        </p:attrNameLst>
                                      </p:cBhvr>
                                      <p:to>
                                        <p:strVal val="visible"/>
                                      </p:to>
                                    </p:set>
                                    <p:animEffect transition="in" filter="randombar(horizontal)">
                                      <p:cBhvr>
                                        <p:cTn id="17" dur="500"/>
                                        <p:tgtEl>
                                          <p:spTgt spid="53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34">
                                            <p:txEl>
                                              <p:pRg st="2" end="2"/>
                                            </p:txEl>
                                          </p:spTgt>
                                        </p:tgtEl>
                                        <p:attrNameLst>
                                          <p:attrName>style.visibility</p:attrName>
                                        </p:attrNameLst>
                                      </p:cBhvr>
                                      <p:to>
                                        <p:strVal val="visible"/>
                                      </p:to>
                                    </p:set>
                                    <p:animEffect transition="in" filter="randombar(horizontal)">
                                      <p:cBhvr>
                                        <p:cTn id="22" dur="500"/>
                                        <p:tgtEl>
                                          <p:spTgt spid="53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34">
                                            <p:txEl>
                                              <p:pRg st="3" end="3"/>
                                            </p:txEl>
                                          </p:spTgt>
                                        </p:tgtEl>
                                        <p:attrNameLst>
                                          <p:attrName>style.visibility</p:attrName>
                                        </p:attrNameLst>
                                      </p:cBhvr>
                                      <p:to>
                                        <p:strVal val="visible"/>
                                      </p:to>
                                    </p:set>
                                    <p:animEffect transition="in" filter="randombar(horizontal)">
                                      <p:cBhvr>
                                        <p:cTn id="27" dur="500"/>
                                        <p:tgtEl>
                                          <p:spTgt spid="5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build="p"/>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93483" y="1380982"/>
            <a:ext cx="2963862"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4073236" y="1282535"/>
            <a:ext cx="4629239" cy="3194462"/>
          </a:xfrm>
          <a:prstGeom prst="cloudCallout">
            <a:avLst>
              <a:gd name="adj1" fmla="val -36569"/>
              <a:gd name="adj2" fmla="val 61638"/>
            </a:avLst>
          </a:prstGeom>
          <a:solidFill>
            <a:srgbClr val="F79646">
              <a:lumMod val="20000"/>
              <a:lumOff val="80000"/>
            </a:srgbClr>
          </a:solidFill>
          <a:ln w="25400" cap="flat" cmpd="sng" algn="ctr">
            <a:solidFill>
              <a:sysClr val="windowText" lastClr="000000">
                <a:lumMod val="95000"/>
                <a:lumOff val="5000"/>
              </a:sysClr>
            </a:solidFill>
            <a:prstDash val="solid"/>
          </a:ln>
          <a:effectLst/>
        </p:spPr>
        <p:txBody>
          <a:bodyPr rtlCol="0" anchor="ctr"/>
          <a:lstStyle/>
          <a:p>
            <a:pPr lvl="0" algn="ctr">
              <a:buClrTx/>
              <a:defRPr/>
            </a:pPr>
            <a:r>
              <a:rPr lang="en-US" sz="2800" b="1" dirty="0" err="1">
                <a:solidFill>
                  <a:srgbClr val="002060"/>
                </a:solidFill>
                <a:effectLst>
                  <a:outerShdw blurRad="38100" dist="38100" dir="2700000" algn="tl">
                    <a:srgbClr val="000000">
                      <a:alpha val="43137"/>
                    </a:srgbClr>
                  </a:outerShdw>
                </a:effectLst>
                <a:latin typeface="Times New Roman"/>
                <a:ea typeface="+mn-ea"/>
              </a:rPr>
              <a:t>Em</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hãy</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trả</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lời</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nhanh</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tên</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tác</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phẩm</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và</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tác</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giả</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của</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những</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câu</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thơ</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nổi</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tiếng</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về</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mùa</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thu</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sau</a:t>
            </a:r>
            <a:r>
              <a:rPr lang="en-US" sz="2800" b="1" dirty="0">
                <a:solidFill>
                  <a:srgbClr val="002060"/>
                </a:solidFill>
                <a:effectLst>
                  <a:outerShdw blurRad="38100" dist="38100" dir="2700000" algn="tl">
                    <a:srgbClr val="000000">
                      <a:alpha val="43137"/>
                    </a:srgbClr>
                  </a:outerShdw>
                </a:effectLst>
                <a:latin typeface="Times New Roman"/>
                <a:ea typeface="+mn-ea"/>
              </a:rPr>
              <a:t> </a:t>
            </a:r>
            <a:r>
              <a:rPr lang="en-US" sz="2800" b="1" dirty="0" err="1">
                <a:solidFill>
                  <a:srgbClr val="002060"/>
                </a:solidFill>
                <a:effectLst>
                  <a:outerShdw blurRad="38100" dist="38100" dir="2700000" algn="tl">
                    <a:srgbClr val="000000">
                      <a:alpha val="43137"/>
                    </a:srgbClr>
                  </a:outerShdw>
                </a:effectLst>
                <a:latin typeface="Times New Roman"/>
                <a:ea typeface="+mn-ea"/>
              </a:rPr>
              <a:t>đây</a:t>
            </a:r>
            <a:r>
              <a:rPr lang="en-US" sz="2800" b="1" dirty="0">
                <a:solidFill>
                  <a:srgbClr val="002060"/>
                </a:solidFill>
                <a:effectLst>
                  <a:outerShdw blurRad="38100" dist="38100" dir="2700000" algn="tl">
                    <a:srgbClr val="000000">
                      <a:alpha val="43137"/>
                    </a:srgbClr>
                  </a:outerShdw>
                </a:effectLst>
                <a:latin typeface="Times New Roman"/>
                <a:ea typeface="+mn-ea"/>
              </a:rPr>
              <a:t>?</a:t>
            </a:r>
            <a:endParaRPr lang="vi-VN" sz="2800" b="1" dirty="0">
              <a:solidFill>
                <a:srgbClr val="002060"/>
              </a:solidFill>
              <a:effectLst>
                <a:outerShdw blurRad="38100" dist="38100" dir="2700000" algn="tl">
                  <a:srgbClr val="000000">
                    <a:alpha val="43137"/>
                  </a:srgbClr>
                </a:outerShdw>
              </a:effectLst>
              <a:latin typeface="Times New Roman"/>
              <a:ea typeface="+mn-ea"/>
            </a:endParaRPr>
          </a:p>
        </p:txBody>
      </p:sp>
      <p:sp>
        <p:nvSpPr>
          <p:cNvPr id="9" name="Rectangle 8"/>
          <p:cNvSpPr/>
          <p:nvPr/>
        </p:nvSpPr>
        <p:spPr>
          <a:xfrm>
            <a:off x="0" y="-35626"/>
            <a:ext cx="7932716" cy="1213227"/>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a:ea typeface="+mn-ea"/>
                <a:cs typeface="+mn-cs"/>
              </a:rPr>
              <a:t> </a:t>
            </a:r>
            <a:r>
              <a:rPr kumimoji="0" lang="en-US" sz="2800" b="1" i="0"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a:ea typeface="+mn-ea"/>
                <a:cs typeface="+mn-cs"/>
              </a:rPr>
              <a:t>Trò</a:t>
            </a:r>
            <a:r>
              <a:rPr kumimoji="0" lang="en-US" sz="2800" b="1" i="0" u="none" strike="noStrike" kern="0" cap="none" spc="0" normalizeH="0" noProof="0" dirty="0">
                <a:ln>
                  <a:noFill/>
                </a:ln>
                <a:solidFill>
                  <a:srgbClr val="C00000"/>
                </a:solidFill>
                <a:effectLst>
                  <a:outerShdw blurRad="38100" dist="38100" dir="2700000" algn="tl">
                    <a:srgbClr val="000000">
                      <a:alpha val="43137"/>
                    </a:srgbClr>
                  </a:outerShdw>
                </a:effectLst>
                <a:uLnTx/>
                <a:uFillTx/>
                <a:latin typeface="Times New Roman"/>
                <a:ea typeface="+mn-ea"/>
                <a:cs typeface="+mn-cs"/>
              </a:rPr>
              <a:t> </a:t>
            </a:r>
            <a:r>
              <a:rPr kumimoji="0" lang="en-US" sz="2800" b="1" i="0" u="none" strike="noStrike" kern="0" cap="none" spc="0" normalizeH="0" noProof="0" dirty="0" err="1">
                <a:ln>
                  <a:noFill/>
                </a:ln>
                <a:solidFill>
                  <a:srgbClr val="C00000"/>
                </a:solidFill>
                <a:effectLst>
                  <a:outerShdw blurRad="38100" dist="38100" dir="2700000" algn="tl">
                    <a:srgbClr val="000000">
                      <a:alpha val="43137"/>
                    </a:srgbClr>
                  </a:outerShdw>
                </a:effectLst>
                <a:uLnTx/>
                <a:uFillTx/>
                <a:latin typeface="Times New Roman"/>
                <a:ea typeface="+mn-ea"/>
                <a:cs typeface="+mn-cs"/>
              </a:rPr>
              <a:t>chơi</a:t>
            </a:r>
            <a:r>
              <a:rPr kumimoji="0" lang="en-US" sz="2800" b="1" i="0" u="none" strike="noStrike" kern="0" cap="none" spc="0" normalizeH="0" noProof="0" dirty="0">
                <a:ln>
                  <a:noFill/>
                </a:ln>
                <a:solidFill>
                  <a:srgbClr val="C00000"/>
                </a:solidFill>
                <a:effectLst>
                  <a:outerShdw blurRad="38100" dist="38100" dir="2700000" algn="tl">
                    <a:srgbClr val="000000">
                      <a:alpha val="43137"/>
                    </a:srgbClr>
                  </a:outerShdw>
                </a:effectLst>
                <a:uLnTx/>
                <a:uFillTx/>
                <a:latin typeface="Times New Roman"/>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b="1" dirty="0">
                <a:solidFill>
                  <a:srgbClr val="002060"/>
                </a:solidFill>
                <a:effectLst>
                  <a:outerShdw blurRad="38100" dist="38100" dir="2700000" algn="tl">
                    <a:srgbClr val="000000">
                      <a:alpha val="43137"/>
                    </a:srgbClr>
                  </a:outerShdw>
                </a:effectLst>
                <a:latin typeface="Times New Roman"/>
                <a:ea typeface="+mn-ea"/>
                <a:cs typeface="+mn-cs"/>
              </a:rPr>
              <a:t>ĐI TÌM MÙA THU TRONG VĂN CHƯƠNG</a:t>
            </a:r>
            <a:endParaRPr kumimoji="0" lang="vi-VN"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ea typeface="+mn-ea"/>
              <a:cs typeface="+mn-cs"/>
            </a:endParaRPr>
          </a:p>
        </p:txBody>
      </p:sp>
    </p:spTree>
    <p:extLst>
      <p:ext uri="{BB962C8B-B14F-4D97-AF65-F5344CB8AC3E}">
        <p14:creationId xmlns:p14="http://schemas.microsoft.com/office/powerpoint/2010/main" val="7311562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Callout 9"/>
          <p:cNvSpPr/>
          <p:nvPr/>
        </p:nvSpPr>
        <p:spPr>
          <a:xfrm>
            <a:off x="2161311" y="558141"/>
            <a:ext cx="6198919" cy="3550722"/>
          </a:xfrm>
          <a:prstGeom prst="wedgeEllipseCallout">
            <a:avLst/>
          </a:prstGeom>
          <a:ln/>
        </p:spPr>
        <p:style>
          <a:lnRef idx="2">
            <a:schemeClr val="accent2"/>
          </a:lnRef>
          <a:fillRef idx="1">
            <a:schemeClr val="lt1"/>
          </a:fillRef>
          <a:effectRef idx="0">
            <a:schemeClr val="accent2"/>
          </a:effectRef>
          <a:fontRef idx="minor">
            <a:schemeClr val="dk1"/>
          </a:fontRef>
        </p:style>
        <p:txBody>
          <a:bodyPr rtlCol="0" anchor="ctr"/>
          <a:lstStyle/>
          <a:p>
            <a:pPr>
              <a:buClrTx/>
              <a:buFontTx/>
              <a:buNone/>
              <a:defRPr/>
            </a:pPr>
            <a:r>
              <a:rPr lang="en-US" sz="2000" b="1" dirty="0">
                <a:solidFill>
                  <a:prstClr val="black"/>
                </a:solidFill>
                <a:latin typeface="Franklin Gothic Book"/>
                <a:ea typeface="+mn-ea"/>
                <a:cs typeface="+mn-cs"/>
              </a:rPr>
              <a:t>                </a:t>
            </a:r>
            <a:endParaRPr lang="en-US" sz="2400" b="1" dirty="0">
              <a:solidFill>
                <a:prstClr val="black"/>
              </a:solidFill>
              <a:latin typeface="Times New Roman" pitchFamily="18" charset="0"/>
              <a:ea typeface="+mn-ea"/>
              <a:cs typeface="Times New Roman" pitchFamily="18" charset="0"/>
            </a:endParaRPr>
          </a:p>
          <a:p>
            <a:r>
              <a:rPr lang="en-US" sz="2400" dirty="0">
                <a:solidFill>
                  <a:prstClr val="black"/>
                </a:solidFill>
                <a:latin typeface="Times New Roman" pitchFamily="18" charset="0"/>
                <a:ea typeface="+mn-ea"/>
                <a:cs typeface="Times New Roman" pitchFamily="18" charset="0"/>
              </a:rPr>
              <a:t>    </a:t>
            </a:r>
            <a:r>
              <a:rPr lang="vi-VN" sz="2800" dirty="0">
                <a:solidFill>
                  <a:srgbClr val="C00000"/>
                </a:solidFill>
                <a:latin typeface="+mj-lt"/>
              </a:rPr>
              <a:t>“</a:t>
            </a:r>
            <a:r>
              <a:rPr lang="vi-VN" sz="2800" i="1" dirty="0">
                <a:solidFill>
                  <a:srgbClr val="C00000"/>
                </a:solidFill>
                <a:latin typeface="+mj-lt"/>
              </a:rPr>
              <a:t>Em không nghe mùa Thu</a:t>
            </a:r>
            <a:endParaRPr lang="en-US" sz="2800" dirty="0">
              <a:solidFill>
                <a:srgbClr val="C00000"/>
              </a:solidFill>
              <a:latin typeface="+mj-lt"/>
            </a:endParaRPr>
          </a:p>
          <a:p>
            <a:r>
              <a:rPr lang="en-US" sz="2800" i="1" dirty="0">
                <a:solidFill>
                  <a:srgbClr val="C00000"/>
                </a:solidFill>
                <a:latin typeface="+mj-lt"/>
              </a:rPr>
              <a:t>     </a:t>
            </a:r>
            <a:r>
              <a:rPr lang="vi-VN" sz="2800" i="1" dirty="0">
                <a:solidFill>
                  <a:srgbClr val="C00000"/>
                </a:solidFill>
                <a:latin typeface="+mj-lt"/>
              </a:rPr>
              <a:t>Lá Thu rơi xào xạc</a:t>
            </a:r>
            <a:endParaRPr lang="vi-VN" sz="2800" dirty="0">
              <a:solidFill>
                <a:srgbClr val="C00000"/>
              </a:solidFill>
              <a:latin typeface="+mj-lt"/>
            </a:endParaRPr>
          </a:p>
          <a:p>
            <a:r>
              <a:rPr lang="en-US" sz="2800" i="1" dirty="0">
                <a:solidFill>
                  <a:srgbClr val="C00000"/>
                </a:solidFill>
                <a:latin typeface="+mj-lt"/>
              </a:rPr>
              <a:t>     </a:t>
            </a:r>
            <a:r>
              <a:rPr lang="vi-VN" sz="2800" i="1" dirty="0">
                <a:solidFill>
                  <a:srgbClr val="C00000"/>
                </a:solidFill>
                <a:latin typeface="+mj-lt"/>
              </a:rPr>
              <a:t>Con nai vàng ngơ ngác</a:t>
            </a:r>
            <a:endParaRPr lang="vi-VN" sz="2800" dirty="0">
              <a:solidFill>
                <a:srgbClr val="C00000"/>
              </a:solidFill>
              <a:latin typeface="+mj-lt"/>
            </a:endParaRPr>
          </a:p>
          <a:p>
            <a:r>
              <a:rPr lang="en-US" sz="2800" i="1" dirty="0">
                <a:solidFill>
                  <a:srgbClr val="C00000"/>
                </a:solidFill>
                <a:latin typeface="+mj-lt"/>
              </a:rPr>
              <a:t>      </a:t>
            </a:r>
            <a:r>
              <a:rPr lang="vi-VN" sz="2800" i="1" dirty="0">
                <a:solidFill>
                  <a:srgbClr val="C00000"/>
                </a:solidFill>
                <a:latin typeface="+mj-lt"/>
              </a:rPr>
              <a:t>Đạp trên lá vàng khô</a:t>
            </a:r>
            <a:r>
              <a:rPr lang="vi-VN" sz="2800" dirty="0">
                <a:solidFill>
                  <a:srgbClr val="C00000"/>
                </a:solidFill>
                <a:latin typeface="+mj-lt"/>
              </a:rPr>
              <a:t>”...</a:t>
            </a:r>
          </a:p>
          <a:p>
            <a:pPr algn="ctr">
              <a:buClrTx/>
              <a:buFontTx/>
              <a:buNone/>
              <a:defRPr/>
            </a:pPr>
            <a:endParaRPr lang="en-US" sz="2400" dirty="0">
              <a:solidFill>
                <a:prstClr val="white"/>
              </a:solidFill>
              <a:latin typeface="Times New Roman" pitchFamily="18" charset="0"/>
              <a:ea typeface="+mn-ea"/>
              <a:cs typeface="Times New Roman" pitchFamily="18" charset="0"/>
            </a:endParaRPr>
          </a:p>
        </p:txBody>
      </p:sp>
      <p:sp>
        <p:nvSpPr>
          <p:cNvPr id="11" name="Rectangle 10"/>
          <p:cNvSpPr/>
          <p:nvPr/>
        </p:nvSpPr>
        <p:spPr>
          <a:xfrm>
            <a:off x="3026230" y="3632525"/>
            <a:ext cx="4773881" cy="564444"/>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a:ea typeface="+mn-ea"/>
                <a:cs typeface="+mn-cs"/>
              </a:rPr>
              <a:t> </a:t>
            </a:r>
            <a:r>
              <a:rPr kumimoji="0" lang="en-US" sz="2400" b="1" i="1"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a:ea typeface="+mn-ea"/>
                <a:cs typeface="+mn-cs"/>
              </a:rPr>
              <a:t>Tiếng</a:t>
            </a:r>
            <a:r>
              <a:rPr kumimoji="0" lang="en-US" sz="2400" b="1" i="1"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Times New Roman"/>
                <a:ea typeface="+mn-ea"/>
                <a:cs typeface="+mn-cs"/>
              </a:rPr>
              <a:t> </a:t>
            </a:r>
            <a:r>
              <a:rPr kumimoji="0" lang="en-US" sz="2400" b="1" i="1" u="none" strike="noStrike" kern="0" cap="none" spc="0" normalizeH="0" noProof="0" dirty="0" err="1">
                <a:ln>
                  <a:noFill/>
                </a:ln>
                <a:solidFill>
                  <a:srgbClr val="002060"/>
                </a:solidFill>
                <a:effectLst>
                  <a:outerShdw blurRad="38100" dist="38100" dir="2700000" algn="tl">
                    <a:srgbClr val="000000">
                      <a:alpha val="43137"/>
                    </a:srgbClr>
                  </a:outerShdw>
                </a:effectLst>
                <a:uLnTx/>
                <a:uFillTx/>
                <a:latin typeface="Times New Roman"/>
                <a:ea typeface="+mn-ea"/>
                <a:cs typeface="+mn-cs"/>
              </a:rPr>
              <a:t>thu</a:t>
            </a:r>
            <a:r>
              <a:rPr kumimoji="0" lang="en-US" sz="2400" b="1" i="1"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Times New Roman"/>
                <a:ea typeface="+mn-ea"/>
                <a:cs typeface="+mn-cs"/>
              </a:rPr>
              <a:t> </a:t>
            </a:r>
            <a:r>
              <a:rPr kumimoji="0" lang="en-US" sz="2400" b="1" i="0"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Times New Roman"/>
                <a:ea typeface="+mn-ea"/>
                <a:cs typeface="+mn-cs"/>
              </a:rPr>
              <a:t>- </a:t>
            </a: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a:ea typeface="+mn-ea"/>
                <a:cs typeface="+mn-cs"/>
              </a:rPr>
              <a:t>Lưu</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ea typeface="+mn-ea"/>
                <a:cs typeface="+mn-cs"/>
              </a:rPr>
              <a:t> </a:t>
            </a: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a:ea typeface="+mn-ea"/>
                <a:cs typeface="+mn-cs"/>
              </a:rPr>
              <a:t>Trọng</a:t>
            </a:r>
            <a:r>
              <a:rPr kumimoji="0" lang="en-US" sz="2400" b="1" i="0"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Times New Roman"/>
                <a:ea typeface="+mn-ea"/>
                <a:cs typeface="+mn-cs"/>
              </a:rPr>
              <a:t> </a:t>
            </a:r>
            <a:r>
              <a:rPr kumimoji="0" lang="en-US" sz="2400" b="1" i="0" u="none" strike="noStrike" kern="0" cap="none" spc="0" normalizeH="0" noProof="0" dirty="0" err="1">
                <a:ln>
                  <a:noFill/>
                </a:ln>
                <a:solidFill>
                  <a:srgbClr val="002060"/>
                </a:solidFill>
                <a:effectLst>
                  <a:outerShdw blurRad="38100" dist="38100" dir="2700000" algn="tl">
                    <a:srgbClr val="000000">
                      <a:alpha val="43137"/>
                    </a:srgbClr>
                  </a:outerShdw>
                </a:effectLst>
                <a:uLnTx/>
                <a:uFillTx/>
                <a:latin typeface="Times New Roman"/>
                <a:ea typeface="+mn-ea"/>
                <a:cs typeface="+mn-cs"/>
              </a:rPr>
              <a:t>Lư</a:t>
            </a:r>
            <a:endParaRPr kumimoji="0" lang="vi-VN"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ea typeface="+mn-ea"/>
              <a:cs typeface="+mn-cs"/>
            </a:endParaRPr>
          </a:p>
        </p:txBody>
      </p:sp>
    </p:spTree>
    <p:extLst>
      <p:ext uri="{BB962C8B-B14F-4D97-AF65-F5344CB8AC3E}">
        <p14:creationId xmlns:p14="http://schemas.microsoft.com/office/powerpoint/2010/main" val="4126847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588"/>
            <a:ext cx="9229726"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Callout 7"/>
          <p:cNvSpPr/>
          <p:nvPr/>
        </p:nvSpPr>
        <p:spPr>
          <a:xfrm>
            <a:off x="2161311" y="558141"/>
            <a:ext cx="6590805" cy="3550722"/>
          </a:xfrm>
          <a:prstGeom prst="wedgeEllipseCallout">
            <a:avLst/>
          </a:prstGeom>
          <a:solidFill>
            <a:sysClr val="window" lastClr="FFFFFF"/>
          </a:solidFill>
          <a:ln w="25400" cap="flat" cmpd="sng" algn="ctr">
            <a:solidFill>
              <a:srgbClr val="C17529"/>
            </a:solidFill>
            <a:prstDash val="solid"/>
          </a:ln>
          <a:effectLst/>
        </p:spPr>
        <p:txBody>
          <a:bodyPr rtlCol="0" anchor="ctr"/>
          <a:lstStyle/>
          <a:p>
            <a:pPr>
              <a:buClrTx/>
              <a:buFontTx/>
              <a:buNone/>
              <a:defRPr/>
            </a:pPr>
            <a:r>
              <a:rPr lang="vi-VN" sz="2000" i="1" dirty="0">
                <a:solidFill>
                  <a:prstClr val="black"/>
                </a:solidFill>
                <a:latin typeface="Franklin Gothic Book"/>
                <a:ea typeface="+mn-ea"/>
                <a:cs typeface="+mn-cs"/>
              </a:rPr>
              <a:t>Ngọc lộ điêu thương phong thụ lâm</a:t>
            </a:r>
          </a:p>
          <a:p>
            <a:pPr>
              <a:buClrTx/>
              <a:buFontTx/>
              <a:buNone/>
              <a:defRPr/>
            </a:pPr>
            <a:r>
              <a:rPr lang="vi-VN" sz="2000" i="1" dirty="0">
                <a:solidFill>
                  <a:prstClr val="black"/>
                </a:solidFill>
                <a:latin typeface="Times New Roman" pitchFamily="18" charset="0"/>
                <a:ea typeface="+mn-ea"/>
                <a:cs typeface="+mn-cs"/>
              </a:rPr>
              <a:t>Vu sơn Vu giáp khí tiêu sâm</a:t>
            </a:r>
          </a:p>
          <a:p>
            <a:pPr>
              <a:buClrTx/>
              <a:buFontTx/>
              <a:buNone/>
              <a:defRPr/>
            </a:pPr>
            <a:r>
              <a:rPr lang="vi-VN" sz="2000" i="1" dirty="0">
                <a:solidFill>
                  <a:prstClr val="black"/>
                </a:solidFill>
                <a:latin typeface="Times New Roman" pitchFamily="18" charset="0"/>
                <a:ea typeface="+mn-ea"/>
                <a:cs typeface="+mn-cs"/>
              </a:rPr>
              <a:t>Giang gian ba lãng kiêm thiên dũng</a:t>
            </a:r>
          </a:p>
          <a:p>
            <a:pPr>
              <a:buClrTx/>
              <a:buFontTx/>
              <a:buNone/>
              <a:defRPr/>
            </a:pPr>
            <a:r>
              <a:rPr lang="vi-VN" sz="2000" i="1" dirty="0">
                <a:solidFill>
                  <a:prstClr val="black"/>
                </a:solidFill>
                <a:latin typeface="Times New Roman" pitchFamily="18" charset="0"/>
                <a:ea typeface="+mn-ea"/>
                <a:cs typeface="+mn-cs"/>
              </a:rPr>
              <a:t>Tiếp địa phong vân cấp mộ châm.</a:t>
            </a:r>
          </a:p>
          <a:p>
            <a:pPr>
              <a:buClrTx/>
              <a:buFontTx/>
              <a:buNone/>
              <a:defRPr/>
            </a:pPr>
            <a:endParaRPr lang="en-US" sz="2400" i="1" dirty="0">
              <a:solidFill>
                <a:prstClr val="white"/>
              </a:solidFill>
              <a:latin typeface="Times New Roman" pitchFamily="18" charset="0"/>
              <a:ea typeface="+mn-ea"/>
              <a:cs typeface="Times New Roman" pitchFamily="18" charset="0"/>
            </a:endParaRPr>
          </a:p>
        </p:txBody>
      </p:sp>
      <p:sp>
        <p:nvSpPr>
          <p:cNvPr id="9" name="Rectangle 8"/>
          <p:cNvSpPr/>
          <p:nvPr/>
        </p:nvSpPr>
        <p:spPr>
          <a:xfrm>
            <a:off x="4286486" y="3262198"/>
            <a:ext cx="3830025" cy="56444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rPr>
              <a:t> </a:t>
            </a:r>
            <a:r>
              <a:rPr kumimoji="0" lang="en-US" sz="2400" b="1" i="1"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rPr>
              <a:t>Thu </a:t>
            </a:r>
            <a:r>
              <a:rPr kumimoji="0" lang="en-US" sz="2400" b="1" i="1"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a:rPr>
              <a:t>hứng</a:t>
            </a:r>
            <a:r>
              <a:rPr kumimoji="0" lang="en-US" sz="2400" b="1" i="1"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Times New Roman"/>
              </a:rPr>
              <a:t> </a:t>
            </a:r>
            <a:r>
              <a:rPr kumimoji="0" lang="en-US" sz="2400" b="1" i="0"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Times New Roman"/>
              </a:rPr>
              <a:t>- </a:t>
            </a:r>
            <a:r>
              <a:rPr lang="en-US" sz="2400" b="1" dirty="0" err="1">
                <a:solidFill>
                  <a:srgbClr val="002060"/>
                </a:solidFill>
                <a:effectLst>
                  <a:outerShdw blurRad="38100" dist="38100" dir="2700000" algn="tl">
                    <a:srgbClr val="000000">
                      <a:alpha val="43137"/>
                    </a:srgbClr>
                  </a:outerShdw>
                </a:effectLst>
                <a:latin typeface="Times New Roman"/>
              </a:rPr>
              <a:t>Đỗ</a:t>
            </a:r>
            <a:r>
              <a:rPr lang="en-US" sz="2400" b="1" dirty="0">
                <a:solidFill>
                  <a:srgbClr val="002060"/>
                </a:solidFill>
                <a:effectLst>
                  <a:outerShdw blurRad="38100" dist="38100" dir="2700000" algn="tl">
                    <a:srgbClr val="000000">
                      <a:alpha val="43137"/>
                    </a:srgbClr>
                  </a:outerShdw>
                </a:effectLst>
                <a:latin typeface="Times New Roman"/>
              </a:rPr>
              <a:t> </a:t>
            </a:r>
            <a:r>
              <a:rPr lang="en-US" sz="2400" b="1" dirty="0" err="1">
                <a:solidFill>
                  <a:srgbClr val="002060"/>
                </a:solidFill>
                <a:effectLst>
                  <a:outerShdw blurRad="38100" dist="38100" dir="2700000" algn="tl">
                    <a:srgbClr val="000000">
                      <a:alpha val="43137"/>
                    </a:srgbClr>
                  </a:outerShdw>
                </a:effectLst>
                <a:latin typeface="Times New Roman"/>
              </a:rPr>
              <a:t>Phủ</a:t>
            </a:r>
            <a:endParaRPr kumimoji="0" lang="vi-VN"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endParaRPr>
          </a:p>
        </p:txBody>
      </p:sp>
    </p:spTree>
    <p:extLst>
      <p:ext uri="{BB962C8B-B14F-4D97-AF65-F5344CB8AC3E}">
        <p14:creationId xmlns:p14="http://schemas.microsoft.com/office/powerpoint/2010/main" val="10165320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
            <a:ext cx="9144000" cy="514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Callout 7"/>
          <p:cNvSpPr/>
          <p:nvPr/>
        </p:nvSpPr>
        <p:spPr>
          <a:xfrm>
            <a:off x="1104407" y="843149"/>
            <a:ext cx="7113319" cy="2992582"/>
          </a:xfrm>
          <a:prstGeom prst="wedgeEllipseCallout">
            <a:avLst/>
          </a:prstGeom>
          <a:solidFill>
            <a:sysClr val="window" lastClr="FFFFFF"/>
          </a:solidFill>
          <a:ln w="25400" cap="flat" cmpd="sng" algn="ctr">
            <a:solidFill>
              <a:srgbClr val="C17529"/>
            </a:solidFill>
            <a:prstDash val="solid"/>
          </a:ln>
          <a:effectLst/>
        </p:spPr>
        <p:txBody>
          <a:bodyPr rtlCol="0" anchor="ctr"/>
          <a:lstStyle/>
          <a:p>
            <a:pPr>
              <a:buClrTx/>
              <a:buFontTx/>
              <a:buNone/>
              <a:defRPr/>
            </a:pPr>
            <a:r>
              <a:rPr lang="en-US" sz="2000" b="1" dirty="0">
                <a:solidFill>
                  <a:prstClr val="black"/>
                </a:solidFill>
                <a:latin typeface="Franklin Gothic Book"/>
                <a:ea typeface="+mn-ea"/>
                <a:cs typeface="+mn-cs"/>
              </a:rPr>
              <a:t>                </a:t>
            </a:r>
            <a:r>
              <a:rPr lang="vi-VN" sz="2800" i="1" dirty="0">
                <a:solidFill>
                  <a:schemeClr val="accent6">
                    <a:lumMod val="75000"/>
                  </a:schemeClr>
                </a:solidFill>
                <a:latin typeface="+mj-lt"/>
              </a:rPr>
              <a:t>Sông được lúc dềnh dàng</a:t>
            </a:r>
            <a:br>
              <a:rPr lang="vi-VN" sz="2800" i="1" dirty="0">
                <a:solidFill>
                  <a:schemeClr val="accent6">
                    <a:lumMod val="75000"/>
                  </a:schemeClr>
                </a:solidFill>
                <a:latin typeface="+mj-lt"/>
              </a:rPr>
            </a:br>
            <a:r>
              <a:rPr lang="en-US" sz="2800" i="1" dirty="0">
                <a:solidFill>
                  <a:schemeClr val="accent6">
                    <a:lumMod val="75000"/>
                  </a:schemeClr>
                </a:solidFill>
                <a:latin typeface="+mj-lt"/>
              </a:rPr>
              <a:t>            </a:t>
            </a:r>
            <a:r>
              <a:rPr lang="vi-VN" sz="2800" i="1" dirty="0">
                <a:solidFill>
                  <a:schemeClr val="accent6">
                    <a:lumMod val="75000"/>
                  </a:schemeClr>
                </a:solidFill>
                <a:latin typeface="+mj-lt"/>
              </a:rPr>
              <a:t>Chim bắt đầu vội vã</a:t>
            </a:r>
            <a:br>
              <a:rPr lang="vi-VN" sz="2800" i="1" dirty="0">
                <a:solidFill>
                  <a:schemeClr val="accent6">
                    <a:lumMod val="75000"/>
                  </a:schemeClr>
                </a:solidFill>
                <a:latin typeface="+mj-lt"/>
              </a:rPr>
            </a:br>
            <a:r>
              <a:rPr lang="en-US" sz="2800" i="1" dirty="0">
                <a:solidFill>
                  <a:schemeClr val="accent6">
                    <a:lumMod val="75000"/>
                  </a:schemeClr>
                </a:solidFill>
                <a:latin typeface="+mj-lt"/>
              </a:rPr>
              <a:t>            </a:t>
            </a:r>
            <a:r>
              <a:rPr lang="vi-VN" sz="2800" i="1" dirty="0">
                <a:solidFill>
                  <a:schemeClr val="accent6">
                    <a:lumMod val="75000"/>
                  </a:schemeClr>
                </a:solidFill>
                <a:latin typeface="+mj-lt"/>
              </a:rPr>
              <a:t>Có đám mây mùa hạ</a:t>
            </a:r>
            <a:br>
              <a:rPr lang="vi-VN" sz="2800" i="1" dirty="0">
                <a:solidFill>
                  <a:schemeClr val="accent6">
                    <a:lumMod val="75000"/>
                  </a:schemeClr>
                </a:solidFill>
                <a:latin typeface="+mj-lt"/>
              </a:rPr>
            </a:br>
            <a:r>
              <a:rPr lang="en-US" sz="2800" i="1" dirty="0">
                <a:solidFill>
                  <a:schemeClr val="accent6">
                    <a:lumMod val="75000"/>
                  </a:schemeClr>
                </a:solidFill>
                <a:latin typeface="+mj-lt"/>
              </a:rPr>
              <a:t>            </a:t>
            </a:r>
            <a:r>
              <a:rPr lang="vi-VN" sz="2800" i="1" dirty="0">
                <a:solidFill>
                  <a:schemeClr val="accent6">
                    <a:lumMod val="75000"/>
                  </a:schemeClr>
                </a:solidFill>
                <a:latin typeface="+mj-lt"/>
              </a:rPr>
              <a:t>Vắt nửa mình sang thu</a:t>
            </a:r>
            <a:endParaRPr lang="en-US" sz="2800" i="1" dirty="0">
              <a:solidFill>
                <a:schemeClr val="accent6">
                  <a:lumMod val="75000"/>
                </a:schemeClr>
              </a:solidFill>
              <a:latin typeface="+mj-lt"/>
              <a:ea typeface="+mn-ea"/>
              <a:cs typeface="Times New Roman" pitchFamily="18" charset="0"/>
            </a:endParaRPr>
          </a:p>
        </p:txBody>
      </p:sp>
      <p:sp>
        <p:nvSpPr>
          <p:cNvPr id="9" name="Rectangle 8"/>
          <p:cNvSpPr/>
          <p:nvPr/>
        </p:nvSpPr>
        <p:spPr>
          <a:xfrm>
            <a:off x="2835973" y="3359393"/>
            <a:ext cx="3830025" cy="564444"/>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a:ea typeface="+mn-ea"/>
                <a:cs typeface="+mn-cs"/>
              </a:rPr>
              <a:t> </a:t>
            </a:r>
            <a:r>
              <a:rPr kumimoji="0" lang="en-US" sz="2400" b="1" i="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a:rPr>
              <a:t>Sang </a:t>
            </a:r>
            <a:r>
              <a:rPr kumimoji="0" lang="en-US" sz="2400" b="1" i="1" u="none" strike="noStrike" kern="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a:rPr>
              <a:t>thu</a:t>
            </a:r>
            <a:r>
              <a:rPr kumimoji="0" lang="en-US" sz="2400" b="1" i="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a:rPr>
              <a:t> </a:t>
            </a:r>
            <a:r>
              <a:rPr kumimoji="0" lang="en-US" sz="2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a:rPr>
              <a:t>- </a:t>
            </a:r>
            <a:r>
              <a:rPr lang="en-US" sz="2400" b="1" dirty="0" err="1">
                <a:solidFill>
                  <a:schemeClr val="bg1"/>
                </a:solidFill>
                <a:effectLst>
                  <a:outerShdw blurRad="38100" dist="38100" dir="2700000" algn="tl">
                    <a:srgbClr val="000000">
                      <a:alpha val="43137"/>
                    </a:srgbClr>
                  </a:outerShdw>
                </a:effectLst>
                <a:latin typeface="Times New Roman"/>
              </a:rPr>
              <a:t>Hữu</a:t>
            </a:r>
            <a:r>
              <a:rPr lang="en-US" sz="2400" b="1" dirty="0">
                <a:solidFill>
                  <a:schemeClr val="bg1"/>
                </a:solidFill>
                <a:effectLst>
                  <a:outerShdw blurRad="38100" dist="38100" dir="2700000" algn="tl">
                    <a:srgbClr val="000000">
                      <a:alpha val="43137"/>
                    </a:srgbClr>
                  </a:outerShdw>
                </a:effectLst>
                <a:latin typeface="Times New Roman"/>
              </a:rPr>
              <a:t> </a:t>
            </a:r>
            <a:r>
              <a:rPr lang="en-US" sz="2800" b="1" dirty="0" err="1">
                <a:solidFill>
                  <a:schemeClr val="bg1"/>
                </a:solidFill>
                <a:effectLst>
                  <a:outerShdw blurRad="38100" dist="38100" dir="2700000" algn="tl">
                    <a:srgbClr val="000000">
                      <a:alpha val="43137"/>
                    </a:srgbClr>
                  </a:outerShdw>
                </a:effectLst>
                <a:latin typeface="Times New Roman"/>
              </a:rPr>
              <a:t>Thỉnh</a:t>
            </a:r>
            <a:endParaRPr kumimoji="0" lang="vi-VN"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a:endParaRPr>
          </a:p>
        </p:txBody>
      </p:sp>
    </p:spTree>
    <p:extLst>
      <p:ext uri="{BB962C8B-B14F-4D97-AF65-F5344CB8AC3E}">
        <p14:creationId xmlns:p14="http://schemas.microsoft.com/office/powerpoint/2010/main" val="5281738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4338" name="Picture 2" descr="Thúy   Kiề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a:xfrm>
            <a:off x="510641" y="812801"/>
            <a:ext cx="8217725" cy="2441040"/>
          </a:xfrm>
          <a:prstGeom prst="wedgeEllipseCallout">
            <a:avLst/>
          </a:prstGeom>
          <a:solidFill>
            <a:sysClr val="window" lastClr="FFFFFF"/>
          </a:solidFill>
          <a:ln w="25400" cap="flat" cmpd="sng" algn="ctr">
            <a:solidFill>
              <a:srgbClr val="C17529"/>
            </a:solidFill>
            <a:prstDash val="solid"/>
          </a:ln>
          <a:effectLst/>
        </p:spPr>
        <p:txBody>
          <a:bodyPr rtlCol="0" anchor="ctr"/>
          <a:lstStyle/>
          <a:p>
            <a:pPr lvl="0" algn="ctr" defTabSz="685800" fontAlgn="base">
              <a:lnSpc>
                <a:spcPct val="80000"/>
              </a:lnSpc>
              <a:spcBef>
                <a:spcPct val="0"/>
              </a:spcBef>
              <a:spcAft>
                <a:spcPct val="0"/>
              </a:spcAft>
              <a:buClrTx/>
              <a:defRPr/>
            </a:pPr>
            <a:r>
              <a:rPr lang="vi-VN" sz="2000" dirty="0">
                <a:solidFill>
                  <a:schemeClr val="tx1"/>
                </a:solidFill>
                <a:latin typeface="Franklin Gothic Book"/>
                <a:ea typeface="+mn-ea"/>
                <a:cs typeface="+mn-cs"/>
              </a:rPr>
              <a:t>Người lên ngựa, kẻ chia bào</a:t>
            </a:r>
          </a:p>
          <a:p>
            <a:pPr lvl="0" algn="ctr" defTabSz="685800" fontAlgn="base">
              <a:lnSpc>
                <a:spcPct val="80000"/>
              </a:lnSpc>
              <a:spcBef>
                <a:spcPct val="0"/>
              </a:spcBef>
              <a:spcAft>
                <a:spcPct val="0"/>
              </a:spcAft>
              <a:buClrTx/>
              <a:defRPr/>
            </a:pPr>
            <a:r>
              <a:rPr lang="vi-VN" sz="2000" i="1" kern="1200" dirty="0">
                <a:solidFill>
                  <a:schemeClr val="tx1"/>
                </a:solidFill>
                <a:effectLst>
                  <a:outerShdw blurRad="38100" dist="38100" dir="2700000" algn="tl">
                    <a:srgbClr val="C0C0C0"/>
                  </a:outerShdw>
                </a:effectLst>
                <a:latin typeface="Times New Roman" pitchFamily="18" charset="0"/>
                <a:ea typeface="+mn-ea"/>
                <a:cs typeface="+mn-cs"/>
                <a:sym typeface="Wingdings" pitchFamily="2" charset="2"/>
              </a:rPr>
              <a:t>Rừng phong thu đã nhuộm màu quan san</a:t>
            </a:r>
          </a:p>
          <a:p>
            <a:pPr lvl="0" algn="ctr" defTabSz="685800" fontAlgn="base">
              <a:lnSpc>
                <a:spcPct val="80000"/>
              </a:lnSpc>
              <a:spcBef>
                <a:spcPct val="0"/>
              </a:spcBef>
              <a:spcAft>
                <a:spcPct val="0"/>
              </a:spcAft>
              <a:buClrTx/>
              <a:defRPr/>
            </a:pPr>
            <a:r>
              <a:rPr lang="vi-VN" sz="2000" i="1" kern="1200" dirty="0">
                <a:solidFill>
                  <a:schemeClr val="tx1"/>
                </a:solidFill>
                <a:effectLst>
                  <a:outerShdw blurRad="38100" dist="38100" dir="2700000" algn="tl">
                    <a:srgbClr val="C0C0C0"/>
                  </a:outerShdw>
                </a:effectLst>
                <a:latin typeface="Times New Roman" pitchFamily="18" charset="0"/>
                <a:ea typeface="+mn-ea"/>
                <a:cs typeface="+mn-cs"/>
                <a:sym typeface="Wingdings" pitchFamily="2" charset="2"/>
              </a:rPr>
              <a:t>Dặm hồng bụi cuốn chinh an</a:t>
            </a:r>
          </a:p>
          <a:p>
            <a:pPr lvl="0" algn="ctr" defTabSz="685800" fontAlgn="base">
              <a:lnSpc>
                <a:spcPct val="80000"/>
              </a:lnSpc>
              <a:spcBef>
                <a:spcPct val="0"/>
              </a:spcBef>
              <a:spcAft>
                <a:spcPct val="0"/>
              </a:spcAft>
              <a:buClrTx/>
              <a:defRPr/>
            </a:pPr>
            <a:r>
              <a:rPr lang="vi-VN" sz="2000" i="1" kern="1200" dirty="0">
                <a:solidFill>
                  <a:schemeClr val="tx1"/>
                </a:solidFill>
                <a:effectLst>
                  <a:outerShdw blurRad="38100" dist="38100" dir="2700000" algn="tl">
                    <a:srgbClr val="C0C0C0"/>
                  </a:outerShdw>
                </a:effectLst>
                <a:latin typeface="Times New Roman" pitchFamily="18" charset="0"/>
                <a:ea typeface="+mn-ea"/>
                <a:cs typeface="+mn-cs"/>
                <a:sym typeface="Wingdings" pitchFamily="2" charset="2"/>
              </a:rPr>
              <a:t>Người đi đã khuất mấy ngàn dâu xanh</a:t>
            </a:r>
          </a:p>
          <a:p>
            <a:pPr lvl="0" algn="ctr" defTabSz="685800" fontAlgn="base">
              <a:lnSpc>
                <a:spcPct val="80000"/>
              </a:lnSpc>
              <a:spcBef>
                <a:spcPct val="0"/>
              </a:spcBef>
              <a:spcAft>
                <a:spcPct val="0"/>
              </a:spcAft>
              <a:buClrTx/>
              <a:defRPr/>
            </a:pPr>
            <a:r>
              <a:rPr lang="vi-VN" sz="2000" i="1" kern="1200" dirty="0">
                <a:solidFill>
                  <a:schemeClr val="tx1"/>
                </a:solidFill>
                <a:effectLst>
                  <a:outerShdw blurRad="38100" dist="38100" dir="2700000" algn="tl">
                    <a:srgbClr val="C0C0C0"/>
                  </a:outerShdw>
                </a:effectLst>
                <a:latin typeface="Times New Roman" pitchFamily="18" charset="0"/>
                <a:ea typeface="+mn-ea"/>
                <a:cs typeface="+mn-cs"/>
                <a:sym typeface="Wingdings" pitchFamily="2" charset="2"/>
              </a:rPr>
              <a:t>Người về chiếc bóng năm canh</a:t>
            </a:r>
          </a:p>
          <a:p>
            <a:pPr lvl="0" algn="ctr" defTabSz="685800" fontAlgn="base">
              <a:lnSpc>
                <a:spcPct val="80000"/>
              </a:lnSpc>
              <a:spcBef>
                <a:spcPct val="0"/>
              </a:spcBef>
              <a:spcAft>
                <a:spcPct val="0"/>
              </a:spcAft>
              <a:buClrTx/>
              <a:defRPr/>
            </a:pPr>
            <a:r>
              <a:rPr lang="vi-VN" sz="2000" i="1" kern="1200" dirty="0">
                <a:solidFill>
                  <a:schemeClr val="tx1"/>
                </a:solidFill>
                <a:effectLst>
                  <a:outerShdw blurRad="38100" dist="38100" dir="2700000" algn="tl">
                    <a:srgbClr val="C0C0C0"/>
                  </a:outerShdw>
                </a:effectLst>
                <a:latin typeface="Times New Roman" pitchFamily="18" charset="0"/>
                <a:ea typeface="+mn-ea"/>
                <a:cs typeface="+mn-cs"/>
                <a:sym typeface="Wingdings" pitchFamily="2" charset="2"/>
              </a:rPr>
              <a:t>Kẻ đi muôn dặm một mình xa xôi</a:t>
            </a:r>
          </a:p>
          <a:p>
            <a:pPr lvl="0" algn="ctr" defTabSz="685800" fontAlgn="base">
              <a:lnSpc>
                <a:spcPct val="80000"/>
              </a:lnSpc>
              <a:spcBef>
                <a:spcPct val="0"/>
              </a:spcBef>
              <a:spcAft>
                <a:spcPct val="0"/>
              </a:spcAft>
              <a:buClrTx/>
              <a:defRPr/>
            </a:pPr>
            <a:r>
              <a:rPr lang="vi-VN" sz="2000" i="1" kern="1200" dirty="0">
                <a:solidFill>
                  <a:schemeClr val="tx1"/>
                </a:solidFill>
                <a:effectLst>
                  <a:outerShdw blurRad="38100" dist="38100" dir="2700000" algn="tl">
                    <a:srgbClr val="C0C0C0"/>
                  </a:outerShdw>
                </a:effectLst>
                <a:latin typeface="Times New Roman" pitchFamily="18" charset="0"/>
                <a:ea typeface="+mn-ea"/>
                <a:cs typeface="+mn-cs"/>
                <a:sym typeface="Wingdings" pitchFamily="2" charset="2"/>
              </a:rPr>
              <a:t>Vầng trăng ai xẻ làm đôi</a:t>
            </a:r>
          </a:p>
          <a:p>
            <a:pPr lvl="0" algn="ctr" defTabSz="685800" fontAlgn="base">
              <a:lnSpc>
                <a:spcPct val="80000"/>
              </a:lnSpc>
              <a:spcBef>
                <a:spcPct val="0"/>
              </a:spcBef>
              <a:spcAft>
                <a:spcPct val="0"/>
              </a:spcAft>
              <a:buClrTx/>
              <a:defRPr/>
            </a:pPr>
            <a:r>
              <a:rPr lang="vi-VN" sz="2400" i="1" kern="1200" dirty="0">
                <a:solidFill>
                  <a:schemeClr val="tx1"/>
                </a:solidFill>
                <a:effectLst>
                  <a:outerShdw blurRad="38100" dist="38100" dir="2700000" algn="tl">
                    <a:srgbClr val="C0C0C0"/>
                  </a:outerShdw>
                </a:effectLst>
                <a:latin typeface="Times New Roman" pitchFamily="18" charset="0"/>
                <a:ea typeface="+mn-ea"/>
                <a:cs typeface="Times New Roman" panose="02020603050405020304" pitchFamily="18" charset="0"/>
                <a:sym typeface="Wingdings" pitchFamily="2" charset="2"/>
              </a:rPr>
              <a:t>Nửa in gối chiếc, nửa soi dặm trường.</a:t>
            </a:r>
            <a:endParaRPr lang="en-US" sz="2400" i="1" kern="1200" dirty="0">
              <a:solidFill>
                <a:schemeClr val="tx1"/>
              </a:solidFill>
              <a:effectLst>
                <a:outerShdw blurRad="38100" dist="38100" dir="2700000" algn="tl">
                  <a:srgbClr val="C0C0C0"/>
                </a:outerShdw>
              </a:effectLst>
              <a:latin typeface="Times New Roman" pitchFamily="18" charset="0"/>
              <a:ea typeface="+mn-ea"/>
              <a:cs typeface="Times New Roman" panose="02020603050405020304" pitchFamily="18" charset="0"/>
              <a:sym typeface="Wingdings" pitchFamily="2" charset="2"/>
            </a:endParaRPr>
          </a:p>
        </p:txBody>
      </p:sp>
      <p:sp>
        <p:nvSpPr>
          <p:cNvPr id="10" name="Rectangle 9"/>
          <p:cNvSpPr/>
          <p:nvPr/>
        </p:nvSpPr>
        <p:spPr>
          <a:xfrm>
            <a:off x="2395482" y="3359787"/>
            <a:ext cx="3830025" cy="564444"/>
          </a:xfrm>
          <a:prstGeom prst="rect">
            <a:avLst/>
          </a:prstGeom>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a:ea typeface="+mn-ea"/>
                <a:cs typeface="+mn-cs"/>
              </a:rPr>
              <a:t> </a:t>
            </a:r>
            <a:r>
              <a:rPr kumimoji="0" lang="en-US" sz="2400" b="1" i="1"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a:rPr>
              <a:t>Truyện</a:t>
            </a:r>
            <a:r>
              <a:rPr kumimoji="0" lang="en-US" sz="2400" b="1" i="1"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Times New Roman"/>
              </a:rPr>
              <a:t> </a:t>
            </a:r>
            <a:r>
              <a:rPr kumimoji="0" lang="en-US" sz="2400" b="1" i="1" u="none" strike="noStrike" kern="0" cap="none" spc="0" normalizeH="0" noProof="0" dirty="0" err="1">
                <a:ln>
                  <a:noFill/>
                </a:ln>
                <a:solidFill>
                  <a:srgbClr val="002060"/>
                </a:solidFill>
                <a:effectLst>
                  <a:outerShdw blurRad="38100" dist="38100" dir="2700000" algn="tl">
                    <a:srgbClr val="000000">
                      <a:alpha val="43137"/>
                    </a:srgbClr>
                  </a:outerShdw>
                </a:effectLst>
                <a:uLnTx/>
                <a:uFillTx/>
                <a:latin typeface="Times New Roman"/>
              </a:rPr>
              <a:t>Kiều</a:t>
            </a:r>
            <a:r>
              <a:rPr kumimoji="0" lang="en-US" sz="2400" b="1" i="1"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Times New Roman"/>
              </a:rPr>
              <a:t> </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rPr>
              <a:t>– </a:t>
            </a:r>
            <a:r>
              <a:rPr lang="en-US" sz="2400" b="1" dirty="0" err="1">
                <a:solidFill>
                  <a:srgbClr val="002060"/>
                </a:solidFill>
                <a:effectLst>
                  <a:outerShdw blurRad="38100" dist="38100" dir="2700000" algn="tl">
                    <a:srgbClr val="000000">
                      <a:alpha val="43137"/>
                    </a:srgbClr>
                  </a:outerShdw>
                </a:effectLst>
                <a:latin typeface="Times New Roman"/>
              </a:rPr>
              <a:t>Nguyễn</a:t>
            </a:r>
            <a:r>
              <a:rPr lang="en-US" sz="2400" b="1" dirty="0">
                <a:solidFill>
                  <a:srgbClr val="002060"/>
                </a:solidFill>
                <a:effectLst>
                  <a:outerShdw blurRad="38100" dist="38100" dir="2700000" algn="tl">
                    <a:srgbClr val="000000">
                      <a:alpha val="43137"/>
                    </a:srgbClr>
                  </a:outerShdw>
                </a:effectLst>
                <a:latin typeface="Times New Roman"/>
              </a:rPr>
              <a:t> Du</a:t>
            </a:r>
            <a:endParaRPr kumimoji="0" lang="vi-VN"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ea typeface="+mn-ea"/>
              <a:cs typeface="+mn-cs"/>
            </a:endParaRPr>
          </a:p>
        </p:txBody>
      </p:sp>
    </p:spTree>
    <p:extLst>
      <p:ext uri="{BB962C8B-B14F-4D97-AF65-F5344CB8AC3E}">
        <p14:creationId xmlns:p14="http://schemas.microsoft.com/office/powerpoint/2010/main" val="22092064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7410" name="Picture 2" descr="http://lh4.googleusercontent.com/-4GeyxsuK5OQ/U1O_1PdtWcI/AAAAAAAAcbk/K7D8zu7D34g/s1600/cay-ngo-dong-dai-noi-h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33975"/>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p:cNvSpPr/>
          <p:nvPr/>
        </p:nvSpPr>
        <p:spPr>
          <a:xfrm>
            <a:off x="268514" y="1009403"/>
            <a:ext cx="8554852" cy="2161309"/>
          </a:xfrm>
          <a:prstGeom prst="wedgeEllipseCallout">
            <a:avLst/>
          </a:prstGeom>
          <a:solidFill>
            <a:sysClr val="window" lastClr="FFFFFF"/>
          </a:solidFill>
          <a:ln w="25400" cap="flat" cmpd="sng" algn="ctr">
            <a:solidFill>
              <a:srgbClr val="C17529"/>
            </a:solidFill>
            <a:prstDash val="solid"/>
          </a:ln>
          <a:effectLst/>
        </p:spPr>
        <p:txBody>
          <a:bodyPr rtlCol="0" anchor="ctr"/>
          <a:lstStyle/>
          <a:p>
            <a:pPr defTabSz="685800" fontAlgn="base">
              <a:lnSpc>
                <a:spcPct val="80000"/>
              </a:lnSpc>
              <a:spcBef>
                <a:spcPct val="0"/>
              </a:spcBef>
              <a:spcAft>
                <a:spcPct val="0"/>
              </a:spcAft>
              <a:buClrTx/>
              <a:defRPr/>
            </a:pPr>
            <a:r>
              <a:rPr lang="en-US" sz="2400" b="1" dirty="0">
                <a:solidFill>
                  <a:srgbClr val="0070C0"/>
                </a:solidFill>
                <a:latin typeface="Franklin Gothic Book"/>
                <a:ea typeface="+mn-ea"/>
                <a:cs typeface="+mn-cs"/>
              </a:rPr>
              <a:t>        </a:t>
            </a:r>
            <a:r>
              <a:rPr lang="en-US" sz="2800" i="1" kern="1200" dirty="0">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Ô hay </a:t>
            </a:r>
            <a:r>
              <a:rPr lang="en-US" sz="2800" i="1" kern="1200" dirty="0" err="1">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buồn</a:t>
            </a:r>
            <a:r>
              <a:rPr lang="en-US" sz="2800" i="1" kern="1200" dirty="0">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 </a:t>
            </a:r>
            <a:r>
              <a:rPr lang="en-US" sz="2800" i="1" kern="1200" dirty="0" err="1">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vương</a:t>
            </a:r>
            <a:r>
              <a:rPr lang="en-US" sz="2800" i="1" kern="1200" dirty="0">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 </a:t>
            </a:r>
            <a:r>
              <a:rPr lang="en-US" sz="2800" i="1" kern="1200" dirty="0" err="1">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cây</a:t>
            </a:r>
            <a:r>
              <a:rPr lang="en-US" sz="2800" i="1" kern="1200" dirty="0">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 </a:t>
            </a:r>
            <a:r>
              <a:rPr lang="en-US" sz="2800" i="1" kern="1200" dirty="0" err="1">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ngô</a:t>
            </a:r>
            <a:r>
              <a:rPr lang="en-US" sz="2800" i="1" kern="1200" dirty="0">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 </a:t>
            </a:r>
            <a:r>
              <a:rPr lang="en-US" sz="2800" i="1" kern="1200" dirty="0" err="1">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đồng</a:t>
            </a:r>
            <a:endParaRPr lang="en-US" sz="2800" i="1" kern="1200" dirty="0">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endParaRPr>
          </a:p>
          <a:p>
            <a:pPr defTabSz="685800" fontAlgn="base">
              <a:lnSpc>
                <a:spcPct val="80000"/>
              </a:lnSpc>
              <a:spcBef>
                <a:spcPct val="0"/>
              </a:spcBef>
              <a:spcAft>
                <a:spcPct val="0"/>
              </a:spcAft>
              <a:buClrTx/>
              <a:defRPr/>
            </a:pPr>
            <a:r>
              <a:rPr lang="en-US" sz="2800" i="1" kern="1200" dirty="0">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      </a:t>
            </a:r>
            <a:r>
              <a:rPr lang="en-US" sz="2800" i="1" kern="1200" dirty="0" err="1">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Vàng</a:t>
            </a:r>
            <a:r>
              <a:rPr lang="en-US" sz="2800" i="1" kern="1200" dirty="0">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 </a:t>
            </a:r>
            <a:r>
              <a:rPr lang="en-US" sz="2800" i="1" kern="1200" dirty="0" err="1">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rơi</a:t>
            </a:r>
            <a:r>
              <a:rPr lang="en-US" sz="2800" i="1" kern="1200" dirty="0">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 </a:t>
            </a:r>
            <a:r>
              <a:rPr lang="en-US" sz="2800" i="1" kern="1200" dirty="0" err="1">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Vàng</a:t>
            </a:r>
            <a:r>
              <a:rPr lang="en-US" sz="2800" i="1" kern="1200" dirty="0">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 </a:t>
            </a:r>
            <a:r>
              <a:rPr lang="en-US" sz="2800" i="1" kern="1200" dirty="0" err="1">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rơi</a:t>
            </a:r>
            <a:r>
              <a:rPr lang="en-US" sz="2800" i="1" kern="1200" dirty="0">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 Thu </a:t>
            </a:r>
            <a:r>
              <a:rPr lang="en-US" sz="2800" i="1" kern="1200" dirty="0" err="1">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mênh</a:t>
            </a:r>
            <a:r>
              <a:rPr lang="en-US" sz="2800" i="1" kern="1200" dirty="0">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 </a:t>
            </a:r>
            <a:r>
              <a:rPr lang="en-US" sz="2800" i="1" kern="1200" dirty="0" err="1">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rPr>
              <a:t>mông</a:t>
            </a:r>
            <a:endParaRPr lang="en-US" sz="2800" i="1" kern="1200" dirty="0">
              <a:solidFill>
                <a:srgbClr val="0070C0"/>
              </a:solidFill>
              <a:effectLst>
                <a:outerShdw blurRad="38100" dist="38100" dir="2700000" algn="tl">
                  <a:srgbClr val="C0C0C0"/>
                </a:outerShdw>
              </a:effectLst>
              <a:latin typeface="Times New Roman" pitchFamily="18" charset="0"/>
              <a:cs typeface="Times New Roman" panose="02020603050405020304" pitchFamily="18" charset="0"/>
              <a:sym typeface="Wingdings" pitchFamily="2" charset="2"/>
            </a:endParaRPr>
          </a:p>
        </p:txBody>
      </p:sp>
      <p:sp>
        <p:nvSpPr>
          <p:cNvPr id="9" name="Rectangle 8"/>
          <p:cNvSpPr/>
          <p:nvPr/>
        </p:nvSpPr>
        <p:spPr>
          <a:xfrm>
            <a:off x="3010089" y="2694374"/>
            <a:ext cx="3830025" cy="56444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rPr>
              <a:t> </a:t>
            </a:r>
            <a:r>
              <a:rPr kumimoji="0" lang="en-US" sz="2400" b="1" i="1"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a:rPr>
              <a:t>Tỳ</a:t>
            </a:r>
            <a:r>
              <a:rPr kumimoji="0" lang="en-US" sz="2400" b="1" i="1"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Times New Roman"/>
              </a:rPr>
              <a:t> </a:t>
            </a:r>
            <a:r>
              <a:rPr kumimoji="0" lang="en-US" sz="2400" b="1" i="1" u="none" strike="noStrike" kern="0" cap="none" spc="0" normalizeH="0" noProof="0" dirty="0" err="1">
                <a:ln>
                  <a:noFill/>
                </a:ln>
                <a:solidFill>
                  <a:srgbClr val="002060"/>
                </a:solidFill>
                <a:effectLst>
                  <a:outerShdw blurRad="38100" dist="38100" dir="2700000" algn="tl">
                    <a:srgbClr val="000000">
                      <a:alpha val="43137"/>
                    </a:srgbClr>
                  </a:outerShdw>
                </a:effectLst>
                <a:uLnTx/>
                <a:uFillTx/>
                <a:latin typeface="Times New Roman"/>
              </a:rPr>
              <a:t>Bà</a:t>
            </a:r>
            <a:r>
              <a:rPr kumimoji="0" lang="en-US" sz="2400" b="1" i="1"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Times New Roman"/>
              </a:rPr>
              <a:t> </a:t>
            </a:r>
            <a:r>
              <a:rPr kumimoji="0" lang="en-US" sz="2400" b="1" i="0"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Times New Roman"/>
              </a:rPr>
              <a:t>– </a:t>
            </a:r>
            <a:r>
              <a:rPr lang="en-US" sz="2400" b="1" dirty="0" err="1">
                <a:solidFill>
                  <a:srgbClr val="002060"/>
                </a:solidFill>
                <a:effectLst>
                  <a:outerShdw blurRad="38100" dist="38100" dir="2700000" algn="tl">
                    <a:srgbClr val="000000">
                      <a:alpha val="43137"/>
                    </a:srgbClr>
                  </a:outerShdw>
                </a:effectLst>
                <a:latin typeface="Times New Roman"/>
              </a:rPr>
              <a:t>Bích</a:t>
            </a:r>
            <a:r>
              <a:rPr lang="en-US" sz="2400" b="1" dirty="0">
                <a:solidFill>
                  <a:srgbClr val="002060"/>
                </a:solidFill>
                <a:effectLst>
                  <a:outerShdw blurRad="38100" dist="38100" dir="2700000" algn="tl">
                    <a:srgbClr val="000000">
                      <a:alpha val="43137"/>
                    </a:srgbClr>
                  </a:outerShdw>
                </a:effectLst>
                <a:latin typeface="Times New Roman"/>
              </a:rPr>
              <a:t> </a:t>
            </a:r>
            <a:r>
              <a:rPr lang="en-US" sz="2400" b="1" dirty="0" err="1">
                <a:solidFill>
                  <a:srgbClr val="002060"/>
                </a:solidFill>
                <a:effectLst>
                  <a:outerShdw blurRad="38100" dist="38100" dir="2700000" algn="tl">
                    <a:srgbClr val="000000">
                      <a:alpha val="43137"/>
                    </a:srgbClr>
                  </a:outerShdw>
                </a:effectLst>
                <a:latin typeface="Times New Roman"/>
              </a:rPr>
              <a:t>Khê</a:t>
            </a:r>
            <a:endParaRPr kumimoji="0" lang="vi-VN"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endParaRPr>
          </a:p>
        </p:txBody>
      </p:sp>
    </p:spTree>
    <p:extLst>
      <p:ext uri="{BB962C8B-B14F-4D97-AF65-F5344CB8AC3E}">
        <p14:creationId xmlns:p14="http://schemas.microsoft.com/office/powerpoint/2010/main" val="41831159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图片 32">
            <a:extLst>
              <a:ext uri="{FF2B5EF4-FFF2-40B4-BE49-F238E27FC236}">
                <a16:creationId xmlns:a16="http://schemas.microsoft.com/office/drawing/2014/main" id="{2239733D-627A-974C-98C9-4E9F77D435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6" y="1629"/>
            <a:ext cx="9138209" cy="5140242"/>
          </a:xfrm>
          <a:prstGeom prst="rect">
            <a:avLst/>
          </a:prstGeom>
        </p:spPr>
      </p:pic>
      <p:grpSp>
        <p:nvGrpSpPr>
          <p:cNvPr id="4" name="Group 3">
            <a:extLst>
              <a:ext uri="{FF2B5EF4-FFF2-40B4-BE49-F238E27FC236}">
                <a16:creationId xmlns:a16="http://schemas.microsoft.com/office/drawing/2014/main" id="{EF9F5735-EACA-4ED9-90AC-A2FF6524BF88}"/>
              </a:ext>
            </a:extLst>
          </p:cNvPr>
          <p:cNvGrpSpPr/>
          <p:nvPr/>
        </p:nvGrpSpPr>
        <p:grpSpPr>
          <a:xfrm>
            <a:off x="931459" y="1361365"/>
            <a:ext cx="7287905" cy="1372374"/>
            <a:chOff x="693126" y="1094627"/>
            <a:chExt cx="5282835" cy="1268633"/>
          </a:xfrm>
        </p:grpSpPr>
        <p:sp>
          <p:nvSpPr>
            <p:cNvPr id="5" name="矩形 4">
              <a:extLst>
                <a:ext uri="{FF2B5EF4-FFF2-40B4-BE49-F238E27FC236}">
                  <a16:creationId xmlns:a16="http://schemas.microsoft.com/office/drawing/2014/main" id="{C8D32CFC-80F1-DC41-8D52-964CF395EB83}"/>
                </a:ext>
              </a:extLst>
            </p:cNvPr>
            <p:cNvSpPr/>
            <p:nvPr/>
          </p:nvSpPr>
          <p:spPr>
            <a:xfrm>
              <a:off x="693126" y="1094627"/>
              <a:ext cx="5107465" cy="1268633"/>
            </a:xfrm>
            <a:prstGeom prst="rect">
              <a:avLst/>
            </a:prstGeom>
            <a:solidFill>
              <a:srgbClr val="FFE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kumimoji="1" lang="zh-CN" altLang="en-US" sz="1350" kern="1200">
                <a:solidFill>
                  <a:prstClr val="white"/>
                </a:solidFill>
                <a:latin typeface="Calibri"/>
                <a:ea typeface="等线" panose="02010600030101010101" pitchFamily="2" charset="-122"/>
              </a:endParaRPr>
            </a:p>
          </p:txBody>
        </p:sp>
        <p:sp>
          <p:nvSpPr>
            <p:cNvPr id="6" name="矩形 1">
              <a:extLst>
                <a:ext uri="{FF2B5EF4-FFF2-40B4-BE49-F238E27FC236}">
                  <a16:creationId xmlns:a16="http://schemas.microsoft.com/office/drawing/2014/main" id="{A31D3E48-DD24-0342-9505-5BDC91E93721}"/>
                </a:ext>
              </a:extLst>
            </p:cNvPr>
            <p:cNvSpPr/>
            <p:nvPr/>
          </p:nvSpPr>
          <p:spPr>
            <a:xfrm>
              <a:off x="868496" y="1313444"/>
              <a:ext cx="5107465" cy="341413"/>
            </a:xfrm>
            <a:prstGeom prst="rect">
              <a:avLst/>
            </a:prstGeom>
          </p:spPr>
          <p:txBody>
            <a:bodyPr vert="horz" wrap="square">
              <a:spAutoFit/>
            </a:bodyPr>
            <a:lstStyle/>
            <a:p>
              <a:pPr defTabSz="342900">
                <a:buClrTx/>
                <a:defRPr/>
              </a:pPr>
              <a:endParaRPr lang="vi-VN" altLang="zh-CN" sz="1800" b="1" i="1" kern="1200" dirty="0">
                <a:solidFill>
                  <a:srgbClr val="183030"/>
                </a:solidFill>
                <a:latin typeface="Calibri" panose="020F0502020204030204" pitchFamily="34" charset="0"/>
                <a:ea typeface="TsangerXuanSanM W05" panose="02020400000000000000" pitchFamily="18" charset="-122"/>
                <a:cs typeface="Calibri" panose="020F0502020204030204" pitchFamily="34" charset="0"/>
              </a:endParaRPr>
            </a:p>
          </p:txBody>
        </p:sp>
      </p:grpSp>
      <p:sp>
        <p:nvSpPr>
          <p:cNvPr id="7" name="Rectangle 6"/>
          <p:cNvSpPr/>
          <p:nvPr/>
        </p:nvSpPr>
        <p:spPr>
          <a:xfrm>
            <a:off x="1436527" y="1810779"/>
            <a:ext cx="6270947" cy="461665"/>
          </a:xfrm>
          <a:prstGeom prst="rect">
            <a:avLst/>
          </a:prstGeom>
        </p:spPr>
        <p:txBody>
          <a:bodyPr wrap="none">
            <a:spAutoFit/>
          </a:bodyPr>
          <a:lstStyle/>
          <a:p>
            <a:pPr algn="ctr" defTabSz="342900">
              <a:buClrTx/>
              <a:defRPr/>
            </a:pPr>
            <a:r>
              <a:rPr lang="en-US" sz="2400" b="1" kern="1200" dirty="0" err="1">
                <a:solidFill>
                  <a:srgbClr val="183030"/>
                </a:solidFill>
                <a:latin typeface="Calibri"/>
                <a:ea typeface="Tahoma" panose="020B0604030504040204" pitchFamily="34" charset="0"/>
                <a:cs typeface="Tahoma" panose="020B0604030504040204" pitchFamily="34" charset="0"/>
              </a:rPr>
              <a:t>CÂU</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HỎI</a:t>
            </a:r>
            <a:r>
              <a:rPr lang="en-US" sz="2400" b="1" kern="1200" dirty="0">
                <a:solidFill>
                  <a:srgbClr val="183030"/>
                </a:solidFill>
                <a:latin typeface="Calibri"/>
                <a:ea typeface="Tahoma" panose="020B0604030504040204" pitchFamily="34" charset="0"/>
                <a:cs typeface="Tahoma" panose="020B0604030504040204" pitchFamily="34" charset="0"/>
              </a:rPr>
              <a:t> Ô </a:t>
            </a:r>
            <a:r>
              <a:rPr lang="en-US" sz="2400" b="1" kern="1200" dirty="0" err="1">
                <a:solidFill>
                  <a:srgbClr val="183030"/>
                </a:solidFill>
                <a:latin typeface="Calibri"/>
                <a:ea typeface="Tahoma" panose="020B0604030504040204" pitchFamily="34" charset="0"/>
                <a:cs typeface="Tahoma" panose="020B0604030504040204" pitchFamily="34" charset="0"/>
              </a:rPr>
              <a:t>SỐ</a:t>
            </a:r>
            <a:r>
              <a:rPr lang="en-US" sz="2400" b="1" kern="1200" dirty="0">
                <a:solidFill>
                  <a:srgbClr val="183030"/>
                </a:solidFill>
                <a:latin typeface="Calibri"/>
                <a:ea typeface="Tahoma" panose="020B0604030504040204" pitchFamily="34" charset="0"/>
                <a:cs typeface="Tahoma" panose="020B0604030504040204" pitchFamily="34" charset="0"/>
              </a:rPr>
              <a:t> 1: </a:t>
            </a:r>
            <a:r>
              <a:rPr lang="en-US" sz="2400" b="1" kern="1200" dirty="0" err="1">
                <a:solidFill>
                  <a:srgbClr val="183030"/>
                </a:solidFill>
                <a:latin typeface="Calibri"/>
                <a:ea typeface="Tahoma" panose="020B0604030504040204" pitchFamily="34" charset="0"/>
                <a:cs typeface="Tahoma" panose="020B0604030504040204" pitchFamily="34" charset="0"/>
              </a:rPr>
              <a:t>Nhan</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đề</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i="1" kern="1200" dirty="0">
                <a:solidFill>
                  <a:srgbClr val="183030"/>
                </a:solidFill>
                <a:latin typeface="Calibri"/>
                <a:ea typeface="Tahoma" panose="020B0604030504040204" pitchFamily="34" charset="0"/>
                <a:cs typeface="Tahoma" panose="020B0604030504040204" pitchFamily="34" charset="0"/>
              </a:rPr>
              <a:t>Thu </a:t>
            </a:r>
            <a:r>
              <a:rPr lang="en-US" sz="2400" b="1" i="1" kern="1200" dirty="0" err="1">
                <a:solidFill>
                  <a:srgbClr val="183030"/>
                </a:solidFill>
                <a:latin typeface="Calibri"/>
                <a:ea typeface="Tahoma" panose="020B0604030504040204" pitchFamily="34" charset="0"/>
                <a:cs typeface="Tahoma" panose="020B0604030504040204" pitchFamily="34" charset="0"/>
              </a:rPr>
              <a:t>điếu</a:t>
            </a:r>
            <a:r>
              <a:rPr lang="en-US" sz="2400" b="1" i="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có</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nghĩa</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là</a:t>
            </a:r>
            <a:r>
              <a:rPr lang="en-US" sz="2400" b="1" kern="1200" dirty="0">
                <a:solidFill>
                  <a:srgbClr val="183030"/>
                </a:solidFill>
                <a:latin typeface="Calibri"/>
                <a:ea typeface="Tahoma" panose="020B0604030504040204" pitchFamily="34" charset="0"/>
                <a:cs typeface="Tahoma" panose="020B0604030504040204" pitchFamily="34" charset="0"/>
              </a:rPr>
              <a:t>…</a:t>
            </a:r>
            <a:endParaRPr lang="vi-VN" sz="2400" b="1" kern="1200" dirty="0">
              <a:solidFill>
                <a:srgbClr val="183030"/>
              </a:solidFill>
              <a:latin typeface="Arial" panose="020B0604020202020204" pitchFamily="34" charset="0"/>
              <a:ea typeface="Tahoma" panose="020B0604030504040204" pitchFamily="34" charset="0"/>
              <a:cs typeface="Tahoma" panose="020B0604030504040204" pitchFamily="34" charset="0"/>
            </a:endParaRPr>
          </a:p>
        </p:txBody>
      </p:sp>
      <p:pic>
        <p:nvPicPr>
          <p:cNvPr id="9" name="图片 1">
            <a:hlinkClick r:id="rId3" action="ppaction://hlinksldjump"/>
            <a:extLst>
              <a:ext uri="{FF2B5EF4-FFF2-40B4-BE49-F238E27FC236}">
                <a16:creationId xmlns:a16="http://schemas.microsoft.com/office/drawing/2014/main" id="{5C63C988-39FE-688D-2472-8B36155F533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977433" y="3916416"/>
            <a:ext cx="1112039" cy="1060862"/>
          </a:xfrm>
          <a:prstGeom prst="rect">
            <a:avLst/>
          </a:prstGeom>
        </p:spPr>
      </p:pic>
    </p:spTree>
    <p:extLst>
      <p:ext uri="{BB962C8B-B14F-4D97-AF65-F5344CB8AC3E}">
        <p14:creationId xmlns:p14="http://schemas.microsoft.com/office/powerpoint/2010/main" val="36574609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图片 32">
            <a:extLst>
              <a:ext uri="{FF2B5EF4-FFF2-40B4-BE49-F238E27FC236}">
                <a16:creationId xmlns:a16="http://schemas.microsoft.com/office/drawing/2014/main" id="{2239733D-627A-974C-98C9-4E9F77D435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6" y="1629"/>
            <a:ext cx="9138209" cy="5140242"/>
          </a:xfrm>
          <a:prstGeom prst="rect">
            <a:avLst/>
          </a:prstGeom>
        </p:spPr>
      </p:pic>
      <p:grpSp>
        <p:nvGrpSpPr>
          <p:cNvPr id="4" name="Group 3">
            <a:extLst>
              <a:ext uri="{FF2B5EF4-FFF2-40B4-BE49-F238E27FC236}">
                <a16:creationId xmlns:a16="http://schemas.microsoft.com/office/drawing/2014/main" id="{EF9F5735-EACA-4ED9-90AC-A2FF6524BF88}"/>
              </a:ext>
            </a:extLst>
          </p:cNvPr>
          <p:cNvGrpSpPr/>
          <p:nvPr/>
        </p:nvGrpSpPr>
        <p:grpSpPr>
          <a:xfrm>
            <a:off x="931459" y="1361365"/>
            <a:ext cx="7287905" cy="1372374"/>
            <a:chOff x="693126" y="1094627"/>
            <a:chExt cx="5282835" cy="1268633"/>
          </a:xfrm>
        </p:grpSpPr>
        <p:sp>
          <p:nvSpPr>
            <p:cNvPr id="5" name="矩形 4">
              <a:extLst>
                <a:ext uri="{FF2B5EF4-FFF2-40B4-BE49-F238E27FC236}">
                  <a16:creationId xmlns:a16="http://schemas.microsoft.com/office/drawing/2014/main" id="{C8D32CFC-80F1-DC41-8D52-964CF395EB83}"/>
                </a:ext>
              </a:extLst>
            </p:cNvPr>
            <p:cNvSpPr/>
            <p:nvPr/>
          </p:nvSpPr>
          <p:spPr>
            <a:xfrm>
              <a:off x="693126" y="1094627"/>
              <a:ext cx="5107465" cy="1268633"/>
            </a:xfrm>
            <a:prstGeom prst="rect">
              <a:avLst/>
            </a:prstGeom>
            <a:solidFill>
              <a:srgbClr val="FFE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kumimoji="1" lang="zh-CN" altLang="en-US" sz="1350" kern="1200">
                <a:solidFill>
                  <a:prstClr val="white"/>
                </a:solidFill>
                <a:latin typeface="Calibri"/>
                <a:ea typeface="等线" panose="02010600030101010101" pitchFamily="2" charset="-122"/>
              </a:endParaRPr>
            </a:p>
          </p:txBody>
        </p:sp>
        <p:sp>
          <p:nvSpPr>
            <p:cNvPr id="6" name="矩形 1">
              <a:extLst>
                <a:ext uri="{FF2B5EF4-FFF2-40B4-BE49-F238E27FC236}">
                  <a16:creationId xmlns:a16="http://schemas.microsoft.com/office/drawing/2014/main" id="{A31D3E48-DD24-0342-9505-5BDC91E93721}"/>
                </a:ext>
              </a:extLst>
            </p:cNvPr>
            <p:cNvSpPr/>
            <p:nvPr/>
          </p:nvSpPr>
          <p:spPr>
            <a:xfrm>
              <a:off x="868496" y="1313444"/>
              <a:ext cx="5107465" cy="341413"/>
            </a:xfrm>
            <a:prstGeom prst="rect">
              <a:avLst/>
            </a:prstGeom>
          </p:spPr>
          <p:txBody>
            <a:bodyPr vert="horz" wrap="square">
              <a:spAutoFit/>
            </a:bodyPr>
            <a:lstStyle/>
            <a:p>
              <a:pPr defTabSz="342900">
                <a:buClrTx/>
                <a:defRPr/>
              </a:pPr>
              <a:endParaRPr lang="vi-VN" altLang="zh-CN" sz="1800" b="1" i="1" kern="1200" dirty="0">
                <a:solidFill>
                  <a:srgbClr val="183030"/>
                </a:solidFill>
                <a:latin typeface="Calibri" panose="020F0502020204030204" pitchFamily="34" charset="0"/>
                <a:ea typeface="TsangerXuanSanM W05" panose="02020400000000000000" pitchFamily="18" charset="-122"/>
                <a:cs typeface="Calibri" panose="020F0502020204030204" pitchFamily="34" charset="0"/>
              </a:endParaRPr>
            </a:p>
          </p:txBody>
        </p:sp>
      </p:grpSp>
      <p:pic>
        <p:nvPicPr>
          <p:cNvPr id="9" name="图片 1">
            <a:hlinkClick r:id="rId3" action="ppaction://hlinksldjump"/>
            <a:extLst>
              <a:ext uri="{FF2B5EF4-FFF2-40B4-BE49-F238E27FC236}">
                <a16:creationId xmlns:a16="http://schemas.microsoft.com/office/drawing/2014/main" id="{5C63C988-39FE-688D-2472-8B36155F533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977433" y="3916416"/>
            <a:ext cx="1112039" cy="1060862"/>
          </a:xfrm>
          <a:prstGeom prst="rect">
            <a:avLst/>
          </a:prstGeom>
        </p:spPr>
      </p:pic>
      <p:sp>
        <p:nvSpPr>
          <p:cNvPr id="8" name="Rectangle 7"/>
          <p:cNvSpPr/>
          <p:nvPr/>
        </p:nvSpPr>
        <p:spPr>
          <a:xfrm>
            <a:off x="1172002" y="1643595"/>
            <a:ext cx="6564890" cy="830997"/>
          </a:xfrm>
          <a:prstGeom prst="rect">
            <a:avLst/>
          </a:prstGeom>
        </p:spPr>
        <p:txBody>
          <a:bodyPr wrap="square">
            <a:spAutoFit/>
          </a:bodyPr>
          <a:lstStyle/>
          <a:p>
            <a:pPr algn="ctr" defTabSz="342900">
              <a:buClrTx/>
              <a:defRPr/>
            </a:pPr>
            <a:r>
              <a:rPr lang="en-US" sz="2400" b="1" kern="1200" dirty="0" err="1">
                <a:solidFill>
                  <a:srgbClr val="183030"/>
                </a:solidFill>
                <a:latin typeface="Calibri"/>
                <a:ea typeface="Tahoma" panose="020B0604030504040204" pitchFamily="34" charset="0"/>
                <a:cs typeface="Tahoma" panose="020B0604030504040204" pitchFamily="34" charset="0"/>
              </a:rPr>
              <a:t>CÂU</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HỎI</a:t>
            </a:r>
            <a:r>
              <a:rPr lang="en-US" sz="2400" b="1" kern="1200" dirty="0">
                <a:solidFill>
                  <a:srgbClr val="183030"/>
                </a:solidFill>
                <a:latin typeface="Calibri"/>
                <a:ea typeface="Tahoma" panose="020B0604030504040204" pitchFamily="34" charset="0"/>
                <a:cs typeface="Tahoma" panose="020B0604030504040204" pitchFamily="34" charset="0"/>
              </a:rPr>
              <a:t> Ô </a:t>
            </a:r>
            <a:r>
              <a:rPr lang="en-US" sz="2400" b="1" kern="1200" dirty="0" err="1">
                <a:solidFill>
                  <a:srgbClr val="183030"/>
                </a:solidFill>
                <a:latin typeface="Calibri"/>
                <a:ea typeface="Tahoma" panose="020B0604030504040204" pitchFamily="34" charset="0"/>
                <a:cs typeface="Tahoma" panose="020B0604030504040204" pitchFamily="34" charset="0"/>
              </a:rPr>
              <a:t>SỐ</a:t>
            </a:r>
            <a:r>
              <a:rPr lang="en-US" sz="2400" b="1" kern="1200" dirty="0">
                <a:solidFill>
                  <a:srgbClr val="183030"/>
                </a:solidFill>
                <a:latin typeface="Calibri"/>
                <a:ea typeface="Tahoma" panose="020B0604030504040204" pitchFamily="34" charset="0"/>
                <a:cs typeface="Tahoma" panose="020B0604030504040204" pitchFamily="34" charset="0"/>
              </a:rPr>
              <a:t> 2: </a:t>
            </a:r>
            <a:r>
              <a:rPr lang="en-US" sz="2400" b="1" kern="1200" dirty="0" err="1">
                <a:solidFill>
                  <a:srgbClr val="183030"/>
                </a:solidFill>
                <a:latin typeface="Calibri"/>
                <a:ea typeface="Tahoma" panose="020B0604030504040204" pitchFamily="34" charset="0"/>
                <a:cs typeface="Tahoma" panose="020B0604030504040204" pitchFamily="34" charset="0"/>
              </a:rPr>
              <a:t>Nhà</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thơ</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Nguyễn</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Khuyến</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lớn</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lên</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và</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sống</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chủ</a:t>
            </a:r>
            <a:r>
              <a:rPr lang="en-US" sz="2400" b="1" kern="1200" dirty="0">
                <a:solidFill>
                  <a:srgbClr val="183030"/>
                </a:solidFill>
                <a:latin typeface="Calibri"/>
                <a:ea typeface="Tahoma" panose="020B0604030504040204" pitchFamily="34" charset="0"/>
                <a:cs typeface="Tahoma" panose="020B0604030504040204" pitchFamily="34" charset="0"/>
              </a:rPr>
              <a:t> </a:t>
            </a:r>
            <a:r>
              <a:rPr lang="en-US" sz="2400" b="1" kern="1200" dirty="0" err="1">
                <a:solidFill>
                  <a:srgbClr val="183030"/>
                </a:solidFill>
                <a:latin typeface="Calibri"/>
                <a:ea typeface="Tahoma" panose="020B0604030504040204" pitchFamily="34" charset="0"/>
                <a:cs typeface="Tahoma" panose="020B0604030504040204" pitchFamily="34" charset="0"/>
              </a:rPr>
              <a:t>yếu</a:t>
            </a:r>
            <a:r>
              <a:rPr lang="en-US" sz="2400" b="1" kern="1200" dirty="0">
                <a:solidFill>
                  <a:srgbClr val="183030"/>
                </a:solidFill>
                <a:latin typeface="Calibri"/>
                <a:ea typeface="Tahoma" panose="020B0604030504040204" pitchFamily="34" charset="0"/>
                <a:cs typeface="Tahoma" panose="020B0604030504040204" pitchFamily="34" charset="0"/>
              </a:rPr>
              <a:t> ở…</a:t>
            </a:r>
            <a:endParaRPr lang="vi-VN" sz="2400" b="1" kern="1200" dirty="0">
              <a:solidFill>
                <a:srgbClr val="183030"/>
              </a:solidFill>
              <a:latin typeface="Arial" panose="020B0604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071163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图片 32">
            <a:extLst>
              <a:ext uri="{FF2B5EF4-FFF2-40B4-BE49-F238E27FC236}">
                <a16:creationId xmlns:a16="http://schemas.microsoft.com/office/drawing/2014/main" id="{2239733D-627A-974C-98C9-4E9F77D435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6" y="1629"/>
            <a:ext cx="9138209" cy="5140242"/>
          </a:xfrm>
          <a:prstGeom prst="rect">
            <a:avLst/>
          </a:prstGeom>
        </p:spPr>
      </p:pic>
      <p:grpSp>
        <p:nvGrpSpPr>
          <p:cNvPr id="4" name="Group 3">
            <a:extLst>
              <a:ext uri="{FF2B5EF4-FFF2-40B4-BE49-F238E27FC236}">
                <a16:creationId xmlns:a16="http://schemas.microsoft.com/office/drawing/2014/main" id="{EF9F5735-EACA-4ED9-90AC-A2FF6524BF88}"/>
              </a:ext>
            </a:extLst>
          </p:cNvPr>
          <p:cNvGrpSpPr/>
          <p:nvPr/>
        </p:nvGrpSpPr>
        <p:grpSpPr>
          <a:xfrm>
            <a:off x="931459" y="1361365"/>
            <a:ext cx="7287905" cy="1372374"/>
            <a:chOff x="693126" y="1094627"/>
            <a:chExt cx="5282835" cy="1268633"/>
          </a:xfrm>
        </p:grpSpPr>
        <p:sp>
          <p:nvSpPr>
            <p:cNvPr id="5" name="矩形 4">
              <a:extLst>
                <a:ext uri="{FF2B5EF4-FFF2-40B4-BE49-F238E27FC236}">
                  <a16:creationId xmlns:a16="http://schemas.microsoft.com/office/drawing/2014/main" id="{C8D32CFC-80F1-DC41-8D52-964CF395EB83}"/>
                </a:ext>
              </a:extLst>
            </p:cNvPr>
            <p:cNvSpPr/>
            <p:nvPr/>
          </p:nvSpPr>
          <p:spPr>
            <a:xfrm>
              <a:off x="693126" y="1094627"/>
              <a:ext cx="5107465" cy="1268633"/>
            </a:xfrm>
            <a:prstGeom prst="rect">
              <a:avLst/>
            </a:prstGeom>
            <a:solidFill>
              <a:srgbClr val="FFE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kumimoji="1" lang="zh-CN" altLang="en-US" sz="1350" kern="1200">
                <a:solidFill>
                  <a:prstClr val="white"/>
                </a:solidFill>
                <a:latin typeface="Calibri"/>
                <a:ea typeface="等线" panose="02010600030101010101" pitchFamily="2" charset="-122"/>
              </a:endParaRPr>
            </a:p>
          </p:txBody>
        </p:sp>
        <p:sp>
          <p:nvSpPr>
            <p:cNvPr id="6" name="矩形 1">
              <a:extLst>
                <a:ext uri="{FF2B5EF4-FFF2-40B4-BE49-F238E27FC236}">
                  <a16:creationId xmlns:a16="http://schemas.microsoft.com/office/drawing/2014/main" id="{A31D3E48-DD24-0342-9505-5BDC91E93721}"/>
                </a:ext>
              </a:extLst>
            </p:cNvPr>
            <p:cNvSpPr/>
            <p:nvPr/>
          </p:nvSpPr>
          <p:spPr>
            <a:xfrm>
              <a:off x="868496" y="1313444"/>
              <a:ext cx="5107465" cy="341413"/>
            </a:xfrm>
            <a:prstGeom prst="rect">
              <a:avLst/>
            </a:prstGeom>
          </p:spPr>
          <p:txBody>
            <a:bodyPr vert="horz" wrap="square">
              <a:spAutoFit/>
            </a:bodyPr>
            <a:lstStyle/>
            <a:p>
              <a:pPr defTabSz="342900">
                <a:buClrTx/>
                <a:defRPr/>
              </a:pPr>
              <a:endParaRPr lang="vi-VN" altLang="zh-CN" sz="1800" b="1" i="1" kern="1200" dirty="0">
                <a:solidFill>
                  <a:srgbClr val="183030"/>
                </a:solidFill>
                <a:latin typeface="Calibri" panose="020F0502020204030204" pitchFamily="34" charset="0"/>
                <a:ea typeface="TsangerXuanSanM W05" panose="02020400000000000000" pitchFamily="18" charset="-122"/>
                <a:cs typeface="Calibri" panose="020F0502020204030204" pitchFamily="34" charset="0"/>
              </a:endParaRPr>
            </a:p>
          </p:txBody>
        </p:sp>
      </p:grpSp>
      <p:pic>
        <p:nvPicPr>
          <p:cNvPr id="9" name="图片 1">
            <a:hlinkClick r:id="rId3" action="ppaction://hlinksldjump"/>
            <a:extLst>
              <a:ext uri="{FF2B5EF4-FFF2-40B4-BE49-F238E27FC236}">
                <a16:creationId xmlns:a16="http://schemas.microsoft.com/office/drawing/2014/main" id="{5C63C988-39FE-688D-2472-8B36155F533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977433" y="3916416"/>
            <a:ext cx="1112039" cy="1060862"/>
          </a:xfrm>
          <a:prstGeom prst="rect">
            <a:avLst/>
          </a:prstGeom>
        </p:spPr>
      </p:pic>
      <p:sp>
        <p:nvSpPr>
          <p:cNvPr id="10" name="Rectangle 9"/>
          <p:cNvSpPr/>
          <p:nvPr/>
        </p:nvSpPr>
        <p:spPr>
          <a:xfrm>
            <a:off x="1685657" y="1643595"/>
            <a:ext cx="5537579" cy="830997"/>
          </a:xfrm>
          <a:prstGeom prst="rect">
            <a:avLst/>
          </a:prstGeom>
        </p:spPr>
        <p:txBody>
          <a:bodyPr wrap="square">
            <a:spAutoFit/>
          </a:bodyPr>
          <a:lstStyle/>
          <a:p>
            <a:pPr algn="ctr" defTabSz="342900">
              <a:buClrTx/>
              <a:defRPr/>
            </a:pPr>
            <a:r>
              <a:rPr lang="en-US" sz="2400" b="1" kern="1200" dirty="0" err="1">
                <a:solidFill>
                  <a:srgbClr val="183030"/>
                </a:solidFill>
                <a:latin typeface="Calibri"/>
                <a:ea typeface="Tahoma" panose="020B0604030504040204" pitchFamily="34" charset="0"/>
                <a:cs typeface="Arial" panose="020B0604020202020204" pitchFamily="34" charset="0"/>
              </a:rPr>
              <a:t>CÂU</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HỎI</a:t>
            </a:r>
            <a:r>
              <a:rPr lang="en-US" sz="2400" b="1" kern="1200" dirty="0">
                <a:solidFill>
                  <a:srgbClr val="183030"/>
                </a:solidFill>
                <a:latin typeface="Calibri"/>
                <a:ea typeface="Tahoma" panose="020B0604030504040204" pitchFamily="34" charset="0"/>
                <a:cs typeface="Arial" panose="020B0604020202020204" pitchFamily="34" charset="0"/>
              </a:rPr>
              <a:t> Ô </a:t>
            </a:r>
            <a:r>
              <a:rPr lang="en-US" sz="2400" b="1" kern="1200" dirty="0" err="1">
                <a:solidFill>
                  <a:srgbClr val="183030"/>
                </a:solidFill>
                <a:latin typeface="Calibri"/>
                <a:ea typeface="Tahoma" panose="020B0604030504040204" pitchFamily="34" charset="0"/>
                <a:cs typeface="Arial" panose="020B0604020202020204" pitchFamily="34" charset="0"/>
              </a:rPr>
              <a:t>SỐ</a:t>
            </a:r>
            <a:r>
              <a:rPr lang="en-US" sz="2400" b="1" kern="1200" dirty="0">
                <a:solidFill>
                  <a:srgbClr val="183030"/>
                </a:solidFill>
                <a:latin typeface="Calibri"/>
                <a:ea typeface="Tahoma" panose="020B0604030504040204" pitchFamily="34" charset="0"/>
                <a:cs typeface="Arial" panose="020B0604020202020204" pitchFamily="34" charset="0"/>
              </a:rPr>
              <a:t> 3: </a:t>
            </a:r>
            <a:r>
              <a:rPr lang="en-US" sz="2400" b="1" kern="1200" dirty="0" err="1">
                <a:solidFill>
                  <a:srgbClr val="183030"/>
                </a:solidFill>
                <a:latin typeface="Calibri"/>
                <a:ea typeface="Tahoma" panose="020B0604030504040204" pitchFamily="34" charset="0"/>
                <a:cs typeface="Arial" panose="020B0604020202020204" pitchFamily="34" charset="0"/>
              </a:rPr>
              <a:t>Hoàn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cảnh</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xuất</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thân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của</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Nguyễn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Khuyến</a:t>
            </a:r>
            <a:r>
              <a:rPr lang="en-US" sz="2400" b="1" kern="1200" dirty="0">
                <a:solidFill>
                  <a:srgbClr val="183030"/>
                </a:solidFill>
                <a:latin typeface="Calibri"/>
                <a:ea typeface="Tahoma" panose="020B0604030504040204" pitchFamily="34" charset="0"/>
                <a:cs typeface="Arial" panose="020B0604020202020204" pitchFamily="34" charset="0"/>
              </a:rPr>
              <a:t>?</a:t>
            </a:r>
            <a:endParaRPr lang="vi-VN" sz="2400" b="1" kern="1200" dirty="0">
              <a:solidFill>
                <a:srgbClr val="18303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8124017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图片 32">
            <a:extLst>
              <a:ext uri="{FF2B5EF4-FFF2-40B4-BE49-F238E27FC236}">
                <a16:creationId xmlns:a16="http://schemas.microsoft.com/office/drawing/2014/main" id="{2239733D-627A-974C-98C9-4E9F77D435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6" y="1629"/>
            <a:ext cx="9138209" cy="5140242"/>
          </a:xfrm>
          <a:prstGeom prst="rect">
            <a:avLst/>
          </a:prstGeom>
        </p:spPr>
      </p:pic>
      <p:grpSp>
        <p:nvGrpSpPr>
          <p:cNvPr id="4" name="Group 3">
            <a:extLst>
              <a:ext uri="{FF2B5EF4-FFF2-40B4-BE49-F238E27FC236}">
                <a16:creationId xmlns:a16="http://schemas.microsoft.com/office/drawing/2014/main" id="{EF9F5735-EACA-4ED9-90AC-A2FF6524BF88}"/>
              </a:ext>
            </a:extLst>
          </p:cNvPr>
          <p:cNvGrpSpPr/>
          <p:nvPr/>
        </p:nvGrpSpPr>
        <p:grpSpPr>
          <a:xfrm>
            <a:off x="931459" y="1361365"/>
            <a:ext cx="7287905" cy="1372374"/>
            <a:chOff x="693126" y="1094627"/>
            <a:chExt cx="5282835" cy="1268633"/>
          </a:xfrm>
        </p:grpSpPr>
        <p:sp>
          <p:nvSpPr>
            <p:cNvPr id="5" name="矩形 4">
              <a:extLst>
                <a:ext uri="{FF2B5EF4-FFF2-40B4-BE49-F238E27FC236}">
                  <a16:creationId xmlns:a16="http://schemas.microsoft.com/office/drawing/2014/main" id="{C8D32CFC-80F1-DC41-8D52-964CF395EB83}"/>
                </a:ext>
              </a:extLst>
            </p:cNvPr>
            <p:cNvSpPr/>
            <p:nvPr/>
          </p:nvSpPr>
          <p:spPr>
            <a:xfrm>
              <a:off x="693126" y="1094627"/>
              <a:ext cx="5107465" cy="1268633"/>
            </a:xfrm>
            <a:prstGeom prst="rect">
              <a:avLst/>
            </a:prstGeom>
            <a:solidFill>
              <a:srgbClr val="FFE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kumimoji="1" lang="zh-CN" altLang="en-US" sz="1350" kern="1200">
                <a:solidFill>
                  <a:prstClr val="white"/>
                </a:solidFill>
                <a:latin typeface="Calibri"/>
                <a:ea typeface="等线" panose="02010600030101010101" pitchFamily="2" charset="-122"/>
              </a:endParaRPr>
            </a:p>
          </p:txBody>
        </p:sp>
        <p:sp>
          <p:nvSpPr>
            <p:cNvPr id="6" name="矩形 1">
              <a:extLst>
                <a:ext uri="{FF2B5EF4-FFF2-40B4-BE49-F238E27FC236}">
                  <a16:creationId xmlns:a16="http://schemas.microsoft.com/office/drawing/2014/main" id="{A31D3E48-DD24-0342-9505-5BDC91E93721}"/>
                </a:ext>
              </a:extLst>
            </p:cNvPr>
            <p:cNvSpPr/>
            <p:nvPr/>
          </p:nvSpPr>
          <p:spPr>
            <a:xfrm>
              <a:off x="868496" y="1313444"/>
              <a:ext cx="5107465" cy="341413"/>
            </a:xfrm>
            <a:prstGeom prst="rect">
              <a:avLst/>
            </a:prstGeom>
          </p:spPr>
          <p:txBody>
            <a:bodyPr vert="horz" wrap="square">
              <a:spAutoFit/>
            </a:bodyPr>
            <a:lstStyle/>
            <a:p>
              <a:pPr defTabSz="342900">
                <a:buClrTx/>
                <a:defRPr/>
              </a:pPr>
              <a:endParaRPr lang="vi-VN" altLang="zh-CN" sz="1800" b="1" i="1" kern="1200" dirty="0">
                <a:solidFill>
                  <a:srgbClr val="183030"/>
                </a:solidFill>
                <a:latin typeface="Calibri" panose="020F0502020204030204" pitchFamily="34" charset="0"/>
                <a:ea typeface="TsangerXuanSanM W05" panose="02020400000000000000" pitchFamily="18" charset="-122"/>
                <a:cs typeface="Calibri" panose="020F0502020204030204" pitchFamily="34" charset="0"/>
              </a:endParaRPr>
            </a:p>
          </p:txBody>
        </p:sp>
      </p:grpSp>
      <p:pic>
        <p:nvPicPr>
          <p:cNvPr id="9" name="图片 1">
            <a:hlinkClick r:id="rId3" action="ppaction://hlinksldjump"/>
            <a:extLst>
              <a:ext uri="{FF2B5EF4-FFF2-40B4-BE49-F238E27FC236}">
                <a16:creationId xmlns:a16="http://schemas.microsoft.com/office/drawing/2014/main" id="{5C63C988-39FE-688D-2472-8B36155F533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977433" y="3916416"/>
            <a:ext cx="1112039" cy="1060862"/>
          </a:xfrm>
          <a:prstGeom prst="rect">
            <a:avLst/>
          </a:prstGeom>
        </p:spPr>
      </p:pic>
      <p:sp>
        <p:nvSpPr>
          <p:cNvPr id="8" name="Rectangle 7"/>
          <p:cNvSpPr/>
          <p:nvPr/>
        </p:nvSpPr>
        <p:spPr>
          <a:xfrm>
            <a:off x="1140398" y="1828260"/>
            <a:ext cx="6628098" cy="461665"/>
          </a:xfrm>
          <a:prstGeom prst="rect">
            <a:avLst/>
          </a:prstGeom>
        </p:spPr>
        <p:txBody>
          <a:bodyPr wrap="none">
            <a:spAutoFit/>
          </a:bodyPr>
          <a:lstStyle/>
          <a:p>
            <a:pPr algn="ctr" defTabSz="342900">
              <a:buClrTx/>
              <a:defRPr/>
            </a:pPr>
            <a:r>
              <a:rPr lang="en-US" sz="2400" b="1" kern="1200" dirty="0" err="1">
                <a:solidFill>
                  <a:srgbClr val="183030"/>
                </a:solidFill>
                <a:latin typeface="Calibri"/>
                <a:ea typeface="Tahoma" panose="020B0604030504040204" pitchFamily="34" charset="0"/>
                <a:cs typeface="Arial" panose="020B0604020202020204" pitchFamily="34" charset="0"/>
              </a:rPr>
              <a:t>CÂU</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HỎI</a:t>
            </a:r>
            <a:r>
              <a:rPr lang="en-US" sz="2400" b="1" kern="1200" dirty="0">
                <a:solidFill>
                  <a:srgbClr val="183030"/>
                </a:solidFill>
                <a:latin typeface="Calibri"/>
                <a:ea typeface="Tahoma" panose="020B0604030504040204" pitchFamily="34" charset="0"/>
                <a:cs typeface="Arial" panose="020B0604020202020204" pitchFamily="34" charset="0"/>
              </a:rPr>
              <a:t> Ô </a:t>
            </a:r>
            <a:r>
              <a:rPr lang="en-US" sz="2400" b="1" kern="1200" dirty="0" err="1">
                <a:solidFill>
                  <a:srgbClr val="183030"/>
                </a:solidFill>
                <a:latin typeface="Calibri"/>
                <a:ea typeface="Tahoma" panose="020B0604030504040204" pitchFamily="34" charset="0"/>
                <a:cs typeface="Arial" panose="020B0604020202020204" pitchFamily="34" charset="0"/>
              </a:rPr>
              <a:t>SỐ</a:t>
            </a:r>
            <a:r>
              <a:rPr lang="en-US" sz="2400" b="1" kern="1200" dirty="0">
                <a:solidFill>
                  <a:srgbClr val="183030"/>
                </a:solidFill>
                <a:latin typeface="Calibri"/>
                <a:ea typeface="Tahoma" panose="020B0604030504040204" pitchFamily="34" charset="0"/>
                <a:cs typeface="Arial" panose="020B0604020202020204" pitchFamily="34" charset="0"/>
              </a:rPr>
              <a:t> 4: </a:t>
            </a:r>
            <a:r>
              <a:rPr lang="en-US" sz="2400" b="1" kern="1200" dirty="0" err="1">
                <a:solidFill>
                  <a:srgbClr val="183030"/>
                </a:solidFill>
                <a:latin typeface="Calibri"/>
                <a:ea typeface="Tahoma" panose="020B0604030504040204" pitchFamily="34" charset="0"/>
                <a:cs typeface="Arial" panose="020B0604020202020204" pitchFamily="34" charset="0"/>
              </a:rPr>
              <a:t>Nguyễn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Khuyến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còn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được</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gọi</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là</a:t>
            </a:r>
            <a:r>
              <a:rPr lang="en-US" sz="2400" b="1" kern="1200" dirty="0">
                <a:solidFill>
                  <a:srgbClr val="183030"/>
                </a:solidFill>
                <a:latin typeface="Calibri"/>
                <a:ea typeface="Tahoma" panose="020B0604030504040204" pitchFamily="34" charset="0"/>
                <a:cs typeface="Arial" panose="020B0604020202020204" pitchFamily="34" charset="0"/>
              </a:rPr>
              <a:t>…</a:t>
            </a:r>
            <a:endParaRPr lang="vi-VN" sz="2400" b="1" kern="1200" dirty="0">
              <a:solidFill>
                <a:srgbClr val="18303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1867008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图片 32">
            <a:extLst>
              <a:ext uri="{FF2B5EF4-FFF2-40B4-BE49-F238E27FC236}">
                <a16:creationId xmlns:a16="http://schemas.microsoft.com/office/drawing/2014/main" id="{2239733D-627A-974C-98C9-4E9F77D435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6" y="1629"/>
            <a:ext cx="9138209" cy="5140242"/>
          </a:xfrm>
          <a:prstGeom prst="rect">
            <a:avLst/>
          </a:prstGeom>
        </p:spPr>
      </p:pic>
      <p:grpSp>
        <p:nvGrpSpPr>
          <p:cNvPr id="4" name="Group 3">
            <a:extLst>
              <a:ext uri="{FF2B5EF4-FFF2-40B4-BE49-F238E27FC236}">
                <a16:creationId xmlns:a16="http://schemas.microsoft.com/office/drawing/2014/main" id="{EF9F5735-EACA-4ED9-90AC-A2FF6524BF88}"/>
              </a:ext>
            </a:extLst>
          </p:cNvPr>
          <p:cNvGrpSpPr/>
          <p:nvPr/>
        </p:nvGrpSpPr>
        <p:grpSpPr>
          <a:xfrm>
            <a:off x="931459" y="1361365"/>
            <a:ext cx="7287905" cy="1372374"/>
            <a:chOff x="693126" y="1094627"/>
            <a:chExt cx="5282835" cy="1268633"/>
          </a:xfrm>
        </p:grpSpPr>
        <p:sp>
          <p:nvSpPr>
            <p:cNvPr id="5" name="矩形 4">
              <a:extLst>
                <a:ext uri="{FF2B5EF4-FFF2-40B4-BE49-F238E27FC236}">
                  <a16:creationId xmlns:a16="http://schemas.microsoft.com/office/drawing/2014/main" id="{C8D32CFC-80F1-DC41-8D52-964CF395EB83}"/>
                </a:ext>
              </a:extLst>
            </p:cNvPr>
            <p:cNvSpPr/>
            <p:nvPr/>
          </p:nvSpPr>
          <p:spPr>
            <a:xfrm>
              <a:off x="693126" y="1094627"/>
              <a:ext cx="5107465" cy="1268633"/>
            </a:xfrm>
            <a:prstGeom prst="rect">
              <a:avLst/>
            </a:prstGeom>
            <a:solidFill>
              <a:srgbClr val="FFE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kumimoji="1" lang="zh-CN" altLang="en-US" sz="1350" kern="1200">
                <a:solidFill>
                  <a:prstClr val="white"/>
                </a:solidFill>
                <a:latin typeface="Calibri"/>
                <a:ea typeface="等线" panose="02010600030101010101" pitchFamily="2" charset="-122"/>
              </a:endParaRPr>
            </a:p>
          </p:txBody>
        </p:sp>
        <p:sp>
          <p:nvSpPr>
            <p:cNvPr id="6" name="矩形 1">
              <a:extLst>
                <a:ext uri="{FF2B5EF4-FFF2-40B4-BE49-F238E27FC236}">
                  <a16:creationId xmlns:a16="http://schemas.microsoft.com/office/drawing/2014/main" id="{A31D3E48-DD24-0342-9505-5BDC91E93721}"/>
                </a:ext>
              </a:extLst>
            </p:cNvPr>
            <p:cNvSpPr/>
            <p:nvPr/>
          </p:nvSpPr>
          <p:spPr>
            <a:xfrm>
              <a:off x="868496" y="1313444"/>
              <a:ext cx="5107465" cy="341413"/>
            </a:xfrm>
            <a:prstGeom prst="rect">
              <a:avLst/>
            </a:prstGeom>
          </p:spPr>
          <p:txBody>
            <a:bodyPr vert="horz" wrap="square">
              <a:spAutoFit/>
            </a:bodyPr>
            <a:lstStyle/>
            <a:p>
              <a:pPr defTabSz="342900">
                <a:buClrTx/>
                <a:defRPr/>
              </a:pPr>
              <a:endParaRPr lang="vi-VN" altLang="zh-CN" sz="1800" b="1" i="1" kern="1200" dirty="0">
                <a:solidFill>
                  <a:srgbClr val="183030"/>
                </a:solidFill>
                <a:latin typeface="Calibri" panose="020F0502020204030204" pitchFamily="34" charset="0"/>
                <a:ea typeface="TsangerXuanSanM W05" panose="02020400000000000000" pitchFamily="18" charset="-122"/>
                <a:cs typeface="Calibri" panose="020F0502020204030204" pitchFamily="34" charset="0"/>
              </a:endParaRPr>
            </a:p>
          </p:txBody>
        </p:sp>
      </p:grpSp>
      <p:pic>
        <p:nvPicPr>
          <p:cNvPr id="9" name="图片 1">
            <a:hlinkClick r:id="rId3" action="ppaction://hlinksldjump"/>
            <a:extLst>
              <a:ext uri="{FF2B5EF4-FFF2-40B4-BE49-F238E27FC236}">
                <a16:creationId xmlns:a16="http://schemas.microsoft.com/office/drawing/2014/main" id="{5C63C988-39FE-688D-2472-8B36155F533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977433" y="3916416"/>
            <a:ext cx="1112039" cy="1060862"/>
          </a:xfrm>
          <a:prstGeom prst="rect">
            <a:avLst/>
          </a:prstGeom>
        </p:spPr>
      </p:pic>
      <p:sp>
        <p:nvSpPr>
          <p:cNvPr id="8" name="Rectangle 7"/>
          <p:cNvSpPr/>
          <p:nvPr/>
        </p:nvSpPr>
        <p:spPr>
          <a:xfrm>
            <a:off x="1147907" y="1693654"/>
            <a:ext cx="6613078" cy="1200329"/>
          </a:xfrm>
          <a:prstGeom prst="rect">
            <a:avLst/>
          </a:prstGeom>
        </p:spPr>
        <p:txBody>
          <a:bodyPr wrap="square">
            <a:spAutoFit/>
          </a:bodyPr>
          <a:lstStyle/>
          <a:p>
            <a:pPr algn="ctr" defTabSz="342900">
              <a:buClrTx/>
              <a:defRPr/>
            </a:pPr>
            <a:r>
              <a:rPr lang="en-US" sz="2400" b="1" kern="1200" dirty="0" err="1">
                <a:solidFill>
                  <a:srgbClr val="183030"/>
                </a:solidFill>
                <a:latin typeface="Calibri"/>
                <a:ea typeface="Tahoma" panose="020B0604030504040204" pitchFamily="34" charset="0"/>
                <a:cs typeface="Arial" panose="020B0604020202020204" pitchFamily="34" charset="0"/>
              </a:rPr>
              <a:t>CÂU</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HỎI</a:t>
            </a:r>
            <a:r>
              <a:rPr lang="en-US" sz="2400" b="1" kern="1200" dirty="0">
                <a:solidFill>
                  <a:srgbClr val="183030"/>
                </a:solidFill>
                <a:latin typeface="Calibri"/>
                <a:ea typeface="Tahoma" panose="020B0604030504040204" pitchFamily="34" charset="0"/>
                <a:cs typeface="Arial" panose="020B0604020202020204" pitchFamily="34" charset="0"/>
              </a:rPr>
              <a:t> Ô </a:t>
            </a:r>
            <a:r>
              <a:rPr lang="en-US" sz="2400" b="1" kern="1200" dirty="0" err="1">
                <a:solidFill>
                  <a:srgbClr val="183030"/>
                </a:solidFill>
                <a:latin typeface="Calibri"/>
                <a:ea typeface="Tahoma" panose="020B0604030504040204" pitchFamily="34" charset="0"/>
                <a:cs typeface="Arial" panose="020B0604020202020204" pitchFamily="34" charset="0"/>
              </a:rPr>
              <a:t>SỐ</a:t>
            </a:r>
            <a:r>
              <a:rPr lang="en-US" sz="2400" b="1" kern="1200" dirty="0">
                <a:solidFill>
                  <a:srgbClr val="183030"/>
                </a:solidFill>
                <a:latin typeface="Calibri"/>
                <a:ea typeface="Tahoma" panose="020B0604030504040204" pitchFamily="34" charset="0"/>
                <a:cs typeface="Arial" panose="020B0604020202020204" pitchFamily="34" charset="0"/>
              </a:rPr>
              <a:t> 5: </a:t>
            </a:r>
            <a:r>
              <a:rPr lang="en-US" sz="2400" b="1" kern="1200" dirty="0" err="1">
                <a:solidFill>
                  <a:srgbClr val="183030"/>
                </a:solidFill>
                <a:latin typeface="Calibri"/>
                <a:ea typeface="Tahoma" panose="020B0604030504040204" pitchFamily="34" charset="0"/>
                <a:cs typeface="Arial" panose="020B0604020202020204" pitchFamily="34" charset="0"/>
              </a:rPr>
              <a:t>Đây</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là</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một</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trong</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những</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đặc</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điểm</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của</a:t>
            </a:r>
            <a:r>
              <a:rPr lang="en-US" sz="2400" b="1" kern="1200" dirty="0">
                <a:solidFill>
                  <a:srgbClr val="183030"/>
                </a:solidFill>
                <a:latin typeface="Calibri"/>
                <a:ea typeface="Tahoma" panose="020B0604030504040204" pitchFamily="34" charset="0"/>
                <a:cs typeface="Arial" panose="020B0604020202020204" pitchFamily="34" charset="0"/>
              </a:rPr>
              <a:t> con </a:t>
            </a:r>
            <a:r>
              <a:rPr lang="en-US" sz="2400" b="1" kern="1200" dirty="0" err="1">
                <a:solidFill>
                  <a:srgbClr val="183030"/>
                </a:solidFill>
                <a:latin typeface="Calibri"/>
                <a:ea typeface="Tahoma" panose="020B0604030504040204" pitchFamily="34" charset="0"/>
                <a:cs typeface="Arial" panose="020B0604020202020204" pitchFamily="34" charset="0"/>
              </a:rPr>
              <a:t>người</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Nguyễn</a:t>
            </a:r>
            <a:r>
              <a:rPr lang="en-US" sz="2400" b="1" kern="1200" dirty="0">
                <a:solidFill>
                  <a:srgbClr val="183030"/>
                </a:solidFill>
                <a:latin typeface="Calibri"/>
                <a:ea typeface="Tahoma" panose="020B0604030504040204" pitchFamily="34" charset="0"/>
                <a:cs typeface="Arial" panose="020B0604020202020204" pitchFamily="34" charset="0"/>
              </a:rPr>
              <a:t> </a:t>
            </a:r>
            <a:r>
              <a:rPr lang="en-US" sz="2400" b="1" kern="1200" dirty="0" err="1">
                <a:solidFill>
                  <a:srgbClr val="183030"/>
                </a:solidFill>
                <a:latin typeface="Calibri"/>
                <a:ea typeface="Tahoma" panose="020B0604030504040204" pitchFamily="34" charset="0"/>
                <a:cs typeface="Arial" panose="020B0604020202020204" pitchFamily="34" charset="0"/>
              </a:rPr>
              <a:t>Khuyến</a:t>
            </a:r>
            <a:r>
              <a:rPr lang="en-US" sz="2400" b="1" kern="1200" dirty="0">
                <a:solidFill>
                  <a:srgbClr val="183030"/>
                </a:solidFill>
                <a:latin typeface="Calibri"/>
                <a:ea typeface="Tahoma" panose="020B0604030504040204" pitchFamily="34" charset="0"/>
                <a:cs typeface="Arial" panose="020B0604020202020204" pitchFamily="34" charset="0"/>
              </a:rPr>
              <a:t>?</a:t>
            </a:r>
            <a:endParaRPr lang="vi-VN" sz="2400" b="1" kern="1200" dirty="0">
              <a:solidFill>
                <a:srgbClr val="183030"/>
              </a:solidFill>
              <a:latin typeface="Arial" panose="020B0604020202020204" pitchFamily="34" charset="0"/>
              <a:ea typeface="Tahoma" panose="020B0604030504040204" pitchFamily="34" charset="0"/>
              <a:cs typeface="Arial" panose="020B0604020202020204" pitchFamily="34" charset="0"/>
            </a:endParaRPr>
          </a:p>
          <a:p>
            <a:pPr algn="ctr" defTabSz="342900">
              <a:buClrTx/>
              <a:defRPr/>
            </a:pPr>
            <a:endParaRPr lang="vi-VN" sz="2400" b="1" kern="1200" dirty="0">
              <a:solidFill>
                <a:srgbClr val="18303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9656528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c9ad0b48-d121-45ae-94a8-5e8a6c01ff9a"/>
</p:tagLst>
</file>

<file path=ppt/theme/theme1.xml><?xml version="1.0" encoding="utf-8"?>
<a:theme xmlns:a="http://schemas.openxmlformats.org/drawingml/2006/main" name="Pastel Watercolor Brushtrokes Portfolio by Slidesgo">
  <a:themeElements>
    <a:clrScheme name="Simple Light">
      <a:dk1>
        <a:srgbClr val="301A0D"/>
      </a:dk1>
      <a:lt1>
        <a:srgbClr val="F9F6F2"/>
      </a:lt1>
      <a:dk2>
        <a:srgbClr val="416D96"/>
      </a:dk2>
      <a:lt2>
        <a:srgbClr val="A7841A"/>
      </a:lt2>
      <a:accent1>
        <a:srgbClr val="D1A273"/>
      </a:accent1>
      <a:accent2>
        <a:srgbClr val="EAF2FA"/>
      </a:accent2>
      <a:accent3>
        <a:srgbClr val="FFFFFF"/>
      </a:accent3>
      <a:accent4>
        <a:srgbClr val="FFFFFF"/>
      </a:accent4>
      <a:accent5>
        <a:srgbClr val="FFFFFF"/>
      </a:accent5>
      <a:accent6>
        <a:srgbClr val="FFFFFF"/>
      </a:accent6>
      <a:hlink>
        <a:srgbClr val="301A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3210</Words>
  <Application>Microsoft Office PowerPoint</Application>
  <PresentationFormat>On-screen Show (16:9)</PresentationFormat>
  <Paragraphs>519</Paragraphs>
  <Slides>49</Slides>
  <Notes>10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49</vt:i4>
      </vt:variant>
    </vt:vector>
  </HeadingPairs>
  <TitlesOfParts>
    <vt:vector size="66" baseType="lpstr">
      <vt:lpstr>Candara</vt:lpstr>
      <vt:lpstr>微软雅黑</vt:lpstr>
      <vt:lpstr>DM Serif Display</vt:lpstr>
      <vt:lpstr>Oswald</vt:lpstr>
      <vt:lpstr>Poppins SemiBold</vt:lpstr>
      <vt:lpstr>字魂70号-灵悦黑体</vt:lpstr>
      <vt:lpstr>Arial</vt:lpstr>
      <vt:lpstr>Courier New</vt:lpstr>
      <vt:lpstr>Franklin Gothic Book</vt:lpstr>
      <vt:lpstr>Times New Roman</vt:lpstr>
      <vt:lpstr>SVN-Black Orchid</vt:lpstr>
      <vt:lpstr>Barlow Condensed SemiBold</vt:lpstr>
      <vt:lpstr>Wingdings</vt:lpstr>
      <vt:lpstr>Calibri</vt:lpstr>
      <vt:lpstr>Fira Sans</vt:lpstr>
      <vt:lpstr>Pastel Watercolor Brushtrokes Portfolio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đọc hiểu  CÂU CÁ MÙA THU  (Thu điếu)</vt:lpstr>
      <vt:lpstr>HOẠT ĐỘNG NHÓM</vt:lpstr>
      <vt:lpstr>Tìm hiểu chung</vt:lpstr>
      <vt:lpstr>PowerPoint Presentation</vt:lpstr>
      <vt:lpstr>PowerPoint Presentation</vt:lpstr>
      <vt:lpstr>I. Tìm hiểu chung</vt:lpstr>
      <vt:lpstr>I. Tìm hiểu chung</vt:lpstr>
      <vt:lpstr>I. Tìm hiểu chung</vt:lpstr>
      <vt:lpstr>PowerPoint Presentation</vt:lpstr>
      <vt:lpstr>Đọc hiểu văn bản</vt:lpstr>
      <vt:lpstr>II. Đọc hiểu văn bản</vt:lpstr>
      <vt:lpstr>II. Đọc hiểu văn bản</vt:lpstr>
      <vt:lpstr>II. Đọc hiểu văn bản</vt:lpstr>
      <vt:lpstr>II. Đọc hiểu văn bản</vt:lpstr>
      <vt:lpstr>II. Đọc hiểu văn bản</vt:lpstr>
      <vt:lpstr>II. Đọc hiểu văn bản</vt:lpstr>
      <vt:lpstr>II. Đọc hiểu văn bản</vt:lpstr>
      <vt:lpstr>PowerPoint Presentation</vt:lpstr>
      <vt:lpstr>PowerPoint Presentation</vt:lpstr>
      <vt:lpstr>PowerPoint Presentation</vt:lpstr>
      <vt:lpstr>PowerPoint Presentation</vt:lpstr>
      <vt:lpstr>PowerPoint Presentation</vt:lpstr>
      <vt:lpstr>PowerPoint Presentation</vt:lpstr>
      <vt:lpstr>III. Tổng kết</vt:lpstr>
      <vt:lpstr>III. Tổng kết</vt:lpstr>
      <vt:lpstr>IV. Luyện tập, vận dụng</vt:lpstr>
      <vt:lpstr>IV. Luyện tập, vận dụng</vt:lpstr>
      <vt:lpstr>Liên hệ</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Hỏi ngắn – Đáp nhanh</dc:title>
  <dc:creator>ASUS</dc:creator>
  <cp:lastModifiedBy>Truong</cp:lastModifiedBy>
  <cp:revision>13</cp:revision>
  <dcterms:modified xsi:type="dcterms:W3CDTF">2023-10-18T04:08:46Z</dcterms:modified>
</cp:coreProperties>
</file>