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5"/>
  </p:notesMasterIdLst>
  <p:sldIdLst>
    <p:sldId id="256" r:id="rId2"/>
    <p:sldId id="259" r:id="rId3"/>
    <p:sldId id="312" r:id="rId4"/>
    <p:sldId id="313" r:id="rId5"/>
    <p:sldId id="314" r:id="rId6"/>
    <p:sldId id="315" r:id="rId7"/>
    <p:sldId id="316" r:id="rId8"/>
    <p:sldId id="317" r:id="rId9"/>
    <p:sldId id="318" r:id="rId10"/>
    <p:sldId id="319" r:id="rId11"/>
    <p:sldId id="338" r:id="rId12"/>
    <p:sldId id="339" r:id="rId13"/>
    <p:sldId id="267" r:id="rId14"/>
    <p:sldId id="260" r:id="rId15"/>
    <p:sldId id="262" r:id="rId16"/>
    <p:sldId id="257" r:id="rId17"/>
    <p:sldId id="334" r:id="rId18"/>
    <p:sldId id="258" r:id="rId19"/>
    <p:sldId id="322" r:id="rId20"/>
    <p:sldId id="323" r:id="rId21"/>
    <p:sldId id="324" r:id="rId22"/>
    <p:sldId id="325" r:id="rId23"/>
    <p:sldId id="326" r:id="rId24"/>
    <p:sldId id="327" r:id="rId25"/>
    <p:sldId id="328" r:id="rId26"/>
    <p:sldId id="329" r:id="rId27"/>
    <p:sldId id="335" r:id="rId28"/>
    <p:sldId id="336" r:id="rId29"/>
    <p:sldId id="337" r:id="rId30"/>
    <p:sldId id="265" r:id="rId31"/>
    <p:sldId id="340" r:id="rId32"/>
    <p:sldId id="279" r:id="rId33"/>
    <p:sldId id="333" r:id="rId34"/>
  </p:sldIdLst>
  <p:sldSz cx="9144000" cy="5143500" type="screen16x9"/>
  <p:notesSz cx="6858000" cy="9144000"/>
  <p:embeddedFontLst>
    <p:embeddedFont>
      <p:font typeface="Arimo" panose="020B060402020202020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
      <p:font typeface="Delius Swash Caps" panose="020B0604020202020204" charset="0"/>
      <p:regular r:id="rId44"/>
    </p:embeddedFont>
    <p:embeddedFont>
      <p:font typeface="Hammersmith One" panose="020F0502020204030204" pitchFamily="2" charset="0"/>
      <p:regular r:id="rId45"/>
    </p:embeddedFont>
    <p:embeddedFont>
      <p:font typeface="Lora SemiBold" panose="020B0604020202020204" charset="0"/>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
          <p15:clr>
            <a:srgbClr val="9AA0A6"/>
          </p15:clr>
        </p15:guide>
        <p15:guide id="2" orient="horz" pos="2990">
          <p15:clr>
            <a:srgbClr val="9AA0A6"/>
          </p15:clr>
        </p15:guide>
        <p15:guide id="3" pos="432">
          <p15:clr>
            <a:srgbClr val="9AA0A6"/>
          </p15:clr>
        </p15:guide>
        <p15:guide id="4" pos="5328">
          <p15:clr>
            <a:srgbClr val="9AA0A6"/>
          </p15:clr>
        </p15:guide>
        <p15:guide id="5" orient="horz" pos="471">
          <p15:clr>
            <a:srgbClr val="9AA0A6"/>
          </p15:clr>
        </p15:guide>
        <p15:guide id="6" pos="5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32C15C-B171-4244-979A-167FBE32134A}">
  <a:tblStyle styleId="{4C32C15C-B171-4244-979A-167FBE3213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12" autoAdjust="0"/>
  </p:normalViewPr>
  <p:slideViewPr>
    <p:cSldViewPr snapToGrid="0">
      <p:cViewPr varScale="1">
        <p:scale>
          <a:sx n="69" d="100"/>
          <a:sy n="69" d="100"/>
        </p:scale>
        <p:origin x="1200" y="-96"/>
      </p:cViewPr>
      <p:guideLst>
        <p:guide orient="horz" pos="288"/>
        <p:guide orient="horz" pos="2990"/>
        <p:guide pos="432"/>
        <p:guide pos="5328"/>
        <p:guide orient="horz" pos="471"/>
        <p:guide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47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95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12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0279305d17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10279305d17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0279305d1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0279305d1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0279305d1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10279305d1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0279305d17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10279305d17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979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800" dirty="0">
                <a:solidFill>
                  <a:srgbClr val="FF0000"/>
                </a:solidFill>
              </a:rPr>
              <a:t>Xán lạn là từ ghép đẳng lập: xán là rực rỡ; lạn là rực rỡ sáng sủa;</a:t>
            </a:r>
          </a:p>
          <a:p>
            <a:pPr marL="0" lvl="0" indent="0" algn="l" rtl="0">
              <a:spcBef>
                <a:spcPts val="0"/>
              </a:spcBef>
              <a:spcAft>
                <a:spcPts val="0"/>
              </a:spcAft>
              <a:buNone/>
            </a:pPr>
            <a:r>
              <a:rPr lang="vi-VN" sz="1800" dirty="0">
                <a:solidFill>
                  <a:srgbClr val="FF0000"/>
                </a:solidFill>
              </a:rPr>
              <a:t>Bôn: chạy; ba: sóng, chạy</a:t>
            </a:r>
            <a:endParaRPr sz="1800" dirty="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8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959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82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515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10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0279305d17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0279305d17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810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0279305d1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0279305d1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39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0279305d1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0279305d1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0279305d1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0279305d1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PHẢN ẢNH: TRÌNH BÀY VỚI CẤP CÓ TRÁCH NHIỆM VỀ HIỆN THỰC KHÁCH QUAN</a:t>
            </a:r>
          </a:p>
          <a:p>
            <a:pPr marL="0" lvl="0" indent="0" algn="l" rtl="0">
              <a:spcBef>
                <a:spcPts val="0"/>
              </a:spcBef>
              <a:spcAft>
                <a:spcPts val="0"/>
              </a:spcAft>
              <a:buNone/>
            </a:pPr>
            <a:r>
              <a:rPr lang="vi-VN" dirty="0"/>
              <a:t>PHẢN ÁNH LÀ TÁI HIỆN 1 ĐẶC TRƯNG, THUỘC TÍNH, QUAN HỆ CỦA ĐỐI TƯỢNG</a:t>
            </a:r>
            <a:endParaRPr dirty="0"/>
          </a:p>
        </p:txBody>
      </p:sp>
    </p:spTree>
    <p:extLst>
      <p:ext uri="{BB962C8B-B14F-4D97-AF65-F5344CB8AC3E}">
        <p14:creationId xmlns:p14="http://schemas.microsoft.com/office/powerpoint/2010/main" val="128073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10279305d1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0279305d1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93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0279305d1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0279305d1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58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92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86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42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46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80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95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640">
            <a:off x="1346850" y="483296"/>
            <a:ext cx="6450300" cy="14502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4800" b="0">
                <a:latin typeface="Hammersmith One"/>
                <a:ea typeface="Hammersmith One"/>
                <a:cs typeface="Hammersmith One"/>
                <a:sym typeface="Hammersmith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81600" y="2084825"/>
            <a:ext cx="1780800" cy="391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Arimo"/>
                <a:ea typeface="Arimo"/>
                <a:cs typeface="Arimo"/>
                <a:sym typeface="Arim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8374784" y="-32650"/>
            <a:ext cx="811997" cy="10851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7515831" y="3615458"/>
            <a:ext cx="1694959"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7257589" y="4085639"/>
            <a:ext cx="2017055"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117" y="-18952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949" y="-460327"/>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14712" y="604620"/>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7075" y="3044003"/>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18" name="Google Shape;18;p2"/>
          <p:cNvSpPr/>
          <p:nvPr/>
        </p:nvSpPr>
        <p:spPr>
          <a:xfrm rot="-5274916">
            <a:off x="362483" y="4599148"/>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684" y="4681037"/>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9_1_1_1">
    <p:bg>
      <p:bgPr>
        <a:solidFill>
          <a:schemeClr val="lt1"/>
        </a:solidFill>
        <a:effectLst/>
      </p:bgPr>
    </p:bg>
    <p:spTree>
      <p:nvGrpSpPr>
        <p:cNvPr id="1" name="Shape 368"/>
        <p:cNvGrpSpPr/>
        <p:nvPr/>
      </p:nvGrpSpPr>
      <p:grpSpPr>
        <a:xfrm>
          <a:off x="0" y="0"/>
          <a:ext cx="0" cy="0"/>
          <a:chOff x="0" y="0"/>
          <a:chExt cx="0" cy="0"/>
        </a:xfrm>
      </p:grpSpPr>
      <p:sp>
        <p:nvSpPr>
          <p:cNvPr id="369" name="Google Shape;369;p27"/>
          <p:cNvSpPr txBox="1">
            <a:spLocks noGrp="1"/>
          </p:cNvSpPr>
          <p:nvPr>
            <p:ph type="title"/>
          </p:nvPr>
        </p:nvSpPr>
        <p:spPr>
          <a:xfrm>
            <a:off x="1886700" y="1126750"/>
            <a:ext cx="5370600" cy="15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1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70" name="Google Shape;370;p27"/>
          <p:cNvSpPr txBox="1">
            <a:spLocks noGrp="1"/>
          </p:cNvSpPr>
          <p:nvPr>
            <p:ph type="subTitle" idx="1"/>
          </p:nvPr>
        </p:nvSpPr>
        <p:spPr>
          <a:xfrm>
            <a:off x="1886700" y="2967700"/>
            <a:ext cx="5370600" cy="77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1" name="Google Shape;371;p27"/>
          <p:cNvSpPr/>
          <p:nvPr/>
        </p:nvSpPr>
        <p:spPr>
          <a:xfrm rot="-5400000" flipH="1">
            <a:off x="242082" y="3205268"/>
            <a:ext cx="1600166" cy="2454579"/>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rot="-5400000" flipH="1">
            <a:off x="211598" y="3647602"/>
            <a:ext cx="1904205" cy="2467070"/>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flipH="1">
            <a:off x="8651996" y="2963778"/>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377" name="Google Shape;377;p27"/>
          <p:cNvSpPr/>
          <p:nvPr/>
        </p:nvSpPr>
        <p:spPr>
          <a:xfrm rot="5274916" flipH="1">
            <a:off x="7760452" y="4203895"/>
            <a:ext cx="584181" cy="154329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flipH="1">
            <a:off x="8061256" y="477956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79" name="Google Shape;379;p27"/>
          <p:cNvSpPr/>
          <p:nvPr/>
        </p:nvSpPr>
        <p:spPr>
          <a:xfrm rot="5400000" flipH="1">
            <a:off x="1369698" y="-12677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380" name="Google Shape;380;p27"/>
          <p:cNvSpPr/>
          <p:nvPr/>
        </p:nvSpPr>
        <p:spPr>
          <a:xfrm flipH="1">
            <a:off x="-15314" y="-68742"/>
            <a:ext cx="1066317" cy="1424962"/>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rot="5400000" flipH="1">
            <a:off x="1048462" y="-1308125"/>
            <a:ext cx="568900" cy="318512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1"/>
        </a:solidFill>
        <a:effectLst/>
      </p:bgPr>
    </p:bg>
    <p:spTree>
      <p:nvGrpSpPr>
        <p:cNvPr id="1" name="Shape 434"/>
        <p:cNvGrpSpPr/>
        <p:nvPr/>
      </p:nvGrpSpPr>
      <p:grpSpPr>
        <a:xfrm>
          <a:off x="0" y="0"/>
          <a:ext cx="0" cy="0"/>
          <a:chOff x="0" y="0"/>
          <a:chExt cx="0" cy="0"/>
        </a:xfrm>
      </p:grpSpPr>
      <p:sp>
        <p:nvSpPr>
          <p:cNvPr id="435" name="Google Shape;435;p32"/>
          <p:cNvSpPr/>
          <p:nvPr/>
        </p:nvSpPr>
        <p:spPr>
          <a:xfrm rot="-5400000" flipH="1">
            <a:off x="242082" y="3205268"/>
            <a:ext cx="1600166" cy="2454579"/>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rot="-5400000" flipH="1">
            <a:off x="211598" y="3647602"/>
            <a:ext cx="1904205" cy="2467070"/>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flipH="1">
            <a:off x="8651996" y="2963778"/>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441" name="Google Shape;441;p32"/>
          <p:cNvSpPr/>
          <p:nvPr/>
        </p:nvSpPr>
        <p:spPr>
          <a:xfrm rot="5274916" flipH="1">
            <a:off x="7760452" y="4203895"/>
            <a:ext cx="584181" cy="154329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flipH="1">
            <a:off x="8061256" y="477956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443" name="Google Shape;443;p32"/>
          <p:cNvSpPr/>
          <p:nvPr/>
        </p:nvSpPr>
        <p:spPr>
          <a:xfrm rot="5400000" flipH="1">
            <a:off x="1369698" y="-12677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444" name="Google Shape;444;p32"/>
          <p:cNvSpPr/>
          <p:nvPr/>
        </p:nvSpPr>
        <p:spPr>
          <a:xfrm flipH="1">
            <a:off x="-15314" y="-68742"/>
            <a:ext cx="1066317" cy="1424962"/>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rot="5400000" flipH="1">
            <a:off x="1048462" y="-1308125"/>
            <a:ext cx="568900" cy="318512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_1">
    <p:bg>
      <p:bgPr>
        <a:solidFill>
          <a:schemeClr val="lt1"/>
        </a:solidFill>
        <a:effectLst/>
      </p:bgPr>
    </p:bg>
    <p:spTree>
      <p:nvGrpSpPr>
        <p:cNvPr id="1" name="Shape 446"/>
        <p:cNvGrpSpPr/>
        <p:nvPr/>
      </p:nvGrpSpPr>
      <p:grpSpPr>
        <a:xfrm>
          <a:off x="0" y="0"/>
          <a:ext cx="0" cy="0"/>
          <a:chOff x="0" y="0"/>
          <a:chExt cx="0" cy="0"/>
        </a:xfrm>
      </p:grpSpPr>
      <p:sp>
        <p:nvSpPr>
          <p:cNvPr id="447" name="Google Shape;447;p33"/>
          <p:cNvSpPr/>
          <p:nvPr/>
        </p:nvSpPr>
        <p:spPr>
          <a:xfrm rot="10800000">
            <a:off x="-28085" y="4110677"/>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rot="-5400000">
            <a:off x="155545" y="-5502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rot="-5400000">
            <a:off x="131176" y="-9139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rot="10800000">
            <a:off x="8387517" y="4408984"/>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rot="10800000">
            <a:off x="7234608" y="4472844"/>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rot="10800000">
            <a:off x="8610717" y="422946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rot="10800000">
            <a:off x="8776871" y="-1184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54" name="Google Shape;454;p33"/>
          <p:cNvSpPr/>
          <p:nvPr/>
        </p:nvSpPr>
        <p:spPr>
          <a:xfrm rot="5525084">
            <a:off x="8212032" y="-3254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rot="10800000">
            <a:off x="7926131" y="-615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1_1_1">
    <p:bg>
      <p:bgPr>
        <a:solidFill>
          <a:schemeClr val="lt1"/>
        </a:solidFill>
        <a:effectLst/>
      </p:bgPr>
    </p:bg>
    <p:spTree>
      <p:nvGrpSpPr>
        <p:cNvPr id="1" name="Shape 456"/>
        <p:cNvGrpSpPr/>
        <p:nvPr/>
      </p:nvGrpSpPr>
      <p:grpSpPr>
        <a:xfrm>
          <a:off x="0" y="0"/>
          <a:ext cx="0" cy="0"/>
          <a:chOff x="0" y="0"/>
          <a:chExt cx="0" cy="0"/>
        </a:xfrm>
      </p:grpSpPr>
      <p:sp>
        <p:nvSpPr>
          <p:cNvPr id="457" name="Google Shape;457;p34"/>
          <p:cNvSpPr/>
          <p:nvPr/>
        </p:nvSpPr>
        <p:spPr>
          <a:xfrm rot="10800000" flipH="1">
            <a:off x="8383659" y="4143752"/>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rot="5400000" flipH="1">
            <a:off x="7838311" y="-580865"/>
            <a:ext cx="1211533"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rot="5400000" flipH="1">
            <a:off x="7366393" y="-1068421"/>
            <a:ext cx="1441734"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rot="10800000" flipH="1">
            <a:off x="8591558" y="351370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rot="10800000" flipH="1">
            <a:off x="-946674" y="4350769"/>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rot="10800000" flipH="1">
            <a:off x="753075" y="499341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rot="5400000" flipH="1">
            <a:off x="991997" y="-1283232"/>
            <a:ext cx="722446" cy="2841453"/>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64" name="Google Shape;464;p34"/>
          <p:cNvSpPr/>
          <p:nvPr/>
        </p:nvSpPr>
        <p:spPr>
          <a:xfrm rot="5400000" flipH="1">
            <a:off x="992007" y="-1194448"/>
            <a:ext cx="722446" cy="311133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hasCustomPrompt="1"/>
          </p:nvPr>
        </p:nvSpPr>
        <p:spPr>
          <a:xfrm flipH="1">
            <a:off x="5189300" y="963000"/>
            <a:ext cx="23469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75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2" name="Google Shape;22;p3"/>
          <p:cNvSpPr txBox="1">
            <a:spLocks noGrp="1"/>
          </p:cNvSpPr>
          <p:nvPr>
            <p:ph type="title" idx="2"/>
          </p:nvPr>
        </p:nvSpPr>
        <p:spPr>
          <a:xfrm>
            <a:off x="4185200" y="2335900"/>
            <a:ext cx="43551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subTitle" idx="1"/>
          </p:nvPr>
        </p:nvSpPr>
        <p:spPr>
          <a:xfrm>
            <a:off x="5059250" y="3128175"/>
            <a:ext cx="2607000" cy="66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4" name="Google Shape;24;p3"/>
          <p:cNvSpPr/>
          <p:nvPr/>
        </p:nvSpPr>
        <p:spPr>
          <a:xfrm rot="10800000">
            <a:off x="-28085" y="4110677"/>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155545" y="-7788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131176" y="-11425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a:off x="8387517" y="4408984"/>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a:off x="7234608" y="4472844"/>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a:off x="8610717" y="422946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a:off x="8776871" y="-1184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31" name="Google Shape;31;p3"/>
          <p:cNvSpPr/>
          <p:nvPr/>
        </p:nvSpPr>
        <p:spPr>
          <a:xfrm rot="5525084">
            <a:off x="8212032" y="-3254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7926131" y="-615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body" idx="1"/>
          </p:nvPr>
        </p:nvSpPr>
        <p:spPr>
          <a:xfrm>
            <a:off x="685800" y="1006700"/>
            <a:ext cx="7772400" cy="3601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35" name="Google Shape;35;p4"/>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4"/>
          <p:cNvSpPr/>
          <p:nvPr/>
        </p:nvSpPr>
        <p:spPr>
          <a:xfrm rot="-5400000">
            <a:off x="8122822" y="16"/>
            <a:ext cx="1062641" cy="979733"/>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273378" y="4385609"/>
            <a:ext cx="959169" cy="99869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10800000">
            <a:off x="-83524" y="-98420"/>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10800000">
            <a:off x="519507" y="481645"/>
            <a:ext cx="337355" cy="318302"/>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892508" y="4450747"/>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642857" y="4496897"/>
            <a:ext cx="239446" cy="665236"/>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23925" y="4298175"/>
            <a:ext cx="1020607" cy="106266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127949" y="-213920"/>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843500" y="1451800"/>
            <a:ext cx="3780900" cy="8142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9"/>
          <p:cNvSpPr txBox="1">
            <a:spLocks noGrp="1"/>
          </p:cNvSpPr>
          <p:nvPr>
            <p:ph type="subTitle" idx="1"/>
          </p:nvPr>
        </p:nvSpPr>
        <p:spPr>
          <a:xfrm>
            <a:off x="843500" y="2305075"/>
            <a:ext cx="3566700" cy="162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9"/>
          <p:cNvSpPr/>
          <p:nvPr/>
        </p:nvSpPr>
        <p:spPr>
          <a:xfrm rot="5400000" flipH="1">
            <a:off x="-96839" y="-65517"/>
            <a:ext cx="1335487" cy="1231291"/>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3648625" flipH="1">
            <a:off x="7853096" y="4356569"/>
            <a:ext cx="1338529" cy="1393689"/>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rot="10800000" flipH="1">
            <a:off x="7698739" y="-117645"/>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10800000" flipH="1">
            <a:off x="8296998" y="405445"/>
            <a:ext cx="337354" cy="318302"/>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flipH="1">
            <a:off x="353372" y="4432122"/>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flipH="1">
            <a:off x="669706" y="4478272"/>
            <a:ext cx="239446" cy="665236"/>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rot="3648711" flipH="1">
            <a:off x="7823227" y="4176502"/>
            <a:ext cx="1424261" cy="1482954"/>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10800000" flipH="1">
            <a:off x="7839139" y="-188695"/>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flipH="1">
            <a:off x="-52903" y="4432122"/>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135"/>
        <p:cNvGrpSpPr/>
        <p:nvPr/>
      </p:nvGrpSpPr>
      <p:grpSpPr>
        <a:xfrm>
          <a:off x="0" y="0"/>
          <a:ext cx="0" cy="0"/>
          <a:chOff x="0" y="0"/>
          <a:chExt cx="0" cy="0"/>
        </a:xfrm>
      </p:grpSpPr>
      <p:sp>
        <p:nvSpPr>
          <p:cNvPr id="136" name="Google Shape;136;p13"/>
          <p:cNvSpPr txBox="1">
            <a:spLocks noGrp="1"/>
          </p:cNvSpPr>
          <p:nvPr>
            <p:ph type="title" hasCustomPrompt="1"/>
          </p:nvPr>
        </p:nvSpPr>
        <p:spPr>
          <a:xfrm flipH="1">
            <a:off x="1204675" y="1735700"/>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37" name="Google Shape;137;p13"/>
          <p:cNvSpPr txBox="1">
            <a:spLocks noGrp="1"/>
          </p:cNvSpPr>
          <p:nvPr>
            <p:ph type="subTitle" idx="1"/>
          </p:nvPr>
        </p:nvSpPr>
        <p:spPr>
          <a:xfrm>
            <a:off x="2066875" y="20261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38" name="Google Shape;138;p13"/>
          <p:cNvSpPr txBox="1">
            <a:spLocks noGrp="1"/>
          </p:cNvSpPr>
          <p:nvPr>
            <p:ph type="subTitle" idx="2"/>
          </p:nvPr>
        </p:nvSpPr>
        <p:spPr>
          <a:xfrm>
            <a:off x="2066865" y="1585625"/>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39" name="Google Shape;139;p13"/>
          <p:cNvSpPr txBox="1">
            <a:spLocks noGrp="1"/>
          </p:cNvSpPr>
          <p:nvPr>
            <p:ph type="title" idx="3" hasCustomPrompt="1"/>
          </p:nvPr>
        </p:nvSpPr>
        <p:spPr>
          <a:xfrm flipH="1">
            <a:off x="1204675" y="3309375"/>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0" name="Google Shape;140;p13"/>
          <p:cNvSpPr txBox="1">
            <a:spLocks noGrp="1"/>
          </p:cNvSpPr>
          <p:nvPr>
            <p:ph type="subTitle" idx="4"/>
          </p:nvPr>
        </p:nvSpPr>
        <p:spPr>
          <a:xfrm>
            <a:off x="2066875" y="35998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1" name="Google Shape;141;p13"/>
          <p:cNvSpPr txBox="1">
            <a:spLocks noGrp="1"/>
          </p:cNvSpPr>
          <p:nvPr>
            <p:ph type="subTitle" idx="5"/>
          </p:nvPr>
        </p:nvSpPr>
        <p:spPr>
          <a:xfrm>
            <a:off x="2066865" y="3158221"/>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42" name="Google Shape;142;p13"/>
          <p:cNvSpPr txBox="1">
            <a:spLocks noGrp="1"/>
          </p:cNvSpPr>
          <p:nvPr>
            <p:ph type="title" idx="6" hasCustomPrompt="1"/>
          </p:nvPr>
        </p:nvSpPr>
        <p:spPr>
          <a:xfrm flipH="1">
            <a:off x="4832850" y="1735700"/>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3" name="Google Shape;143;p13"/>
          <p:cNvSpPr txBox="1">
            <a:spLocks noGrp="1"/>
          </p:cNvSpPr>
          <p:nvPr>
            <p:ph type="subTitle" idx="7"/>
          </p:nvPr>
        </p:nvSpPr>
        <p:spPr>
          <a:xfrm>
            <a:off x="5695025" y="20261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4" name="Google Shape;144;p13"/>
          <p:cNvSpPr txBox="1">
            <a:spLocks noGrp="1"/>
          </p:cNvSpPr>
          <p:nvPr>
            <p:ph type="title" idx="8" hasCustomPrompt="1"/>
          </p:nvPr>
        </p:nvSpPr>
        <p:spPr>
          <a:xfrm flipH="1">
            <a:off x="4832850" y="3309375"/>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5" name="Google Shape;145;p13"/>
          <p:cNvSpPr txBox="1">
            <a:spLocks noGrp="1"/>
          </p:cNvSpPr>
          <p:nvPr>
            <p:ph type="subTitle" idx="9"/>
          </p:nvPr>
        </p:nvSpPr>
        <p:spPr>
          <a:xfrm>
            <a:off x="5695025" y="35998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6" name="Google Shape;146;p13"/>
          <p:cNvSpPr txBox="1">
            <a:spLocks noGrp="1"/>
          </p:cNvSpPr>
          <p:nvPr>
            <p:ph type="subTitle" idx="13"/>
          </p:nvPr>
        </p:nvSpPr>
        <p:spPr>
          <a:xfrm>
            <a:off x="5695035" y="3155235"/>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47" name="Google Shape;147;p13"/>
          <p:cNvSpPr txBox="1">
            <a:spLocks noGrp="1"/>
          </p:cNvSpPr>
          <p:nvPr>
            <p:ph type="subTitle" idx="14"/>
          </p:nvPr>
        </p:nvSpPr>
        <p:spPr>
          <a:xfrm>
            <a:off x="5695035" y="1585625"/>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48" name="Google Shape;148;p13"/>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9" name="Google Shape;149;p13"/>
          <p:cNvSpPr/>
          <p:nvPr/>
        </p:nvSpPr>
        <p:spPr>
          <a:xfrm rot="10800000">
            <a:off x="-159972" y="6"/>
            <a:ext cx="956646" cy="1872719"/>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178729" y="-113196"/>
            <a:ext cx="1154738" cy="79162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7565458" y="-113205"/>
            <a:ext cx="1293486" cy="758361"/>
          </a:xfrm>
          <a:custGeom>
            <a:avLst/>
            <a:gdLst/>
            <a:ahLst/>
            <a:cxnLst/>
            <a:rect l="l" t="t" r="r" b="b"/>
            <a:pathLst>
              <a:path w="30606" h="17943" extrusionOk="0">
                <a:moveTo>
                  <a:pt x="1850" y="0"/>
                </a:moveTo>
                <a:cubicBezTo>
                  <a:pt x="861" y="0"/>
                  <a:pt x="1" y="1330"/>
                  <a:pt x="650" y="2239"/>
                </a:cubicBezTo>
                <a:cubicBezTo>
                  <a:pt x="2531" y="4894"/>
                  <a:pt x="4472" y="7514"/>
                  <a:pt x="6448" y="10085"/>
                </a:cubicBezTo>
                <a:cubicBezTo>
                  <a:pt x="8389" y="12609"/>
                  <a:pt x="10353" y="15146"/>
                  <a:pt x="12437" y="17527"/>
                </a:cubicBezTo>
                <a:cubicBezTo>
                  <a:pt x="12695" y="17813"/>
                  <a:pt x="13038" y="17943"/>
                  <a:pt x="13385" y="17943"/>
                </a:cubicBezTo>
                <a:cubicBezTo>
                  <a:pt x="13758" y="17943"/>
                  <a:pt x="14136" y="17792"/>
                  <a:pt x="14413" y="17527"/>
                </a:cubicBezTo>
                <a:cubicBezTo>
                  <a:pt x="16938" y="15122"/>
                  <a:pt x="19521" y="12776"/>
                  <a:pt x="22045" y="10359"/>
                </a:cubicBezTo>
                <a:cubicBezTo>
                  <a:pt x="23307" y="9157"/>
                  <a:pt x="24558" y="7942"/>
                  <a:pt x="25808" y="6728"/>
                </a:cubicBezTo>
                <a:cubicBezTo>
                  <a:pt x="26415" y="6132"/>
                  <a:pt x="26986" y="5525"/>
                  <a:pt x="27570" y="4918"/>
                </a:cubicBezTo>
                <a:cubicBezTo>
                  <a:pt x="28177" y="4275"/>
                  <a:pt x="28737" y="3585"/>
                  <a:pt x="29356" y="2965"/>
                </a:cubicBezTo>
                <a:cubicBezTo>
                  <a:pt x="30023" y="2846"/>
                  <a:pt x="30606" y="2251"/>
                  <a:pt x="30570" y="1513"/>
                </a:cubicBezTo>
                <a:cubicBezTo>
                  <a:pt x="30535" y="740"/>
                  <a:pt x="29970" y="36"/>
                  <a:pt x="29192" y="36"/>
                </a:cubicBezTo>
                <a:cubicBezTo>
                  <a:pt x="29179" y="36"/>
                  <a:pt x="29166" y="36"/>
                  <a:pt x="29153" y="37"/>
                </a:cubicBezTo>
                <a:cubicBezTo>
                  <a:pt x="24667" y="157"/>
                  <a:pt x="20181" y="220"/>
                  <a:pt x="15692" y="220"/>
                </a:cubicBezTo>
                <a:cubicBezTo>
                  <a:pt x="13092" y="220"/>
                  <a:pt x="10491" y="199"/>
                  <a:pt x="7889" y="156"/>
                </a:cubicBezTo>
                <a:cubicBezTo>
                  <a:pt x="5889" y="120"/>
                  <a:pt x="3876" y="72"/>
                  <a:pt x="1876" y="1"/>
                </a:cubicBezTo>
                <a:cubicBezTo>
                  <a:pt x="1867" y="1"/>
                  <a:pt x="1859" y="0"/>
                  <a:pt x="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8316215" y="4084638"/>
            <a:ext cx="827782" cy="1203326"/>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8858962" y="3375017"/>
            <a:ext cx="214737" cy="759322"/>
          </a:xfrm>
          <a:custGeom>
            <a:avLst/>
            <a:gdLst/>
            <a:ahLst/>
            <a:cxnLst/>
            <a:rect l="l" t="t" r="r" b="b"/>
            <a:pathLst>
              <a:path w="8611" h="30449" extrusionOk="0">
                <a:moveTo>
                  <a:pt x="2932" y="1"/>
                </a:moveTo>
                <a:cubicBezTo>
                  <a:pt x="1497" y="1"/>
                  <a:pt x="0" y="3150"/>
                  <a:pt x="1417" y="4126"/>
                </a:cubicBezTo>
                <a:cubicBezTo>
                  <a:pt x="3465" y="5543"/>
                  <a:pt x="4929" y="7495"/>
                  <a:pt x="4465" y="10174"/>
                </a:cubicBezTo>
                <a:cubicBezTo>
                  <a:pt x="4048" y="12567"/>
                  <a:pt x="2917" y="14770"/>
                  <a:pt x="2084" y="17032"/>
                </a:cubicBezTo>
                <a:cubicBezTo>
                  <a:pt x="179" y="22200"/>
                  <a:pt x="227" y="27057"/>
                  <a:pt x="5084" y="30272"/>
                </a:cubicBezTo>
                <a:cubicBezTo>
                  <a:pt x="5269" y="30394"/>
                  <a:pt x="5460" y="30449"/>
                  <a:pt x="5653" y="30449"/>
                </a:cubicBezTo>
                <a:cubicBezTo>
                  <a:pt x="7113" y="30449"/>
                  <a:pt x="8611" y="27288"/>
                  <a:pt x="7180" y="26331"/>
                </a:cubicBezTo>
                <a:cubicBezTo>
                  <a:pt x="5132" y="24986"/>
                  <a:pt x="3620" y="23104"/>
                  <a:pt x="4084" y="20449"/>
                </a:cubicBezTo>
                <a:cubicBezTo>
                  <a:pt x="4489" y="18068"/>
                  <a:pt x="5620" y="15865"/>
                  <a:pt x="6453" y="13615"/>
                </a:cubicBezTo>
                <a:cubicBezTo>
                  <a:pt x="8358" y="8412"/>
                  <a:pt x="8323" y="3507"/>
                  <a:pt x="3501" y="185"/>
                </a:cubicBezTo>
                <a:cubicBezTo>
                  <a:pt x="3317" y="58"/>
                  <a:pt x="3125" y="1"/>
                  <a:pt x="2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42675" y="4639102"/>
            <a:ext cx="557413" cy="582422"/>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77022" y="4983694"/>
            <a:ext cx="1284280" cy="67782"/>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405521" y="4863053"/>
            <a:ext cx="1341276" cy="54225"/>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320176" y="4694263"/>
            <a:ext cx="1247450" cy="102374"/>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46354" y="4551851"/>
            <a:ext cx="1284881" cy="103175"/>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10800000">
            <a:off x="-213210" y="-113194"/>
            <a:ext cx="956646" cy="1872719"/>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8550365" y="4193913"/>
            <a:ext cx="827782" cy="1203326"/>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10">
    <p:bg>
      <p:bgPr>
        <a:solidFill>
          <a:schemeClr val="lt1"/>
        </a:solidFill>
        <a:effectLst/>
      </p:bgPr>
    </p:bg>
    <p:spTree>
      <p:nvGrpSpPr>
        <p:cNvPr id="1" name="Shape 175"/>
        <p:cNvGrpSpPr/>
        <p:nvPr/>
      </p:nvGrpSpPr>
      <p:grpSpPr>
        <a:xfrm>
          <a:off x="0" y="0"/>
          <a:ext cx="0" cy="0"/>
          <a:chOff x="0" y="0"/>
          <a:chExt cx="0" cy="0"/>
        </a:xfrm>
      </p:grpSpPr>
      <p:sp>
        <p:nvSpPr>
          <p:cNvPr id="176" name="Google Shape;176;p15"/>
          <p:cNvSpPr txBox="1">
            <a:spLocks noGrp="1"/>
          </p:cNvSpPr>
          <p:nvPr>
            <p:ph type="title" hasCustomPrompt="1"/>
          </p:nvPr>
        </p:nvSpPr>
        <p:spPr>
          <a:xfrm flipH="1">
            <a:off x="3158999" y="2048250"/>
            <a:ext cx="2025600" cy="13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77" name="Google Shape;177;p15"/>
          <p:cNvSpPr txBox="1">
            <a:spLocks noGrp="1"/>
          </p:cNvSpPr>
          <p:nvPr>
            <p:ph type="title" idx="2"/>
          </p:nvPr>
        </p:nvSpPr>
        <p:spPr>
          <a:xfrm>
            <a:off x="5117725" y="1946425"/>
            <a:ext cx="3413400" cy="726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8" name="Google Shape;178;p15"/>
          <p:cNvSpPr txBox="1">
            <a:spLocks noGrp="1"/>
          </p:cNvSpPr>
          <p:nvPr>
            <p:ph type="subTitle" idx="1"/>
          </p:nvPr>
        </p:nvSpPr>
        <p:spPr>
          <a:xfrm>
            <a:off x="5117725" y="2724150"/>
            <a:ext cx="2740200" cy="67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79" name="Google Shape;179;p15"/>
          <p:cNvSpPr/>
          <p:nvPr/>
        </p:nvSpPr>
        <p:spPr>
          <a:xfrm rot="10800000" flipH="1">
            <a:off x="8383659" y="4143752"/>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rot="5400000" flipH="1">
            <a:off x="7838311" y="-580865"/>
            <a:ext cx="1211533"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rot="5400000" flipH="1">
            <a:off x="7366393" y="-1068421"/>
            <a:ext cx="1441734"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rot="10800000" flipH="1">
            <a:off x="8591558" y="351370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rot="10800000" flipH="1">
            <a:off x="-946674" y="4350769"/>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rot="10800000" flipH="1">
            <a:off x="753075" y="499341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rot="5400000" flipH="1">
            <a:off x="991997" y="-1283232"/>
            <a:ext cx="722446" cy="2841453"/>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186" name="Google Shape;186;p15"/>
          <p:cNvSpPr/>
          <p:nvPr/>
        </p:nvSpPr>
        <p:spPr>
          <a:xfrm rot="5400000" flipH="1">
            <a:off x="992007" y="-1194448"/>
            <a:ext cx="722446" cy="311133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4">
    <p:bg>
      <p:bgPr>
        <a:solidFill>
          <a:schemeClr val="lt1"/>
        </a:solidFill>
        <a:effectLst/>
      </p:bgPr>
    </p:bg>
    <p:spTree>
      <p:nvGrpSpPr>
        <p:cNvPr id="1" name="Shape 240"/>
        <p:cNvGrpSpPr/>
        <p:nvPr/>
      </p:nvGrpSpPr>
      <p:grpSpPr>
        <a:xfrm>
          <a:off x="0" y="0"/>
          <a:ext cx="0" cy="0"/>
          <a:chOff x="0" y="0"/>
          <a:chExt cx="0" cy="0"/>
        </a:xfrm>
      </p:grpSpPr>
      <p:sp>
        <p:nvSpPr>
          <p:cNvPr id="241" name="Google Shape;241;p20"/>
          <p:cNvSpPr txBox="1">
            <a:spLocks noGrp="1"/>
          </p:cNvSpPr>
          <p:nvPr>
            <p:ph type="subTitle" idx="1"/>
          </p:nvPr>
        </p:nvSpPr>
        <p:spPr>
          <a:xfrm>
            <a:off x="3272200" y="3203675"/>
            <a:ext cx="25995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42" name="Google Shape;242;p20"/>
          <p:cNvSpPr txBox="1">
            <a:spLocks noGrp="1"/>
          </p:cNvSpPr>
          <p:nvPr>
            <p:ph type="subTitle" idx="2"/>
          </p:nvPr>
        </p:nvSpPr>
        <p:spPr>
          <a:xfrm>
            <a:off x="5867619" y="3203675"/>
            <a:ext cx="25995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43" name="Google Shape;243;p20"/>
          <p:cNvSpPr txBox="1">
            <a:spLocks noGrp="1"/>
          </p:cNvSpPr>
          <p:nvPr>
            <p:ph type="subTitle" idx="3"/>
          </p:nvPr>
        </p:nvSpPr>
        <p:spPr>
          <a:xfrm>
            <a:off x="6002069" y="27503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44" name="Google Shape;244;p20"/>
          <p:cNvSpPr txBox="1">
            <a:spLocks noGrp="1"/>
          </p:cNvSpPr>
          <p:nvPr>
            <p:ph type="subTitle" idx="4"/>
          </p:nvPr>
        </p:nvSpPr>
        <p:spPr>
          <a:xfrm>
            <a:off x="676881" y="3203675"/>
            <a:ext cx="25995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45" name="Google Shape;245;p20"/>
          <p:cNvSpPr txBox="1">
            <a:spLocks noGrp="1"/>
          </p:cNvSpPr>
          <p:nvPr>
            <p:ph type="subTitle" idx="5"/>
          </p:nvPr>
        </p:nvSpPr>
        <p:spPr>
          <a:xfrm>
            <a:off x="811281" y="27503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46" name="Google Shape;246;p20"/>
          <p:cNvSpPr txBox="1">
            <a:spLocks noGrp="1"/>
          </p:cNvSpPr>
          <p:nvPr>
            <p:ph type="subTitle" idx="6"/>
          </p:nvPr>
        </p:nvSpPr>
        <p:spPr>
          <a:xfrm>
            <a:off x="3406600" y="27503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47" name="Google Shape;247;p20"/>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8" name="Google Shape;248;p20"/>
          <p:cNvSpPr/>
          <p:nvPr/>
        </p:nvSpPr>
        <p:spPr>
          <a:xfrm rot="10800000">
            <a:off x="-21429" y="-32776"/>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8426308" y="-113192"/>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rot="1174602">
            <a:off x="8444782" y="4077326"/>
            <a:ext cx="817984" cy="1189028"/>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196635" y="4639102"/>
            <a:ext cx="557413" cy="582422"/>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rot="1197513">
            <a:off x="-296681" y="4970233"/>
            <a:ext cx="1284296" cy="67783"/>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rot="1197513">
            <a:off x="-281682" y="4857246"/>
            <a:ext cx="1341294" cy="54226"/>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rot="1197513">
            <a:off x="-149244" y="4710270"/>
            <a:ext cx="1247467" cy="102375"/>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rot="1197513">
            <a:off x="-126494" y="4573841"/>
            <a:ext cx="1284897" cy="103176"/>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p:nvPr/>
        </p:nvSpPr>
        <p:spPr>
          <a:xfrm rot="10800000">
            <a:off x="-59257" y="-113212"/>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1174602">
            <a:off x="8626610" y="4256590"/>
            <a:ext cx="817984" cy="1189028"/>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a:off x="8740508" y="130583"/>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BLANK_1_1_1_1_1_1_1">
    <p:bg>
      <p:bgPr>
        <a:solidFill>
          <a:schemeClr val="lt1"/>
        </a:solidFill>
        <a:effectLst/>
      </p:bgPr>
    </p:bg>
    <p:spTree>
      <p:nvGrpSpPr>
        <p:cNvPr id="1" name="Shape 304"/>
        <p:cNvGrpSpPr/>
        <p:nvPr/>
      </p:nvGrpSpPr>
      <p:grpSpPr>
        <a:xfrm>
          <a:off x="0" y="0"/>
          <a:ext cx="0" cy="0"/>
          <a:chOff x="0" y="0"/>
          <a:chExt cx="0" cy="0"/>
        </a:xfrm>
      </p:grpSpPr>
      <p:sp>
        <p:nvSpPr>
          <p:cNvPr id="305" name="Google Shape;305;p23"/>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6" name="Google Shape;306;p23"/>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3"/>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8" name="Google Shape;308;p23"/>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23"/>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10" name="Google Shape;310;p23"/>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23"/>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t>‹#›</a:t>
            </a:fld>
            <a:endParaRPr/>
          </a:p>
        </p:txBody>
      </p:sp>
      <p:sp>
        <p:nvSpPr>
          <p:cNvPr id="312" name="Google Shape;312;p23"/>
          <p:cNvSpPr/>
          <p:nvPr/>
        </p:nvSpPr>
        <p:spPr>
          <a:xfrm rot="-5400000" flipH="1">
            <a:off x="132145" y="3650362"/>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rot="-5400000" flipH="1">
            <a:off x="107776" y="4004094"/>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flipH="1">
            <a:off x="8651996" y="3039978"/>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4"/>
          </a:solidFill>
          <a:ln>
            <a:noFill/>
          </a:ln>
        </p:spPr>
      </p:sp>
      <p:sp>
        <p:nvSpPr>
          <p:cNvPr id="318" name="Google Shape;318;p23"/>
          <p:cNvSpPr/>
          <p:nvPr/>
        </p:nvSpPr>
        <p:spPr>
          <a:xfrm rot="5274916" flipH="1">
            <a:off x="8087157" y="4518923"/>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flipH="1">
            <a:off x="7801256" y="460081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20" name="Google Shape;320;p23"/>
          <p:cNvSpPr/>
          <p:nvPr/>
        </p:nvSpPr>
        <p:spPr>
          <a:xfrm rot="5400000" flipH="1">
            <a:off x="1369698" y="-12677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321" name="Google Shape;321;p23"/>
          <p:cNvSpPr/>
          <p:nvPr/>
        </p:nvSpPr>
        <p:spPr>
          <a:xfrm flipH="1">
            <a:off x="-15314" y="-68742"/>
            <a:ext cx="1066317" cy="1424962"/>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rot="5400000" flipH="1">
            <a:off x="1231598" y="-11792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1pPr>
            <a:lvl2pPr lvl="1">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2pPr>
            <a:lvl3pPr lvl="2">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3pPr>
            <a:lvl4pPr lvl="3">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4pPr>
            <a:lvl5pPr lvl="4">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5pPr>
            <a:lvl6pPr lvl="5">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6pPr>
            <a:lvl7pPr lvl="6">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7pPr>
            <a:lvl8pPr lvl="7">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8pPr>
            <a:lvl9pPr lvl="8">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6" r:id="rId8"/>
    <p:sldLayoutId id="2147483669" r:id="rId9"/>
    <p:sldLayoutId id="2147483673" r:id="rId10"/>
    <p:sldLayoutId id="2147483678"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8"/>
          <p:cNvSpPr/>
          <p:nvPr/>
        </p:nvSpPr>
        <p:spPr>
          <a:xfrm>
            <a:off x="7251876" y="384225"/>
            <a:ext cx="1351561"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38"/>
          <p:cNvGrpSpPr/>
          <p:nvPr/>
        </p:nvGrpSpPr>
        <p:grpSpPr>
          <a:xfrm>
            <a:off x="2613858" y="2631125"/>
            <a:ext cx="3916285" cy="2104675"/>
            <a:chOff x="2613858" y="2631125"/>
            <a:chExt cx="3916285" cy="2104675"/>
          </a:xfrm>
        </p:grpSpPr>
        <p:sp>
          <p:nvSpPr>
            <p:cNvPr id="478" name="Google Shape;478;p38"/>
            <p:cNvSpPr/>
            <p:nvPr/>
          </p:nvSpPr>
          <p:spPr>
            <a:xfrm>
              <a:off x="3483934" y="2736998"/>
              <a:ext cx="120030" cy="43359"/>
            </a:xfrm>
            <a:custGeom>
              <a:avLst/>
              <a:gdLst/>
              <a:ahLst/>
              <a:cxnLst/>
              <a:rect l="l" t="t" r="r" b="b"/>
              <a:pathLst>
                <a:path w="2137" h="772" extrusionOk="0">
                  <a:moveTo>
                    <a:pt x="1912" y="0"/>
                  </a:moveTo>
                  <a:cubicBezTo>
                    <a:pt x="1242" y="0"/>
                    <a:pt x="579" y="248"/>
                    <a:pt x="43" y="684"/>
                  </a:cubicBezTo>
                  <a:cubicBezTo>
                    <a:pt x="1" y="712"/>
                    <a:pt x="35" y="772"/>
                    <a:pt x="78" y="772"/>
                  </a:cubicBezTo>
                  <a:cubicBezTo>
                    <a:pt x="90" y="772"/>
                    <a:pt x="102" y="767"/>
                    <a:pt x="114" y="755"/>
                  </a:cubicBezTo>
                  <a:lnTo>
                    <a:pt x="132" y="755"/>
                  </a:lnTo>
                  <a:cubicBezTo>
                    <a:pt x="650" y="341"/>
                    <a:pt x="1301" y="110"/>
                    <a:pt x="1972" y="110"/>
                  </a:cubicBezTo>
                  <a:cubicBezTo>
                    <a:pt x="1997" y="110"/>
                    <a:pt x="2022" y="110"/>
                    <a:pt x="2047" y="111"/>
                  </a:cubicBezTo>
                  <a:cubicBezTo>
                    <a:pt x="2137" y="111"/>
                    <a:pt x="2119" y="4"/>
                    <a:pt x="2047" y="4"/>
                  </a:cubicBezTo>
                  <a:cubicBezTo>
                    <a:pt x="2002" y="1"/>
                    <a:pt x="1957" y="0"/>
                    <a:pt x="191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3403897" y="2699929"/>
              <a:ext cx="37464" cy="85202"/>
            </a:xfrm>
            <a:custGeom>
              <a:avLst/>
              <a:gdLst/>
              <a:ahLst/>
              <a:cxnLst/>
              <a:rect l="l" t="t" r="r" b="b"/>
              <a:pathLst>
                <a:path w="667" h="1517" extrusionOk="0">
                  <a:moveTo>
                    <a:pt x="597" y="0"/>
                  </a:moveTo>
                  <a:cubicBezTo>
                    <a:pt x="583" y="0"/>
                    <a:pt x="569" y="6"/>
                    <a:pt x="555" y="19"/>
                  </a:cubicBezTo>
                  <a:cubicBezTo>
                    <a:pt x="358" y="198"/>
                    <a:pt x="215" y="431"/>
                    <a:pt x="144" y="682"/>
                  </a:cubicBezTo>
                  <a:cubicBezTo>
                    <a:pt x="108" y="807"/>
                    <a:pt x="90" y="950"/>
                    <a:pt x="54" y="1075"/>
                  </a:cubicBezTo>
                  <a:cubicBezTo>
                    <a:pt x="0" y="1200"/>
                    <a:pt x="0" y="1362"/>
                    <a:pt x="54" y="1487"/>
                  </a:cubicBezTo>
                  <a:cubicBezTo>
                    <a:pt x="65" y="1508"/>
                    <a:pt x="80" y="1517"/>
                    <a:pt x="96" y="1517"/>
                  </a:cubicBezTo>
                  <a:cubicBezTo>
                    <a:pt x="132" y="1517"/>
                    <a:pt x="169" y="1471"/>
                    <a:pt x="144" y="1433"/>
                  </a:cubicBezTo>
                  <a:lnTo>
                    <a:pt x="161" y="1433"/>
                  </a:lnTo>
                  <a:cubicBezTo>
                    <a:pt x="126" y="1308"/>
                    <a:pt x="126" y="1165"/>
                    <a:pt x="179" y="1039"/>
                  </a:cubicBezTo>
                  <a:cubicBezTo>
                    <a:pt x="197" y="932"/>
                    <a:pt x="233" y="825"/>
                    <a:pt x="269" y="699"/>
                  </a:cubicBezTo>
                  <a:cubicBezTo>
                    <a:pt x="322" y="467"/>
                    <a:pt x="448" y="252"/>
                    <a:pt x="627" y="91"/>
                  </a:cubicBezTo>
                  <a:cubicBezTo>
                    <a:pt x="667" y="51"/>
                    <a:pt x="637" y="0"/>
                    <a:pt x="597"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310583" y="4044827"/>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308820" y="4046802"/>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4041106" y="3223622"/>
              <a:ext cx="432265" cy="456397"/>
            </a:xfrm>
            <a:custGeom>
              <a:avLst/>
              <a:gdLst/>
              <a:ahLst/>
              <a:cxnLst/>
              <a:rect l="l" t="t" r="r" b="b"/>
              <a:pathLst>
                <a:path w="7696" h="8126" extrusionOk="0">
                  <a:moveTo>
                    <a:pt x="4582" y="1"/>
                  </a:moveTo>
                  <a:cubicBezTo>
                    <a:pt x="4582" y="1"/>
                    <a:pt x="2793" y="949"/>
                    <a:pt x="2345" y="1325"/>
                  </a:cubicBezTo>
                  <a:cubicBezTo>
                    <a:pt x="2059" y="1540"/>
                    <a:pt x="1808" y="1790"/>
                    <a:pt x="1576" y="2059"/>
                  </a:cubicBezTo>
                  <a:cubicBezTo>
                    <a:pt x="1397" y="2274"/>
                    <a:pt x="1218" y="2488"/>
                    <a:pt x="1075" y="2739"/>
                  </a:cubicBezTo>
                  <a:cubicBezTo>
                    <a:pt x="556" y="3473"/>
                    <a:pt x="216" y="4331"/>
                    <a:pt x="72" y="5226"/>
                  </a:cubicBezTo>
                  <a:cubicBezTo>
                    <a:pt x="1" y="5602"/>
                    <a:pt x="19" y="5996"/>
                    <a:pt x="108" y="6372"/>
                  </a:cubicBezTo>
                  <a:cubicBezTo>
                    <a:pt x="305" y="7052"/>
                    <a:pt x="931" y="7570"/>
                    <a:pt x="1611" y="7821"/>
                  </a:cubicBezTo>
                  <a:cubicBezTo>
                    <a:pt x="2291" y="8072"/>
                    <a:pt x="3025" y="8107"/>
                    <a:pt x="3759" y="8125"/>
                  </a:cubicBezTo>
                  <a:cubicBezTo>
                    <a:pt x="3723" y="7266"/>
                    <a:pt x="3830" y="6389"/>
                    <a:pt x="4063" y="5548"/>
                  </a:cubicBezTo>
                  <a:cubicBezTo>
                    <a:pt x="4242" y="4833"/>
                    <a:pt x="4600" y="4188"/>
                    <a:pt x="5119" y="3669"/>
                  </a:cubicBezTo>
                  <a:cubicBezTo>
                    <a:pt x="5495" y="3311"/>
                    <a:pt x="5960" y="3079"/>
                    <a:pt x="6461" y="2971"/>
                  </a:cubicBezTo>
                  <a:cubicBezTo>
                    <a:pt x="7696" y="2435"/>
                    <a:pt x="4582" y="1"/>
                    <a:pt x="4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4101429" y="3339212"/>
              <a:ext cx="227198" cy="196072"/>
            </a:xfrm>
            <a:custGeom>
              <a:avLst/>
              <a:gdLst/>
              <a:ahLst/>
              <a:cxnLst/>
              <a:rect l="l" t="t" r="r" b="b"/>
              <a:pathLst>
                <a:path w="4045" h="3491" extrusionOk="0">
                  <a:moveTo>
                    <a:pt x="502" y="1"/>
                  </a:moveTo>
                  <a:cubicBezTo>
                    <a:pt x="323" y="216"/>
                    <a:pt x="144" y="430"/>
                    <a:pt x="1" y="681"/>
                  </a:cubicBezTo>
                  <a:cubicBezTo>
                    <a:pt x="233" y="824"/>
                    <a:pt x="2595" y="2273"/>
                    <a:pt x="2595" y="2273"/>
                  </a:cubicBezTo>
                  <a:lnTo>
                    <a:pt x="2041" y="3365"/>
                  </a:lnTo>
                  <a:cubicBezTo>
                    <a:pt x="2050" y="3356"/>
                    <a:pt x="2121" y="3314"/>
                    <a:pt x="2280" y="3314"/>
                  </a:cubicBezTo>
                  <a:cubicBezTo>
                    <a:pt x="2430" y="3314"/>
                    <a:pt x="2659" y="3351"/>
                    <a:pt x="2989" y="3490"/>
                  </a:cubicBezTo>
                  <a:cubicBezTo>
                    <a:pt x="3168" y="2775"/>
                    <a:pt x="3526" y="2130"/>
                    <a:pt x="4045" y="1611"/>
                  </a:cubicBezTo>
                  <a:lnTo>
                    <a:pt x="502"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4486395" y="4049826"/>
              <a:ext cx="102562" cy="676507"/>
            </a:xfrm>
            <a:custGeom>
              <a:avLst/>
              <a:gdLst/>
              <a:ahLst/>
              <a:cxnLst/>
              <a:rect l="l" t="t" r="r" b="b"/>
              <a:pathLst>
                <a:path w="1826" h="12045" extrusionOk="0">
                  <a:moveTo>
                    <a:pt x="1826" y="1"/>
                  </a:moveTo>
                  <a:lnTo>
                    <a:pt x="0" y="251"/>
                  </a:lnTo>
                  <a:lnTo>
                    <a:pt x="698" y="12044"/>
                  </a:lnTo>
                  <a:lnTo>
                    <a:pt x="1110" y="12044"/>
                  </a:lnTo>
                  <a:lnTo>
                    <a:pt x="18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4216009" y="4039772"/>
              <a:ext cx="247306" cy="686561"/>
            </a:xfrm>
            <a:custGeom>
              <a:avLst/>
              <a:gdLst/>
              <a:ahLst/>
              <a:cxnLst/>
              <a:rect l="l" t="t" r="r" b="b"/>
              <a:pathLst>
                <a:path w="4403" h="12224" extrusionOk="0">
                  <a:moveTo>
                    <a:pt x="2792" y="1"/>
                  </a:moveTo>
                  <a:cubicBezTo>
                    <a:pt x="2792" y="144"/>
                    <a:pt x="1" y="12223"/>
                    <a:pt x="1" y="12223"/>
                  </a:cubicBezTo>
                  <a:lnTo>
                    <a:pt x="591" y="12223"/>
                  </a:lnTo>
                  <a:cubicBezTo>
                    <a:pt x="591" y="12223"/>
                    <a:pt x="4403" y="180"/>
                    <a:pt x="4296" y="180"/>
                  </a:cubicBezTo>
                  <a:cubicBezTo>
                    <a:pt x="4170" y="180"/>
                    <a:pt x="2792" y="1"/>
                    <a:pt x="2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4612040" y="4039772"/>
              <a:ext cx="247306" cy="686561"/>
            </a:xfrm>
            <a:custGeom>
              <a:avLst/>
              <a:gdLst/>
              <a:ahLst/>
              <a:cxnLst/>
              <a:rect l="l" t="t" r="r" b="b"/>
              <a:pathLst>
                <a:path w="4403" h="12224" extrusionOk="0">
                  <a:moveTo>
                    <a:pt x="1611" y="1"/>
                  </a:moveTo>
                  <a:cubicBezTo>
                    <a:pt x="1611" y="1"/>
                    <a:pt x="233" y="180"/>
                    <a:pt x="108"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4299417" y="3985516"/>
              <a:ext cx="496633" cy="81439"/>
            </a:xfrm>
            <a:custGeom>
              <a:avLst/>
              <a:gdLst/>
              <a:ahLst/>
              <a:cxnLst/>
              <a:rect l="l" t="t" r="r" b="b"/>
              <a:pathLst>
                <a:path w="8842" h="1450" extrusionOk="0">
                  <a:moveTo>
                    <a:pt x="3813" y="0"/>
                  </a:moveTo>
                  <a:cubicBezTo>
                    <a:pt x="90" y="0"/>
                    <a:pt x="1" y="1450"/>
                    <a:pt x="1" y="1450"/>
                  </a:cubicBezTo>
                  <a:lnTo>
                    <a:pt x="8841" y="1450"/>
                  </a:lnTo>
                  <a:cubicBezTo>
                    <a:pt x="8841" y="1450"/>
                    <a:pt x="7535" y="0"/>
                    <a:pt x="3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4277343" y="4377499"/>
              <a:ext cx="516685" cy="26173"/>
            </a:xfrm>
            <a:custGeom>
              <a:avLst/>
              <a:gdLst/>
              <a:ahLst/>
              <a:cxnLst/>
              <a:rect l="l" t="t" r="r" b="b"/>
              <a:pathLst>
                <a:path w="9199" h="466" extrusionOk="0">
                  <a:moveTo>
                    <a:pt x="0" y="0"/>
                  </a:moveTo>
                  <a:lnTo>
                    <a:pt x="0" y="466"/>
                  </a:lnTo>
                  <a:lnTo>
                    <a:pt x="9198" y="466"/>
                  </a:lnTo>
                  <a:lnTo>
                    <a:pt x="9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4775878" y="4391541"/>
              <a:ext cx="110594" cy="187029"/>
            </a:xfrm>
            <a:custGeom>
              <a:avLst/>
              <a:gdLst/>
              <a:ahLst/>
              <a:cxnLst/>
              <a:rect l="l" t="t" r="r" b="b"/>
              <a:pathLst>
                <a:path w="1969" h="3330" extrusionOk="0">
                  <a:moveTo>
                    <a:pt x="1969" y="1"/>
                  </a:moveTo>
                  <a:lnTo>
                    <a:pt x="985" y="19"/>
                  </a:lnTo>
                  <a:cubicBezTo>
                    <a:pt x="698" y="413"/>
                    <a:pt x="358" y="753"/>
                    <a:pt x="0" y="1075"/>
                  </a:cubicBezTo>
                  <a:cubicBezTo>
                    <a:pt x="108" y="1844"/>
                    <a:pt x="287" y="2596"/>
                    <a:pt x="537" y="3329"/>
                  </a:cubicBezTo>
                  <a:cubicBezTo>
                    <a:pt x="680" y="2757"/>
                    <a:pt x="770" y="2184"/>
                    <a:pt x="788" y="1594"/>
                  </a:cubicBezTo>
                  <a:cubicBezTo>
                    <a:pt x="770" y="1468"/>
                    <a:pt x="788" y="1343"/>
                    <a:pt x="841" y="1236"/>
                  </a:cubicBezTo>
                  <a:cubicBezTo>
                    <a:pt x="877" y="1164"/>
                    <a:pt x="931" y="1093"/>
                    <a:pt x="1002" y="1021"/>
                  </a:cubicBezTo>
                  <a:lnTo>
                    <a:pt x="19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4196913" y="4429734"/>
              <a:ext cx="97451" cy="199105"/>
            </a:xfrm>
            <a:custGeom>
              <a:avLst/>
              <a:gdLst/>
              <a:ahLst/>
              <a:cxnLst/>
              <a:rect l="l" t="t" r="r" b="b"/>
              <a:pathLst>
                <a:path w="1735" h="3545" extrusionOk="0">
                  <a:moveTo>
                    <a:pt x="681" y="1"/>
                  </a:moveTo>
                  <a:lnTo>
                    <a:pt x="1" y="645"/>
                  </a:lnTo>
                  <a:lnTo>
                    <a:pt x="985" y="1576"/>
                  </a:lnTo>
                  <a:lnTo>
                    <a:pt x="931" y="3544"/>
                  </a:lnTo>
                  <a:cubicBezTo>
                    <a:pt x="1379" y="3133"/>
                    <a:pt x="1647" y="2560"/>
                    <a:pt x="1683" y="1952"/>
                  </a:cubicBezTo>
                  <a:cubicBezTo>
                    <a:pt x="1735" y="1182"/>
                    <a:pt x="1730" y="1078"/>
                    <a:pt x="1724" y="1078"/>
                  </a:cubicBezTo>
                  <a:cubicBezTo>
                    <a:pt x="1721" y="1078"/>
                    <a:pt x="1719" y="1093"/>
                    <a:pt x="1719" y="1093"/>
                  </a:cubicBez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4337610" y="3052764"/>
              <a:ext cx="531794" cy="283465"/>
            </a:xfrm>
            <a:custGeom>
              <a:avLst/>
              <a:gdLst/>
              <a:ahLst/>
              <a:cxnLst/>
              <a:rect l="l" t="t" r="r" b="b"/>
              <a:pathLst>
                <a:path w="9468" h="5047" extrusionOk="0">
                  <a:moveTo>
                    <a:pt x="2757" y="1"/>
                  </a:moveTo>
                  <a:cubicBezTo>
                    <a:pt x="2757" y="1"/>
                    <a:pt x="2381" y="734"/>
                    <a:pt x="2077" y="1200"/>
                  </a:cubicBezTo>
                  <a:cubicBezTo>
                    <a:pt x="2005" y="1307"/>
                    <a:pt x="1952" y="1379"/>
                    <a:pt x="1898" y="1450"/>
                  </a:cubicBezTo>
                  <a:lnTo>
                    <a:pt x="1880" y="1468"/>
                  </a:lnTo>
                  <a:lnTo>
                    <a:pt x="1826" y="1522"/>
                  </a:lnTo>
                  <a:lnTo>
                    <a:pt x="1737" y="1611"/>
                  </a:lnTo>
                  <a:cubicBezTo>
                    <a:pt x="1182" y="2041"/>
                    <a:pt x="609" y="2434"/>
                    <a:pt x="1" y="2792"/>
                  </a:cubicBezTo>
                  <a:cubicBezTo>
                    <a:pt x="1" y="2792"/>
                    <a:pt x="323" y="4421"/>
                    <a:pt x="3813" y="4922"/>
                  </a:cubicBezTo>
                  <a:cubicBezTo>
                    <a:pt x="4450" y="5011"/>
                    <a:pt x="5044" y="5047"/>
                    <a:pt x="5590" y="5047"/>
                  </a:cubicBezTo>
                  <a:cubicBezTo>
                    <a:pt x="8013" y="5047"/>
                    <a:pt x="9468" y="4331"/>
                    <a:pt x="9468" y="4331"/>
                  </a:cubicBezTo>
                  <a:lnTo>
                    <a:pt x="7105" y="2613"/>
                  </a:lnTo>
                  <a:lnTo>
                    <a:pt x="7070" y="2595"/>
                  </a:lnTo>
                  <a:lnTo>
                    <a:pt x="6658" y="2273"/>
                  </a:lnTo>
                  <a:cubicBezTo>
                    <a:pt x="6318" y="2041"/>
                    <a:pt x="5942" y="1701"/>
                    <a:pt x="6014" y="1271"/>
                  </a:cubicBezTo>
                  <a:lnTo>
                    <a:pt x="5888" y="913"/>
                  </a:lnTo>
                  <a:lnTo>
                    <a:pt x="5799" y="627"/>
                  </a:lnTo>
                  <a:lnTo>
                    <a:pt x="5584" y="72"/>
                  </a:lnTo>
                  <a:lnTo>
                    <a:pt x="2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4353730" y="3005192"/>
              <a:ext cx="77455" cy="94919"/>
            </a:xfrm>
            <a:custGeom>
              <a:avLst/>
              <a:gdLst/>
              <a:ahLst/>
              <a:cxnLst/>
              <a:rect l="l" t="t" r="r" b="b"/>
              <a:pathLst>
                <a:path w="1379" h="1690" extrusionOk="0">
                  <a:moveTo>
                    <a:pt x="733" y="1"/>
                  </a:moveTo>
                  <a:cubicBezTo>
                    <a:pt x="536" y="1"/>
                    <a:pt x="341" y="89"/>
                    <a:pt x="215" y="257"/>
                  </a:cubicBezTo>
                  <a:cubicBezTo>
                    <a:pt x="0" y="615"/>
                    <a:pt x="358" y="1045"/>
                    <a:pt x="662" y="1367"/>
                  </a:cubicBezTo>
                  <a:cubicBezTo>
                    <a:pt x="736" y="1455"/>
                    <a:pt x="955" y="1689"/>
                    <a:pt x="1210" y="1689"/>
                  </a:cubicBezTo>
                  <a:cubicBezTo>
                    <a:pt x="1265" y="1689"/>
                    <a:pt x="1321" y="1678"/>
                    <a:pt x="1378" y="1653"/>
                  </a:cubicBezTo>
                  <a:lnTo>
                    <a:pt x="1128" y="132"/>
                  </a:lnTo>
                  <a:cubicBezTo>
                    <a:pt x="1010" y="44"/>
                    <a:pt x="871" y="1"/>
                    <a:pt x="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4688426" y="3005697"/>
              <a:ext cx="67907" cy="98401"/>
            </a:xfrm>
            <a:custGeom>
              <a:avLst/>
              <a:gdLst/>
              <a:ahLst/>
              <a:cxnLst/>
              <a:rect l="l" t="t" r="r" b="b"/>
              <a:pathLst>
                <a:path w="1209" h="1752" extrusionOk="0">
                  <a:moveTo>
                    <a:pt x="622" y="0"/>
                  </a:moveTo>
                  <a:cubicBezTo>
                    <a:pt x="531" y="0"/>
                    <a:pt x="444" y="37"/>
                    <a:pt x="376" y="123"/>
                  </a:cubicBezTo>
                  <a:lnTo>
                    <a:pt x="0" y="1751"/>
                  </a:lnTo>
                  <a:cubicBezTo>
                    <a:pt x="161" y="1733"/>
                    <a:pt x="305" y="1716"/>
                    <a:pt x="448" y="1698"/>
                  </a:cubicBezTo>
                  <a:cubicBezTo>
                    <a:pt x="877" y="1590"/>
                    <a:pt x="1146" y="1107"/>
                    <a:pt x="1181" y="660"/>
                  </a:cubicBezTo>
                  <a:cubicBezTo>
                    <a:pt x="1208" y="325"/>
                    <a:pt x="895"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4454829" y="3063998"/>
              <a:ext cx="203439" cy="42236"/>
            </a:xfrm>
            <a:custGeom>
              <a:avLst/>
              <a:gdLst/>
              <a:ahLst/>
              <a:cxnLst/>
              <a:rect l="l" t="t" r="r" b="b"/>
              <a:pathLst>
                <a:path w="3622" h="752" extrusionOk="0">
                  <a:moveTo>
                    <a:pt x="3462" y="0"/>
                  </a:moveTo>
                  <a:cubicBezTo>
                    <a:pt x="3445" y="0"/>
                    <a:pt x="3427" y="5"/>
                    <a:pt x="3408" y="15"/>
                  </a:cubicBezTo>
                  <a:cubicBezTo>
                    <a:pt x="2729" y="355"/>
                    <a:pt x="1993" y="530"/>
                    <a:pt x="1250" y="530"/>
                  </a:cubicBezTo>
                  <a:cubicBezTo>
                    <a:pt x="895" y="530"/>
                    <a:pt x="539" y="490"/>
                    <a:pt x="187" y="409"/>
                  </a:cubicBezTo>
                  <a:cubicBezTo>
                    <a:pt x="176" y="406"/>
                    <a:pt x="165" y="405"/>
                    <a:pt x="155" y="405"/>
                  </a:cubicBezTo>
                  <a:cubicBezTo>
                    <a:pt x="36" y="405"/>
                    <a:pt x="1" y="591"/>
                    <a:pt x="133" y="624"/>
                  </a:cubicBezTo>
                  <a:lnTo>
                    <a:pt x="115" y="624"/>
                  </a:lnTo>
                  <a:cubicBezTo>
                    <a:pt x="483" y="710"/>
                    <a:pt x="858" y="752"/>
                    <a:pt x="1232" y="752"/>
                  </a:cubicBezTo>
                  <a:cubicBezTo>
                    <a:pt x="2023" y="752"/>
                    <a:pt x="2811" y="565"/>
                    <a:pt x="3515" y="212"/>
                  </a:cubicBezTo>
                  <a:cubicBezTo>
                    <a:pt x="3622" y="151"/>
                    <a:pt x="3560" y="0"/>
                    <a:pt x="3462" y="0"/>
                  </a:cubicBezTo>
                  <a:close/>
                </a:path>
              </a:pathLst>
            </a:custGeom>
            <a:solidFill>
              <a:srgbClr val="2D2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4440170" y="3087980"/>
              <a:ext cx="294542" cy="153667"/>
            </a:xfrm>
            <a:custGeom>
              <a:avLst/>
              <a:gdLst/>
              <a:ahLst/>
              <a:cxnLst/>
              <a:rect l="l" t="t" r="r" b="b"/>
              <a:pathLst>
                <a:path w="5244" h="2736" extrusionOk="0">
                  <a:moveTo>
                    <a:pt x="3955" y="0"/>
                  </a:moveTo>
                  <a:cubicBezTo>
                    <a:pt x="2953" y="107"/>
                    <a:pt x="967" y="340"/>
                    <a:pt x="251" y="573"/>
                  </a:cubicBezTo>
                  <a:cubicBezTo>
                    <a:pt x="179" y="662"/>
                    <a:pt x="126" y="752"/>
                    <a:pt x="72" y="823"/>
                  </a:cubicBezTo>
                  <a:lnTo>
                    <a:pt x="54" y="841"/>
                  </a:lnTo>
                  <a:lnTo>
                    <a:pt x="0" y="895"/>
                  </a:lnTo>
                  <a:cubicBezTo>
                    <a:pt x="469" y="1935"/>
                    <a:pt x="1226" y="2736"/>
                    <a:pt x="2714" y="2736"/>
                  </a:cubicBezTo>
                  <a:cubicBezTo>
                    <a:pt x="3043" y="2736"/>
                    <a:pt x="3407" y="2697"/>
                    <a:pt x="3812" y="2613"/>
                  </a:cubicBezTo>
                  <a:cubicBezTo>
                    <a:pt x="4420" y="2487"/>
                    <a:pt x="4886" y="2112"/>
                    <a:pt x="5244" y="1968"/>
                  </a:cubicBezTo>
                  <a:lnTo>
                    <a:pt x="4832" y="1646"/>
                  </a:lnTo>
                  <a:cubicBezTo>
                    <a:pt x="4492" y="1414"/>
                    <a:pt x="4116" y="1056"/>
                    <a:pt x="4188" y="644"/>
                  </a:cubicBezTo>
                  <a:lnTo>
                    <a:pt x="4062" y="286"/>
                  </a:lnTo>
                  <a:lnTo>
                    <a:pt x="3955"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4367771" y="2874886"/>
              <a:ext cx="371997" cy="345527"/>
            </a:xfrm>
            <a:custGeom>
              <a:avLst/>
              <a:gdLst/>
              <a:ahLst/>
              <a:cxnLst/>
              <a:rect l="l" t="t" r="r" b="b"/>
              <a:pathLst>
                <a:path w="6623" h="6152" extrusionOk="0">
                  <a:moveTo>
                    <a:pt x="5996" y="0"/>
                  </a:moveTo>
                  <a:lnTo>
                    <a:pt x="216" y="466"/>
                  </a:lnTo>
                  <a:cubicBezTo>
                    <a:pt x="1" y="2416"/>
                    <a:pt x="717" y="4474"/>
                    <a:pt x="2005" y="5637"/>
                  </a:cubicBezTo>
                  <a:cubicBezTo>
                    <a:pt x="2166" y="5780"/>
                    <a:pt x="2345" y="5906"/>
                    <a:pt x="2560" y="6013"/>
                  </a:cubicBezTo>
                  <a:cubicBezTo>
                    <a:pt x="2831" y="6108"/>
                    <a:pt x="3112" y="6151"/>
                    <a:pt x="3388" y="6151"/>
                  </a:cubicBezTo>
                  <a:cubicBezTo>
                    <a:pt x="3477" y="6151"/>
                    <a:pt x="3565" y="6147"/>
                    <a:pt x="3651" y="6138"/>
                  </a:cubicBezTo>
                  <a:cubicBezTo>
                    <a:pt x="4743" y="6049"/>
                    <a:pt x="5530" y="5154"/>
                    <a:pt x="6049" y="3955"/>
                  </a:cubicBezTo>
                  <a:cubicBezTo>
                    <a:pt x="6550" y="2702"/>
                    <a:pt x="6622" y="1307"/>
                    <a:pt x="6246" y="18"/>
                  </a:cubicBezTo>
                  <a:lnTo>
                    <a:pt x="59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3932593" y="3694013"/>
              <a:ext cx="959959" cy="789062"/>
            </a:xfrm>
            <a:custGeom>
              <a:avLst/>
              <a:gdLst/>
              <a:ahLst/>
              <a:cxnLst/>
              <a:rect l="l" t="t" r="r" b="b"/>
              <a:pathLst>
                <a:path w="17091" h="14049" extrusionOk="0">
                  <a:moveTo>
                    <a:pt x="17090" y="1"/>
                  </a:moveTo>
                  <a:lnTo>
                    <a:pt x="6049" y="734"/>
                  </a:lnTo>
                  <a:cubicBezTo>
                    <a:pt x="4152" y="1683"/>
                    <a:pt x="2470" y="2989"/>
                    <a:pt x="1110" y="4600"/>
                  </a:cubicBezTo>
                  <a:cubicBezTo>
                    <a:pt x="716" y="5029"/>
                    <a:pt x="412" y="5530"/>
                    <a:pt x="233" y="6067"/>
                  </a:cubicBezTo>
                  <a:cubicBezTo>
                    <a:pt x="0" y="6944"/>
                    <a:pt x="269" y="7893"/>
                    <a:pt x="627" y="8734"/>
                  </a:cubicBezTo>
                  <a:cubicBezTo>
                    <a:pt x="1557" y="10881"/>
                    <a:pt x="2899" y="12921"/>
                    <a:pt x="4796" y="14048"/>
                  </a:cubicBezTo>
                  <a:lnTo>
                    <a:pt x="5798" y="13189"/>
                  </a:lnTo>
                  <a:cubicBezTo>
                    <a:pt x="4796" y="11633"/>
                    <a:pt x="4241" y="9825"/>
                    <a:pt x="4206" y="7964"/>
                  </a:cubicBezTo>
                  <a:cubicBezTo>
                    <a:pt x="4188" y="7839"/>
                    <a:pt x="4206" y="7714"/>
                    <a:pt x="4259" y="7588"/>
                  </a:cubicBezTo>
                  <a:cubicBezTo>
                    <a:pt x="4367" y="7427"/>
                    <a:pt x="4546" y="7320"/>
                    <a:pt x="4742" y="7302"/>
                  </a:cubicBezTo>
                  <a:cubicBezTo>
                    <a:pt x="7087" y="6765"/>
                    <a:pt x="9431" y="6121"/>
                    <a:pt x="11614" y="5065"/>
                  </a:cubicBezTo>
                  <a:lnTo>
                    <a:pt x="170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4561771" y="3734228"/>
              <a:ext cx="671482" cy="707623"/>
            </a:xfrm>
            <a:custGeom>
              <a:avLst/>
              <a:gdLst/>
              <a:ahLst/>
              <a:cxnLst/>
              <a:rect l="l" t="t" r="r" b="b"/>
              <a:pathLst>
                <a:path w="11955" h="12599" extrusionOk="0">
                  <a:moveTo>
                    <a:pt x="4868" y="1"/>
                  </a:moveTo>
                  <a:cubicBezTo>
                    <a:pt x="4814" y="18"/>
                    <a:pt x="3812" y="967"/>
                    <a:pt x="3759" y="1021"/>
                  </a:cubicBezTo>
                  <a:cubicBezTo>
                    <a:pt x="3687" y="1092"/>
                    <a:pt x="376" y="3902"/>
                    <a:pt x="376" y="3902"/>
                  </a:cubicBezTo>
                  <a:lnTo>
                    <a:pt x="1" y="4528"/>
                  </a:lnTo>
                  <a:cubicBezTo>
                    <a:pt x="1" y="4528"/>
                    <a:pt x="1074" y="4582"/>
                    <a:pt x="1235" y="4618"/>
                  </a:cubicBezTo>
                  <a:cubicBezTo>
                    <a:pt x="1379" y="4653"/>
                    <a:pt x="6246" y="6944"/>
                    <a:pt x="6622" y="7069"/>
                  </a:cubicBezTo>
                  <a:cubicBezTo>
                    <a:pt x="6693" y="7105"/>
                    <a:pt x="6783" y="7159"/>
                    <a:pt x="6819" y="7248"/>
                  </a:cubicBezTo>
                  <a:cubicBezTo>
                    <a:pt x="6819" y="7320"/>
                    <a:pt x="6801" y="7391"/>
                    <a:pt x="6765" y="7463"/>
                  </a:cubicBezTo>
                  <a:cubicBezTo>
                    <a:pt x="6067" y="8930"/>
                    <a:pt x="5226" y="10326"/>
                    <a:pt x="4242" y="11614"/>
                  </a:cubicBezTo>
                  <a:cubicBezTo>
                    <a:pt x="4170" y="11686"/>
                    <a:pt x="4134" y="11758"/>
                    <a:pt x="4134" y="11847"/>
                  </a:cubicBezTo>
                  <a:cubicBezTo>
                    <a:pt x="4134" y="11847"/>
                    <a:pt x="4134" y="11847"/>
                    <a:pt x="4134" y="11865"/>
                  </a:cubicBezTo>
                  <a:cubicBezTo>
                    <a:pt x="4224" y="11919"/>
                    <a:pt x="4295" y="11972"/>
                    <a:pt x="4367" y="12008"/>
                  </a:cubicBezTo>
                  <a:cubicBezTo>
                    <a:pt x="4528" y="12116"/>
                    <a:pt x="4689" y="12205"/>
                    <a:pt x="4850" y="12330"/>
                  </a:cubicBezTo>
                  <a:cubicBezTo>
                    <a:pt x="4958" y="12420"/>
                    <a:pt x="5101" y="12509"/>
                    <a:pt x="5226" y="12599"/>
                  </a:cubicBezTo>
                  <a:cubicBezTo>
                    <a:pt x="7284" y="11096"/>
                    <a:pt x="9378" y="9628"/>
                    <a:pt x="10970" y="7642"/>
                  </a:cubicBezTo>
                  <a:cubicBezTo>
                    <a:pt x="11364" y="7141"/>
                    <a:pt x="11758" y="6604"/>
                    <a:pt x="11865" y="5978"/>
                  </a:cubicBezTo>
                  <a:cubicBezTo>
                    <a:pt x="11955" y="5262"/>
                    <a:pt x="11740" y="4528"/>
                    <a:pt x="11275" y="3955"/>
                  </a:cubicBezTo>
                  <a:cubicBezTo>
                    <a:pt x="10809" y="3401"/>
                    <a:pt x="10272" y="2935"/>
                    <a:pt x="9664" y="2560"/>
                  </a:cubicBezTo>
                  <a:cubicBezTo>
                    <a:pt x="8376" y="1647"/>
                    <a:pt x="7033" y="824"/>
                    <a:pt x="5638" y="90"/>
                  </a:cubicBezTo>
                  <a:lnTo>
                    <a:pt x="4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4696458" y="3284955"/>
              <a:ext cx="406147" cy="596079"/>
            </a:xfrm>
            <a:custGeom>
              <a:avLst/>
              <a:gdLst/>
              <a:ahLst/>
              <a:cxnLst/>
              <a:rect l="l" t="t" r="r" b="b"/>
              <a:pathLst>
                <a:path w="7231" h="10613" extrusionOk="0">
                  <a:moveTo>
                    <a:pt x="2774" y="0"/>
                  </a:moveTo>
                  <a:lnTo>
                    <a:pt x="376" y="2595"/>
                  </a:lnTo>
                  <a:lnTo>
                    <a:pt x="36" y="2953"/>
                  </a:lnTo>
                  <a:lnTo>
                    <a:pt x="1" y="2989"/>
                  </a:lnTo>
                  <a:lnTo>
                    <a:pt x="36" y="3007"/>
                  </a:lnTo>
                  <a:cubicBezTo>
                    <a:pt x="1629" y="3669"/>
                    <a:pt x="3007" y="4761"/>
                    <a:pt x="4027" y="6138"/>
                  </a:cubicBezTo>
                  <a:cubicBezTo>
                    <a:pt x="4993" y="7481"/>
                    <a:pt x="5727" y="8966"/>
                    <a:pt x="6174" y="10559"/>
                  </a:cubicBezTo>
                  <a:lnTo>
                    <a:pt x="6192" y="10612"/>
                  </a:lnTo>
                  <a:lnTo>
                    <a:pt x="6854" y="10559"/>
                  </a:lnTo>
                  <a:cubicBezTo>
                    <a:pt x="7177" y="9503"/>
                    <a:pt x="7230" y="8393"/>
                    <a:pt x="7033" y="7302"/>
                  </a:cubicBezTo>
                  <a:cubicBezTo>
                    <a:pt x="6819" y="6210"/>
                    <a:pt x="6497" y="5154"/>
                    <a:pt x="6049" y="4152"/>
                  </a:cubicBezTo>
                  <a:cubicBezTo>
                    <a:pt x="5727" y="3311"/>
                    <a:pt x="5298" y="2524"/>
                    <a:pt x="4814" y="1790"/>
                  </a:cubicBezTo>
                  <a:cubicBezTo>
                    <a:pt x="4689" y="1647"/>
                    <a:pt x="4582" y="1486"/>
                    <a:pt x="4456" y="1343"/>
                  </a:cubicBezTo>
                  <a:cubicBezTo>
                    <a:pt x="4242" y="1092"/>
                    <a:pt x="4009" y="859"/>
                    <a:pt x="3759" y="645"/>
                  </a:cubicBezTo>
                  <a:cubicBezTo>
                    <a:pt x="3454" y="394"/>
                    <a:pt x="3132" y="179"/>
                    <a:pt x="2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4698480" y="3321126"/>
              <a:ext cx="345823" cy="556876"/>
            </a:xfrm>
            <a:custGeom>
              <a:avLst/>
              <a:gdLst/>
              <a:ahLst/>
              <a:cxnLst/>
              <a:rect l="l" t="t" r="r" b="b"/>
              <a:pathLst>
                <a:path w="6157" h="9915" extrusionOk="0">
                  <a:moveTo>
                    <a:pt x="3723" y="1"/>
                  </a:moveTo>
                  <a:lnTo>
                    <a:pt x="3239" y="323"/>
                  </a:lnTo>
                  <a:lnTo>
                    <a:pt x="358" y="1951"/>
                  </a:lnTo>
                  <a:lnTo>
                    <a:pt x="0" y="2148"/>
                  </a:lnTo>
                  <a:lnTo>
                    <a:pt x="18" y="2309"/>
                  </a:lnTo>
                  <a:lnTo>
                    <a:pt x="18" y="2363"/>
                  </a:lnTo>
                  <a:cubicBezTo>
                    <a:pt x="1593" y="3025"/>
                    <a:pt x="2971" y="4117"/>
                    <a:pt x="3991" y="5494"/>
                  </a:cubicBezTo>
                  <a:cubicBezTo>
                    <a:pt x="4957" y="6837"/>
                    <a:pt x="5691" y="8322"/>
                    <a:pt x="6156" y="9915"/>
                  </a:cubicBezTo>
                  <a:cubicBezTo>
                    <a:pt x="6156" y="9539"/>
                    <a:pt x="6120" y="9163"/>
                    <a:pt x="6031" y="8787"/>
                  </a:cubicBezTo>
                  <a:cubicBezTo>
                    <a:pt x="5548" y="6282"/>
                    <a:pt x="2524" y="2667"/>
                    <a:pt x="2524" y="2667"/>
                  </a:cubicBezTo>
                  <a:cubicBezTo>
                    <a:pt x="2524" y="2667"/>
                    <a:pt x="3973" y="1146"/>
                    <a:pt x="4420" y="699"/>
                  </a:cubicBezTo>
                  <a:cubicBezTo>
                    <a:pt x="4206" y="448"/>
                    <a:pt x="3973" y="215"/>
                    <a:pt x="372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4095420" y="3171387"/>
              <a:ext cx="863463" cy="570917"/>
            </a:xfrm>
            <a:custGeom>
              <a:avLst/>
              <a:gdLst/>
              <a:ahLst/>
              <a:cxnLst/>
              <a:rect l="l" t="t" r="r" b="b"/>
              <a:pathLst>
                <a:path w="15373" h="10165" extrusionOk="0">
                  <a:moveTo>
                    <a:pt x="5136" y="0"/>
                  </a:moveTo>
                  <a:cubicBezTo>
                    <a:pt x="5136" y="0"/>
                    <a:pt x="3203" y="680"/>
                    <a:pt x="2094" y="1432"/>
                  </a:cubicBezTo>
                  <a:cubicBezTo>
                    <a:pt x="1307" y="1987"/>
                    <a:pt x="609" y="2649"/>
                    <a:pt x="0" y="3382"/>
                  </a:cubicBezTo>
                  <a:lnTo>
                    <a:pt x="2792" y="4707"/>
                  </a:lnTo>
                  <a:lnTo>
                    <a:pt x="3901" y="5244"/>
                  </a:lnTo>
                  <a:lnTo>
                    <a:pt x="2756" y="10129"/>
                  </a:lnTo>
                  <a:lnTo>
                    <a:pt x="14227" y="10165"/>
                  </a:lnTo>
                  <a:lnTo>
                    <a:pt x="12258" y="5745"/>
                  </a:lnTo>
                  <a:lnTo>
                    <a:pt x="12151" y="5476"/>
                  </a:lnTo>
                  <a:lnTo>
                    <a:pt x="12133" y="5440"/>
                  </a:lnTo>
                  <a:lnTo>
                    <a:pt x="13010" y="4760"/>
                  </a:lnTo>
                  <a:lnTo>
                    <a:pt x="15372" y="2971"/>
                  </a:lnTo>
                  <a:cubicBezTo>
                    <a:pt x="14638" y="1933"/>
                    <a:pt x="13332" y="1289"/>
                    <a:pt x="11954" y="573"/>
                  </a:cubicBezTo>
                  <a:lnTo>
                    <a:pt x="11561" y="841"/>
                  </a:lnTo>
                  <a:cubicBezTo>
                    <a:pt x="10605" y="1294"/>
                    <a:pt x="9570" y="1543"/>
                    <a:pt x="8516" y="1543"/>
                  </a:cubicBezTo>
                  <a:cubicBezTo>
                    <a:pt x="8445" y="1543"/>
                    <a:pt x="8374" y="1542"/>
                    <a:pt x="8304" y="1539"/>
                  </a:cubicBezTo>
                  <a:cubicBezTo>
                    <a:pt x="7176" y="1486"/>
                    <a:pt x="6049" y="1020"/>
                    <a:pt x="5333" y="161"/>
                  </a:cubicBezTo>
                  <a:lnTo>
                    <a:pt x="51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4534642" y="3133194"/>
              <a:ext cx="49315" cy="38248"/>
            </a:xfrm>
            <a:custGeom>
              <a:avLst/>
              <a:gdLst/>
              <a:ahLst/>
              <a:cxnLst/>
              <a:rect l="l" t="t" r="r" b="b"/>
              <a:pathLst>
                <a:path w="878" h="681" extrusionOk="0">
                  <a:moveTo>
                    <a:pt x="197" y="0"/>
                  </a:moveTo>
                  <a:cubicBezTo>
                    <a:pt x="197" y="72"/>
                    <a:pt x="144" y="126"/>
                    <a:pt x="90" y="161"/>
                  </a:cubicBezTo>
                  <a:cubicBezTo>
                    <a:pt x="36" y="197"/>
                    <a:pt x="0" y="251"/>
                    <a:pt x="0" y="305"/>
                  </a:cubicBezTo>
                  <a:cubicBezTo>
                    <a:pt x="0" y="448"/>
                    <a:pt x="72" y="537"/>
                    <a:pt x="161" y="537"/>
                  </a:cubicBezTo>
                  <a:cubicBezTo>
                    <a:pt x="215" y="537"/>
                    <a:pt x="251" y="609"/>
                    <a:pt x="269" y="662"/>
                  </a:cubicBezTo>
                  <a:cubicBezTo>
                    <a:pt x="269" y="662"/>
                    <a:pt x="269" y="662"/>
                    <a:pt x="287" y="680"/>
                  </a:cubicBezTo>
                  <a:lnTo>
                    <a:pt x="591" y="680"/>
                  </a:lnTo>
                  <a:lnTo>
                    <a:pt x="591" y="662"/>
                  </a:lnTo>
                  <a:cubicBezTo>
                    <a:pt x="609" y="627"/>
                    <a:pt x="627" y="591"/>
                    <a:pt x="645" y="555"/>
                  </a:cubicBezTo>
                  <a:cubicBezTo>
                    <a:pt x="663" y="537"/>
                    <a:pt x="680" y="537"/>
                    <a:pt x="698" y="537"/>
                  </a:cubicBezTo>
                  <a:cubicBezTo>
                    <a:pt x="788" y="537"/>
                    <a:pt x="859" y="448"/>
                    <a:pt x="859" y="305"/>
                  </a:cubicBezTo>
                  <a:cubicBezTo>
                    <a:pt x="877" y="251"/>
                    <a:pt x="824" y="215"/>
                    <a:pt x="788" y="179"/>
                  </a:cubicBezTo>
                  <a:cubicBezTo>
                    <a:pt x="752" y="143"/>
                    <a:pt x="734" y="126"/>
                    <a:pt x="698" y="90"/>
                  </a:cubicBezTo>
                  <a:cubicBezTo>
                    <a:pt x="680" y="72"/>
                    <a:pt x="680" y="36"/>
                    <a:pt x="680" y="0"/>
                  </a:cubicBezTo>
                  <a:lnTo>
                    <a:pt x="591" y="0"/>
                  </a:lnTo>
                  <a:cubicBezTo>
                    <a:pt x="591" y="90"/>
                    <a:pt x="627" y="161"/>
                    <a:pt x="698" y="197"/>
                  </a:cubicBezTo>
                  <a:lnTo>
                    <a:pt x="734" y="233"/>
                  </a:lnTo>
                  <a:cubicBezTo>
                    <a:pt x="770" y="269"/>
                    <a:pt x="788" y="287"/>
                    <a:pt x="788" y="305"/>
                  </a:cubicBezTo>
                  <a:cubicBezTo>
                    <a:pt x="788" y="376"/>
                    <a:pt x="770" y="448"/>
                    <a:pt x="698" y="448"/>
                  </a:cubicBezTo>
                  <a:lnTo>
                    <a:pt x="663" y="448"/>
                  </a:lnTo>
                  <a:cubicBezTo>
                    <a:pt x="609" y="466"/>
                    <a:pt x="555" y="519"/>
                    <a:pt x="537" y="591"/>
                  </a:cubicBezTo>
                  <a:lnTo>
                    <a:pt x="340" y="591"/>
                  </a:lnTo>
                  <a:cubicBezTo>
                    <a:pt x="305" y="537"/>
                    <a:pt x="251" y="448"/>
                    <a:pt x="161" y="448"/>
                  </a:cubicBezTo>
                  <a:cubicBezTo>
                    <a:pt x="90" y="448"/>
                    <a:pt x="72" y="376"/>
                    <a:pt x="72" y="305"/>
                  </a:cubicBezTo>
                  <a:cubicBezTo>
                    <a:pt x="72" y="287"/>
                    <a:pt x="108" y="251"/>
                    <a:pt x="144" y="233"/>
                  </a:cubicBezTo>
                  <a:cubicBezTo>
                    <a:pt x="215" y="179"/>
                    <a:pt x="269" y="90"/>
                    <a:pt x="26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4563793" y="3039734"/>
              <a:ext cx="19153" cy="89471"/>
            </a:xfrm>
            <a:custGeom>
              <a:avLst/>
              <a:gdLst/>
              <a:ahLst/>
              <a:cxnLst/>
              <a:rect l="l" t="t" r="r" b="b"/>
              <a:pathLst>
                <a:path w="341" h="1593" extrusionOk="0">
                  <a:moveTo>
                    <a:pt x="251" y="0"/>
                  </a:moveTo>
                  <a:cubicBezTo>
                    <a:pt x="72" y="519"/>
                    <a:pt x="0" y="1056"/>
                    <a:pt x="36" y="1593"/>
                  </a:cubicBezTo>
                  <a:lnTo>
                    <a:pt x="126" y="1593"/>
                  </a:lnTo>
                  <a:cubicBezTo>
                    <a:pt x="126" y="1575"/>
                    <a:pt x="54" y="644"/>
                    <a:pt x="34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4444102" y="3067143"/>
              <a:ext cx="82903" cy="20613"/>
            </a:xfrm>
            <a:custGeom>
              <a:avLst/>
              <a:gdLst/>
              <a:ahLst/>
              <a:cxnLst/>
              <a:rect l="l" t="t" r="r" b="b"/>
              <a:pathLst>
                <a:path w="1476" h="367" extrusionOk="0">
                  <a:moveTo>
                    <a:pt x="82" y="1"/>
                  </a:moveTo>
                  <a:cubicBezTo>
                    <a:pt x="41" y="1"/>
                    <a:pt x="0" y="47"/>
                    <a:pt x="38" y="85"/>
                  </a:cubicBezTo>
                  <a:cubicBezTo>
                    <a:pt x="199" y="317"/>
                    <a:pt x="467" y="335"/>
                    <a:pt x="718" y="353"/>
                  </a:cubicBezTo>
                  <a:cubicBezTo>
                    <a:pt x="774" y="362"/>
                    <a:pt x="832" y="366"/>
                    <a:pt x="889" y="366"/>
                  </a:cubicBezTo>
                  <a:cubicBezTo>
                    <a:pt x="1070" y="366"/>
                    <a:pt x="1253" y="323"/>
                    <a:pt x="1416" y="228"/>
                  </a:cubicBezTo>
                  <a:cubicBezTo>
                    <a:pt x="1476" y="183"/>
                    <a:pt x="1435" y="112"/>
                    <a:pt x="1388" y="112"/>
                  </a:cubicBezTo>
                  <a:cubicBezTo>
                    <a:pt x="1379" y="112"/>
                    <a:pt x="1370" y="115"/>
                    <a:pt x="1362" y="120"/>
                  </a:cubicBezTo>
                  <a:cubicBezTo>
                    <a:pt x="1220" y="205"/>
                    <a:pt x="1056" y="257"/>
                    <a:pt x="888" y="257"/>
                  </a:cubicBezTo>
                  <a:cubicBezTo>
                    <a:pt x="843" y="257"/>
                    <a:pt x="798" y="253"/>
                    <a:pt x="753" y="246"/>
                  </a:cubicBezTo>
                  <a:cubicBezTo>
                    <a:pt x="539" y="228"/>
                    <a:pt x="270" y="228"/>
                    <a:pt x="127" y="31"/>
                  </a:cubicBezTo>
                  <a:cubicBezTo>
                    <a:pt x="116" y="9"/>
                    <a:pt x="99" y="1"/>
                    <a:pt x="8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4586147" y="3072759"/>
              <a:ext cx="85992" cy="16906"/>
            </a:xfrm>
            <a:custGeom>
              <a:avLst/>
              <a:gdLst/>
              <a:ahLst/>
              <a:cxnLst/>
              <a:rect l="l" t="t" r="r" b="b"/>
              <a:pathLst>
                <a:path w="1531" h="301" extrusionOk="0">
                  <a:moveTo>
                    <a:pt x="1446" y="0"/>
                  </a:moveTo>
                  <a:cubicBezTo>
                    <a:pt x="1440" y="0"/>
                    <a:pt x="1434" y="1"/>
                    <a:pt x="1428" y="3"/>
                  </a:cubicBezTo>
                  <a:cubicBezTo>
                    <a:pt x="1218" y="130"/>
                    <a:pt x="985" y="193"/>
                    <a:pt x="753" y="193"/>
                  </a:cubicBezTo>
                  <a:cubicBezTo>
                    <a:pt x="529" y="193"/>
                    <a:pt x="305" y="135"/>
                    <a:pt x="103" y="20"/>
                  </a:cubicBezTo>
                  <a:cubicBezTo>
                    <a:pt x="99" y="19"/>
                    <a:pt x="94" y="18"/>
                    <a:pt x="89" y="18"/>
                  </a:cubicBezTo>
                  <a:cubicBezTo>
                    <a:pt x="41" y="18"/>
                    <a:pt x="1" y="95"/>
                    <a:pt x="50" y="128"/>
                  </a:cubicBezTo>
                  <a:cubicBezTo>
                    <a:pt x="269" y="242"/>
                    <a:pt x="510" y="300"/>
                    <a:pt x="752" y="300"/>
                  </a:cubicBezTo>
                  <a:cubicBezTo>
                    <a:pt x="1003" y="300"/>
                    <a:pt x="1254" y="238"/>
                    <a:pt x="1481" y="110"/>
                  </a:cubicBezTo>
                  <a:cubicBezTo>
                    <a:pt x="1530" y="77"/>
                    <a:pt x="1505" y="0"/>
                    <a:pt x="144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4580867" y="3012044"/>
              <a:ext cx="114638" cy="27858"/>
            </a:xfrm>
            <a:custGeom>
              <a:avLst/>
              <a:gdLst/>
              <a:ahLst/>
              <a:cxnLst/>
              <a:rect l="l" t="t" r="r" b="b"/>
              <a:pathLst>
                <a:path w="2041" h="496" extrusionOk="0">
                  <a:moveTo>
                    <a:pt x="1528" y="1"/>
                  </a:moveTo>
                  <a:cubicBezTo>
                    <a:pt x="1490" y="1"/>
                    <a:pt x="1452" y="4"/>
                    <a:pt x="1414" y="10"/>
                  </a:cubicBezTo>
                  <a:cubicBezTo>
                    <a:pt x="895" y="10"/>
                    <a:pt x="359" y="99"/>
                    <a:pt x="1" y="457"/>
                  </a:cubicBezTo>
                  <a:lnTo>
                    <a:pt x="36" y="475"/>
                  </a:lnTo>
                  <a:cubicBezTo>
                    <a:pt x="113" y="490"/>
                    <a:pt x="189" y="496"/>
                    <a:pt x="266" y="496"/>
                  </a:cubicBezTo>
                  <a:cubicBezTo>
                    <a:pt x="817" y="496"/>
                    <a:pt x="1369" y="167"/>
                    <a:pt x="1933" y="167"/>
                  </a:cubicBezTo>
                  <a:cubicBezTo>
                    <a:pt x="1969" y="167"/>
                    <a:pt x="2005" y="168"/>
                    <a:pt x="2041" y="171"/>
                  </a:cubicBezTo>
                  <a:cubicBezTo>
                    <a:pt x="1893" y="68"/>
                    <a:pt x="1709" y="1"/>
                    <a:pt x="1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4429105" y="3006933"/>
              <a:ext cx="103573" cy="30835"/>
            </a:xfrm>
            <a:custGeom>
              <a:avLst/>
              <a:gdLst/>
              <a:ahLst/>
              <a:cxnLst/>
              <a:rect l="l" t="t" r="r" b="b"/>
              <a:pathLst>
                <a:path w="1844" h="549" extrusionOk="0">
                  <a:moveTo>
                    <a:pt x="712" y="1"/>
                  </a:moveTo>
                  <a:cubicBezTo>
                    <a:pt x="643" y="1"/>
                    <a:pt x="574" y="5"/>
                    <a:pt x="502" y="11"/>
                  </a:cubicBezTo>
                  <a:cubicBezTo>
                    <a:pt x="305" y="29"/>
                    <a:pt x="126" y="101"/>
                    <a:pt x="0" y="244"/>
                  </a:cubicBezTo>
                  <a:cubicBezTo>
                    <a:pt x="106" y="223"/>
                    <a:pt x="215" y="213"/>
                    <a:pt x="325" y="213"/>
                  </a:cubicBezTo>
                  <a:cubicBezTo>
                    <a:pt x="495" y="213"/>
                    <a:pt x="668" y="236"/>
                    <a:pt x="842" y="280"/>
                  </a:cubicBezTo>
                  <a:cubicBezTo>
                    <a:pt x="949" y="316"/>
                    <a:pt x="1056" y="387"/>
                    <a:pt x="1164" y="423"/>
                  </a:cubicBezTo>
                  <a:cubicBezTo>
                    <a:pt x="1378" y="512"/>
                    <a:pt x="1593" y="548"/>
                    <a:pt x="1826" y="548"/>
                  </a:cubicBezTo>
                  <a:lnTo>
                    <a:pt x="1844" y="512"/>
                  </a:lnTo>
                  <a:cubicBezTo>
                    <a:pt x="1754" y="369"/>
                    <a:pt x="1611" y="244"/>
                    <a:pt x="1450" y="155"/>
                  </a:cubicBezTo>
                  <a:cubicBezTo>
                    <a:pt x="1325" y="101"/>
                    <a:pt x="1199" y="65"/>
                    <a:pt x="1074" y="47"/>
                  </a:cubicBezTo>
                  <a:cubicBezTo>
                    <a:pt x="949" y="13"/>
                    <a:pt x="832" y="1"/>
                    <a:pt x="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4444944" y="3040969"/>
              <a:ext cx="80376" cy="28644"/>
            </a:xfrm>
            <a:custGeom>
              <a:avLst/>
              <a:gdLst/>
              <a:ahLst/>
              <a:cxnLst/>
              <a:rect l="l" t="t" r="r" b="b"/>
              <a:pathLst>
                <a:path w="1431" h="510" extrusionOk="0">
                  <a:moveTo>
                    <a:pt x="598" y="0"/>
                  </a:moveTo>
                  <a:cubicBezTo>
                    <a:pt x="524" y="0"/>
                    <a:pt x="452" y="5"/>
                    <a:pt x="381" y="14"/>
                  </a:cubicBezTo>
                  <a:cubicBezTo>
                    <a:pt x="237" y="14"/>
                    <a:pt x="130" y="68"/>
                    <a:pt x="41" y="175"/>
                  </a:cubicBezTo>
                  <a:cubicBezTo>
                    <a:pt x="0" y="215"/>
                    <a:pt x="30" y="265"/>
                    <a:pt x="71" y="265"/>
                  </a:cubicBezTo>
                  <a:cubicBezTo>
                    <a:pt x="84" y="265"/>
                    <a:pt x="99" y="260"/>
                    <a:pt x="112" y="246"/>
                  </a:cubicBezTo>
                  <a:cubicBezTo>
                    <a:pt x="184" y="175"/>
                    <a:pt x="291" y="121"/>
                    <a:pt x="398" y="121"/>
                  </a:cubicBezTo>
                  <a:cubicBezTo>
                    <a:pt x="470" y="112"/>
                    <a:pt x="537" y="108"/>
                    <a:pt x="604" y="108"/>
                  </a:cubicBezTo>
                  <a:cubicBezTo>
                    <a:pt x="671" y="108"/>
                    <a:pt x="738" y="112"/>
                    <a:pt x="810" y="121"/>
                  </a:cubicBezTo>
                  <a:cubicBezTo>
                    <a:pt x="1025" y="157"/>
                    <a:pt x="1222" y="282"/>
                    <a:pt x="1311" y="479"/>
                  </a:cubicBezTo>
                  <a:cubicBezTo>
                    <a:pt x="1322" y="501"/>
                    <a:pt x="1338" y="509"/>
                    <a:pt x="1354" y="509"/>
                  </a:cubicBezTo>
                  <a:cubicBezTo>
                    <a:pt x="1391" y="509"/>
                    <a:pt x="1431" y="463"/>
                    <a:pt x="1418" y="425"/>
                  </a:cubicBezTo>
                  <a:cubicBezTo>
                    <a:pt x="1293" y="193"/>
                    <a:pt x="1078" y="50"/>
                    <a:pt x="828" y="14"/>
                  </a:cubicBezTo>
                  <a:cubicBezTo>
                    <a:pt x="747" y="5"/>
                    <a:pt x="671" y="0"/>
                    <a:pt x="59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4590584" y="3045744"/>
              <a:ext cx="39598" cy="21062"/>
            </a:xfrm>
            <a:custGeom>
              <a:avLst/>
              <a:gdLst/>
              <a:ahLst/>
              <a:cxnLst/>
              <a:rect l="l" t="t" r="r" b="b"/>
              <a:pathLst>
                <a:path w="705" h="375" extrusionOk="0">
                  <a:moveTo>
                    <a:pt x="651" y="0"/>
                  </a:moveTo>
                  <a:cubicBezTo>
                    <a:pt x="418" y="18"/>
                    <a:pt x="203" y="126"/>
                    <a:pt x="42" y="269"/>
                  </a:cubicBezTo>
                  <a:cubicBezTo>
                    <a:pt x="0" y="311"/>
                    <a:pt x="35" y="375"/>
                    <a:pt x="78" y="375"/>
                  </a:cubicBezTo>
                  <a:cubicBezTo>
                    <a:pt x="90" y="375"/>
                    <a:pt x="102" y="370"/>
                    <a:pt x="114" y="358"/>
                  </a:cubicBezTo>
                  <a:cubicBezTo>
                    <a:pt x="257" y="215"/>
                    <a:pt x="454" y="126"/>
                    <a:pt x="651" y="108"/>
                  </a:cubicBezTo>
                  <a:cubicBezTo>
                    <a:pt x="687" y="108"/>
                    <a:pt x="704" y="90"/>
                    <a:pt x="704" y="54"/>
                  </a:cubicBezTo>
                  <a:cubicBezTo>
                    <a:pt x="704" y="18"/>
                    <a:pt x="687" y="0"/>
                    <a:pt x="65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4643212" y="3045744"/>
              <a:ext cx="38868" cy="20669"/>
            </a:xfrm>
            <a:custGeom>
              <a:avLst/>
              <a:gdLst/>
              <a:ahLst/>
              <a:cxnLst/>
              <a:rect l="l" t="t" r="r" b="b"/>
              <a:pathLst>
                <a:path w="692" h="368" extrusionOk="0">
                  <a:moveTo>
                    <a:pt x="72" y="0"/>
                  </a:moveTo>
                  <a:cubicBezTo>
                    <a:pt x="0" y="0"/>
                    <a:pt x="0" y="126"/>
                    <a:pt x="72" y="126"/>
                  </a:cubicBezTo>
                  <a:cubicBezTo>
                    <a:pt x="88" y="124"/>
                    <a:pt x="105" y="123"/>
                    <a:pt x="121" y="123"/>
                  </a:cubicBezTo>
                  <a:cubicBezTo>
                    <a:pt x="299" y="123"/>
                    <a:pt x="460" y="211"/>
                    <a:pt x="591" y="358"/>
                  </a:cubicBezTo>
                  <a:cubicBezTo>
                    <a:pt x="597" y="365"/>
                    <a:pt x="605" y="368"/>
                    <a:pt x="614" y="368"/>
                  </a:cubicBezTo>
                  <a:cubicBezTo>
                    <a:pt x="649" y="368"/>
                    <a:pt x="691" y="312"/>
                    <a:pt x="662" y="269"/>
                  </a:cubicBezTo>
                  <a:cubicBezTo>
                    <a:pt x="519" y="108"/>
                    <a:pt x="286" y="0"/>
                    <a:pt x="7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4451459" y="3098652"/>
              <a:ext cx="70153" cy="44539"/>
            </a:xfrm>
            <a:custGeom>
              <a:avLst/>
              <a:gdLst/>
              <a:ahLst/>
              <a:cxnLst/>
              <a:rect l="l" t="t" r="r" b="b"/>
              <a:pathLst>
                <a:path w="1249" h="793" extrusionOk="0">
                  <a:moveTo>
                    <a:pt x="583" y="0"/>
                  </a:moveTo>
                  <a:cubicBezTo>
                    <a:pt x="341" y="0"/>
                    <a:pt x="1" y="116"/>
                    <a:pt x="32" y="383"/>
                  </a:cubicBezTo>
                  <a:cubicBezTo>
                    <a:pt x="50" y="472"/>
                    <a:pt x="104" y="562"/>
                    <a:pt x="175" y="615"/>
                  </a:cubicBezTo>
                  <a:cubicBezTo>
                    <a:pt x="289" y="730"/>
                    <a:pt x="477" y="792"/>
                    <a:pt x="656" y="792"/>
                  </a:cubicBezTo>
                  <a:cubicBezTo>
                    <a:pt x="840" y="792"/>
                    <a:pt x="1015" y="725"/>
                    <a:pt x="1088" y="580"/>
                  </a:cubicBezTo>
                  <a:cubicBezTo>
                    <a:pt x="1124" y="562"/>
                    <a:pt x="1141" y="526"/>
                    <a:pt x="1159" y="472"/>
                  </a:cubicBezTo>
                  <a:cubicBezTo>
                    <a:pt x="1249" y="239"/>
                    <a:pt x="873" y="43"/>
                    <a:pt x="676" y="7"/>
                  </a:cubicBezTo>
                  <a:cubicBezTo>
                    <a:pt x="648" y="2"/>
                    <a:pt x="616" y="0"/>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4592325" y="3099101"/>
              <a:ext cx="74029" cy="45381"/>
            </a:xfrm>
            <a:custGeom>
              <a:avLst/>
              <a:gdLst/>
              <a:ahLst/>
              <a:cxnLst/>
              <a:rect l="l" t="t" r="r" b="b"/>
              <a:pathLst>
                <a:path w="1318" h="808" extrusionOk="0">
                  <a:moveTo>
                    <a:pt x="606" y="1"/>
                  </a:moveTo>
                  <a:cubicBezTo>
                    <a:pt x="360" y="1"/>
                    <a:pt x="108" y="98"/>
                    <a:pt x="65" y="357"/>
                  </a:cubicBezTo>
                  <a:cubicBezTo>
                    <a:pt x="1" y="726"/>
                    <a:pt x="426" y="807"/>
                    <a:pt x="708" y="807"/>
                  </a:cubicBezTo>
                  <a:cubicBezTo>
                    <a:pt x="740" y="807"/>
                    <a:pt x="771" y="806"/>
                    <a:pt x="799" y="804"/>
                  </a:cubicBezTo>
                  <a:cubicBezTo>
                    <a:pt x="996" y="804"/>
                    <a:pt x="1157" y="697"/>
                    <a:pt x="1228" y="518"/>
                  </a:cubicBezTo>
                  <a:cubicBezTo>
                    <a:pt x="1318" y="231"/>
                    <a:pt x="1013" y="53"/>
                    <a:pt x="781" y="17"/>
                  </a:cubicBezTo>
                  <a:cubicBezTo>
                    <a:pt x="725" y="6"/>
                    <a:pt x="666"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4519590" y="3180430"/>
              <a:ext cx="80432" cy="17186"/>
            </a:xfrm>
            <a:custGeom>
              <a:avLst/>
              <a:gdLst/>
              <a:ahLst/>
              <a:cxnLst/>
              <a:rect l="l" t="t" r="r" b="b"/>
              <a:pathLst>
                <a:path w="1432" h="306" extrusionOk="0">
                  <a:moveTo>
                    <a:pt x="0" y="0"/>
                  </a:moveTo>
                  <a:cubicBezTo>
                    <a:pt x="0" y="0"/>
                    <a:pt x="161" y="287"/>
                    <a:pt x="716" y="305"/>
                  </a:cubicBezTo>
                  <a:cubicBezTo>
                    <a:pt x="731" y="305"/>
                    <a:pt x="746" y="305"/>
                    <a:pt x="761" y="305"/>
                  </a:cubicBezTo>
                  <a:cubicBezTo>
                    <a:pt x="1296" y="305"/>
                    <a:pt x="1432" y="0"/>
                    <a:pt x="1432"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4517568" y="3172398"/>
              <a:ext cx="82454" cy="12581"/>
            </a:xfrm>
            <a:custGeom>
              <a:avLst/>
              <a:gdLst/>
              <a:ahLst/>
              <a:cxnLst/>
              <a:rect l="l" t="t" r="r" b="b"/>
              <a:pathLst>
                <a:path w="1468" h="224" extrusionOk="0">
                  <a:moveTo>
                    <a:pt x="483" y="0"/>
                  </a:moveTo>
                  <a:lnTo>
                    <a:pt x="0" y="143"/>
                  </a:lnTo>
                  <a:cubicBezTo>
                    <a:pt x="242" y="197"/>
                    <a:pt x="488" y="224"/>
                    <a:pt x="734" y="224"/>
                  </a:cubicBezTo>
                  <a:cubicBezTo>
                    <a:pt x="980" y="224"/>
                    <a:pt x="1226" y="197"/>
                    <a:pt x="1468" y="143"/>
                  </a:cubicBezTo>
                  <a:lnTo>
                    <a:pt x="1020" y="0"/>
                  </a:lnTo>
                  <a:lnTo>
                    <a:pt x="752" y="143"/>
                  </a:lnTo>
                  <a:lnTo>
                    <a:pt x="483"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4515546" y="3178408"/>
              <a:ext cx="85487" cy="7077"/>
            </a:xfrm>
            <a:custGeom>
              <a:avLst/>
              <a:gdLst/>
              <a:ahLst/>
              <a:cxnLst/>
              <a:rect l="l" t="t" r="r" b="b"/>
              <a:pathLst>
                <a:path w="1522" h="126" extrusionOk="0">
                  <a:moveTo>
                    <a:pt x="36" y="1"/>
                  </a:moveTo>
                  <a:cubicBezTo>
                    <a:pt x="18" y="1"/>
                    <a:pt x="0" y="18"/>
                    <a:pt x="0" y="36"/>
                  </a:cubicBezTo>
                  <a:cubicBezTo>
                    <a:pt x="0" y="54"/>
                    <a:pt x="0" y="54"/>
                    <a:pt x="18" y="72"/>
                  </a:cubicBezTo>
                  <a:cubicBezTo>
                    <a:pt x="287" y="108"/>
                    <a:pt x="555" y="126"/>
                    <a:pt x="824" y="126"/>
                  </a:cubicBezTo>
                  <a:cubicBezTo>
                    <a:pt x="1056" y="126"/>
                    <a:pt x="1271" y="108"/>
                    <a:pt x="1504" y="54"/>
                  </a:cubicBezTo>
                  <a:cubicBezTo>
                    <a:pt x="1522" y="54"/>
                    <a:pt x="1522" y="36"/>
                    <a:pt x="1522" y="18"/>
                  </a:cubicBezTo>
                  <a:cubicBezTo>
                    <a:pt x="1522" y="1"/>
                    <a:pt x="1504" y="1"/>
                    <a:pt x="1486" y="1"/>
                  </a:cubicBezTo>
                  <a:cubicBezTo>
                    <a:pt x="1271" y="36"/>
                    <a:pt x="1038" y="72"/>
                    <a:pt x="824" y="72"/>
                  </a:cubicBezTo>
                  <a:cubicBezTo>
                    <a:pt x="555" y="72"/>
                    <a:pt x="287" y="54"/>
                    <a:pt x="36"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4126592" y="3528211"/>
              <a:ext cx="330714" cy="154004"/>
            </a:xfrm>
            <a:custGeom>
              <a:avLst/>
              <a:gdLst/>
              <a:ahLst/>
              <a:cxnLst/>
              <a:rect l="l" t="t" r="r" b="b"/>
              <a:pathLst>
                <a:path w="5888" h="2742" extrusionOk="0">
                  <a:moveTo>
                    <a:pt x="1843" y="0"/>
                  </a:moveTo>
                  <a:cubicBezTo>
                    <a:pt x="1843" y="0"/>
                    <a:pt x="0" y="2344"/>
                    <a:pt x="1414" y="2631"/>
                  </a:cubicBezTo>
                  <a:cubicBezTo>
                    <a:pt x="1823" y="2712"/>
                    <a:pt x="2338" y="2742"/>
                    <a:pt x="2866" y="2742"/>
                  </a:cubicBezTo>
                  <a:cubicBezTo>
                    <a:pt x="4186" y="2742"/>
                    <a:pt x="5583" y="2559"/>
                    <a:pt x="5583" y="2559"/>
                  </a:cubicBezTo>
                  <a:cubicBezTo>
                    <a:pt x="5673" y="2201"/>
                    <a:pt x="5780" y="1825"/>
                    <a:pt x="5888" y="1450"/>
                  </a:cubicBezTo>
                  <a:cubicBezTo>
                    <a:pt x="4689" y="1324"/>
                    <a:pt x="3543" y="859"/>
                    <a:pt x="2577" y="143"/>
                  </a:cubicBezTo>
                  <a:lnTo>
                    <a:pt x="18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4244149" y="4480002"/>
              <a:ext cx="61391" cy="149848"/>
            </a:xfrm>
            <a:custGeom>
              <a:avLst/>
              <a:gdLst/>
              <a:ahLst/>
              <a:cxnLst/>
              <a:rect l="l" t="t" r="r" b="b"/>
              <a:pathLst>
                <a:path w="1093" h="2668" extrusionOk="0">
                  <a:moveTo>
                    <a:pt x="752" y="1"/>
                  </a:moveTo>
                  <a:cubicBezTo>
                    <a:pt x="699" y="198"/>
                    <a:pt x="609" y="359"/>
                    <a:pt x="484" y="520"/>
                  </a:cubicBezTo>
                  <a:cubicBezTo>
                    <a:pt x="362" y="664"/>
                    <a:pt x="261" y="691"/>
                    <a:pt x="201" y="691"/>
                  </a:cubicBezTo>
                  <a:cubicBezTo>
                    <a:pt x="165" y="691"/>
                    <a:pt x="144" y="681"/>
                    <a:pt x="144" y="681"/>
                  </a:cubicBezTo>
                  <a:cubicBezTo>
                    <a:pt x="144" y="681"/>
                    <a:pt x="72" y="1074"/>
                    <a:pt x="37" y="1647"/>
                  </a:cubicBezTo>
                  <a:cubicBezTo>
                    <a:pt x="1" y="2220"/>
                    <a:pt x="19" y="2667"/>
                    <a:pt x="198" y="2667"/>
                  </a:cubicBezTo>
                  <a:cubicBezTo>
                    <a:pt x="359" y="2667"/>
                    <a:pt x="520" y="2488"/>
                    <a:pt x="734" y="2059"/>
                  </a:cubicBezTo>
                  <a:cubicBezTo>
                    <a:pt x="931" y="1522"/>
                    <a:pt x="1039" y="967"/>
                    <a:pt x="1092" y="394"/>
                  </a:cubicBezTo>
                  <a:cubicBezTo>
                    <a:pt x="1092" y="215"/>
                    <a:pt x="752" y="1"/>
                    <a:pt x="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4767846" y="4431756"/>
              <a:ext cx="61335" cy="150859"/>
            </a:xfrm>
            <a:custGeom>
              <a:avLst/>
              <a:gdLst/>
              <a:ahLst/>
              <a:cxnLst/>
              <a:rect l="l" t="t" r="r" b="b"/>
              <a:pathLst>
                <a:path w="1092" h="2686" extrusionOk="0">
                  <a:moveTo>
                    <a:pt x="519" y="1"/>
                  </a:moveTo>
                  <a:lnTo>
                    <a:pt x="36" y="394"/>
                  </a:lnTo>
                  <a:cubicBezTo>
                    <a:pt x="0" y="645"/>
                    <a:pt x="18" y="896"/>
                    <a:pt x="90" y="1128"/>
                  </a:cubicBezTo>
                  <a:cubicBezTo>
                    <a:pt x="197" y="1558"/>
                    <a:pt x="555" y="2685"/>
                    <a:pt x="823" y="2685"/>
                  </a:cubicBezTo>
                  <a:cubicBezTo>
                    <a:pt x="1092" y="2685"/>
                    <a:pt x="949" y="2094"/>
                    <a:pt x="949" y="1826"/>
                  </a:cubicBezTo>
                  <a:lnTo>
                    <a:pt x="949" y="663"/>
                  </a:lnTo>
                  <a:cubicBezTo>
                    <a:pt x="877" y="591"/>
                    <a:pt x="805" y="520"/>
                    <a:pt x="752" y="448"/>
                  </a:cubicBezTo>
                  <a:cubicBezTo>
                    <a:pt x="662" y="305"/>
                    <a:pt x="591" y="144"/>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4450224" y="3596509"/>
              <a:ext cx="81443" cy="32913"/>
            </a:xfrm>
            <a:custGeom>
              <a:avLst/>
              <a:gdLst/>
              <a:ahLst/>
              <a:cxnLst/>
              <a:rect l="l" t="t" r="r" b="b"/>
              <a:pathLst>
                <a:path w="1450" h="586" extrusionOk="0">
                  <a:moveTo>
                    <a:pt x="734" y="1"/>
                  </a:moveTo>
                  <a:cubicBezTo>
                    <a:pt x="644" y="19"/>
                    <a:pt x="555" y="55"/>
                    <a:pt x="483" y="108"/>
                  </a:cubicBezTo>
                  <a:cubicBezTo>
                    <a:pt x="340" y="198"/>
                    <a:pt x="179" y="251"/>
                    <a:pt x="0" y="305"/>
                  </a:cubicBezTo>
                  <a:lnTo>
                    <a:pt x="591" y="574"/>
                  </a:lnTo>
                  <a:cubicBezTo>
                    <a:pt x="657" y="581"/>
                    <a:pt x="724" y="585"/>
                    <a:pt x="790" y="585"/>
                  </a:cubicBezTo>
                  <a:cubicBezTo>
                    <a:pt x="882" y="585"/>
                    <a:pt x="972" y="577"/>
                    <a:pt x="1056" y="556"/>
                  </a:cubicBezTo>
                  <a:cubicBezTo>
                    <a:pt x="1181" y="520"/>
                    <a:pt x="1307" y="466"/>
                    <a:pt x="1414" y="395"/>
                  </a:cubicBezTo>
                  <a:cubicBezTo>
                    <a:pt x="1432" y="359"/>
                    <a:pt x="1450" y="341"/>
                    <a:pt x="1450" y="305"/>
                  </a:cubicBezTo>
                  <a:cubicBezTo>
                    <a:pt x="1450" y="251"/>
                    <a:pt x="1396" y="216"/>
                    <a:pt x="1342" y="216"/>
                  </a:cubicBezTo>
                  <a:lnTo>
                    <a:pt x="1199" y="216"/>
                  </a:lnTo>
                  <a:cubicBezTo>
                    <a:pt x="1020" y="198"/>
                    <a:pt x="895" y="1"/>
                    <a:pt x="734" y="1"/>
                  </a:cubicBezTo>
                  <a:close/>
                </a:path>
              </a:pathLst>
            </a:custGeom>
            <a:solidFill>
              <a:srgbClr val="E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4480385" y="3535344"/>
              <a:ext cx="57347" cy="156700"/>
            </a:xfrm>
            <a:custGeom>
              <a:avLst/>
              <a:gdLst/>
              <a:ahLst/>
              <a:cxnLst/>
              <a:rect l="l" t="t" r="r" b="b"/>
              <a:pathLst>
                <a:path w="1021" h="2790" extrusionOk="0">
                  <a:moveTo>
                    <a:pt x="138" y="0"/>
                  </a:moveTo>
                  <a:cubicBezTo>
                    <a:pt x="86" y="0"/>
                    <a:pt x="37" y="23"/>
                    <a:pt x="18" y="70"/>
                  </a:cubicBezTo>
                  <a:cubicBezTo>
                    <a:pt x="0" y="124"/>
                    <a:pt x="0" y="159"/>
                    <a:pt x="18" y="213"/>
                  </a:cubicBezTo>
                  <a:lnTo>
                    <a:pt x="662" y="2790"/>
                  </a:lnTo>
                  <a:lnTo>
                    <a:pt x="1020" y="2754"/>
                  </a:lnTo>
                  <a:cubicBezTo>
                    <a:pt x="734" y="1967"/>
                    <a:pt x="519" y="1144"/>
                    <a:pt x="376" y="320"/>
                  </a:cubicBezTo>
                  <a:cubicBezTo>
                    <a:pt x="376" y="213"/>
                    <a:pt x="340" y="124"/>
                    <a:pt x="269" y="52"/>
                  </a:cubicBezTo>
                  <a:cubicBezTo>
                    <a:pt x="235" y="18"/>
                    <a:pt x="185"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4405965" y="3612628"/>
              <a:ext cx="160920" cy="78631"/>
            </a:xfrm>
            <a:custGeom>
              <a:avLst/>
              <a:gdLst/>
              <a:ahLst/>
              <a:cxnLst/>
              <a:rect l="l" t="t" r="r" b="b"/>
              <a:pathLst>
                <a:path w="2865" h="1400" extrusionOk="0">
                  <a:moveTo>
                    <a:pt x="860" y="0"/>
                  </a:moveTo>
                  <a:lnTo>
                    <a:pt x="1" y="770"/>
                  </a:lnTo>
                  <a:cubicBezTo>
                    <a:pt x="582" y="1185"/>
                    <a:pt x="1272" y="1400"/>
                    <a:pt x="1969" y="1400"/>
                  </a:cubicBezTo>
                  <a:cubicBezTo>
                    <a:pt x="2023" y="1400"/>
                    <a:pt x="2077" y="1399"/>
                    <a:pt x="2130" y="1396"/>
                  </a:cubicBezTo>
                  <a:lnTo>
                    <a:pt x="2417" y="1360"/>
                  </a:lnTo>
                  <a:cubicBezTo>
                    <a:pt x="2452" y="1360"/>
                    <a:pt x="2488" y="1360"/>
                    <a:pt x="2506" y="1342"/>
                  </a:cubicBezTo>
                  <a:cubicBezTo>
                    <a:pt x="2524" y="1289"/>
                    <a:pt x="2524" y="1253"/>
                    <a:pt x="2488" y="1217"/>
                  </a:cubicBezTo>
                  <a:cubicBezTo>
                    <a:pt x="2452" y="1199"/>
                    <a:pt x="2399" y="1181"/>
                    <a:pt x="2363" y="1181"/>
                  </a:cubicBezTo>
                  <a:cubicBezTo>
                    <a:pt x="2381" y="1175"/>
                    <a:pt x="2399" y="1173"/>
                    <a:pt x="2417" y="1173"/>
                  </a:cubicBezTo>
                  <a:cubicBezTo>
                    <a:pt x="2452" y="1173"/>
                    <a:pt x="2488" y="1181"/>
                    <a:pt x="2524" y="1181"/>
                  </a:cubicBezTo>
                  <a:cubicBezTo>
                    <a:pt x="2596" y="1181"/>
                    <a:pt x="2667" y="1128"/>
                    <a:pt x="2631" y="1074"/>
                  </a:cubicBezTo>
                  <a:cubicBezTo>
                    <a:pt x="2614" y="1056"/>
                    <a:pt x="2596" y="1038"/>
                    <a:pt x="2578" y="1020"/>
                  </a:cubicBezTo>
                  <a:lnTo>
                    <a:pt x="2363" y="913"/>
                  </a:lnTo>
                  <a:lnTo>
                    <a:pt x="2363" y="913"/>
                  </a:lnTo>
                  <a:cubicBezTo>
                    <a:pt x="2395" y="922"/>
                    <a:pt x="2429" y="927"/>
                    <a:pt x="2463" y="927"/>
                  </a:cubicBezTo>
                  <a:cubicBezTo>
                    <a:pt x="2560" y="927"/>
                    <a:pt x="2659" y="890"/>
                    <a:pt x="2739" y="823"/>
                  </a:cubicBezTo>
                  <a:cubicBezTo>
                    <a:pt x="2614" y="716"/>
                    <a:pt x="2452" y="662"/>
                    <a:pt x="2291" y="627"/>
                  </a:cubicBezTo>
                  <a:lnTo>
                    <a:pt x="2291" y="627"/>
                  </a:lnTo>
                  <a:cubicBezTo>
                    <a:pt x="2327" y="631"/>
                    <a:pt x="2364" y="633"/>
                    <a:pt x="2402" y="633"/>
                  </a:cubicBezTo>
                  <a:cubicBezTo>
                    <a:pt x="2514" y="633"/>
                    <a:pt x="2631" y="613"/>
                    <a:pt x="2739" y="573"/>
                  </a:cubicBezTo>
                  <a:cubicBezTo>
                    <a:pt x="2793" y="555"/>
                    <a:pt x="2864" y="483"/>
                    <a:pt x="2846" y="430"/>
                  </a:cubicBezTo>
                  <a:cubicBezTo>
                    <a:pt x="2846" y="376"/>
                    <a:pt x="2775" y="358"/>
                    <a:pt x="2721" y="358"/>
                  </a:cubicBez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5011047" y="3861894"/>
              <a:ext cx="117671" cy="133729"/>
            </a:xfrm>
            <a:custGeom>
              <a:avLst/>
              <a:gdLst/>
              <a:ahLst/>
              <a:cxnLst/>
              <a:rect l="l" t="t" r="r" b="b"/>
              <a:pathLst>
                <a:path w="2095" h="2381" extrusionOk="0">
                  <a:moveTo>
                    <a:pt x="1218" y="0"/>
                  </a:moveTo>
                  <a:lnTo>
                    <a:pt x="752" y="287"/>
                  </a:lnTo>
                  <a:cubicBezTo>
                    <a:pt x="573" y="287"/>
                    <a:pt x="502" y="501"/>
                    <a:pt x="412" y="662"/>
                  </a:cubicBezTo>
                  <a:cubicBezTo>
                    <a:pt x="341" y="823"/>
                    <a:pt x="233" y="967"/>
                    <a:pt x="108" y="1092"/>
                  </a:cubicBezTo>
                  <a:cubicBezTo>
                    <a:pt x="54" y="1110"/>
                    <a:pt x="19" y="1146"/>
                    <a:pt x="19" y="1199"/>
                  </a:cubicBezTo>
                  <a:cubicBezTo>
                    <a:pt x="1" y="1289"/>
                    <a:pt x="90" y="1342"/>
                    <a:pt x="180" y="1342"/>
                  </a:cubicBezTo>
                  <a:cubicBezTo>
                    <a:pt x="251" y="1324"/>
                    <a:pt x="323" y="1271"/>
                    <a:pt x="377" y="1217"/>
                  </a:cubicBezTo>
                  <a:cubicBezTo>
                    <a:pt x="466" y="1128"/>
                    <a:pt x="555" y="1038"/>
                    <a:pt x="627" y="949"/>
                  </a:cubicBezTo>
                  <a:lnTo>
                    <a:pt x="681" y="1754"/>
                  </a:lnTo>
                  <a:cubicBezTo>
                    <a:pt x="681" y="1843"/>
                    <a:pt x="734" y="1951"/>
                    <a:pt x="824" y="1951"/>
                  </a:cubicBezTo>
                  <a:lnTo>
                    <a:pt x="896" y="1307"/>
                  </a:lnTo>
                  <a:cubicBezTo>
                    <a:pt x="985" y="1682"/>
                    <a:pt x="1146" y="2040"/>
                    <a:pt x="1325" y="2380"/>
                  </a:cubicBezTo>
                  <a:cubicBezTo>
                    <a:pt x="1414" y="2255"/>
                    <a:pt x="1361" y="2076"/>
                    <a:pt x="1325" y="1933"/>
                  </a:cubicBezTo>
                  <a:cubicBezTo>
                    <a:pt x="1253" y="1700"/>
                    <a:pt x="1236" y="1486"/>
                    <a:pt x="1253" y="1253"/>
                  </a:cubicBezTo>
                  <a:lnTo>
                    <a:pt x="1253" y="1253"/>
                  </a:lnTo>
                  <a:cubicBezTo>
                    <a:pt x="1361" y="1521"/>
                    <a:pt x="1468" y="1790"/>
                    <a:pt x="1593" y="2058"/>
                  </a:cubicBezTo>
                  <a:cubicBezTo>
                    <a:pt x="1611" y="2094"/>
                    <a:pt x="1629" y="2112"/>
                    <a:pt x="1665" y="2112"/>
                  </a:cubicBezTo>
                  <a:cubicBezTo>
                    <a:pt x="1683" y="2112"/>
                    <a:pt x="1719" y="2058"/>
                    <a:pt x="1701" y="2004"/>
                  </a:cubicBezTo>
                  <a:cubicBezTo>
                    <a:pt x="1665" y="1754"/>
                    <a:pt x="1629" y="1486"/>
                    <a:pt x="1593" y="1217"/>
                  </a:cubicBezTo>
                  <a:cubicBezTo>
                    <a:pt x="1601" y="1209"/>
                    <a:pt x="1611" y="1206"/>
                    <a:pt x="1622" y="1206"/>
                  </a:cubicBezTo>
                  <a:cubicBezTo>
                    <a:pt x="1661" y="1206"/>
                    <a:pt x="1713" y="1247"/>
                    <a:pt x="1754" y="1289"/>
                  </a:cubicBezTo>
                  <a:lnTo>
                    <a:pt x="2059" y="1700"/>
                  </a:lnTo>
                  <a:cubicBezTo>
                    <a:pt x="2094" y="1664"/>
                    <a:pt x="2077" y="1611"/>
                    <a:pt x="2059" y="1575"/>
                  </a:cubicBezTo>
                  <a:cubicBezTo>
                    <a:pt x="1808" y="1038"/>
                    <a:pt x="1522" y="519"/>
                    <a:pt x="1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4553795" y="3750292"/>
              <a:ext cx="44204" cy="237129"/>
            </a:xfrm>
            <a:custGeom>
              <a:avLst/>
              <a:gdLst/>
              <a:ahLst/>
              <a:cxnLst/>
              <a:rect l="l" t="t" r="r" b="b"/>
              <a:pathLst>
                <a:path w="787" h="4222" extrusionOk="0">
                  <a:moveTo>
                    <a:pt x="608" y="1"/>
                  </a:moveTo>
                  <a:cubicBezTo>
                    <a:pt x="554" y="1"/>
                    <a:pt x="501" y="37"/>
                    <a:pt x="501" y="108"/>
                  </a:cubicBezTo>
                  <a:lnTo>
                    <a:pt x="501" y="2435"/>
                  </a:lnTo>
                  <a:cubicBezTo>
                    <a:pt x="518" y="2739"/>
                    <a:pt x="501" y="3061"/>
                    <a:pt x="483" y="3383"/>
                  </a:cubicBezTo>
                  <a:cubicBezTo>
                    <a:pt x="465" y="3634"/>
                    <a:pt x="322" y="3884"/>
                    <a:pt x="107" y="4009"/>
                  </a:cubicBezTo>
                  <a:cubicBezTo>
                    <a:pt x="0" y="4070"/>
                    <a:pt x="62" y="4222"/>
                    <a:pt x="160" y="4222"/>
                  </a:cubicBezTo>
                  <a:cubicBezTo>
                    <a:pt x="177" y="4222"/>
                    <a:pt x="195" y="4217"/>
                    <a:pt x="214" y="4206"/>
                  </a:cubicBezTo>
                  <a:cubicBezTo>
                    <a:pt x="787" y="3956"/>
                    <a:pt x="733" y="3168"/>
                    <a:pt x="715" y="2649"/>
                  </a:cubicBezTo>
                  <a:lnTo>
                    <a:pt x="715" y="108"/>
                  </a:lnTo>
                  <a:cubicBezTo>
                    <a:pt x="715" y="37"/>
                    <a:pt x="662" y="1"/>
                    <a:pt x="60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4577890" y="3753325"/>
              <a:ext cx="52292" cy="198094"/>
            </a:xfrm>
            <a:custGeom>
              <a:avLst/>
              <a:gdLst/>
              <a:ahLst/>
              <a:cxnLst/>
              <a:rect l="l" t="t" r="r" b="b"/>
              <a:pathLst>
                <a:path w="931" h="3527" extrusionOk="0">
                  <a:moveTo>
                    <a:pt x="823" y="1"/>
                  </a:moveTo>
                  <a:cubicBezTo>
                    <a:pt x="769" y="1"/>
                    <a:pt x="716" y="36"/>
                    <a:pt x="716" y="108"/>
                  </a:cubicBezTo>
                  <a:lnTo>
                    <a:pt x="716" y="126"/>
                  </a:lnTo>
                  <a:cubicBezTo>
                    <a:pt x="698" y="573"/>
                    <a:pt x="698" y="1021"/>
                    <a:pt x="680" y="1468"/>
                  </a:cubicBezTo>
                  <a:cubicBezTo>
                    <a:pt x="680" y="1844"/>
                    <a:pt x="644" y="2237"/>
                    <a:pt x="662" y="2631"/>
                  </a:cubicBezTo>
                  <a:lnTo>
                    <a:pt x="662" y="2649"/>
                  </a:lnTo>
                  <a:lnTo>
                    <a:pt x="662" y="2739"/>
                  </a:lnTo>
                  <a:cubicBezTo>
                    <a:pt x="662" y="2810"/>
                    <a:pt x="644" y="2882"/>
                    <a:pt x="626" y="2935"/>
                  </a:cubicBezTo>
                  <a:cubicBezTo>
                    <a:pt x="555" y="3150"/>
                    <a:pt x="358" y="3311"/>
                    <a:pt x="143" y="3311"/>
                  </a:cubicBezTo>
                  <a:cubicBezTo>
                    <a:pt x="5" y="3311"/>
                    <a:pt x="0" y="3527"/>
                    <a:pt x="128" y="3527"/>
                  </a:cubicBezTo>
                  <a:cubicBezTo>
                    <a:pt x="133" y="3527"/>
                    <a:pt x="138" y="3527"/>
                    <a:pt x="143" y="3526"/>
                  </a:cubicBezTo>
                  <a:cubicBezTo>
                    <a:pt x="394" y="3526"/>
                    <a:pt x="644" y="3383"/>
                    <a:pt x="787" y="3150"/>
                  </a:cubicBezTo>
                  <a:cubicBezTo>
                    <a:pt x="859" y="2989"/>
                    <a:pt x="895" y="2828"/>
                    <a:pt x="877" y="2649"/>
                  </a:cubicBezTo>
                  <a:cubicBezTo>
                    <a:pt x="877" y="2327"/>
                    <a:pt x="877" y="1987"/>
                    <a:pt x="895" y="1665"/>
                  </a:cubicBezTo>
                  <a:cubicBezTo>
                    <a:pt x="895" y="1146"/>
                    <a:pt x="913" y="627"/>
                    <a:pt x="930" y="108"/>
                  </a:cubicBezTo>
                  <a:cubicBezTo>
                    <a:pt x="930" y="36"/>
                    <a:pt x="877" y="1"/>
                    <a:pt x="82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4105473" y="3933730"/>
              <a:ext cx="498655" cy="512112"/>
            </a:xfrm>
            <a:custGeom>
              <a:avLst/>
              <a:gdLst/>
              <a:ahLst/>
              <a:cxnLst/>
              <a:rect l="l" t="t" r="r" b="b"/>
              <a:pathLst>
                <a:path w="8878" h="9118" extrusionOk="0">
                  <a:moveTo>
                    <a:pt x="8688" y="1"/>
                  </a:moveTo>
                  <a:cubicBezTo>
                    <a:pt x="8673" y="1"/>
                    <a:pt x="8658" y="3"/>
                    <a:pt x="8644" y="10"/>
                  </a:cubicBezTo>
                  <a:lnTo>
                    <a:pt x="8644" y="45"/>
                  </a:lnTo>
                  <a:cubicBezTo>
                    <a:pt x="8089" y="296"/>
                    <a:pt x="7516" y="529"/>
                    <a:pt x="6944" y="708"/>
                  </a:cubicBezTo>
                  <a:cubicBezTo>
                    <a:pt x="6353" y="904"/>
                    <a:pt x="5762" y="1030"/>
                    <a:pt x="5172" y="1173"/>
                  </a:cubicBezTo>
                  <a:cubicBezTo>
                    <a:pt x="3991" y="1459"/>
                    <a:pt x="2846" y="1835"/>
                    <a:pt x="1718" y="2282"/>
                  </a:cubicBezTo>
                  <a:cubicBezTo>
                    <a:pt x="1414" y="2408"/>
                    <a:pt x="1110" y="2533"/>
                    <a:pt x="805" y="2658"/>
                  </a:cubicBezTo>
                  <a:cubicBezTo>
                    <a:pt x="624" y="2734"/>
                    <a:pt x="442" y="2861"/>
                    <a:pt x="423" y="3050"/>
                  </a:cubicBezTo>
                  <a:lnTo>
                    <a:pt x="423" y="3050"/>
                  </a:lnTo>
                  <a:lnTo>
                    <a:pt x="125" y="3088"/>
                  </a:lnTo>
                  <a:cubicBezTo>
                    <a:pt x="54" y="3088"/>
                    <a:pt x="0" y="3159"/>
                    <a:pt x="18" y="3231"/>
                  </a:cubicBezTo>
                  <a:cubicBezTo>
                    <a:pt x="125" y="3750"/>
                    <a:pt x="269" y="4287"/>
                    <a:pt x="448" y="4806"/>
                  </a:cubicBezTo>
                  <a:cubicBezTo>
                    <a:pt x="609" y="5325"/>
                    <a:pt x="788" y="5861"/>
                    <a:pt x="949" y="6362"/>
                  </a:cubicBezTo>
                  <a:cubicBezTo>
                    <a:pt x="1253" y="7311"/>
                    <a:pt x="1521" y="8295"/>
                    <a:pt x="2130" y="9083"/>
                  </a:cubicBezTo>
                  <a:cubicBezTo>
                    <a:pt x="2151" y="9107"/>
                    <a:pt x="2175" y="9118"/>
                    <a:pt x="2200" y="9118"/>
                  </a:cubicBezTo>
                  <a:cubicBezTo>
                    <a:pt x="2281" y="9118"/>
                    <a:pt x="2359" y="9004"/>
                    <a:pt x="2291" y="8921"/>
                  </a:cubicBezTo>
                  <a:cubicBezTo>
                    <a:pt x="1682" y="8134"/>
                    <a:pt x="1432" y="7132"/>
                    <a:pt x="1145" y="6201"/>
                  </a:cubicBezTo>
                  <a:lnTo>
                    <a:pt x="644" y="4680"/>
                  </a:lnTo>
                  <a:cubicBezTo>
                    <a:pt x="480" y="4220"/>
                    <a:pt x="361" y="3760"/>
                    <a:pt x="259" y="3286"/>
                  </a:cubicBezTo>
                  <a:lnTo>
                    <a:pt x="259" y="3286"/>
                  </a:lnTo>
                  <a:lnTo>
                    <a:pt x="555" y="3249"/>
                  </a:lnTo>
                  <a:cubicBezTo>
                    <a:pt x="627" y="3231"/>
                    <a:pt x="662" y="3177"/>
                    <a:pt x="662" y="3106"/>
                  </a:cubicBezTo>
                  <a:cubicBezTo>
                    <a:pt x="609" y="2891"/>
                    <a:pt x="1110" y="2766"/>
                    <a:pt x="1235" y="2712"/>
                  </a:cubicBezTo>
                  <a:cubicBezTo>
                    <a:pt x="1503" y="2604"/>
                    <a:pt x="1790" y="2497"/>
                    <a:pt x="2058" y="2390"/>
                  </a:cubicBezTo>
                  <a:cubicBezTo>
                    <a:pt x="2595" y="2175"/>
                    <a:pt x="3132" y="1978"/>
                    <a:pt x="3687" y="1799"/>
                  </a:cubicBezTo>
                  <a:cubicBezTo>
                    <a:pt x="4778" y="1441"/>
                    <a:pt x="5906" y="1262"/>
                    <a:pt x="6997" y="904"/>
                  </a:cubicBezTo>
                  <a:cubicBezTo>
                    <a:pt x="7606" y="708"/>
                    <a:pt x="8178" y="475"/>
                    <a:pt x="8751" y="207"/>
                  </a:cubicBezTo>
                  <a:cubicBezTo>
                    <a:pt x="8877" y="159"/>
                    <a:pt x="8795" y="1"/>
                    <a:pt x="868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4611310" y="3927945"/>
              <a:ext cx="376715" cy="477739"/>
            </a:xfrm>
            <a:custGeom>
              <a:avLst/>
              <a:gdLst/>
              <a:ahLst/>
              <a:cxnLst/>
              <a:rect l="l" t="t" r="r" b="b"/>
              <a:pathLst>
                <a:path w="6707" h="8506" extrusionOk="0">
                  <a:moveTo>
                    <a:pt x="146" y="0"/>
                  </a:moveTo>
                  <a:cubicBezTo>
                    <a:pt x="54" y="0"/>
                    <a:pt x="0" y="143"/>
                    <a:pt x="103" y="202"/>
                  </a:cubicBezTo>
                  <a:lnTo>
                    <a:pt x="85" y="202"/>
                  </a:lnTo>
                  <a:cubicBezTo>
                    <a:pt x="1606" y="1258"/>
                    <a:pt x="3234" y="2153"/>
                    <a:pt x="4935" y="2869"/>
                  </a:cubicBezTo>
                  <a:cubicBezTo>
                    <a:pt x="5382" y="3084"/>
                    <a:pt x="5829" y="3269"/>
                    <a:pt x="6276" y="3465"/>
                  </a:cubicBezTo>
                  <a:lnTo>
                    <a:pt x="6276" y="3465"/>
                  </a:lnTo>
                  <a:cubicBezTo>
                    <a:pt x="6233" y="3555"/>
                    <a:pt x="6205" y="3659"/>
                    <a:pt x="6205" y="3763"/>
                  </a:cubicBezTo>
                  <a:cubicBezTo>
                    <a:pt x="6205" y="3799"/>
                    <a:pt x="6223" y="3835"/>
                    <a:pt x="6259" y="3853"/>
                  </a:cubicBezTo>
                  <a:lnTo>
                    <a:pt x="6411" y="3934"/>
                  </a:lnTo>
                  <a:lnTo>
                    <a:pt x="6411" y="3934"/>
                  </a:lnTo>
                  <a:cubicBezTo>
                    <a:pt x="5872" y="4605"/>
                    <a:pt x="5398" y="5341"/>
                    <a:pt x="5006" y="6125"/>
                  </a:cubicBezTo>
                  <a:cubicBezTo>
                    <a:pt x="4595" y="6895"/>
                    <a:pt x="4201" y="7682"/>
                    <a:pt x="3575" y="8309"/>
                  </a:cubicBezTo>
                  <a:cubicBezTo>
                    <a:pt x="3492" y="8391"/>
                    <a:pt x="3568" y="8505"/>
                    <a:pt x="3648" y="8505"/>
                  </a:cubicBezTo>
                  <a:cubicBezTo>
                    <a:pt x="3672" y="8505"/>
                    <a:pt x="3697" y="8495"/>
                    <a:pt x="3718" y="8470"/>
                  </a:cubicBezTo>
                  <a:cubicBezTo>
                    <a:pt x="4344" y="7861"/>
                    <a:pt x="4756" y="7092"/>
                    <a:pt x="5149" y="6322"/>
                  </a:cubicBezTo>
                  <a:cubicBezTo>
                    <a:pt x="5561" y="5481"/>
                    <a:pt x="6062" y="4694"/>
                    <a:pt x="6670" y="3978"/>
                  </a:cubicBezTo>
                  <a:cubicBezTo>
                    <a:pt x="6706" y="3924"/>
                    <a:pt x="6706" y="3853"/>
                    <a:pt x="6652" y="3817"/>
                  </a:cubicBezTo>
                  <a:lnTo>
                    <a:pt x="6443" y="3692"/>
                  </a:lnTo>
                  <a:lnTo>
                    <a:pt x="6443" y="3692"/>
                  </a:lnTo>
                  <a:cubicBezTo>
                    <a:pt x="6456" y="3615"/>
                    <a:pt x="6490" y="3546"/>
                    <a:pt x="6545" y="3477"/>
                  </a:cubicBezTo>
                  <a:cubicBezTo>
                    <a:pt x="6563" y="3423"/>
                    <a:pt x="6545" y="3352"/>
                    <a:pt x="6491" y="3334"/>
                  </a:cubicBezTo>
                  <a:cubicBezTo>
                    <a:pt x="4809" y="2582"/>
                    <a:pt x="3091" y="1849"/>
                    <a:pt x="1517" y="882"/>
                  </a:cubicBezTo>
                  <a:cubicBezTo>
                    <a:pt x="1069" y="614"/>
                    <a:pt x="640" y="327"/>
                    <a:pt x="210" y="23"/>
                  </a:cubicBezTo>
                  <a:cubicBezTo>
                    <a:pt x="188" y="7"/>
                    <a:pt x="166" y="0"/>
                    <a:pt x="14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4397933" y="3782419"/>
              <a:ext cx="454058" cy="42236"/>
            </a:xfrm>
            <a:custGeom>
              <a:avLst/>
              <a:gdLst/>
              <a:ahLst/>
              <a:cxnLst/>
              <a:rect l="l" t="t" r="r" b="b"/>
              <a:pathLst>
                <a:path w="8084" h="752" extrusionOk="0">
                  <a:moveTo>
                    <a:pt x="7909" y="0"/>
                  </a:moveTo>
                  <a:cubicBezTo>
                    <a:pt x="7904" y="0"/>
                    <a:pt x="7898" y="1"/>
                    <a:pt x="7892" y="2"/>
                  </a:cubicBezTo>
                  <a:cubicBezTo>
                    <a:pt x="5888" y="342"/>
                    <a:pt x="3866" y="503"/>
                    <a:pt x="1844" y="520"/>
                  </a:cubicBezTo>
                  <a:cubicBezTo>
                    <a:pt x="1289" y="520"/>
                    <a:pt x="717" y="520"/>
                    <a:pt x="144" y="485"/>
                  </a:cubicBezTo>
                  <a:cubicBezTo>
                    <a:pt x="1" y="485"/>
                    <a:pt x="1" y="717"/>
                    <a:pt x="144" y="717"/>
                  </a:cubicBezTo>
                  <a:lnTo>
                    <a:pt x="162" y="717"/>
                  </a:lnTo>
                  <a:cubicBezTo>
                    <a:pt x="678" y="740"/>
                    <a:pt x="1195" y="751"/>
                    <a:pt x="1711" y="751"/>
                  </a:cubicBezTo>
                  <a:cubicBezTo>
                    <a:pt x="3234" y="751"/>
                    <a:pt x="4754" y="654"/>
                    <a:pt x="6264" y="467"/>
                  </a:cubicBezTo>
                  <a:cubicBezTo>
                    <a:pt x="6819" y="395"/>
                    <a:pt x="7391" y="324"/>
                    <a:pt x="7946" y="216"/>
                  </a:cubicBezTo>
                  <a:cubicBezTo>
                    <a:pt x="8084" y="199"/>
                    <a:pt x="8040" y="0"/>
                    <a:pt x="790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4484373" y="3781464"/>
              <a:ext cx="125703" cy="12132"/>
            </a:xfrm>
            <a:custGeom>
              <a:avLst/>
              <a:gdLst/>
              <a:ahLst/>
              <a:cxnLst/>
              <a:rect l="l" t="t" r="r" b="b"/>
              <a:pathLst>
                <a:path w="2238" h="216" extrusionOk="0">
                  <a:moveTo>
                    <a:pt x="144" y="1"/>
                  </a:moveTo>
                  <a:cubicBezTo>
                    <a:pt x="1" y="1"/>
                    <a:pt x="1" y="215"/>
                    <a:pt x="144" y="215"/>
                  </a:cubicBezTo>
                  <a:lnTo>
                    <a:pt x="2077" y="215"/>
                  </a:lnTo>
                  <a:cubicBezTo>
                    <a:pt x="2238" y="215"/>
                    <a:pt x="2238" y="1"/>
                    <a:pt x="207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4048183" y="4074988"/>
              <a:ext cx="107561" cy="43247"/>
            </a:xfrm>
            <a:custGeom>
              <a:avLst/>
              <a:gdLst/>
              <a:ahLst/>
              <a:cxnLst/>
              <a:rect l="l" t="t" r="r" b="b"/>
              <a:pathLst>
                <a:path w="1915" h="770" extrusionOk="0">
                  <a:moveTo>
                    <a:pt x="143" y="0"/>
                  </a:moveTo>
                  <a:cubicBezTo>
                    <a:pt x="0" y="0"/>
                    <a:pt x="0" y="233"/>
                    <a:pt x="143" y="233"/>
                  </a:cubicBezTo>
                  <a:cubicBezTo>
                    <a:pt x="430" y="268"/>
                    <a:pt x="698" y="376"/>
                    <a:pt x="949" y="519"/>
                  </a:cubicBezTo>
                  <a:cubicBezTo>
                    <a:pt x="1181" y="680"/>
                    <a:pt x="1468" y="769"/>
                    <a:pt x="1772" y="769"/>
                  </a:cubicBezTo>
                  <a:cubicBezTo>
                    <a:pt x="1915" y="769"/>
                    <a:pt x="1915" y="555"/>
                    <a:pt x="1772" y="555"/>
                  </a:cubicBezTo>
                  <a:cubicBezTo>
                    <a:pt x="1485" y="537"/>
                    <a:pt x="1199" y="447"/>
                    <a:pt x="967" y="286"/>
                  </a:cubicBezTo>
                  <a:cubicBezTo>
                    <a:pt x="716" y="125"/>
                    <a:pt x="448" y="36"/>
                    <a:pt x="14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4051216" y="4112114"/>
              <a:ext cx="120648" cy="19208"/>
            </a:xfrm>
            <a:custGeom>
              <a:avLst/>
              <a:gdLst/>
              <a:ahLst/>
              <a:cxnLst/>
              <a:rect l="l" t="t" r="r" b="b"/>
              <a:pathLst>
                <a:path w="2148" h="342" extrusionOk="0">
                  <a:moveTo>
                    <a:pt x="128" y="0"/>
                  </a:moveTo>
                  <a:cubicBezTo>
                    <a:pt x="0" y="0"/>
                    <a:pt x="5" y="217"/>
                    <a:pt x="143" y="234"/>
                  </a:cubicBezTo>
                  <a:cubicBezTo>
                    <a:pt x="751" y="305"/>
                    <a:pt x="1378" y="341"/>
                    <a:pt x="2004" y="341"/>
                  </a:cubicBezTo>
                  <a:cubicBezTo>
                    <a:pt x="2147" y="341"/>
                    <a:pt x="2147" y="108"/>
                    <a:pt x="2004" y="108"/>
                  </a:cubicBezTo>
                  <a:cubicBezTo>
                    <a:pt x="1378" y="108"/>
                    <a:pt x="751" y="91"/>
                    <a:pt x="143" y="1"/>
                  </a:cubicBezTo>
                  <a:cubicBezTo>
                    <a:pt x="138" y="0"/>
                    <a:pt x="133" y="0"/>
                    <a:pt x="12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4934436" y="4078527"/>
              <a:ext cx="142272" cy="63298"/>
            </a:xfrm>
            <a:custGeom>
              <a:avLst/>
              <a:gdLst/>
              <a:ahLst/>
              <a:cxnLst/>
              <a:rect l="l" t="t" r="r" b="b"/>
              <a:pathLst>
                <a:path w="2533" h="1127" extrusionOk="0">
                  <a:moveTo>
                    <a:pt x="2393" y="0"/>
                  </a:moveTo>
                  <a:cubicBezTo>
                    <a:pt x="2379" y="0"/>
                    <a:pt x="2365" y="3"/>
                    <a:pt x="2349" y="9"/>
                  </a:cubicBezTo>
                  <a:lnTo>
                    <a:pt x="112" y="903"/>
                  </a:lnTo>
                  <a:cubicBezTo>
                    <a:pt x="1" y="951"/>
                    <a:pt x="31" y="1127"/>
                    <a:pt x="140" y="1127"/>
                  </a:cubicBezTo>
                  <a:cubicBezTo>
                    <a:pt x="153" y="1127"/>
                    <a:pt x="168" y="1124"/>
                    <a:pt x="184" y="1118"/>
                  </a:cubicBezTo>
                  <a:lnTo>
                    <a:pt x="2421" y="223"/>
                  </a:lnTo>
                  <a:cubicBezTo>
                    <a:pt x="2532" y="176"/>
                    <a:pt x="2502" y="0"/>
                    <a:pt x="239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4961789" y="4135254"/>
              <a:ext cx="116660" cy="12132"/>
            </a:xfrm>
            <a:custGeom>
              <a:avLst/>
              <a:gdLst/>
              <a:ahLst/>
              <a:cxnLst/>
              <a:rect l="l" t="t" r="r" b="b"/>
              <a:pathLst>
                <a:path w="2077" h="216" extrusionOk="0">
                  <a:moveTo>
                    <a:pt x="144" y="1"/>
                  </a:moveTo>
                  <a:cubicBezTo>
                    <a:pt x="1" y="1"/>
                    <a:pt x="1" y="215"/>
                    <a:pt x="144" y="215"/>
                  </a:cubicBezTo>
                  <a:lnTo>
                    <a:pt x="1934" y="215"/>
                  </a:lnTo>
                  <a:cubicBezTo>
                    <a:pt x="2077" y="215"/>
                    <a:pt x="2077" y="1"/>
                    <a:pt x="193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4272288" y="3356342"/>
              <a:ext cx="64424" cy="109578"/>
            </a:xfrm>
            <a:custGeom>
              <a:avLst/>
              <a:gdLst/>
              <a:ahLst/>
              <a:cxnLst/>
              <a:rect l="l" t="t" r="r" b="b"/>
              <a:pathLst>
                <a:path w="1147" h="1951" extrusionOk="0">
                  <a:moveTo>
                    <a:pt x="1146" y="0"/>
                  </a:moveTo>
                  <a:lnTo>
                    <a:pt x="1146" y="0"/>
                  </a:lnTo>
                  <a:cubicBezTo>
                    <a:pt x="752" y="519"/>
                    <a:pt x="484" y="1145"/>
                    <a:pt x="1" y="1593"/>
                  </a:cubicBezTo>
                  <a:lnTo>
                    <a:pt x="752" y="1951"/>
                  </a:lnTo>
                  <a:lnTo>
                    <a:pt x="1146"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4776889" y="3478953"/>
              <a:ext cx="7077" cy="15108"/>
            </a:xfrm>
            <a:custGeom>
              <a:avLst/>
              <a:gdLst/>
              <a:ahLst/>
              <a:cxnLst/>
              <a:rect l="l" t="t" r="r" b="b"/>
              <a:pathLst>
                <a:path w="126" h="269" extrusionOk="0">
                  <a:moveTo>
                    <a:pt x="0" y="0"/>
                  </a:moveTo>
                  <a:lnTo>
                    <a:pt x="125" y="269"/>
                  </a:lnTo>
                  <a:lnTo>
                    <a:pt x="125" y="269"/>
                  </a:lnTo>
                  <a:close/>
                </a:path>
              </a:pathLst>
            </a:custGeom>
            <a:solidFill>
              <a:srgbClr val="706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4735662" y="3375439"/>
              <a:ext cx="72400" cy="101546"/>
            </a:xfrm>
            <a:custGeom>
              <a:avLst/>
              <a:gdLst/>
              <a:ahLst/>
              <a:cxnLst/>
              <a:rect l="l" t="t" r="r" b="b"/>
              <a:pathLst>
                <a:path w="1289" h="1808" extrusionOk="0">
                  <a:moveTo>
                    <a:pt x="0" y="0"/>
                  </a:moveTo>
                  <a:lnTo>
                    <a:pt x="734" y="1807"/>
                  </a:lnTo>
                  <a:lnTo>
                    <a:pt x="1289" y="1378"/>
                  </a:lnTo>
                  <a:cubicBezTo>
                    <a:pt x="770" y="1092"/>
                    <a:pt x="376" y="644"/>
                    <a:pt x="126" y="107"/>
                  </a:cubicBezTo>
                  <a:lnTo>
                    <a:pt x="90" y="54"/>
                  </a:lnTo>
                  <a:lnTo>
                    <a:pt x="90" y="36"/>
                  </a:lnTo>
                  <a:lnTo>
                    <a:pt x="0"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4371815" y="2982444"/>
              <a:ext cx="47293" cy="118620"/>
            </a:xfrm>
            <a:custGeom>
              <a:avLst/>
              <a:gdLst/>
              <a:ahLst/>
              <a:cxnLst/>
              <a:rect l="l" t="t" r="r" b="b"/>
              <a:pathLst>
                <a:path w="842" h="2112" extrusionOk="0">
                  <a:moveTo>
                    <a:pt x="484" y="0"/>
                  </a:moveTo>
                  <a:lnTo>
                    <a:pt x="0" y="430"/>
                  </a:lnTo>
                  <a:cubicBezTo>
                    <a:pt x="54" y="787"/>
                    <a:pt x="161" y="1145"/>
                    <a:pt x="323" y="1485"/>
                  </a:cubicBezTo>
                  <a:cubicBezTo>
                    <a:pt x="394" y="1736"/>
                    <a:pt x="555" y="1951"/>
                    <a:pt x="770" y="2112"/>
                  </a:cubicBezTo>
                  <a:cubicBezTo>
                    <a:pt x="841" y="1754"/>
                    <a:pt x="841" y="1396"/>
                    <a:pt x="770" y="1056"/>
                  </a:cubicBezTo>
                  <a:cubicBezTo>
                    <a:pt x="680" y="698"/>
                    <a:pt x="519" y="358"/>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4686404" y="2976378"/>
              <a:ext cx="52348" cy="126090"/>
            </a:xfrm>
            <a:custGeom>
              <a:avLst/>
              <a:gdLst/>
              <a:ahLst/>
              <a:cxnLst/>
              <a:rect l="l" t="t" r="r" b="b"/>
              <a:pathLst>
                <a:path w="932" h="2245" extrusionOk="0">
                  <a:moveTo>
                    <a:pt x="931" y="1"/>
                  </a:moveTo>
                  <a:lnTo>
                    <a:pt x="1" y="144"/>
                  </a:lnTo>
                  <a:cubicBezTo>
                    <a:pt x="36" y="376"/>
                    <a:pt x="144" y="591"/>
                    <a:pt x="323" y="716"/>
                  </a:cubicBezTo>
                  <a:cubicBezTo>
                    <a:pt x="341" y="734"/>
                    <a:pt x="359" y="752"/>
                    <a:pt x="359" y="770"/>
                  </a:cubicBezTo>
                  <a:cubicBezTo>
                    <a:pt x="359" y="788"/>
                    <a:pt x="359" y="824"/>
                    <a:pt x="359" y="842"/>
                  </a:cubicBezTo>
                  <a:cubicBezTo>
                    <a:pt x="287" y="1235"/>
                    <a:pt x="251" y="1647"/>
                    <a:pt x="233" y="2041"/>
                  </a:cubicBezTo>
                  <a:cubicBezTo>
                    <a:pt x="233" y="2094"/>
                    <a:pt x="233" y="2148"/>
                    <a:pt x="251" y="2184"/>
                  </a:cubicBezTo>
                  <a:cubicBezTo>
                    <a:pt x="265" y="2224"/>
                    <a:pt x="298" y="2244"/>
                    <a:pt x="337" y="2244"/>
                  </a:cubicBezTo>
                  <a:cubicBezTo>
                    <a:pt x="350" y="2244"/>
                    <a:pt x="363" y="2242"/>
                    <a:pt x="376" y="2238"/>
                  </a:cubicBezTo>
                  <a:cubicBezTo>
                    <a:pt x="394" y="2238"/>
                    <a:pt x="430" y="2220"/>
                    <a:pt x="448" y="2184"/>
                  </a:cubicBezTo>
                  <a:cubicBezTo>
                    <a:pt x="645" y="1862"/>
                    <a:pt x="788" y="1504"/>
                    <a:pt x="842" y="1128"/>
                  </a:cubicBezTo>
                  <a:cubicBezTo>
                    <a:pt x="895" y="752"/>
                    <a:pt x="931" y="376"/>
                    <a:pt x="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4351708" y="2724192"/>
              <a:ext cx="419459" cy="303235"/>
            </a:xfrm>
            <a:custGeom>
              <a:avLst/>
              <a:gdLst/>
              <a:ahLst/>
              <a:cxnLst/>
              <a:rect l="l" t="t" r="r" b="b"/>
              <a:pathLst>
                <a:path w="7468" h="5399" extrusionOk="0">
                  <a:moveTo>
                    <a:pt x="7454" y="4592"/>
                  </a:moveTo>
                  <a:cubicBezTo>
                    <a:pt x="7453" y="4592"/>
                    <a:pt x="7452" y="4593"/>
                    <a:pt x="7451" y="4594"/>
                  </a:cubicBezTo>
                  <a:lnTo>
                    <a:pt x="7451" y="4594"/>
                  </a:lnTo>
                  <a:cubicBezTo>
                    <a:pt x="7459" y="4597"/>
                    <a:pt x="7463" y="4598"/>
                    <a:pt x="7463" y="4598"/>
                  </a:cubicBezTo>
                  <a:cubicBezTo>
                    <a:pt x="7459" y="4594"/>
                    <a:pt x="7456" y="4592"/>
                    <a:pt x="7454" y="4592"/>
                  </a:cubicBezTo>
                  <a:close/>
                  <a:moveTo>
                    <a:pt x="3443" y="1"/>
                  </a:moveTo>
                  <a:cubicBezTo>
                    <a:pt x="2564" y="1"/>
                    <a:pt x="1720" y="355"/>
                    <a:pt x="1092" y="983"/>
                  </a:cubicBezTo>
                  <a:cubicBezTo>
                    <a:pt x="752" y="1359"/>
                    <a:pt x="466" y="1806"/>
                    <a:pt x="233" y="2272"/>
                  </a:cubicBezTo>
                  <a:cubicBezTo>
                    <a:pt x="54" y="2683"/>
                    <a:pt x="1" y="3131"/>
                    <a:pt x="72" y="3560"/>
                  </a:cubicBezTo>
                  <a:cubicBezTo>
                    <a:pt x="179" y="4330"/>
                    <a:pt x="323" y="5189"/>
                    <a:pt x="323" y="5189"/>
                  </a:cubicBezTo>
                  <a:cubicBezTo>
                    <a:pt x="433" y="5290"/>
                    <a:pt x="532" y="5335"/>
                    <a:pt x="619" y="5335"/>
                  </a:cubicBezTo>
                  <a:cubicBezTo>
                    <a:pt x="1010" y="5335"/>
                    <a:pt x="1173" y="4409"/>
                    <a:pt x="1217" y="3399"/>
                  </a:cubicBezTo>
                  <a:cubicBezTo>
                    <a:pt x="2162" y="4664"/>
                    <a:pt x="3665" y="5398"/>
                    <a:pt x="5239" y="5398"/>
                  </a:cubicBezTo>
                  <a:cubicBezTo>
                    <a:pt x="5425" y="5398"/>
                    <a:pt x="5612" y="5388"/>
                    <a:pt x="5799" y="5368"/>
                  </a:cubicBezTo>
                  <a:cubicBezTo>
                    <a:pt x="5172" y="4974"/>
                    <a:pt x="4582" y="4544"/>
                    <a:pt x="4027" y="4079"/>
                  </a:cubicBezTo>
                  <a:lnTo>
                    <a:pt x="4027" y="4079"/>
                  </a:lnTo>
                  <a:cubicBezTo>
                    <a:pt x="4797" y="4539"/>
                    <a:pt x="5670" y="4784"/>
                    <a:pt x="6552" y="4784"/>
                  </a:cubicBezTo>
                  <a:cubicBezTo>
                    <a:pt x="6837" y="4784"/>
                    <a:pt x="7124" y="4758"/>
                    <a:pt x="7409" y="4705"/>
                  </a:cubicBezTo>
                  <a:cubicBezTo>
                    <a:pt x="7468" y="4705"/>
                    <a:pt x="7442" y="4610"/>
                    <a:pt x="7451" y="4594"/>
                  </a:cubicBezTo>
                  <a:lnTo>
                    <a:pt x="7451" y="4594"/>
                  </a:lnTo>
                  <a:cubicBezTo>
                    <a:pt x="7374" y="4568"/>
                    <a:pt x="6955" y="4366"/>
                    <a:pt x="6890" y="3131"/>
                  </a:cubicBezTo>
                  <a:cubicBezTo>
                    <a:pt x="6872" y="2737"/>
                    <a:pt x="6783" y="2343"/>
                    <a:pt x="6622" y="1985"/>
                  </a:cubicBezTo>
                  <a:cubicBezTo>
                    <a:pt x="6121" y="1001"/>
                    <a:pt x="5190" y="303"/>
                    <a:pt x="4116" y="71"/>
                  </a:cubicBezTo>
                  <a:cubicBezTo>
                    <a:pt x="3892" y="23"/>
                    <a:pt x="3666" y="1"/>
                    <a:pt x="3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4400966" y="2801589"/>
              <a:ext cx="20501" cy="85932"/>
            </a:xfrm>
            <a:custGeom>
              <a:avLst/>
              <a:gdLst/>
              <a:ahLst/>
              <a:cxnLst/>
              <a:rect l="l" t="t" r="r" b="b"/>
              <a:pathLst>
                <a:path w="365" h="1530" extrusionOk="0">
                  <a:moveTo>
                    <a:pt x="298" y="1"/>
                  </a:moveTo>
                  <a:cubicBezTo>
                    <a:pt x="281" y="1"/>
                    <a:pt x="263" y="11"/>
                    <a:pt x="251" y="35"/>
                  </a:cubicBezTo>
                  <a:cubicBezTo>
                    <a:pt x="36" y="482"/>
                    <a:pt x="0" y="1019"/>
                    <a:pt x="179" y="1484"/>
                  </a:cubicBezTo>
                  <a:cubicBezTo>
                    <a:pt x="187" y="1516"/>
                    <a:pt x="212" y="1530"/>
                    <a:pt x="236" y="1530"/>
                  </a:cubicBezTo>
                  <a:cubicBezTo>
                    <a:pt x="267" y="1530"/>
                    <a:pt x="297" y="1507"/>
                    <a:pt x="287" y="1466"/>
                  </a:cubicBezTo>
                  <a:cubicBezTo>
                    <a:pt x="126" y="1019"/>
                    <a:pt x="144" y="518"/>
                    <a:pt x="340" y="88"/>
                  </a:cubicBezTo>
                  <a:cubicBezTo>
                    <a:pt x="364" y="41"/>
                    <a:pt x="332" y="1"/>
                    <a:pt x="298"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4429105" y="2821584"/>
              <a:ext cx="64649" cy="119744"/>
            </a:xfrm>
            <a:custGeom>
              <a:avLst/>
              <a:gdLst/>
              <a:ahLst/>
              <a:cxnLst/>
              <a:rect l="l" t="t" r="r" b="b"/>
              <a:pathLst>
                <a:path w="1151" h="2132" extrusionOk="0">
                  <a:moveTo>
                    <a:pt x="108" y="1"/>
                  </a:moveTo>
                  <a:cubicBezTo>
                    <a:pt x="81" y="1"/>
                    <a:pt x="54" y="19"/>
                    <a:pt x="54" y="54"/>
                  </a:cubicBezTo>
                  <a:cubicBezTo>
                    <a:pt x="0" y="430"/>
                    <a:pt x="215" y="806"/>
                    <a:pt x="376" y="1128"/>
                  </a:cubicBezTo>
                  <a:cubicBezTo>
                    <a:pt x="573" y="1486"/>
                    <a:pt x="788" y="1808"/>
                    <a:pt x="1038" y="2112"/>
                  </a:cubicBezTo>
                  <a:cubicBezTo>
                    <a:pt x="1047" y="2126"/>
                    <a:pt x="1060" y="2131"/>
                    <a:pt x="1072" y="2131"/>
                  </a:cubicBezTo>
                  <a:cubicBezTo>
                    <a:pt x="1110" y="2131"/>
                    <a:pt x="1150" y="2081"/>
                    <a:pt x="1110" y="2041"/>
                  </a:cubicBezTo>
                  <a:cubicBezTo>
                    <a:pt x="877" y="1755"/>
                    <a:pt x="680" y="1432"/>
                    <a:pt x="502" y="1110"/>
                  </a:cubicBezTo>
                  <a:cubicBezTo>
                    <a:pt x="323" y="788"/>
                    <a:pt x="126" y="430"/>
                    <a:pt x="162" y="54"/>
                  </a:cubicBezTo>
                  <a:cubicBezTo>
                    <a:pt x="162" y="19"/>
                    <a:pt x="135" y="1"/>
                    <a:pt x="108"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4509536" y="2956776"/>
              <a:ext cx="34936" cy="24825"/>
            </a:xfrm>
            <a:custGeom>
              <a:avLst/>
              <a:gdLst/>
              <a:ahLst/>
              <a:cxnLst/>
              <a:rect l="l" t="t" r="r" b="b"/>
              <a:pathLst>
                <a:path w="622" h="442" extrusionOk="0">
                  <a:moveTo>
                    <a:pt x="54" y="1"/>
                  </a:moveTo>
                  <a:cubicBezTo>
                    <a:pt x="40" y="1"/>
                    <a:pt x="27" y="10"/>
                    <a:pt x="18" y="28"/>
                  </a:cubicBezTo>
                  <a:cubicBezTo>
                    <a:pt x="0" y="45"/>
                    <a:pt x="0" y="81"/>
                    <a:pt x="18" y="99"/>
                  </a:cubicBezTo>
                  <a:cubicBezTo>
                    <a:pt x="161" y="224"/>
                    <a:pt x="340" y="332"/>
                    <a:pt x="519" y="439"/>
                  </a:cubicBezTo>
                  <a:cubicBezTo>
                    <a:pt x="524" y="441"/>
                    <a:pt x="529" y="441"/>
                    <a:pt x="533" y="441"/>
                  </a:cubicBezTo>
                  <a:cubicBezTo>
                    <a:pt x="581" y="441"/>
                    <a:pt x="622" y="364"/>
                    <a:pt x="573" y="332"/>
                  </a:cubicBezTo>
                  <a:cubicBezTo>
                    <a:pt x="394" y="242"/>
                    <a:pt x="233" y="135"/>
                    <a:pt x="90" y="28"/>
                  </a:cubicBezTo>
                  <a:cubicBezTo>
                    <a:pt x="81" y="10"/>
                    <a:pt x="67" y="1"/>
                    <a:pt x="5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4527172" y="2931895"/>
              <a:ext cx="92957" cy="75710"/>
            </a:xfrm>
            <a:custGeom>
              <a:avLst/>
              <a:gdLst/>
              <a:ahLst/>
              <a:cxnLst/>
              <a:rect l="l" t="t" r="r" b="b"/>
              <a:pathLst>
                <a:path w="1655" h="1348" extrusionOk="0">
                  <a:moveTo>
                    <a:pt x="81" y="1"/>
                  </a:moveTo>
                  <a:cubicBezTo>
                    <a:pt x="38" y="1"/>
                    <a:pt x="1" y="39"/>
                    <a:pt x="26" y="77"/>
                  </a:cubicBezTo>
                  <a:cubicBezTo>
                    <a:pt x="223" y="345"/>
                    <a:pt x="456" y="596"/>
                    <a:pt x="706" y="811"/>
                  </a:cubicBezTo>
                  <a:cubicBezTo>
                    <a:pt x="831" y="918"/>
                    <a:pt x="957" y="1025"/>
                    <a:pt x="1100" y="1115"/>
                  </a:cubicBezTo>
                  <a:cubicBezTo>
                    <a:pt x="1225" y="1222"/>
                    <a:pt x="1386" y="1294"/>
                    <a:pt x="1547" y="1347"/>
                  </a:cubicBezTo>
                  <a:cubicBezTo>
                    <a:pt x="1619" y="1347"/>
                    <a:pt x="1655" y="1240"/>
                    <a:pt x="1583" y="1240"/>
                  </a:cubicBezTo>
                  <a:cubicBezTo>
                    <a:pt x="1422" y="1204"/>
                    <a:pt x="1279" y="1133"/>
                    <a:pt x="1153" y="1025"/>
                  </a:cubicBezTo>
                  <a:cubicBezTo>
                    <a:pt x="1010" y="936"/>
                    <a:pt x="885" y="828"/>
                    <a:pt x="760" y="721"/>
                  </a:cubicBezTo>
                  <a:cubicBezTo>
                    <a:pt x="527" y="524"/>
                    <a:pt x="312" y="292"/>
                    <a:pt x="133" y="23"/>
                  </a:cubicBezTo>
                  <a:cubicBezTo>
                    <a:pt x="118" y="7"/>
                    <a:pt x="99" y="1"/>
                    <a:pt x="8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4444495" y="2804398"/>
              <a:ext cx="143789" cy="115700"/>
            </a:xfrm>
            <a:custGeom>
              <a:avLst/>
              <a:gdLst/>
              <a:ahLst/>
              <a:cxnLst/>
              <a:rect l="l" t="t" r="r" b="b"/>
              <a:pathLst>
                <a:path w="2560" h="2060" extrusionOk="0">
                  <a:moveTo>
                    <a:pt x="86" y="1"/>
                  </a:moveTo>
                  <a:cubicBezTo>
                    <a:pt x="26" y="1"/>
                    <a:pt x="0" y="93"/>
                    <a:pt x="66" y="110"/>
                  </a:cubicBezTo>
                  <a:cubicBezTo>
                    <a:pt x="1051" y="486"/>
                    <a:pt x="1659" y="1381"/>
                    <a:pt x="2429" y="2043"/>
                  </a:cubicBezTo>
                  <a:cubicBezTo>
                    <a:pt x="2444" y="2055"/>
                    <a:pt x="2460" y="2059"/>
                    <a:pt x="2475" y="2059"/>
                  </a:cubicBezTo>
                  <a:cubicBezTo>
                    <a:pt x="2526" y="2059"/>
                    <a:pt x="2560" y="1999"/>
                    <a:pt x="2518" y="1971"/>
                  </a:cubicBezTo>
                  <a:cubicBezTo>
                    <a:pt x="1731" y="1291"/>
                    <a:pt x="1104" y="378"/>
                    <a:pt x="102" y="3"/>
                  </a:cubicBezTo>
                  <a:cubicBezTo>
                    <a:pt x="97" y="1"/>
                    <a:pt x="92" y="1"/>
                    <a:pt x="86"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4473870" y="2854217"/>
              <a:ext cx="50045" cy="44876"/>
            </a:xfrm>
            <a:custGeom>
              <a:avLst/>
              <a:gdLst/>
              <a:ahLst/>
              <a:cxnLst/>
              <a:rect l="l" t="t" r="r" b="b"/>
              <a:pathLst>
                <a:path w="891" h="799" extrusionOk="0">
                  <a:moveTo>
                    <a:pt x="101" y="1"/>
                  </a:moveTo>
                  <a:cubicBezTo>
                    <a:pt x="52" y="1"/>
                    <a:pt x="1" y="56"/>
                    <a:pt x="45" y="100"/>
                  </a:cubicBezTo>
                  <a:lnTo>
                    <a:pt x="778" y="780"/>
                  </a:lnTo>
                  <a:cubicBezTo>
                    <a:pt x="792" y="793"/>
                    <a:pt x="806" y="799"/>
                    <a:pt x="820" y="799"/>
                  </a:cubicBezTo>
                  <a:cubicBezTo>
                    <a:pt x="860" y="799"/>
                    <a:pt x="890" y="749"/>
                    <a:pt x="850" y="708"/>
                  </a:cubicBezTo>
                  <a:lnTo>
                    <a:pt x="134" y="10"/>
                  </a:lnTo>
                  <a:cubicBezTo>
                    <a:pt x="124" y="4"/>
                    <a:pt x="113" y="1"/>
                    <a:pt x="10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4608333" y="2928974"/>
              <a:ext cx="126377" cy="40439"/>
            </a:xfrm>
            <a:custGeom>
              <a:avLst/>
              <a:gdLst/>
              <a:ahLst/>
              <a:cxnLst/>
              <a:rect l="l" t="t" r="r" b="b"/>
              <a:pathLst>
                <a:path w="2250" h="720" extrusionOk="0">
                  <a:moveTo>
                    <a:pt x="85" y="1"/>
                  </a:moveTo>
                  <a:cubicBezTo>
                    <a:pt x="38" y="1"/>
                    <a:pt x="1" y="63"/>
                    <a:pt x="48" y="111"/>
                  </a:cubicBezTo>
                  <a:cubicBezTo>
                    <a:pt x="693" y="487"/>
                    <a:pt x="1426" y="701"/>
                    <a:pt x="2178" y="719"/>
                  </a:cubicBezTo>
                  <a:cubicBezTo>
                    <a:pt x="2250" y="719"/>
                    <a:pt x="2250" y="612"/>
                    <a:pt x="2178" y="594"/>
                  </a:cubicBezTo>
                  <a:cubicBezTo>
                    <a:pt x="1444" y="576"/>
                    <a:pt x="728" y="379"/>
                    <a:pt x="102" y="4"/>
                  </a:cubicBezTo>
                  <a:cubicBezTo>
                    <a:pt x="96" y="2"/>
                    <a:pt x="91" y="1"/>
                    <a:pt x="85"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4583507" y="2860114"/>
              <a:ext cx="89587" cy="64197"/>
            </a:xfrm>
            <a:custGeom>
              <a:avLst/>
              <a:gdLst/>
              <a:ahLst/>
              <a:cxnLst/>
              <a:rect l="l" t="t" r="r" b="b"/>
              <a:pathLst>
                <a:path w="1595" h="1143" extrusionOk="0">
                  <a:moveTo>
                    <a:pt x="73" y="1"/>
                  </a:moveTo>
                  <a:cubicBezTo>
                    <a:pt x="36" y="1"/>
                    <a:pt x="0" y="47"/>
                    <a:pt x="25" y="84"/>
                  </a:cubicBezTo>
                  <a:cubicBezTo>
                    <a:pt x="347" y="621"/>
                    <a:pt x="884" y="997"/>
                    <a:pt x="1510" y="1140"/>
                  </a:cubicBezTo>
                  <a:cubicBezTo>
                    <a:pt x="1515" y="1141"/>
                    <a:pt x="1519" y="1142"/>
                    <a:pt x="1522" y="1142"/>
                  </a:cubicBezTo>
                  <a:cubicBezTo>
                    <a:pt x="1569" y="1142"/>
                    <a:pt x="1595" y="1049"/>
                    <a:pt x="1528" y="1033"/>
                  </a:cubicBezTo>
                  <a:cubicBezTo>
                    <a:pt x="938" y="907"/>
                    <a:pt x="437" y="532"/>
                    <a:pt x="115" y="31"/>
                  </a:cubicBezTo>
                  <a:cubicBezTo>
                    <a:pt x="104" y="9"/>
                    <a:pt x="88" y="1"/>
                    <a:pt x="7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4690224" y="2931333"/>
              <a:ext cx="27410" cy="12974"/>
            </a:xfrm>
            <a:custGeom>
              <a:avLst/>
              <a:gdLst/>
              <a:ahLst/>
              <a:cxnLst/>
              <a:rect l="l" t="t" r="r" b="b"/>
              <a:pathLst>
                <a:path w="488" h="231" extrusionOk="0">
                  <a:moveTo>
                    <a:pt x="80" y="1"/>
                  </a:moveTo>
                  <a:cubicBezTo>
                    <a:pt x="36" y="1"/>
                    <a:pt x="0" y="76"/>
                    <a:pt x="58" y="105"/>
                  </a:cubicBezTo>
                  <a:cubicBezTo>
                    <a:pt x="165" y="176"/>
                    <a:pt x="291" y="212"/>
                    <a:pt x="416" y="230"/>
                  </a:cubicBezTo>
                  <a:cubicBezTo>
                    <a:pt x="452" y="230"/>
                    <a:pt x="469" y="212"/>
                    <a:pt x="487" y="194"/>
                  </a:cubicBezTo>
                  <a:cubicBezTo>
                    <a:pt x="487" y="158"/>
                    <a:pt x="487" y="123"/>
                    <a:pt x="452" y="123"/>
                  </a:cubicBezTo>
                  <a:cubicBezTo>
                    <a:pt x="326" y="105"/>
                    <a:pt x="219" y="69"/>
                    <a:pt x="112" y="15"/>
                  </a:cubicBezTo>
                  <a:cubicBezTo>
                    <a:pt x="101" y="5"/>
                    <a:pt x="90" y="1"/>
                    <a:pt x="8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4456683" y="2761936"/>
              <a:ext cx="184005" cy="26959"/>
            </a:xfrm>
            <a:custGeom>
              <a:avLst/>
              <a:gdLst/>
              <a:ahLst/>
              <a:cxnLst/>
              <a:rect l="l" t="t" r="r" b="b"/>
              <a:pathLst>
                <a:path w="3276" h="480" extrusionOk="0">
                  <a:moveTo>
                    <a:pt x="1509" y="0"/>
                  </a:moveTo>
                  <a:cubicBezTo>
                    <a:pt x="1016" y="0"/>
                    <a:pt x="520" y="86"/>
                    <a:pt x="46" y="258"/>
                  </a:cubicBezTo>
                  <a:cubicBezTo>
                    <a:pt x="0" y="288"/>
                    <a:pt x="7" y="372"/>
                    <a:pt x="55" y="372"/>
                  </a:cubicBezTo>
                  <a:cubicBezTo>
                    <a:pt x="63" y="372"/>
                    <a:pt x="72" y="370"/>
                    <a:pt x="82" y="365"/>
                  </a:cubicBezTo>
                  <a:cubicBezTo>
                    <a:pt x="540" y="193"/>
                    <a:pt x="1019" y="108"/>
                    <a:pt x="1498" y="108"/>
                  </a:cubicBezTo>
                  <a:cubicBezTo>
                    <a:pt x="2067" y="108"/>
                    <a:pt x="2635" y="229"/>
                    <a:pt x="3160" y="472"/>
                  </a:cubicBezTo>
                  <a:cubicBezTo>
                    <a:pt x="3170" y="477"/>
                    <a:pt x="3180" y="479"/>
                    <a:pt x="3189" y="479"/>
                  </a:cubicBezTo>
                  <a:cubicBezTo>
                    <a:pt x="3244" y="479"/>
                    <a:pt x="3275" y="396"/>
                    <a:pt x="3214" y="365"/>
                  </a:cubicBezTo>
                  <a:cubicBezTo>
                    <a:pt x="2679" y="122"/>
                    <a:pt x="2096" y="0"/>
                    <a:pt x="150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4508525" y="2791423"/>
              <a:ext cx="159347" cy="74924"/>
            </a:xfrm>
            <a:custGeom>
              <a:avLst/>
              <a:gdLst/>
              <a:ahLst/>
              <a:cxnLst/>
              <a:rect l="l" t="t" r="r" b="b"/>
              <a:pathLst>
                <a:path w="2837" h="1334" extrusionOk="0">
                  <a:moveTo>
                    <a:pt x="90" y="1"/>
                  </a:moveTo>
                  <a:cubicBezTo>
                    <a:pt x="18" y="1"/>
                    <a:pt x="0" y="108"/>
                    <a:pt x="72" y="126"/>
                  </a:cubicBezTo>
                  <a:lnTo>
                    <a:pt x="823" y="269"/>
                  </a:lnTo>
                  <a:cubicBezTo>
                    <a:pt x="1074" y="323"/>
                    <a:pt x="1307" y="395"/>
                    <a:pt x="1557" y="502"/>
                  </a:cubicBezTo>
                  <a:cubicBezTo>
                    <a:pt x="1969" y="735"/>
                    <a:pt x="2362" y="1021"/>
                    <a:pt x="2738" y="1325"/>
                  </a:cubicBezTo>
                  <a:cubicBezTo>
                    <a:pt x="2747" y="1331"/>
                    <a:pt x="2755" y="1333"/>
                    <a:pt x="2764" y="1333"/>
                  </a:cubicBezTo>
                  <a:cubicBezTo>
                    <a:pt x="2806" y="1333"/>
                    <a:pt x="2837" y="1266"/>
                    <a:pt x="2792" y="1236"/>
                  </a:cubicBezTo>
                  <a:cubicBezTo>
                    <a:pt x="2416" y="896"/>
                    <a:pt x="2004" y="627"/>
                    <a:pt x="1557" y="377"/>
                  </a:cubicBezTo>
                  <a:cubicBezTo>
                    <a:pt x="1092" y="198"/>
                    <a:pt x="591" y="73"/>
                    <a:pt x="9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4680394" y="2872190"/>
              <a:ext cx="32633" cy="23365"/>
            </a:xfrm>
            <a:custGeom>
              <a:avLst/>
              <a:gdLst/>
              <a:ahLst/>
              <a:cxnLst/>
              <a:rect l="l" t="t" r="r" b="b"/>
              <a:pathLst>
                <a:path w="581" h="416" extrusionOk="0">
                  <a:moveTo>
                    <a:pt x="61" y="1"/>
                  </a:moveTo>
                  <a:cubicBezTo>
                    <a:pt x="45" y="1"/>
                    <a:pt x="29" y="9"/>
                    <a:pt x="18" y="30"/>
                  </a:cubicBezTo>
                  <a:cubicBezTo>
                    <a:pt x="0" y="48"/>
                    <a:pt x="18" y="84"/>
                    <a:pt x="36" y="102"/>
                  </a:cubicBezTo>
                  <a:cubicBezTo>
                    <a:pt x="197" y="174"/>
                    <a:pt x="340" y="281"/>
                    <a:pt x="466" y="406"/>
                  </a:cubicBezTo>
                  <a:cubicBezTo>
                    <a:pt x="476" y="413"/>
                    <a:pt x="486" y="416"/>
                    <a:pt x="497" y="416"/>
                  </a:cubicBezTo>
                  <a:cubicBezTo>
                    <a:pt x="542" y="416"/>
                    <a:pt x="581" y="360"/>
                    <a:pt x="537" y="317"/>
                  </a:cubicBezTo>
                  <a:cubicBezTo>
                    <a:pt x="412" y="191"/>
                    <a:pt x="251" y="84"/>
                    <a:pt x="90" y="12"/>
                  </a:cubicBezTo>
                  <a:cubicBezTo>
                    <a:pt x="82" y="5"/>
                    <a:pt x="72" y="1"/>
                    <a:pt x="6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4360750" y="2833716"/>
              <a:ext cx="33813" cy="82394"/>
            </a:xfrm>
            <a:custGeom>
              <a:avLst/>
              <a:gdLst/>
              <a:ahLst/>
              <a:cxnLst/>
              <a:rect l="l" t="t" r="r" b="b"/>
              <a:pathLst>
                <a:path w="602" h="1467" extrusionOk="0">
                  <a:moveTo>
                    <a:pt x="520" y="1"/>
                  </a:moveTo>
                  <a:cubicBezTo>
                    <a:pt x="508" y="1"/>
                    <a:pt x="495" y="6"/>
                    <a:pt x="484" y="17"/>
                  </a:cubicBezTo>
                  <a:lnTo>
                    <a:pt x="502" y="17"/>
                  </a:lnTo>
                  <a:cubicBezTo>
                    <a:pt x="162" y="411"/>
                    <a:pt x="1" y="912"/>
                    <a:pt x="54" y="1413"/>
                  </a:cubicBezTo>
                  <a:cubicBezTo>
                    <a:pt x="54" y="1449"/>
                    <a:pt x="81" y="1467"/>
                    <a:pt x="108" y="1467"/>
                  </a:cubicBezTo>
                  <a:cubicBezTo>
                    <a:pt x="135" y="1467"/>
                    <a:pt x="162" y="1449"/>
                    <a:pt x="162" y="1413"/>
                  </a:cubicBezTo>
                  <a:cubicBezTo>
                    <a:pt x="108" y="948"/>
                    <a:pt x="251" y="465"/>
                    <a:pt x="573" y="107"/>
                  </a:cubicBezTo>
                  <a:cubicBezTo>
                    <a:pt x="601" y="65"/>
                    <a:pt x="563" y="1"/>
                    <a:pt x="52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4379847" y="2888197"/>
              <a:ext cx="15727" cy="71161"/>
            </a:xfrm>
            <a:custGeom>
              <a:avLst/>
              <a:gdLst/>
              <a:ahLst/>
              <a:cxnLst/>
              <a:rect l="l" t="t" r="r" b="b"/>
              <a:pathLst>
                <a:path w="280" h="1267" extrusionOk="0">
                  <a:moveTo>
                    <a:pt x="211" y="0"/>
                  </a:moveTo>
                  <a:cubicBezTo>
                    <a:pt x="190" y="0"/>
                    <a:pt x="169" y="11"/>
                    <a:pt x="162" y="32"/>
                  </a:cubicBezTo>
                  <a:cubicBezTo>
                    <a:pt x="36" y="425"/>
                    <a:pt x="1" y="819"/>
                    <a:pt x="36" y="1213"/>
                  </a:cubicBezTo>
                  <a:cubicBezTo>
                    <a:pt x="36" y="1249"/>
                    <a:pt x="68" y="1266"/>
                    <a:pt x="99" y="1266"/>
                  </a:cubicBezTo>
                  <a:cubicBezTo>
                    <a:pt x="130" y="1266"/>
                    <a:pt x="162" y="1249"/>
                    <a:pt x="162" y="1213"/>
                  </a:cubicBezTo>
                  <a:cubicBezTo>
                    <a:pt x="108" y="837"/>
                    <a:pt x="144" y="443"/>
                    <a:pt x="269" y="67"/>
                  </a:cubicBezTo>
                  <a:cubicBezTo>
                    <a:pt x="280" y="24"/>
                    <a:pt x="245" y="0"/>
                    <a:pt x="211"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4378836" y="2980647"/>
              <a:ext cx="20782" cy="60321"/>
            </a:xfrm>
            <a:custGeom>
              <a:avLst/>
              <a:gdLst/>
              <a:ahLst/>
              <a:cxnLst/>
              <a:rect l="l" t="t" r="r" b="b"/>
              <a:pathLst>
                <a:path w="370" h="1074" extrusionOk="0">
                  <a:moveTo>
                    <a:pt x="63" y="1"/>
                  </a:moveTo>
                  <a:cubicBezTo>
                    <a:pt x="33" y="1"/>
                    <a:pt x="1" y="24"/>
                    <a:pt x="1" y="68"/>
                  </a:cubicBezTo>
                  <a:lnTo>
                    <a:pt x="251" y="1034"/>
                  </a:lnTo>
                  <a:cubicBezTo>
                    <a:pt x="258" y="1061"/>
                    <a:pt x="278" y="1073"/>
                    <a:pt x="299" y="1073"/>
                  </a:cubicBezTo>
                  <a:cubicBezTo>
                    <a:pt x="333" y="1073"/>
                    <a:pt x="370" y="1043"/>
                    <a:pt x="359" y="998"/>
                  </a:cubicBezTo>
                  <a:cubicBezTo>
                    <a:pt x="287" y="676"/>
                    <a:pt x="198" y="354"/>
                    <a:pt x="108" y="32"/>
                  </a:cubicBezTo>
                  <a:cubicBezTo>
                    <a:pt x="101" y="11"/>
                    <a:pt x="83" y="1"/>
                    <a:pt x="6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4370186" y="3263837"/>
              <a:ext cx="350935" cy="70038"/>
            </a:xfrm>
            <a:custGeom>
              <a:avLst/>
              <a:gdLst/>
              <a:ahLst/>
              <a:cxnLst/>
              <a:rect l="l" t="t" r="r" b="b"/>
              <a:pathLst>
                <a:path w="6248" h="1247" extrusionOk="0">
                  <a:moveTo>
                    <a:pt x="164" y="1"/>
                  </a:moveTo>
                  <a:cubicBezTo>
                    <a:pt x="76" y="1"/>
                    <a:pt x="1" y="111"/>
                    <a:pt x="83" y="180"/>
                  </a:cubicBezTo>
                  <a:cubicBezTo>
                    <a:pt x="369" y="448"/>
                    <a:pt x="709" y="645"/>
                    <a:pt x="1067" y="770"/>
                  </a:cubicBezTo>
                  <a:cubicBezTo>
                    <a:pt x="1461" y="913"/>
                    <a:pt x="1873" y="1039"/>
                    <a:pt x="2284" y="1110"/>
                  </a:cubicBezTo>
                  <a:cubicBezTo>
                    <a:pt x="2737" y="1201"/>
                    <a:pt x="3201" y="1246"/>
                    <a:pt x="3664" y="1246"/>
                  </a:cubicBezTo>
                  <a:cubicBezTo>
                    <a:pt x="4024" y="1246"/>
                    <a:pt x="4384" y="1219"/>
                    <a:pt x="4736" y="1164"/>
                  </a:cubicBezTo>
                  <a:cubicBezTo>
                    <a:pt x="5219" y="1092"/>
                    <a:pt x="5684" y="967"/>
                    <a:pt x="6132" y="806"/>
                  </a:cubicBezTo>
                  <a:cubicBezTo>
                    <a:pt x="6247" y="756"/>
                    <a:pt x="6210" y="569"/>
                    <a:pt x="6091" y="569"/>
                  </a:cubicBezTo>
                  <a:cubicBezTo>
                    <a:pt x="6081" y="569"/>
                    <a:pt x="6071" y="571"/>
                    <a:pt x="6060" y="573"/>
                  </a:cubicBezTo>
                  <a:cubicBezTo>
                    <a:pt x="5295" y="862"/>
                    <a:pt x="4473" y="1011"/>
                    <a:pt x="3648" y="1011"/>
                  </a:cubicBezTo>
                  <a:cubicBezTo>
                    <a:pt x="3450" y="1011"/>
                    <a:pt x="3251" y="1002"/>
                    <a:pt x="3054" y="985"/>
                  </a:cubicBezTo>
                  <a:cubicBezTo>
                    <a:pt x="2553" y="949"/>
                    <a:pt x="2052" y="860"/>
                    <a:pt x="1568" y="699"/>
                  </a:cubicBezTo>
                  <a:cubicBezTo>
                    <a:pt x="1067" y="591"/>
                    <a:pt x="620" y="359"/>
                    <a:pt x="244" y="36"/>
                  </a:cubicBezTo>
                  <a:cubicBezTo>
                    <a:pt x="219" y="11"/>
                    <a:pt x="191" y="1"/>
                    <a:pt x="16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4449550" y="3383471"/>
              <a:ext cx="212650" cy="144850"/>
            </a:xfrm>
            <a:custGeom>
              <a:avLst/>
              <a:gdLst/>
              <a:ahLst/>
              <a:cxnLst/>
              <a:rect l="l" t="t" r="r" b="b"/>
              <a:pathLst>
                <a:path w="3786" h="2579" extrusionOk="0">
                  <a:moveTo>
                    <a:pt x="3625" y="1"/>
                  </a:moveTo>
                  <a:cubicBezTo>
                    <a:pt x="3601" y="1"/>
                    <a:pt x="3576" y="11"/>
                    <a:pt x="3555" y="36"/>
                  </a:cubicBezTo>
                  <a:cubicBezTo>
                    <a:pt x="2643" y="1092"/>
                    <a:pt x="1533" y="2076"/>
                    <a:pt x="138" y="2344"/>
                  </a:cubicBezTo>
                  <a:cubicBezTo>
                    <a:pt x="0" y="2379"/>
                    <a:pt x="44" y="2578"/>
                    <a:pt x="175" y="2578"/>
                  </a:cubicBezTo>
                  <a:cubicBezTo>
                    <a:pt x="180" y="2578"/>
                    <a:pt x="185" y="2578"/>
                    <a:pt x="191" y="2577"/>
                  </a:cubicBezTo>
                  <a:cubicBezTo>
                    <a:pt x="1641" y="2291"/>
                    <a:pt x="2768" y="1271"/>
                    <a:pt x="3717" y="197"/>
                  </a:cubicBezTo>
                  <a:cubicBezTo>
                    <a:pt x="3785" y="115"/>
                    <a:pt x="3706" y="1"/>
                    <a:pt x="3625"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4999982" y="3450814"/>
              <a:ext cx="149855" cy="236230"/>
            </a:xfrm>
            <a:custGeom>
              <a:avLst/>
              <a:gdLst/>
              <a:ahLst/>
              <a:cxnLst/>
              <a:rect l="l" t="t" r="r" b="b"/>
              <a:pathLst>
                <a:path w="2668" h="4206" extrusionOk="0">
                  <a:moveTo>
                    <a:pt x="2291" y="0"/>
                  </a:moveTo>
                  <a:lnTo>
                    <a:pt x="1" y="18"/>
                  </a:lnTo>
                  <a:cubicBezTo>
                    <a:pt x="198" y="1414"/>
                    <a:pt x="377" y="2810"/>
                    <a:pt x="574" y="4205"/>
                  </a:cubicBezTo>
                  <a:lnTo>
                    <a:pt x="2667" y="4098"/>
                  </a:lnTo>
                  <a:lnTo>
                    <a:pt x="2631" y="322"/>
                  </a:lnTo>
                  <a:cubicBezTo>
                    <a:pt x="2631" y="251"/>
                    <a:pt x="2614" y="161"/>
                    <a:pt x="2578" y="90"/>
                  </a:cubicBezTo>
                  <a:cubicBezTo>
                    <a:pt x="2506" y="18"/>
                    <a:pt x="2399" y="0"/>
                    <a:pt x="2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5008070" y="3414587"/>
              <a:ext cx="64368" cy="202082"/>
            </a:xfrm>
            <a:custGeom>
              <a:avLst/>
              <a:gdLst/>
              <a:ahLst/>
              <a:cxnLst/>
              <a:rect l="l" t="t" r="r" b="b"/>
              <a:pathLst>
                <a:path w="1146" h="3598" extrusionOk="0">
                  <a:moveTo>
                    <a:pt x="251" y="1"/>
                  </a:moveTo>
                  <a:lnTo>
                    <a:pt x="0" y="37"/>
                  </a:lnTo>
                  <a:lnTo>
                    <a:pt x="1038" y="3580"/>
                  </a:lnTo>
                  <a:lnTo>
                    <a:pt x="1145" y="3598"/>
                  </a:lnTo>
                  <a:lnTo>
                    <a:pt x="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5050251" y="3606563"/>
              <a:ext cx="40272" cy="60377"/>
            </a:xfrm>
            <a:custGeom>
              <a:avLst/>
              <a:gdLst/>
              <a:ahLst/>
              <a:cxnLst/>
              <a:rect l="l" t="t" r="r" b="b"/>
              <a:pathLst>
                <a:path w="717" h="1075" extrusionOk="0">
                  <a:moveTo>
                    <a:pt x="466" y="1"/>
                  </a:moveTo>
                  <a:lnTo>
                    <a:pt x="502" y="19"/>
                  </a:lnTo>
                  <a:cubicBezTo>
                    <a:pt x="473" y="14"/>
                    <a:pt x="445" y="11"/>
                    <a:pt x="417" y="11"/>
                  </a:cubicBezTo>
                  <a:cubicBezTo>
                    <a:pt x="255" y="11"/>
                    <a:pt x="115" y="99"/>
                    <a:pt x="54" y="251"/>
                  </a:cubicBezTo>
                  <a:cubicBezTo>
                    <a:pt x="1" y="412"/>
                    <a:pt x="36" y="609"/>
                    <a:pt x="180" y="752"/>
                  </a:cubicBezTo>
                  <a:cubicBezTo>
                    <a:pt x="269" y="860"/>
                    <a:pt x="430" y="931"/>
                    <a:pt x="484" y="1075"/>
                  </a:cubicBezTo>
                  <a:cubicBezTo>
                    <a:pt x="520" y="1039"/>
                    <a:pt x="555" y="985"/>
                    <a:pt x="573" y="931"/>
                  </a:cubicBezTo>
                  <a:lnTo>
                    <a:pt x="645" y="681"/>
                  </a:lnTo>
                  <a:cubicBezTo>
                    <a:pt x="699" y="556"/>
                    <a:pt x="716" y="430"/>
                    <a:pt x="716" y="287"/>
                  </a:cubicBezTo>
                  <a:cubicBezTo>
                    <a:pt x="699" y="144"/>
                    <a:pt x="609" y="37"/>
                    <a:pt x="466"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a:off x="5100520" y="3408577"/>
              <a:ext cx="32240" cy="208091"/>
            </a:xfrm>
            <a:custGeom>
              <a:avLst/>
              <a:gdLst/>
              <a:ahLst/>
              <a:cxnLst/>
              <a:rect l="l" t="t" r="r" b="b"/>
              <a:pathLst>
                <a:path w="574" h="3705" extrusionOk="0">
                  <a:moveTo>
                    <a:pt x="573" y="1"/>
                  </a:moveTo>
                  <a:lnTo>
                    <a:pt x="340" y="18"/>
                  </a:lnTo>
                  <a:lnTo>
                    <a:pt x="0" y="3705"/>
                  </a:lnTo>
                  <a:lnTo>
                    <a:pt x="108" y="3669"/>
                  </a:lnTo>
                  <a:lnTo>
                    <a:pt x="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a:off x="5083446" y="3606843"/>
              <a:ext cx="42238" cy="59086"/>
            </a:xfrm>
            <a:custGeom>
              <a:avLst/>
              <a:gdLst/>
              <a:ahLst/>
              <a:cxnLst/>
              <a:rect l="l" t="t" r="r" b="b"/>
              <a:pathLst>
                <a:path w="752" h="1052" extrusionOk="0">
                  <a:moveTo>
                    <a:pt x="344" y="1"/>
                  </a:moveTo>
                  <a:cubicBezTo>
                    <a:pt x="294" y="1"/>
                    <a:pt x="244" y="11"/>
                    <a:pt x="197" y="32"/>
                  </a:cubicBezTo>
                  <a:lnTo>
                    <a:pt x="215" y="14"/>
                  </a:lnTo>
                  <a:lnTo>
                    <a:pt x="215" y="14"/>
                  </a:lnTo>
                  <a:cubicBezTo>
                    <a:pt x="90" y="67"/>
                    <a:pt x="0" y="193"/>
                    <a:pt x="18" y="336"/>
                  </a:cubicBezTo>
                  <a:cubicBezTo>
                    <a:pt x="18" y="461"/>
                    <a:pt x="72" y="604"/>
                    <a:pt x="143" y="712"/>
                  </a:cubicBezTo>
                  <a:cubicBezTo>
                    <a:pt x="179" y="783"/>
                    <a:pt x="233" y="891"/>
                    <a:pt x="251" y="944"/>
                  </a:cubicBezTo>
                  <a:cubicBezTo>
                    <a:pt x="287" y="998"/>
                    <a:pt x="322" y="1052"/>
                    <a:pt x="376" y="1052"/>
                  </a:cubicBezTo>
                  <a:cubicBezTo>
                    <a:pt x="394" y="909"/>
                    <a:pt x="537" y="819"/>
                    <a:pt x="627" y="694"/>
                  </a:cubicBezTo>
                  <a:cubicBezTo>
                    <a:pt x="734" y="551"/>
                    <a:pt x="752" y="336"/>
                    <a:pt x="662" y="175"/>
                  </a:cubicBezTo>
                  <a:cubicBezTo>
                    <a:pt x="586" y="61"/>
                    <a:pt x="465" y="1"/>
                    <a:pt x="344" y="1"/>
                  </a:cubicBezTo>
                  <a:close/>
                </a:path>
              </a:pathLst>
            </a:custGeom>
            <a:solidFill>
              <a:srgbClr val="A17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5023123" y="3553935"/>
              <a:ext cx="115649" cy="118901"/>
            </a:xfrm>
            <a:custGeom>
              <a:avLst/>
              <a:gdLst/>
              <a:ahLst/>
              <a:cxnLst/>
              <a:rect l="l" t="t" r="r" b="b"/>
              <a:pathLst>
                <a:path w="2059" h="2117" extrusionOk="0">
                  <a:moveTo>
                    <a:pt x="1527" y="0"/>
                  </a:moveTo>
                  <a:cubicBezTo>
                    <a:pt x="1369" y="0"/>
                    <a:pt x="1206" y="42"/>
                    <a:pt x="1056" y="97"/>
                  </a:cubicBezTo>
                  <a:cubicBezTo>
                    <a:pt x="825" y="178"/>
                    <a:pt x="587" y="273"/>
                    <a:pt x="360" y="273"/>
                  </a:cubicBezTo>
                  <a:cubicBezTo>
                    <a:pt x="236" y="273"/>
                    <a:pt x="115" y="245"/>
                    <a:pt x="0" y="168"/>
                  </a:cubicBezTo>
                  <a:lnTo>
                    <a:pt x="0" y="168"/>
                  </a:lnTo>
                  <a:cubicBezTo>
                    <a:pt x="1" y="169"/>
                    <a:pt x="358" y="1707"/>
                    <a:pt x="394" y="1940"/>
                  </a:cubicBezTo>
                  <a:cubicBezTo>
                    <a:pt x="426" y="2086"/>
                    <a:pt x="524" y="2117"/>
                    <a:pt x="600" y="2117"/>
                  </a:cubicBezTo>
                  <a:cubicBezTo>
                    <a:pt x="655" y="2117"/>
                    <a:pt x="698" y="2101"/>
                    <a:pt x="698" y="2101"/>
                  </a:cubicBezTo>
                  <a:cubicBezTo>
                    <a:pt x="698" y="2101"/>
                    <a:pt x="1790" y="2101"/>
                    <a:pt x="1897" y="2047"/>
                  </a:cubicBezTo>
                  <a:cubicBezTo>
                    <a:pt x="2023" y="1994"/>
                    <a:pt x="2058" y="258"/>
                    <a:pt x="2058" y="258"/>
                  </a:cubicBezTo>
                  <a:cubicBezTo>
                    <a:pt x="1918" y="67"/>
                    <a:pt x="1727"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5966946" y="3861894"/>
              <a:ext cx="353855" cy="187366"/>
            </a:xfrm>
            <a:custGeom>
              <a:avLst/>
              <a:gdLst/>
              <a:ahLst/>
              <a:cxnLst/>
              <a:rect l="l" t="t" r="r" b="b"/>
              <a:pathLst>
                <a:path w="6300" h="3336" extrusionOk="0">
                  <a:moveTo>
                    <a:pt x="5351" y="0"/>
                  </a:moveTo>
                  <a:lnTo>
                    <a:pt x="0" y="3293"/>
                  </a:lnTo>
                  <a:lnTo>
                    <a:pt x="4581" y="3329"/>
                  </a:lnTo>
                  <a:cubicBezTo>
                    <a:pt x="4630" y="3333"/>
                    <a:pt x="4680" y="3335"/>
                    <a:pt x="4729" y="3335"/>
                  </a:cubicBezTo>
                  <a:cubicBezTo>
                    <a:pt x="4876" y="3335"/>
                    <a:pt x="5024" y="3315"/>
                    <a:pt x="5172" y="3275"/>
                  </a:cubicBezTo>
                  <a:cubicBezTo>
                    <a:pt x="5619" y="3114"/>
                    <a:pt x="5959" y="2720"/>
                    <a:pt x="6067" y="2255"/>
                  </a:cubicBezTo>
                  <a:cubicBezTo>
                    <a:pt x="6299" y="1432"/>
                    <a:pt x="6013" y="537"/>
                    <a:pt x="5351" y="0"/>
                  </a:cubicBezTo>
                  <a:close/>
                </a:path>
              </a:pathLst>
            </a:custGeom>
            <a:solidFill>
              <a:srgbClr val="7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5339734" y="2821584"/>
              <a:ext cx="592062" cy="446231"/>
            </a:xfrm>
            <a:custGeom>
              <a:avLst/>
              <a:gdLst/>
              <a:ahLst/>
              <a:cxnLst/>
              <a:rect l="l" t="t" r="r" b="b"/>
              <a:pathLst>
                <a:path w="10541" h="7945" extrusionOk="0">
                  <a:moveTo>
                    <a:pt x="4383" y="1"/>
                  </a:moveTo>
                  <a:cubicBezTo>
                    <a:pt x="3654" y="1"/>
                    <a:pt x="2929" y="271"/>
                    <a:pt x="2291" y="627"/>
                  </a:cubicBezTo>
                  <a:cubicBezTo>
                    <a:pt x="1611" y="985"/>
                    <a:pt x="1038" y="1486"/>
                    <a:pt x="591" y="2112"/>
                  </a:cubicBezTo>
                  <a:cubicBezTo>
                    <a:pt x="162" y="2739"/>
                    <a:pt x="0" y="3544"/>
                    <a:pt x="179" y="4314"/>
                  </a:cubicBezTo>
                  <a:cubicBezTo>
                    <a:pt x="358" y="4922"/>
                    <a:pt x="788" y="5423"/>
                    <a:pt x="1217" y="5888"/>
                  </a:cubicBezTo>
                  <a:cubicBezTo>
                    <a:pt x="2112" y="6890"/>
                    <a:pt x="3204" y="7910"/>
                    <a:pt x="4510" y="7910"/>
                  </a:cubicBezTo>
                  <a:cubicBezTo>
                    <a:pt x="4510" y="7910"/>
                    <a:pt x="4534" y="7912"/>
                    <a:pt x="4575" y="7912"/>
                  </a:cubicBezTo>
                  <a:cubicBezTo>
                    <a:pt x="4751" y="7912"/>
                    <a:pt x="5244" y="7877"/>
                    <a:pt x="5476" y="7499"/>
                  </a:cubicBezTo>
                  <a:cubicBezTo>
                    <a:pt x="5494" y="7445"/>
                    <a:pt x="5530" y="7409"/>
                    <a:pt x="5566" y="7391"/>
                  </a:cubicBezTo>
                  <a:cubicBezTo>
                    <a:pt x="5645" y="7305"/>
                    <a:pt x="5745" y="7266"/>
                    <a:pt x="5863" y="7266"/>
                  </a:cubicBezTo>
                  <a:cubicBezTo>
                    <a:pt x="6012" y="7266"/>
                    <a:pt x="6189" y="7327"/>
                    <a:pt x="6389" y="7427"/>
                  </a:cubicBezTo>
                  <a:cubicBezTo>
                    <a:pt x="6657" y="7570"/>
                    <a:pt x="6926" y="7732"/>
                    <a:pt x="7176" y="7893"/>
                  </a:cubicBezTo>
                  <a:cubicBezTo>
                    <a:pt x="7229" y="7928"/>
                    <a:pt x="7289" y="7945"/>
                    <a:pt x="7356" y="7945"/>
                  </a:cubicBezTo>
                  <a:cubicBezTo>
                    <a:pt x="8295" y="7945"/>
                    <a:pt x="10541" y="4654"/>
                    <a:pt x="10541" y="4654"/>
                  </a:cubicBezTo>
                  <a:cubicBezTo>
                    <a:pt x="9879" y="4224"/>
                    <a:pt x="9145" y="3938"/>
                    <a:pt x="8375" y="3795"/>
                  </a:cubicBezTo>
                  <a:lnTo>
                    <a:pt x="8179" y="3401"/>
                  </a:lnTo>
                  <a:cubicBezTo>
                    <a:pt x="7409" y="1933"/>
                    <a:pt x="6425" y="305"/>
                    <a:pt x="4832" y="37"/>
                  </a:cubicBezTo>
                  <a:cubicBezTo>
                    <a:pt x="4683" y="12"/>
                    <a:pt x="4533" y="1"/>
                    <a:pt x="4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5652301" y="3121118"/>
              <a:ext cx="46338" cy="117666"/>
            </a:xfrm>
            <a:custGeom>
              <a:avLst/>
              <a:gdLst/>
              <a:ahLst/>
              <a:cxnLst/>
              <a:rect l="l" t="t" r="r" b="b"/>
              <a:pathLst>
                <a:path w="825" h="2095" extrusionOk="0">
                  <a:moveTo>
                    <a:pt x="90" y="1"/>
                  </a:moveTo>
                  <a:lnTo>
                    <a:pt x="90" y="1"/>
                  </a:lnTo>
                  <a:cubicBezTo>
                    <a:pt x="180" y="412"/>
                    <a:pt x="216" y="842"/>
                    <a:pt x="198" y="1271"/>
                  </a:cubicBezTo>
                  <a:cubicBezTo>
                    <a:pt x="180" y="1540"/>
                    <a:pt x="108" y="1808"/>
                    <a:pt x="1" y="2058"/>
                  </a:cubicBezTo>
                  <a:cubicBezTo>
                    <a:pt x="80" y="1972"/>
                    <a:pt x="180" y="1933"/>
                    <a:pt x="298" y="1933"/>
                  </a:cubicBezTo>
                  <a:cubicBezTo>
                    <a:pt x="447" y="1933"/>
                    <a:pt x="624" y="1994"/>
                    <a:pt x="824" y="2094"/>
                  </a:cubicBezTo>
                  <a:cubicBezTo>
                    <a:pt x="824" y="1987"/>
                    <a:pt x="824" y="1880"/>
                    <a:pt x="824" y="1790"/>
                  </a:cubicBezTo>
                  <a:cubicBezTo>
                    <a:pt x="806" y="1271"/>
                    <a:pt x="663" y="788"/>
                    <a:pt x="395" y="358"/>
                  </a:cubicBezTo>
                  <a:cubicBezTo>
                    <a:pt x="323" y="215"/>
                    <a:pt x="216" y="90"/>
                    <a:pt x="9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297979">
              <a:off x="5553840" y="4550380"/>
              <a:ext cx="249331" cy="174957"/>
            </a:xfrm>
            <a:custGeom>
              <a:avLst/>
              <a:gdLst/>
              <a:ahLst/>
              <a:cxnLst/>
              <a:rect l="l" t="t" r="r" b="b"/>
              <a:pathLst>
                <a:path w="4439" h="3115" extrusionOk="0">
                  <a:moveTo>
                    <a:pt x="1664" y="0"/>
                  </a:moveTo>
                  <a:lnTo>
                    <a:pt x="2058" y="1378"/>
                  </a:lnTo>
                  <a:lnTo>
                    <a:pt x="0" y="2416"/>
                  </a:lnTo>
                  <a:lnTo>
                    <a:pt x="4420" y="3114"/>
                  </a:lnTo>
                  <a:cubicBezTo>
                    <a:pt x="4438" y="2631"/>
                    <a:pt x="4384" y="2166"/>
                    <a:pt x="4313" y="1700"/>
                  </a:cubicBezTo>
                  <a:cubicBezTo>
                    <a:pt x="4206" y="1235"/>
                    <a:pt x="4152" y="752"/>
                    <a:pt x="4116" y="269"/>
                  </a:cubicBezTo>
                  <a:cubicBezTo>
                    <a:pt x="4116" y="269"/>
                    <a:pt x="1772" y="54"/>
                    <a:pt x="1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5943805" y="4051848"/>
              <a:ext cx="102562" cy="676451"/>
            </a:xfrm>
            <a:custGeom>
              <a:avLst/>
              <a:gdLst/>
              <a:ahLst/>
              <a:cxnLst/>
              <a:rect l="l" t="t" r="r" b="b"/>
              <a:pathLst>
                <a:path w="1826" h="12044" extrusionOk="0">
                  <a:moveTo>
                    <a:pt x="1826" y="0"/>
                  </a:moveTo>
                  <a:lnTo>
                    <a:pt x="0" y="251"/>
                  </a:lnTo>
                  <a:lnTo>
                    <a:pt x="698" y="12044"/>
                  </a:lnTo>
                  <a:lnTo>
                    <a:pt x="1110" y="12044"/>
                  </a:lnTo>
                  <a:lnTo>
                    <a:pt x="18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5673420" y="4042805"/>
              <a:ext cx="247306" cy="686505"/>
            </a:xfrm>
            <a:custGeom>
              <a:avLst/>
              <a:gdLst/>
              <a:ahLst/>
              <a:cxnLst/>
              <a:rect l="l" t="t" r="r" b="b"/>
              <a:pathLst>
                <a:path w="4403" h="12223" extrusionOk="0">
                  <a:moveTo>
                    <a:pt x="2792" y="0"/>
                  </a:moveTo>
                  <a:cubicBezTo>
                    <a:pt x="2792" y="126"/>
                    <a:pt x="1" y="12223"/>
                    <a:pt x="1" y="12223"/>
                  </a:cubicBezTo>
                  <a:lnTo>
                    <a:pt x="591" y="12223"/>
                  </a:lnTo>
                  <a:cubicBezTo>
                    <a:pt x="591" y="12223"/>
                    <a:pt x="4403" y="179"/>
                    <a:pt x="4296" y="179"/>
                  </a:cubicBezTo>
                  <a:cubicBezTo>
                    <a:pt x="4170" y="179"/>
                    <a:pt x="2792" y="0"/>
                    <a:pt x="2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6069450" y="4042805"/>
              <a:ext cx="247306" cy="686505"/>
            </a:xfrm>
            <a:custGeom>
              <a:avLst/>
              <a:gdLst/>
              <a:ahLst/>
              <a:cxnLst/>
              <a:rect l="l" t="t" r="r" b="b"/>
              <a:pathLst>
                <a:path w="4403" h="12223" extrusionOk="0">
                  <a:moveTo>
                    <a:pt x="1611" y="0"/>
                  </a:moveTo>
                  <a:cubicBezTo>
                    <a:pt x="1611" y="0"/>
                    <a:pt x="215" y="179"/>
                    <a:pt x="108" y="179"/>
                  </a:cubicBezTo>
                  <a:cubicBezTo>
                    <a:pt x="0" y="179"/>
                    <a:pt x="3794" y="12223"/>
                    <a:pt x="3794" y="12223"/>
                  </a:cubicBezTo>
                  <a:lnTo>
                    <a:pt x="4403" y="12223"/>
                  </a:lnTo>
                  <a:cubicBezTo>
                    <a:pt x="4403" y="12223"/>
                    <a:pt x="1611" y="126"/>
                    <a:pt x="1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5756827" y="3987537"/>
              <a:ext cx="496633" cy="81439"/>
            </a:xfrm>
            <a:custGeom>
              <a:avLst/>
              <a:gdLst/>
              <a:ahLst/>
              <a:cxnLst/>
              <a:rect l="l" t="t" r="r" b="b"/>
              <a:pathLst>
                <a:path w="8842" h="1450" extrusionOk="0">
                  <a:moveTo>
                    <a:pt x="3813" y="0"/>
                  </a:moveTo>
                  <a:cubicBezTo>
                    <a:pt x="73" y="0"/>
                    <a:pt x="1" y="1450"/>
                    <a:pt x="1" y="1450"/>
                  </a:cubicBezTo>
                  <a:lnTo>
                    <a:pt x="8841" y="1450"/>
                  </a:lnTo>
                  <a:cubicBezTo>
                    <a:pt x="8841" y="1450"/>
                    <a:pt x="7535" y="0"/>
                    <a:pt x="3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5734753" y="4379521"/>
              <a:ext cx="516685" cy="26173"/>
            </a:xfrm>
            <a:custGeom>
              <a:avLst/>
              <a:gdLst/>
              <a:ahLst/>
              <a:cxnLst/>
              <a:rect l="l" t="t" r="r" b="b"/>
              <a:pathLst>
                <a:path w="9199" h="466" extrusionOk="0">
                  <a:moveTo>
                    <a:pt x="0" y="0"/>
                  </a:moveTo>
                  <a:lnTo>
                    <a:pt x="0" y="465"/>
                  </a:lnTo>
                  <a:lnTo>
                    <a:pt x="9198" y="465"/>
                  </a:lnTo>
                  <a:lnTo>
                    <a:pt x="9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5145735" y="3762367"/>
              <a:ext cx="909689" cy="959916"/>
            </a:xfrm>
            <a:custGeom>
              <a:avLst/>
              <a:gdLst/>
              <a:ahLst/>
              <a:cxnLst/>
              <a:rect l="l" t="t" r="r" b="b"/>
              <a:pathLst>
                <a:path w="16196" h="17091" extrusionOk="0">
                  <a:moveTo>
                    <a:pt x="10201" y="1"/>
                  </a:moveTo>
                  <a:cubicBezTo>
                    <a:pt x="9521" y="162"/>
                    <a:pt x="8859" y="323"/>
                    <a:pt x="8179" y="502"/>
                  </a:cubicBezTo>
                  <a:lnTo>
                    <a:pt x="7535" y="663"/>
                  </a:lnTo>
                  <a:lnTo>
                    <a:pt x="7374" y="716"/>
                  </a:lnTo>
                  <a:cubicBezTo>
                    <a:pt x="6425" y="985"/>
                    <a:pt x="5459" y="1271"/>
                    <a:pt x="4528" y="1593"/>
                  </a:cubicBezTo>
                  <a:cubicBezTo>
                    <a:pt x="2971" y="2112"/>
                    <a:pt x="1307" y="2810"/>
                    <a:pt x="555" y="4278"/>
                  </a:cubicBezTo>
                  <a:cubicBezTo>
                    <a:pt x="1" y="5369"/>
                    <a:pt x="90" y="6693"/>
                    <a:pt x="305" y="7928"/>
                  </a:cubicBezTo>
                  <a:cubicBezTo>
                    <a:pt x="842" y="10827"/>
                    <a:pt x="1987" y="13583"/>
                    <a:pt x="3669" y="15999"/>
                  </a:cubicBezTo>
                  <a:lnTo>
                    <a:pt x="3347" y="16053"/>
                  </a:lnTo>
                  <a:lnTo>
                    <a:pt x="1593" y="17090"/>
                  </a:lnTo>
                  <a:lnTo>
                    <a:pt x="5709" y="16750"/>
                  </a:lnTo>
                  <a:cubicBezTo>
                    <a:pt x="4922" y="15534"/>
                    <a:pt x="4546" y="14066"/>
                    <a:pt x="4689" y="12599"/>
                  </a:cubicBezTo>
                  <a:cubicBezTo>
                    <a:pt x="4779" y="11722"/>
                    <a:pt x="5047" y="10863"/>
                    <a:pt x="5101" y="9986"/>
                  </a:cubicBezTo>
                  <a:cubicBezTo>
                    <a:pt x="5172" y="9109"/>
                    <a:pt x="4976" y="8143"/>
                    <a:pt x="4331" y="7552"/>
                  </a:cubicBezTo>
                  <a:cubicBezTo>
                    <a:pt x="4278" y="7499"/>
                    <a:pt x="4242" y="7463"/>
                    <a:pt x="4188" y="7409"/>
                  </a:cubicBezTo>
                  <a:cubicBezTo>
                    <a:pt x="4170" y="7373"/>
                    <a:pt x="4134" y="7338"/>
                    <a:pt x="4117" y="7302"/>
                  </a:cubicBezTo>
                  <a:cubicBezTo>
                    <a:pt x="4027" y="6998"/>
                    <a:pt x="4439" y="6801"/>
                    <a:pt x="4743" y="6765"/>
                  </a:cubicBezTo>
                  <a:cubicBezTo>
                    <a:pt x="6586" y="6514"/>
                    <a:pt x="8465" y="6371"/>
                    <a:pt x="10308" y="6157"/>
                  </a:cubicBezTo>
                  <a:cubicBezTo>
                    <a:pt x="10595" y="6121"/>
                    <a:pt x="10881" y="6067"/>
                    <a:pt x="11185" y="6031"/>
                  </a:cubicBezTo>
                  <a:cubicBezTo>
                    <a:pt x="12903" y="5817"/>
                    <a:pt x="14585" y="5387"/>
                    <a:pt x="16196" y="4779"/>
                  </a:cubicBezTo>
                  <a:lnTo>
                    <a:pt x="10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5121639" y="3551295"/>
              <a:ext cx="211134" cy="89864"/>
            </a:xfrm>
            <a:custGeom>
              <a:avLst/>
              <a:gdLst/>
              <a:ahLst/>
              <a:cxnLst/>
              <a:rect l="l" t="t" r="r" b="b"/>
              <a:pathLst>
                <a:path w="3759" h="1600" extrusionOk="0">
                  <a:moveTo>
                    <a:pt x="1038" y="1"/>
                  </a:moveTo>
                  <a:cubicBezTo>
                    <a:pt x="609" y="1"/>
                    <a:pt x="143" y="251"/>
                    <a:pt x="0" y="663"/>
                  </a:cubicBezTo>
                  <a:cubicBezTo>
                    <a:pt x="18" y="824"/>
                    <a:pt x="125" y="985"/>
                    <a:pt x="287" y="1056"/>
                  </a:cubicBezTo>
                  <a:cubicBezTo>
                    <a:pt x="276" y="1055"/>
                    <a:pt x="266" y="1054"/>
                    <a:pt x="257" y="1054"/>
                  </a:cubicBezTo>
                  <a:cubicBezTo>
                    <a:pt x="83" y="1054"/>
                    <a:pt x="26" y="1349"/>
                    <a:pt x="161" y="1468"/>
                  </a:cubicBezTo>
                  <a:cubicBezTo>
                    <a:pt x="274" y="1556"/>
                    <a:pt x="404" y="1600"/>
                    <a:pt x="540" y="1600"/>
                  </a:cubicBezTo>
                  <a:cubicBezTo>
                    <a:pt x="598" y="1600"/>
                    <a:pt x="657" y="1592"/>
                    <a:pt x="716" y="1575"/>
                  </a:cubicBezTo>
                  <a:lnTo>
                    <a:pt x="2488" y="1396"/>
                  </a:lnTo>
                  <a:lnTo>
                    <a:pt x="3579" y="1522"/>
                  </a:lnTo>
                  <a:lnTo>
                    <a:pt x="3758" y="573"/>
                  </a:lnTo>
                  <a:lnTo>
                    <a:pt x="2327" y="287"/>
                  </a:lnTo>
                  <a:cubicBezTo>
                    <a:pt x="1915" y="108"/>
                    <a:pt x="1486" y="1"/>
                    <a:pt x="1038"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5433195" y="3155268"/>
              <a:ext cx="84476" cy="88797"/>
            </a:xfrm>
            <a:custGeom>
              <a:avLst/>
              <a:gdLst/>
              <a:ahLst/>
              <a:cxnLst/>
              <a:rect l="l" t="t" r="r" b="b"/>
              <a:pathLst>
                <a:path w="1504" h="1581" extrusionOk="0">
                  <a:moveTo>
                    <a:pt x="72" y="1"/>
                  </a:moveTo>
                  <a:lnTo>
                    <a:pt x="1" y="377"/>
                  </a:lnTo>
                  <a:cubicBezTo>
                    <a:pt x="37" y="753"/>
                    <a:pt x="144" y="1343"/>
                    <a:pt x="341" y="1504"/>
                  </a:cubicBezTo>
                  <a:cubicBezTo>
                    <a:pt x="396" y="1554"/>
                    <a:pt x="487" y="1580"/>
                    <a:pt x="592" y="1580"/>
                  </a:cubicBezTo>
                  <a:cubicBezTo>
                    <a:pt x="824" y="1580"/>
                    <a:pt x="1129" y="1453"/>
                    <a:pt x="1289" y="1182"/>
                  </a:cubicBezTo>
                  <a:cubicBezTo>
                    <a:pt x="1504" y="788"/>
                    <a:pt x="72"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5400057" y="3080567"/>
              <a:ext cx="86498" cy="53694"/>
            </a:xfrm>
            <a:custGeom>
              <a:avLst/>
              <a:gdLst/>
              <a:ahLst/>
              <a:cxnLst/>
              <a:rect l="l" t="t" r="r" b="b"/>
              <a:pathLst>
                <a:path w="1540" h="956" extrusionOk="0">
                  <a:moveTo>
                    <a:pt x="1016" y="0"/>
                  </a:moveTo>
                  <a:cubicBezTo>
                    <a:pt x="958" y="0"/>
                    <a:pt x="899" y="2"/>
                    <a:pt x="841" y="7"/>
                  </a:cubicBezTo>
                  <a:cubicBezTo>
                    <a:pt x="609" y="25"/>
                    <a:pt x="394" y="132"/>
                    <a:pt x="215" y="311"/>
                  </a:cubicBezTo>
                  <a:cubicBezTo>
                    <a:pt x="54" y="472"/>
                    <a:pt x="0" y="740"/>
                    <a:pt x="90" y="955"/>
                  </a:cubicBezTo>
                  <a:lnTo>
                    <a:pt x="108" y="919"/>
                  </a:lnTo>
                  <a:cubicBezTo>
                    <a:pt x="304" y="687"/>
                    <a:pt x="555" y="526"/>
                    <a:pt x="841" y="418"/>
                  </a:cubicBezTo>
                  <a:cubicBezTo>
                    <a:pt x="1092" y="329"/>
                    <a:pt x="1396" y="275"/>
                    <a:pt x="1539" y="60"/>
                  </a:cubicBezTo>
                  <a:cubicBezTo>
                    <a:pt x="1365" y="20"/>
                    <a:pt x="1190" y="0"/>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5217122" y="2767890"/>
              <a:ext cx="622224" cy="342213"/>
            </a:xfrm>
            <a:custGeom>
              <a:avLst/>
              <a:gdLst/>
              <a:ahLst/>
              <a:cxnLst/>
              <a:rect l="l" t="t" r="r" b="b"/>
              <a:pathLst>
                <a:path w="11078" h="6093" extrusionOk="0">
                  <a:moveTo>
                    <a:pt x="6701" y="1"/>
                  </a:moveTo>
                  <a:cubicBezTo>
                    <a:pt x="6471" y="1"/>
                    <a:pt x="6242" y="9"/>
                    <a:pt x="6013" y="26"/>
                  </a:cubicBezTo>
                  <a:lnTo>
                    <a:pt x="5780" y="420"/>
                  </a:lnTo>
                  <a:lnTo>
                    <a:pt x="5136" y="438"/>
                  </a:lnTo>
                  <a:lnTo>
                    <a:pt x="1414" y="3015"/>
                  </a:lnTo>
                  <a:cubicBezTo>
                    <a:pt x="1181" y="3176"/>
                    <a:pt x="967" y="3355"/>
                    <a:pt x="770" y="3552"/>
                  </a:cubicBezTo>
                  <a:cubicBezTo>
                    <a:pt x="0" y="4482"/>
                    <a:pt x="501" y="5878"/>
                    <a:pt x="1682" y="6093"/>
                  </a:cubicBezTo>
                  <a:cubicBezTo>
                    <a:pt x="1557" y="5753"/>
                    <a:pt x="1432" y="5395"/>
                    <a:pt x="1307" y="5037"/>
                  </a:cubicBezTo>
                  <a:lnTo>
                    <a:pt x="1307" y="5037"/>
                  </a:lnTo>
                  <a:cubicBezTo>
                    <a:pt x="1817" y="5586"/>
                    <a:pt x="2519" y="5880"/>
                    <a:pt x="3237" y="5880"/>
                  </a:cubicBezTo>
                  <a:cubicBezTo>
                    <a:pt x="3525" y="5880"/>
                    <a:pt x="3816" y="5832"/>
                    <a:pt x="4098" y="5735"/>
                  </a:cubicBezTo>
                  <a:cubicBezTo>
                    <a:pt x="4098" y="5735"/>
                    <a:pt x="5476" y="5448"/>
                    <a:pt x="6049" y="4643"/>
                  </a:cubicBezTo>
                  <a:cubicBezTo>
                    <a:pt x="6164" y="4481"/>
                    <a:pt x="6326" y="4416"/>
                    <a:pt x="6510" y="4416"/>
                  </a:cubicBezTo>
                  <a:cubicBezTo>
                    <a:pt x="7238" y="4416"/>
                    <a:pt x="8322" y="5431"/>
                    <a:pt x="8322" y="5431"/>
                  </a:cubicBezTo>
                  <a:cubicBezTo>
                    <a:pt x="8840" y="5592"/>
                    <a:pt x="9395" y="5717"/>
                    <a:pt x="9932" y="5771"/>
                  </a:cubicBezTo>
                  <a:cubicBezTo>
                    <a:pt x="9878" y="5413"/>
                    <a:pt x="10039" y="5037"/>
                    <a:pt x="10344" y="4840"/>
                  </a:cubicBezTo>
                  <a:lnTo>
                    <a:pt x="10648" y="5180"/>
                  </a:lnTo>
                  <a:lnTo>
                    <a:pt x="11077" y="4840"/>
                  </a:lnTo>
                  <a:lnTo>
                    <a:pt x="11059" y="4625"/>
                  </a:lnTo>
                  <a:cubicBezTo>
                    <a:pt x="10397" y="3301"/>
                    <a:pt x="9896" y="1905"/>
                    <a:pt x="9592" y="474"/>
                  </a:cubicBezTo>
                  <a:cubicBezTo>
                    <a:pt x="8651" y="155"/>
                    <a:pt x="7675" y="1"/>
                    <a:pt x="6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5502561" y="2937174"/>
              <a:ext cx="207090" cy="143782"/>
            </a:xfrm>
            <a:custGeom>
              <a:avLst/>
              <a:gdLst/>
              <a:ahLst/>
              <a:cxnLst/>
              <a:rect l="l" t="t" r="r" b="b"/>
              <a:pathLst>
                <a:path w="3687" h="2560" extrusionOk="0">
                  <a:moveTo>
                    <a:pt x="2452" y="1"/>
                  </a:moveTo>
                  <a:lnTo>
                    <a:pt x="1217" y="323"/>
                  </a:lnTo>
                  <a:lnTo>
                    <a:pt x="0" y="2059"/>
                  </a:lnTo>
                  <a:cubicBezTo>
                    <a:pt x="0" y="2059"/>
                    <a:pt x="3025" y="2399"/>
                    <a:pt x="3687" y="2560"/>
                  </a:cubicBezTo>
                  <a:lnTo>
                    <a:pt x="3615" y="305"/>
                  </a:lnTo>
                  <a:lnTo>
                    <a:pt x="2452" y="1"/>
                  </a:lnTo>
                  <a:close/>
                </a:path>
              </a:pathLst>
            </a:custGeom>
            <a:solidFill>
              <a:srgbClr val="35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5561873" y="3023614"/>
              <a:ext cx="107617" cy="84472"/>
            </a:xfrm>
            <a:custGeom>
              <a:avLst/>
              <a:gdLst/>
              <a:ahLst/>
              <a:cxnLst/>
              <a:rect l="l" t="t" r="r" b="b"/>
              <a:pathLst>
                <a:path w="1916" h="1504" extrusionOk="0">
                  <a:moveTo>
                    <a:pt x="734" y="1"/>
                  </a:moveTo>
                  <a:cubicBezTo>
                    <a:pt x="483" y="1"/>
                    <a:pt x="251" y="108"/>
                    <a:pt x="108" y="305"/>
                  </a:cubicBezTo>
                  <a:cubicBezTo>
                    <a:pt x="18" y="466"/>
                    <a:pt x="0" y="663"/>
                    <a:pt x="54" y="860"/>
                  </a:cubicBezTo>
                  <a:lnTo>
                    <a:pt x="1378" y="1504"/>
                  </a:lnTo>
                  <a:cubicBezTo>
                    <a:pt x="1629" y="1486"/>
                    <a:pt x="1861" y="1289"/>
                    <a:pt x="1897" y="1039"/>
                  </a:cubicBezTo>
                  <a:cubicBezTo>
                    <a:pt x="1915" y="788"/>
                    <a:pt x="1808" y="538"/>
                    <a:pt x="1611" y="377"/>
                  </a:cubicBezTo>
                  <a:cubicBezTo>
                    <a:pt x="1539" y="323"/>
                    <a:pt x="1468" y="269"/>
                    <a:pt x="1396" y="233"/>
                  </a:cubicBezTo>
                  <a:cubicBezTo>
                    <a:pt x="1199" y="108"/>
                    <a:pt x="967" y="19"/>
                    <a:pt x="7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5453303" y="3025636"/>
              <a:ext cx="154854" cy="57906"/>
            </a:xfrm>
            <a:custGeom>
              <a:avLst/>
              <a:gdLst/>
              <a:ahLst/>
              <a:cxnLst/>
              <a:rect l="l" t="t" r="r" b="b"/>
              <a:pathLst>
                <a:path w="2757" h="1031" extrusionOk="0">
                  <a:moveTo>
                    <a:pt x="913" y="1"/>
                  </a:moveTo>
                  <a:lnTo>
                    <a:pt x="1" y="430"/>
                  </a:lnTo>
                  <a:cubicBezTo>
                    <a:pt x="649" y="824"/>
                    <a:pt x="1396" y="1030"/>
                    <a:pt x="2148" y="1030"/>
                  </a:cubicBezTo>
                  <a:cubicBezTo>
                    <a:pt x="2351" y="1030"/>
                    <a:pt x="2555" y="1015"/>
                    <a:pt x="2756" y="985"/>
                  </a:cubicBezTo>
                  <a:lnTo>
                    <a:pt x="2094" y="698"/>
                  </a:lnTo>
                  <a:lnTo>
                    <a:pt x="913" y="1"/>
                  </a:lnTo>
                  <a:close/>
                </a:path>
              </a:pathLst>
            </a:custGeom>
            <a:solidFill>
              <a:srgbClr val="35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5352821" y="3790507"/>
              <a:ext cx="432265" cy="388044"/>
            </a:xfrm>
            <a:custGeom>
              <a:avLst/>
              <a:gdLst/>
              <a:ahLst/>
              <a:cxnLst/>
              <a:rect l="l" t="t" r="r" b="b"/>
              <a:pathLst>
                <a:path w="7696" h="6909" extrusionOk="0">
                  <a:moveTo>
                    <a:pt x="4492" y="1"/>
                  </a:moveTo>
                  <a:lnTo>
                    <a:pt x="3848" y="162"/>
                  </a:lnTo>
                  <a:lnTo>
                    <a:pt x="3687" y="215"/>
                  </a:lnTo>
                  <a:cubicBezTo>
                    <a:pt x="3883" y="842"/>
                    <a:pt x="5082" y="4600"/>
                    <a:pt x="4975" y="4600"/>
                  </a:cubicBezTo>
                  <a:cubicBezTo>
                    <a:pt x="4868" y="4600"/>
                    <a:pt x="54" y="5888"/>
                    <a:pt x="18" y="6282"/>
                  </a:cubicBezTo>
                  <a:cubicBezTo>
                    <a:pt x="0" y="6479"/>
                    <a:pt x="251" y="6729"/>
                    <a:pt x="501" y="6908"/>
                  </a:cubicBezTo>
                  <a:cubicBezTo>
                    <a:pt x="483" y="6872"/>
                    <a:pt x="447" y="6837"/>
                    <a:pt x="430" y="6801"/>
                  </a:cubicBezTo>
                  <a:cubicBezTo>
                    <a:pt x="340" y="6497"/>
                    <a:pt x="752" y="6300"/>
                    <a:pt x="1056" y="6264"/>
                  </a:cubicBezTo>
                  <a:cubicBezTo>
                    <a:pt x="2899" y="6013"/>
                    <a:pt x="4778" y="5870"/>
                    <a:pt x="6621" y="5638"/>
                  </a:cubicBezTo>
                  <a:cubicBezTo>
                    <a:pt x="6908" y="5602"/>
                    <a:pt x="7194" y="5566"/>
                    <a:pt x="7498" y="5530"/>
                  </a:cubicBezTo>
                  <a:lnTo>
                    <a:pt x="7695" y="4600"/>
                  </a:lnTo>
                  <a:lnTo>
                    <a:pt x="4492" y="1"/>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5568894" y="3763378"/>
              <a:ext cx="486523" cy="344797"/>
            </a:xfrm>
            <a:custGeom>
              <a:avLst/>
              <a:gdLst/>
              <a:ahLst/>
              <a:cxnLst/>
              <a:rect l="l" t="t" r="r" b="b"/>
              <a:pathLst>
                <a:path w="8662" h="6139" extrusionOk="0">
                  <a:moveTo>
                    <a:pt x="2667" y="1"/>
                  </a:moveTo>
                  <a:cubicBezTo>
                    <a:pt x="2309" y="72"/>
                    <a:pt x="1951" y="162"/>
                    <a:pt x="1611" y="233"/>
                  </a:cubicBezTo>
                  <a:cubicBezTo>
                    <a:pt x="1074" y="358"/>
                    <a:pt x="537" y="502"/>
                    <a:pt x="1" y="663"/>
                  </a:cubicBezTo>
                  <a:cubicBezTo>
                    <a:pt x="520" y="2255"/>
                    <a:pt x="1235" y="3776"/>
                    <a:pt x="2130" y="5190"/>
                  </a:cubicBezTo>
                  <a:cubicBezTo>
                    <a:pt x="2345" y="5512"/>
                    <a:pt x="2560" y="5816"/>
                    <a:pt x="2774" y="6139"/>
                  </a:cubicBezTo>
                  <a:cubicBezTo>
                    <a:pt x="4796" y="5870"/>
                    <a:pt x="6783" y="5512"/>
                    <a:pt x="8662" y="4761"/>
                  </a:cubicBezTo>
                  <a:lnTo>
                    <a:pt x="2667" y="1"/>
                  </a:lnTo>
                  <a:close/>
                </a:path>
              </a:pathLst>
            </a:custGeom>
            <a:solidFill>
              <a:srgbClr val="7F7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5659378" y="3763378"/>
              <a:ext cx="396037" cy="344797"/>
            </a:xfrm>
            <a:custGeom>
              <a:avLst/>
              <a:gdLst/>
              <a:ahLst/>
              <a:cxnLst/>
              <a:rect l="l" t="t" r="r" b="b"/>
              <a:pathLst>
                <a:path w="7051" h="6139" extrusionOk="0">
                  <a:moveTo>
                    <a:pt x="1038" y="1"/>
                  </a:moveTo>
                  <a:cubicBezTo>
                    <a:pt x="698" y="72"/>
                    <a:pt x="340" y="162"/>
                    <a:pt x="0" y="233"/>
                  </a:cubicBezTo>
                  <a:cubicBezTo>
                    <a:pt x="72" y="537"/>
                    <a:pt x="716" y="2917"/>
                    <a:pt x="1450" y="3705"/>
                  </a:cubicBezTo>
                  <a:cubicBezTo>
                    <a:pt x="1986" y="4313"/>
                    <a:pt x="1110" y="4886"/>
                    <a:pt x="519" y="5190"/>
                  </a:cubicBezTo>
                  <a:cubicBezTo>
                    <a:pt x="734" y="5512"/>
                    <a:pt x="949" y="5816"/>
                    <a:pt x="1163" y="6139"/>
                  </a:cubicBezTo>
                  <a:cubicBezTo>
                    <a:pt x="3185" y="5870"/>
                    <a:pt x="5172" y="5512"/>
                    <a:pt x="7051" y="4761"/>
                  </a:cubicBezTo>
                  <a:lnTo>
                    <a:pt x="1038" y="1"/>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5669432" y="3068884"/>
              <a:ext cx="860711" cy="962837"/>
            </a:xfrm>
            <a:custGeom>
              <a:avLst/>
              <a:gdLst/>
              <a:ahLst/>
              <a:cxnLst/>
              <a:rect l="l" t="t" r="r" b="b"/>
              <a:pathLst>
                <a:path w="15324" h="17143" extrusionOk="0">
                  <a:moveTo>
                    <a:pt x="4689" y="0"/>
                  </a:moveTo>
                  <a:lnTo>
                    <a:pt x="2935" y="1754"/>
                  </a:lnTo>
                  <a:lnTo>
                    <a:pt x="1217" y="8106"/>
                  </a:lnTo>
                  <a:lnTo>
                    <a:pt x="0" y="12598"/>
                  </a:lnTo>
                  <a:cubicBezTo>
                    <a:pt x="0" y="12598"/>
                    <a:pt x="18" y="12688"/>
                    <a:pt x="54" y="12849"/>
                  </a:cubicBezTo>
                  <a:cubicBezTo>
                    <a:pt x="304" y="13743"/>
                    <a:pt x="1378" y="16893"/>
                    <a:pt x="4474" y="17072"/>
                  </a:cubicBezTo>
                  <a:cubicBezTo>
                    <a:pt x="5282" y="17124"/>
                    <a:pt x="5934" y="17143"/>
                    <a:pt x="6479" y="17143"/>
                  </a:cubicBezTo>
                  <a:cubicBezTo>
                    <a:pt x="7926" y="17143"/>
                    <a:pt x="8612" y="17009"/>
                    <a:pt x="9460" y="17009"/>
                  </a:cubicBezTo>
                  <a:cubicBezTo>
                    <a:pt x="9719" y="17009"/>
                    <a:pt x="9993" y="17022"/>
                    <a:pt x="10308" y="17054"/>
                  </a:cubicBezTo>
                  <a:cubicBezTo>
                    <a:pt x="10434" y="17067"/>
                    <a:pt x="10555" y="17074"/>
                    <a:pt x="10668" y="17074"/>
                  </a:cubicBezTo>
                  <a:cubicBezTo>
                    <a:pt x="15323" y="17074"/>
                    <a:pt x="9245" y="6205"/>
                    <a:pt x="6764" y="1628"/>
                  </a:cubicBezTo>
                  <a:cubicBezTo>
                    <a:pt x="6389" y="931"/>
                    <a:pt x="5852" y="161"/>
                    <a:pt x="5064" y="89"/>
                  </a:cubicBezTo>
                  <a:lnTo>
                    <a:pt x="46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5745818" y="3004518"/>
              <a:ext cx="101551" cy="87505"/>
            </a:xfrm>
            <a:custGeom>
              <a:avLst/>
              <a:gdLst/>
              <a:ahLst/>
              <a:cxnLst/>
              <a:rect l="l" t="t" r="r" b="b"/>
              <a:pathLst>
                <a:path w="1808" h="1558" extrusionOk="0">
                  <a:moveTo>
                    <a:pt x="1414" y="1"/>
                  </a:moveTo>
                  <a:lnTo>
                    <a:pt x="125" y="90"/>
                  </a:lnTo>
                  <a:lnTo>
                    <a:pt x="0" y="591"/>
                  </a:lnTo>
                  <a:lnTo>
                    <a:pt x="519" y="1558"/>
                  </a:lnTo>
                  <a:lnTo>
                    <a:pt x="1664" y="627"/>
                  </a:lnTo>
                  <a:cubicBezTo>
                    <a:pt x="1808" y="448"/>
                    <a:pt x="1414" y="1"/>
                    <a:pt x="1414" y="1"/>
                  </a:cubicBezTo>
                  <a:close/>
                </a:path>
              </a:pathLst>
            </a:custGeom>
            <a:solidFill>
              <a:srgbClr val="35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5669432" y="3366340"/>
              <a:ext cx="299541" cy="424214"/>
            </a:xfrm>
            <a:custGeom>
              <a:avLst/>
              <a:gdLst/>
              <a:ahLst/>
              <a:cxnLst/>
              <a:rect l="l" t="t" r="r" b="b"/>
              <a:pathLst>
                <a:path w="5333" h="7553" extrusionOk="0">
                  <a:moveTo>
                    <a:pt x="5225" y="1"/>
                  </a:moveTo>
                  <a:lnTo>
                    <a:pt x="1217" y="2810"/>
                  </a:lnTo>
                  <a:lnTo>
                    <a:pt x="0" y="7302"/>
                  </a:lnTo>
                  <a:cubicBezTo>
                    <a:pt x="0" y="7302"/>
                    <a:pt x="18" y="7392"/>
                    <a:pt x="54" y="7553"/>
                  </a:cubicBezTo>
                  <a:cubicBezTo>
                    <a:pt x="1020" y="7338"/>
                    <a:pt x="2702" y="6801"/>
                    <a:pt x="3758" y="5638"/>
                  </a:cubicBezTo>
                  <a:cubicBezTo>
                    <a:pt x="5333" y="3920"/>
                    <a:pt x="5261" y="556"/>
                    <a:pt x="5225"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5822205" y="3039734"/>
              <a:ext cx="131713" cy="121653"/>
            </a:xfrm>
            <a:custGeom>
              <a:avLst/>
              <a:gdLst/>
              <a:ahLst/>
              <a:cxnLst/>
              <a:rect l="l" t="t" r="r" b="b"/>
              <a:pathLst>
                <a:path w="2345" h="2166" extrusionOk="0">
                  <a:moveTo>
                    <a:pt x="1199" y="0"/>
                  </a:moveTo>
                  <a:lnTo>
                    <a:pt x="0" y="1986"/>
                  </a:lnTo>
                  <a:lnTo>
                    <a:pt x="591" y="2165"/>
                  </a:lnTo>
                  <a:lnTo>
                    <a:pt x="2344" y="608"/>
                  </a:lnTo>
                  <a:lnTo>
                    <a:pt x="1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5297497" y="3136677"/>
              <a:ext cx="683558" cy="549125"/>
            </a:xfrm>
            <a:custGeom>
              <a:avLst/>
              <a:gdLst/>
              <a:ahLst/>
              <a:cxnLst/>
              <a:rect l="l" t="t" r="r" b="b"/>
              <a:pathLst>
                <a:path w="12170" h="9777" extrusionOk="0">
                  <a:moveTo>
                    <a:pt x="10403" y="1"/>
                  </a:moveTo>
                  <a:cubicBezTo>
                    <a:pt x="9293" y="1"/>
                    <a:pt x="8145" y="139"/>
                    <a:pt x="7427" y="994"/>
                  </a:cubicBezTo>
                  <a:cubicBezTo>
                    <a:pt x="7016" y="1477"/>
                    <a:pt x="6819" y="2104"/>
                    <a:pt x="6604" y="2712"/>
                  </a:cubicBezTo>
                  <a:cubicBezTo>
                    <a:pt x="6103" y="4090"/>
                    <a:pt x="5477" y="5414"/>
                    <a:pt x="4725" y="6667"/>
                  </a:cubicBezTo>
                  <a:cubicBezTo>
                    <a:pt x="4636" y="6828"/>
                    <a:pt x="4510" y="6971"/>
                    <a:pt x="4385" y="7078"/>
                  </a:cubicBezTo>
                  <a:cubicBezTo>
                    <a:pt x="4242" y="7168"/>
                    <a:pt x="4099" y="7239"/>
                    <a:pt x="3956" y="7275"/>
                  </a:cubicBezTo>
                  <a:cubicBezTo>
                    <a:pt x="2964" y="7544"/>
                    <a:pt x="1950" y="7679"/>
                    <a:pt x="931" y="7679"/>
                  </a:cubicBezTo>
                  <a:cubicBezTo>
                    <a:pt x="663" y="7679"/>
                    <a:pt x="395" y="7670"/>
                    <a:pt x="126" y="7651"/>
                  </a:cubicBezTo>
                  <a:lnTo>
                    <a:pt x="1" y="8993"/>
                  </a:lnTo>
                  <a:cubicBezTo>
                    <a:pt x="1" y="8993"/>
                    <a:pt x="4169" y="9776"/>
                    <a:pt x="6423" y="9776"/>
                  </a:cubicBezTo>
                  <a:cubicBezTo>
                    <a:pt x="6786" y="9776"/>
                    <a:pt x="7100" y="9756"/>
                    <a:pt x="7338" y="9709"/>
                  </a:cubicBezTo>
                  <a:cubicBezTo>
                    <a:pt x="9038" y="9369"/>
                    <a:pt x="9843" y="8653"/>
                    <a:pt x="10237" y="8045"/>
                  </a:cubicBezTo>
                  <a:cubicBezTo>
                    <a:pt x="11597" y="5897"/>
                    <a:pt x="12170" y="3356"/>
                    <a:pt x="11883" y="851"/>
                  </a:cubicBezTo>
                  <a:cubicBezTo>
                    <a:pt x="11883" y="618"/>
                    <a:pt x="11812" y="404"/>
                    <a:pt x="11686" y="225"/>
                  </a:cubicBezTo>
                  <a:cubicBezTo>
                    <a:pt x="11493" y="80"/>
                    <a:pt x="11271" y="7"/>
                    <a:pt x="11046" y="7"/>
                  </a:cubicBezTo>
                  <a:cubicBezTo>
                    <a:pt x="11021" y="7"/>
                    <a:pt x="10996" y="8"/>
                    <a:pt x="10971" y="10"/>
                  </a:cubicBezTo>
                  <a:cubicBezTo>
                    <a:pt x="10784" y="5"/>
                    <a:pt x="10594" y="1"/>
                    <a:pt x="10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5846637" y="3126960"/>
              <a:ext cx="118289" cy="51391"/>
            </a:xfrm>
            <a:custGeom>
              <a:avLst/>
              <a:gdLst/>
              <a:ahLst/>
              <a:cxnLst/>
              <a:rect l="l" t="t" r="r" b="b"/>
              <a:pathLst>
                <a:path w="2106" h="915" extrusionOk="0">
                  <a:moveTo>
                    <a:pt x="336" y="1"/>
                  </a:moveTo>
                  <a:cubicBezTo>
                    <a:pt x="270" y="1"/>
                    <a:pt x="204" y="7"/>
                    <a:pt x="138" y="22"/>
                  </a:cubicBezTo>
                  <a:cubicBezTo>
                    <a:pt x="0" y="56"/>
                    <a:pt x="44" y="256"/>
                    <a:pt x="175" y="256"/>
                  </a:cubicBezTo>
                  <a:cubicBezTo>
                    <a:pt x="180" y="256"/>
                    <a:pt x="186" y="255"/>
                    <a:pt x="191" y="254"/>
                  </a:cubicBezTo>
                  <a:lnTo>
                    <a:pt x="191" y="237"/>
                  </a:lnTo>
                  <a:cubicBezTo>
                    <a:pt x="239" y="227"/>
                    <a:pt x="287" y="223"/>
                    <a:pt x="335" y="223"/>
                  </a:cubicBezTo>
                  <a:cubicBezTo>
                    <a:pt x="662" y="223"/>
                    <a:pt x="984" y="420"/>
                    <a:pt x="1265" y="577"/>
                  </a:cubicBezTo>
                  <a:lnTo>
                    <a:pt x="1823" y="872"/>
                  </a:lnTo>
                  <a:lnTo>
                    <a:pt x="1823" y="872"/>
                  </a:lnTo>
                  <a:cubicBezTo>
                    <a:pt x="1832" y="882"/>
                    <a:pt x="1842" y="891"/>
                    <a:pt x="1856" y="899"/>
                  </a:cubicBezTo>
                  <a:lnTo>
                    <a:pt x="1874" y="899"/>
                  </a:lnTo>
                  <a:cubicBezTo>
                    <a:pt x="1895" y="909"/>
                    <a:pt x="1916" y="914"/>
                    <a:pt x="1935" y="914"/>
                  </a:cubicBezTo>
                  <a:cubicBezTo>
                    <a:pt x="2044" y="914"/>
                    <a:pt x="2105" y="765"/>
                    <a:pt x="1999" y="720"/>
                  </a:cubicBezTo>
                  <a:lnTo>
                    <a:pt x="1301" y="326"/>
                  </a:lnTo>
                  <a:cubicBezTo>
                    <a:pt x="1001" y="176"/>
                    <a:pt x="676" y="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5349282" y="3563371"/>
              <a:ext cx="19659" cy="89527"/>
            </a:xfrm>
            <a:custGeom>
              <a:avLst/>
              <a:gdLst/>
              <a:ahLst/>
              <a:cxnLst/>
              <a:rect l="l" t="t" r="r" b="b"/>
              <a:pathLst>
                <a:path w="350" h="1594" extrusionOk="0">
                  <a:moveTo>
                    <a:pt x="240" y="0"/>
                  </a:moveTo>
                  <a:cubicBezTo>
                    <a:pt x="184" y="0"/>
                    <a:pt x="126" y="36"/>
                    <a:pt x="117" y="108"/>
                  </a:cubicBezTo>
                  <a:cubicBezTo>
                    <a:pt x="81" y="573"/>
                    <a:pt x="45" y="1038"/>
                    <a:pt x="9" y="1486"/>
                  </a:cubicBezTo>
                  <a:cubicBezTo>
                    <a:pt x="0" y="1557"/>
                    <a:pt x="54" y="1593"/>
                    <a:pt x="110" y="1593"/>
                  </a:cubicBezTo>
                  <a:cubicBezTo>
                    <a:pt x="166" y="1593"/>
                    <a:pt x="224" y="1557"/>
                    <a:pt x="224" y="1486"/>
                  </a:cubicBezTo>
                  <a:cubicBezTo>
                    <a:pt x="260" y="1038"/>
                    <a:pt x="296" y="573"/>
                    <a:pt x="349" y="108"/>
                  </a:cubicBezTo>
                  <a:cubicBezTo>
                    <a:pt x="349" y="36"/>
                    <a:pt x="296"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5219144" y="4576496"/>
              <a:ext cx="251293" cy="154847"/>
            </a:xfrm>
            <a:custGeom>
              <a:avLst/>
              <a:gdLst/>
              <a:ahLst/>
              <a:cxnLst/>
              <a:rect l="l" t="t" r="r" b="b"/>
              <a:pathLst>
                <a:path w="4474" h="2757" extrusionOk="0">
                  <a:moveTo>
                    <a:pt x="3722" y="1"/>
                  </a:moveTo>
                  <a:cubicBezTo>
                    <a:pt x="3722" y="1"/>
                    <a:pt x="1823" y="131"/>
                    <a:pt x="1365" y="131"/>
                  </a:cubicBezTo>
                  <a:cubicBezTo>
                    <a:pt x="1314" y="131"/>
                    <a:pt x="1281" y="130"/>
                    <a:pt x="1271" y="126"/>
                  </a:cubicBezTo>
                  <a:lnTo>
                    <a:pt x="1271" y="126"/>
                  </a:lnTo>
                  <a:lnTo>
                    <a:pt x="1861" y="1414"/>
                  </a:lnTo>
                  <a:lnTo>
                    <a:pt x="0" y="2757"/>
                  </a:lnTo>
                  <a:lnTo>
                    <a:pt x="4474" y="2757"/>
                  </a:lnTo>
                  <a:cubicBezTo>
                    <a:pt x="4402" y="2291"/>
                    <a:pt x="4295" y="1826"/>
                    <a:pt x="4134" y="1379"/>
                  </a:cubicBezTo>
                  <a:cubicBezTo>
                    <a:pt x="3973" y="931"/>
                    <a:pt x="3830" y="466"/>
                    <a:pt x="37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5262336" y="2990701"/>
              <a:ext cx="10728" cy="36002"/>
            </a:xfrm>
            <a:custGeom>
              <a:avLst/>
              <a:gdLst/>
              <a:ahLst/>
              <a:cxnLst/>
              <a:rect l="l" t="t" r="r" b="b"/>
              <a:pathLst>
                <a:path w="191" h="641" extrusionOk="0">
                  <a:moveTo>
                    <a:pt x="122" y="1"/>
                  </a:moveTo>
                  <a:cubicBezTo>
                    <a:pt x="100" y="1"/>
                    <a:pt x="79" y="11"/>
                    <a:pt x="72" y="32"/>
                  </a:cubicBezTo>
                  <a:cubicBezTo>
                    <a:pt x="18" y="211"/>
                    <a:pt x="1" y="408"/>
                    <a:pt x="18" y="587"/>
                  </a:cubicBezTo>
                  <a:cubicBezTo>
                    <a:pt x="18" y="623"/>
                    <a:pt x="36" y="640"/>
                    <a:pt x="72" y="640"/>
                  </a:cubicBezTo>
                  <a:cubicBezTo>
                    <a:pt x="108" y="640"/>
                    <a:pt x="126" y="623"/>
                    <a:pt x="126" y="587"/>
                  </a:cubicBezTo>
                  <a:cubicBezTo>
                    <a:pt x="108" y="408"/>
                    <a:pt x="126" y="229"/>
                    <a:pt x="179" y="68"/>
                  </a:cubicBezTo>
                  <a:cubicBezTo>
                    <a:pt x="190" y="24"/>
                    <a:pt x="155" y="1"/>
                    <a:pt x="12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5296036" y="2978400"/>
              <a:ext cx="79926" cy="82450"/>
            </a:xfrm>
            <a:custGeom>
              <a:avLst/>
              <a:gdLst/>
              <a:ahLst/>
              <a:cxnLst/>
              <a:rect l="l" t="t" r="r" b="b"/>
              <a:pathLst>
                <a:path w="1423" h="1468" extrusionOk="0">
                  <a:moveTo>
                    <a:pt x="56" y="0"/>
                  </a:moveTo>
                  <a:cubicBezTo>
                    <a:pt x="27" y="0"/>
                    <a:pt x="0" y="18"/>
                    <a:pt x="9" y="54"/>
                  </a:cubicBezTo>
                  <a:cubicBezTo>
                    <a:pt x="27" y="788"/>
                    <a:pt x="600" y="1396"/>
                    <a:pt x="1351" y="1468"/>
                  </a:cubicBezTo>
                  <a:cubicBezTo>
                    <a:pt x="1423" y="1468"/>
                    <a:pt x="1423" y="1360"/>
                    <a:pt x="1351" y="1343"/>
                  </a:cubicBezTo>
                  <a:cubicBezTo>
                    <a:pt x="671" y="1271"/>
                    <a:pt x="152" y="716"/>
                    <a:pt x="116" y="54"/>
                  </a:cubicBezTo>
                  <a:cubicBezTo>
                    <a:pt x="116" y="18"/>
                    <a:pt x="85" y="0"/>
                    <a:pt x="5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5398316" y="3051641"/>
              <a:ext cx="59762" cy="11626"/>
            </a:xfrm>
            <a:custGeom>
              <a:avLst/>
              <a:gdLst/>
              <a:ahLst/>
              <a:cxnLst/>
              <a:rect l="l" t="t" r="r" b="b"/>
              <a:pathLst>
                <a:path w="1064" h="207" extrusionOk="0">
                  <a:moveTo>
                    <a:pt x="87" y="1"/>
                  </a:moveTo>
                  <a:cubicBezTo>
                    <a:pt x="26" y="1"/>
                    <a:pt x="1" y="94"/>
                    <a:pt x="67" y="110"/>
                  </a:cubicBezTo>
                  <a:cubicBezTo>
                    <a:pt x="250" y="175"/>
                    <a:pt x="432" y="207"/>
                    <a:pt x="618" y="207"/>
                  </a:cubicBezTo>
                  <a:cubicBezTo>
                    <a:pt x="743" y="207"/>
                    <a:pt x="869" y="192"/>
                    <a:pt x="998" y="164"/>
                  </a:cubicBezTo>
                  <a:cubicBezTo>
                    <a:pt x="1064" y="147"/>
                    <a:pt x="1038" y="54"/>
                    <a:pt x="977" y="54"/>
                  </a:cubicBezTo>
                  <a:cubicBezTo>
                    <a:pt x="972" y="54"/>
                    <a:pt x="967" y="55"/>
                    <a:pt x="962" y="56"/>
                  </a:cubicBezTo>
                  <a:cubicBezTo>
                    <a:pt x="854" y="77"/>
                    <a:pt x="744" y="87"/>
                    <a:pt x="635" y="87"/>
                  </a:cubicBezTo>
                  <a:cubicBezTo>
                    <a:pt x="452" y="87"/>
                    <a:pt x="271" y="59"/>
                    <a:pt x="103" y="3"/>
                  </a:cubicBezTo>
                  <a:cubicBezTo>
                    <a:pt x="97" y="1"/>
                    <a:pt x="92"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5336476" y="2963235"/>
              <a:ext cx="205011" cy="42348"/>
            </a:xfrm>
            <a:custGeom>
              <a:avLst/>
              <a:gdLst/>
              <a:ahLst/>
              <a:cxnLst/>
              <a:rect l="l" t="t" r="r" b="b"/>
              <a:pathLst>
                <a:path w="3650" h="754" extrusionOk="0">
                  <a:moveTo>
                    <a:pt x="71" y="1"/>
                  </a:moveTo>
                  <a:cubicBezTo>
                    <a:pt x="31" y="1"/>
                    <a:pt x="0" y="51"/>
                    <a:pt x="41" y="91"/>
                  </a:cubicBezTo>
                  <a:cubicBezTo>
                    <a:pt x="606" y="585"/>
                    <a:pt x="1301" y="753"/>
                    <a:pt x="2014" y="753"/>
                  </a:cubicBezTo>
                  <a:cubicBezTo>
                    <a:pt x="2543" y="753"/>
                    <a:pt x="3081" y="661"/>
                    <a:pt x="3584" y="539"/>
                  </a:cubicBezTo>
                  <a:cubicBezTo>
                    <a:pt x="3650" y="522"/>
                    <a:pt x="3624" y="430"/>
                    <a:pt x="3564" y="430"/>
                  </a:cubicBezTo>
                  <a:cubicBezTo>
                    <a:pt x="3559" y="430"/>
                    <a:pt x="3553" y="430"/>
                    <a:pt x="3548" y="432"/>
                  </a:cubicBezTo>
                  <a:cubicBezTo>
                    <a:pt x="3049" y="548"/>
                    <a:pt x="2514" y="641"/>
                    <a:pt x="1989" y="641"/>
                  </a:cubicBezTo>
                  <a:cubicBezTo>
                    <a:pt x="1309" y="641"/>
                    <a:pt x="648" y="485"/>
                    <a:pt x="112" y="20"/>
                  </a:cubicBezTo>
                  <a:cubicBezTo>
                    <a:pt x="99" y="6"/>
                    <a:pt x="84" y="1"/>
                    <a:pt x="7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5486497" y="2991543"/>
              <a:ext cx="126040" cy="62399"/>
            </a:xfrm>
            <a:custGeom>
              <a:avLst/>
              <a:gdLst/>
              <a:ahLst/>
              <a:cxnLst/>
              <a:rect l="l" t="t" r="r" b="b"/>
              <a:pathLst>
                <a:path w="2244" h="1111" extrusionOk="0">
                  <a:moveTo>
                    <a:pt x="2166" y="0"/>
                  </a:moveTo>
                  <a:cubicBezTo>
                    <a:pt x="2154" y="0"/>
                    <a:pt x="2141" y="5"/>
                    <a:pt x="2130" y="17"/>
                  </a:cubicBezTo>
                  <a:cubicBezTo>
                    <a:pt x="1593" y="608"/>
                    <a:pt x="859" y="965"/>
                    <a:pt x="72" y="1001"/>
                  </a:cubicBezTo>
                  <a:cubicBezTo>
                    <a:pt x="5" y="1001"/>
                    <a:pt x="0" y="1110"/>
                    <a:pt x="58" y="1110"/>
                  </a:cubicBezTo>
                  <a:cubicBezTo>
                    <a:pt x="63" y="1110"/>
                    <a:pt x="67" y="1110"/>
                    <a:pt x="72" y="1109"/>
                  </a:cubicBezTo>
                  <a:cubicBezTo>
                    <a:pt x="895" y="1073"/>
                    <a:pt x="1664" y="715"/>
                    <a:pt x="2201" y="106"/>
                  </a:cubicBezTo>
                  <a:cubicBezTo>
                    <a:pt x="2243" y="64"/>
                    <a:pt x="2209" y="0"/>
                    <a:pt x="216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5393991" y="2888871"/>
              <a:ext cx="309427" cy="29374"/>
            </a:xfrm>
            <a:custGeom>
              <a:avLst/>
              <a:gdLst/>
              <a:ahLst/>
              <a:cxnLst/>
              <a:rect l="l" t="t" r="r" b="b"/>
              <a:pathLst>
                <a:path w="5509" h="523" extrusionOk="0">
                  <a:moveTo>
                    <a:pt x="2995" y="0"/>
                  </a:moveTo>
                  <a:cubicBezTo>
                    <a:pt x="2939" y="0"/>
                    <a:pt x="2884" y="1"/>
                    <a:pt x="2828" y="2"/>
                  </a:cubicBezTo>
                  <a:cubicBezTo>
                    <a:pt x="1947" y="19"/>
                    <a:pt x="1097" y="309"/>
                    <a:pt x="219" y="309"/>
                  </a:cubicBezTo>
                  <a:cubicBezTo>
                    <a:pt x="170" y="309"/>
                    <a:pt x="121" y="308"/>
                    <a:pt x="72" y="306"/>
                  </a:cubicBezTo>
                  <a:cubicBezTo>
                    <a:pt x="1" y="306"/>
                    <a:pt x="1" y="413"/>
                    <a:pt x="72" y="413"/>
                  </a:cubicBezTo>
                  <a:cubicBezTo>
                    <a:pt x="123" y="415"/>
                    <a:pt x="173" y="416"/>
                    <a:pt x="224" y="416"/>
                  </a:cubicBezTo>
                  <a:cubicBezTo>
                    <a:pt x="1082" y="416"/>
                    <a:pt x="1912" y="143"/>
                    <a:pt x="2775" y="109"/>
                  </a:cubicBezTo>
                  <a:cubicBezTo>
                    <a:pt x="2830" y="108"/>
                    <a:pt x="2886" y="107"/>
                    <a:pt x="2941" y="107"/>
                  </a:cubicBezTo>
                  <a:cubicBezTo>
                    <a:pt x="3780" y="107"/>
                    <a:pt x="4617" y="235"/>
                    <a:pt x="5423" y="521"/>
                  </a:cubicBezTo>
                  <a:cubicBezTo>
                    <a:pt x="5429" y="522"/>
                    <a:pt x="5434" y="523"/>
                    <a:pt x="5439" y="523"/>
                  </a:cubicBezTo>
                  <a:cubicBezTo>
                    <a:pt x="5497" y="523"/>
                    <a:pt x="5508" y="430"/>
                    <a:pt x="5459" y="413"/>
                  </a:cubicBezTo>
                  <a:cubicBezTo>
                    <a:pt x="4653" y="128"/>
                    <a:pt x="3832" y="0"/>
                    <a:pt x="299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5522949" y="2805746"/>
              <a:ext cx="125422" cy="18029"/>
            </a:xfrm>
            <a:custGeom>
              <a:avLst/>
              <a:gdLst/>
              <a:ahLst/>
              <a:cxnLst/>
              <a:rect l="l" t="t" r="r" b="b"/>
              <a:pathLst>
                <a:path w="2233" h="321" extrusionOk="0">
                  <a:moveTo>
                    <a:pt x="1464" y="0"/>
                  </a:moveTo>
                  <a:cubicBezTo>
                    <a:pt x="996" y="0"/>
                    <a:pt x="524" y="106"/>
                    <a:pt x="67" y="211"/>
                  </a:cubicBezTo>
                  <a:cubicBezTo>
                    <a:pt x="1" y="228"/>
                    <a:pt x="26" y="321"/>
                    <a:pt x="87" y="321"/>
                  </a:cubicBezTo>
                  <a:cubicBezTo>
                    <a:pt x="92" y="321"/>
                    <a:pt x="97" y="320"/>
                    <a:pt x="103" y="319"/>
                  </a:cubicBezTo>
                  <a:lnTo>
                    <a:pt x="85" y="319"/>
                  </a:lnTo>
                  <a:cubicBezTo>
                    <a:pt x="530" y="213"/>
                    <a:pt x="991" y="108"/>
                    <a:pt x="1446" y="108"/>
                  </a:cubicBezTo>
                  <a:cubicBezTo>
                    <a:pt x="1687" y="108"/>
                    <a:pt x="1926" y="137"/>
                    <a:pt x="2161" y="211"/>
                  </a:cubicBezTo>
                  <a:cubicBezTo>
                    <a:pt x="2214" y="193"/>
                    <a:pt x="2232" y="140"/>
                    <a:pt x="2196" y="104"/>
                  </a:cubicBezTo>
                  <a:cubicBezTo>
                    <a:pt x="1955" y="30"/>
                    <a:pt x="1710" y="0"/>
                    <a:pt x="1464" y="0"/>
                  </a:cubicBezTo>
                  <a:close/>
                </a:path>
              </a:pathLst>
            </a:custGeom>
            <a:solidFill>
              <a:srgbClr val="40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5682799" y="2806363"/>
              <a:ext cx="41620" cy="19433"/>
            </a:xfrm>
            <a:custGeom>
              <a:avLst/>
              <a:gdLst/>
              <a:ahLst/>
              <a:cxnLst/>
              <a:rect l="l" t="t" r="r" b="b"/>
              <a:pathLst>
                <a:path w="741" h="346" extrusionOk="0">
                  <a:moveTo>
                    <a:pt x="85" y="1"/>
                  </a:moveTo>
                  <a:cubicBezTo>
                    <a:pt x="38" y="1"/>
                    <a:pt x="1" y="61"/>
                    <a:pt x="48" y="93"/>
                  </a:cubicBezTo>
                  <a:cubicBezTo>
                    <a:pt x="245" y="182"/>
                    <a:pt x="442" y="272"/>
                    <a:pt x="639" y="343"/>
                  </a:cubicBezTo>
                  <a:cubicBezTo>
                    <a:pt x="644" y="345"/>
                    <a:pt x="650" y="345"/>
                    <a:pt x="655" y="345"/>
                  </a:cubicBezTo>
                  <a:cubicBezTo>
                    <a:pt x="715" y="345"/>
                    <a:pt x="741" y="253"/>
                    <a:pt x="675" y="236"/>
                  </a:cubicBezTo>
                  <a:cubicBezTo>
                    <a:pt x="478" y="164"/>
                    <a:pt x="299" y="93"/>
                    <a:pt x="102" y="3"/>
                  </a:cubicBezTo>
                  <a:cubicBezTo>
                    <a:pt x="96" y="1"/>
                    <a:pt x="90" y="1"/>
                    <a:pt x="85" y="1"/>
                  </a:cubicBezTo>
                  <a:close/>
                </a:path>
              </a:pathLst>
            </a:custGeom>
            <a:solidFill>
              <a:srgbClr val="40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5744414" y="2916393"/>
              <a:ext cx="75321" cy="128843"/>
            </a:xfrm>
            <a:custGeom>
              <a:avLst/>
              <a:gdLst/>
              <a:ahLst/>
              <a:cxnLst/>
              <a:rect l="l" t="t" r="r" b="b"/>
              <a:pathLst>
                <a:path w="1341" h="2294" extrusionOk="0">
                  <a:moveTo>
                    <a:pt x="87" y="1"/>
                  </a:moveTo>
                  <a:cubicBezTo>
                    <a:pt x="45" y="1"/>
                    <a:pt x="0" y="47"/>
                    <a:pt x="25" y="84"/>
                  </a:cubicBezTo>
                  <a:cubicBezTo>
                    <a:pt x="401" y="836"/>
                    <a:pt x="526" y="1749"/>
                    <a:pt x="1224" y="2286"/>
                  </a:cubicBezTo>
                  <a:cubicBezTo>
                    <a:pt x="1235" y="2291"/>
                    <a:pt x="1246" y="2294"/>
                    <a:pt x="1257" y="2294"/>
                  </a:cubicBezTo>
                  <a:cubicBezTo>
                    <a:pt x="1310" y="2294"/>
                    <a:pt x="1341" y="2223"/>
                    <a:pt x="1296" y="2178"/>
                  </a:cubicBezTo>
                  <a:cubicBezTo>
                    <a:pt x="616" y="1659"/>
                    <a:pt x="472" y="747"/>
                    <a:pt x="132" y="31"/>
                  </a:cubicBezTo>
                  <a:cubicBezTo>
                    <a:pt x="122" y="9"/>
                    <a:pt x="104"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5737112" y="2973177"/>
              <a:ext cx="58358" cy="63017"/>
            </a:xfrm>
            <a:custGeom>
              <a:avLst/>
              <a:gdLst/>
              <a:ahLst/>
              <a:cxnLst/>
              <a:rect l="l" t="t" r="r" b="b"/>
              <a:pathLst>
                <a:path w="1039" h="1122" extrusionOk="0">
                  <a:moveTo>
                    <a:pt x="72" y="1"/>
                  </a:moveTo>
                  <a:cubicBezTo>
                    <a:pt x="38" y="1"/>
                    <a:pt x="1" y="31"/>
                    <a:pt x="12" y="76"/>
                  </a:cubicBezTo>
                  <a:cubicBezTo>
                    <a:pt x="155" y="541"/>
                    <a:pt x="495" y="917"/>
                    <a:pt x="925" y="1113"/>
                  </a:cubicBezTo>
                  <a:cubicBezTo>
                    <a:pt x="936" y="1119"/>
                    <a:pt x="947" y="1122"/>
                    <a:pt x="957" y="1122"/>
                  </a:cubicBezTo>
                  <a:cubicBezTo>
                    <a:pt x="1010" y="1122"/>
                    <a:pt x="1038" y="1054"/>
                    <a:pt x="978" y="1024"/>
                  </a:cubicBezTo>
                  <a:cubicBezTo>
                    <a:pt x="567" y="827"/>
                    <a:pt x="262" y="469"/>
                    <a:pt x="119" y="40"/>
                  </a:cubicBezTo>
                  <a:cubicBezTo>
                    <a:pt x="112" y="12"/>
                    <a:pt x="93"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5668140" y="3005472"/>
              <a:ext cx="111605" cy="58524"/>
            </a:xfrm>
            <a:custGeom>
              <a:avLst/>
              <a:gdLst/>
              <a:ahLst/>
              <a:cxnLst/>
              <a:rect l="l" t="t" r="r" b="b"/>
              <a:pathLst>
                <a:path w="1987" h="1042" extrusionOk="0">
                  <a:moveTo>
                    <a:pt x="71" y="0"/>
                  </a:moveTo>
                  <a:cubicBezTo>
                    <a:pt x="31" y="0"/>
                    <a:pt x="1" y="51"/>
                    <a:pt x="41" y="91"/>
                  </a:cubicBezTo>
                  <a:cubicBezTo>
                    <a:pt x="560" y="556"/>
                    <a:pt x="1204" y="896"/>
                    <a:pt x="1884" y="1040"/>
                  </a:cubicBezTo>
                  <a:cubicBezTo>
                    <a:pt x="1890" y="1041"/>
                    <a:pt x="1895" y="1042"/>
                    <a:pt x="1900" y="1042"/>
                  </a:cubicBezTo>
                  <a:cubicBezTo>
                    <a:pt x="1961" y="1042"/>
                    <a:pt x="1986" y="949"/>
                    <a:pt x="1920" y="932"/>
                  </a:cubicBezTo>
                  <a:cubicBezTo>
                    <a:pt x="1258" y="789"/>
                    <a:pt x="632" y="467"/>
                    <a:pt x="113" y="20"/>
                  </a:cubicBezTo>
                  <a:cubicBezTo>
                    <a:pt x="99" y="6"/>
                    <a:pt x="85" y="0"/>
                    <a:pt x="7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5439261" y="3127128"/>
              <a:ext cx="62346" cy="54368"/>
            </a:xfrm>
            <a:custGeom>
              <a:avLst/>
              <a:gdLst/>
              <a:ahLst/>
              <a:cxnLst/>
              <a:rect l="l" t="t" r="r" b="b"/>
              <a:pathLst>
                <a:path w="1110" h="968" extrusionOk="0">
                  <a:moveTo>
                    <a:pt x="1110" y="1"/>
                  </a:moveTo>
                  <a:lnTo>
                    <a:pt x="895" y="55"/>
                  </a:lnTo>
                  <a:cubicBezTo>
                    <a:pt x="787" y="73"/>
                    <a:pt x="698" y="90"/>
                    <a:pt x="591" y="126"/>
                  </a:cubicBezTo>
                  <a:cubicBezTo>
                    <a:pt x="358" y="198"/>
                    <a:pt x="161" y="323"/>
                    <a:pt x="0" y="520"/>
                  </a:cubicBezTo>
                  <a:cubicBezTo>
                    <a:pt x="215" y="645"/>
                    <a:pt x="430" y="806"/>
                    <a:pt x="644" y="967"/>
                  </a:cubicBezTo>
                  <a:cubicBezTo>
                    <a:pt x="859" y="699"/>
                    <a:pt x="1020" y="359"/>
                    <a:pt x="1092" y="19"/>
                  </a:cubicBezTo>
                  <a:lnTo>
                    <a:pt x="1110" y="1"/>
                  </a:lnTo>
                  <a:close/>
                </a:path>
              </a:pathLst>
            </a:custGeom>
            <a:solidFill>
              <a:srgbClr val="F7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5445271" y="3149258"/>
              <a:ext cx="34206" cy="30385"/>
            </a:xfrm>
            <a:custGeom>
              <a:avLst/>
              <a:gdLst/>
              <a:ahLst/>
              <a:cxnLst/>
              <a:rect l="l" t="t" r="r" b="b"/>
              <a:pathLst>
                <a:path w="609" h="541" extrusionOk="0">
                  <a:moveTo>
                    <a:pt x="144" y="1"/>
                  </a:moveTo>
                  <a:cubicBezTo>
                    <a:pt x="90" y="72"/>
                    <a:pt x="54" y="144"/>
                    <a:pt x="0" y="215"/>
                  </a:cubicBezTo>
                  <a:cubicBezTo>
                    <a:pt x="0" y="215"/>
                    <a:pt x="18" y="233"/>
                    <a:pt x="18" y="233"/>
                  </a:cubicBezTo>
                  <a:cubicBezTo>
                    <a:pt x="144" y="376"/>
                    <a:pt x="287" y="466"/>
                    <a:pt x="466" y="537"/>
                  </a:cubicBezTo>
                  <a:cubicBezTo>
                    <a:pt x="475" y="540"/>
                    <a:pt x="485" y="541"/>
                    <a:pt x="494" y="541"/>
                  </a:cubicBezTo>
                  <a:cubicBezTo>
                    <a:pt x="555" y="541"/>
                    <a:pt x="609" y="492"/>
                    <a:pt x="609" y="430"/>
                  </a:cubicBezTo>
                  <a:cubicBezTo>
                    <a:pt x="609" y="144"/>
                    <a:pt x="376" y="72"/>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5470040" y="3124882"/>
              <a:ext cx="34206" cy="59535"/>
            </a:xfrm>
            <a:custGeom>
              <a:avLst/>
              <a:gdLst/>
              <a:ahLst/>
              <a:cxnLst/>
              <a:rect l="l" t="t" r="r" b="b"/>
              <a:pathLst>
                <a:path w="609" h="1060" extrusionOk="0">
                  <a:moveTo>
                    <a:pt x="541" y="1"/>
                  </a:moveTo>
                  <a:cubicBezTo>
                    <a:pt x="519" y="1"/>
                    <a:pt x="497" y="12"/>
                    <a:pt x="490" y="41"/>
                  </a:cubicBezTo>
                  <a:cubicBezTo>
                    <a:pt x="418" y="381"/>
                    <a:pt x="257" y="685"/>
                    <a:pt x="43" y="954"/>
                  </a:cubicBezTo>
                  <a:cubicBezTo>
                    <a:pt x="1" y="996"/>
                    <a:pt x="46" y="1060"/>
                    <a:pt x="85" y="1060"/>
                  </a:cubicBezTo>
                  <a:cubicBezTo>
                    <a:pt x="96" y="1060"/>
                    <a:pt x="106" y="1055"/>
                    <a:pt x="114" y="1043"/>
                  </a:cubicBezTo>
                  <a:lnTo>
                    <a:pt x="132" y="1043"/>
                  </a:lnTo>
                  <a:cubicBezTo>
                    <a:pt x="365" y="757"/>
                    <a:pt x="526" y="417"/>
                    <a:pt x="597" y="59"/>
                  </a:cubicBezTo>
                  <a:cubicBezTo>
                    <a:pt x="608" y="27"/>
                    <a:pt x="574"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5519635" y="3218623"/>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5503572" y="3219634"/>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5521938" y="3217780"/>
              <a:ext cx="22579" cy="30778"/>
            </a:xfrm>
            <a:custGeom>
              <a:avLst/>
              <a:gdLst/>
              <a:ahLst/>
              <a:cxnLst/>
              <a:rect l="l" t="t" r="r" b="b"/>
              <a:pathLst>
                <a:path w="402" h="548" extrusionOk="0">
                  <a:moveTo>
                    <a:pt x="372" y="1"/>
                  </a:moveTo>
                  <a:cubicBezTo>
                    <a:pt x="365" y="1"/>
                    <a:pt x="359" y="5"/>
                    <a:pt x="353" y="15"/>
                  </a:cubicBezTo>
                  <a:lnTo>
                    <a:pt x="336" y="15"/>
                  </a:lnTo>
                  <a:cubicBezTo>
                    <a:pt x="300" y="105"/>
                    <a:pt x="246" y="194"/>
                    <a:pt x="192" y="266"/>
                  </a:cubicBezTo>
                  <a:cubicBezTo>
                    <a:pt x="174" y="320"/>
                    <a:pt x="139" y="355"/>
                    <a:pt x="103" y="391"/>
                  </a:cubicBezTo>
                  <a:lnTo>
                    <a:pt x="67" y="445"/>
                  </a:lnTo>
                  <a:lnTo>
                    <a:pt x="49" y="481"/>
                  </a:lnTo>
                  <a:lnTo>
                    <a:pt x="49" y="499"/>
                  </a:lnTo>
                  <a:cubicBezTo>
                    <a:pt x="49" y="488"/>
                    <a:pt x="45" y="484"/>
                    <a:pt x="39" y="484"/>
                  </a:cubicBezTo>
                  <a:cubicBezTo>
                    <a:pt x="24" y="484"/>
                    <a:pt x="1" y="509"/>
                    <a:pt x="13" y="534"/>
                  </a:cubicBezTo>
                  <a:cubicBezTo>
                    <a:pt x="13" y="543"/>
                    <a:pt x="22" y="548"/>
                    <a:pt x="34" y="548"/>
                  </a:cubicBezTo>
                  <a:cubicBezTo>
                    <a:pt x="45" y="548"/>
                    <a:pt x="58" y="543"/>
                    <a:pt x="67" y="534"/>
                  </a:cubicBezTo>
                  <a:cubicBezTo>
                    <a:pt x="85" y="516"/>
                    <a:pt x="103" y="499"/>
                    <a:pt x="121" y="481"/>
                  </a:cubicBezTo>
                  <a:cubicBezTo>
                    <a:pt x="157" y="427"/>
                    <a:pt x="192" y="391"/>
                    <a:pt x="210" y="337"/>
                  </a:cubicBezTo>
                  <a:cubicBezTo>
                    <a:pt x="282" y="248"/>
                    <a:pt x="336" y="159"/>
                    <a:pt x="389" y="51"/>
                  </a:cubicBezTo>
                  <a:cubicBezTo>
                    <a:pt x="402" y="26"/>
                    <a:pt x="388" y="1"/>
                    <a:pt x="372" y="1"/>
                  </a:cubicBezTo>
                  <a:close/>
                </a:path>
              </a:pathLst>
            </a:custGeom>
            <a:solidFill>
              <a:srgbClr val="47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5500539" y="3209580"/>
              <a:ext cx="11121" cy="13086"/>
            </a:xfrm>
            <a:custGeom>
              <a:avLst/>
              <a:gdLst/>
              <a:ahLst/>
              <a:cxnLst/>
              <a:rect l="l" t="t" r="r" b="b"/>
              <a:pathLst>
                <a:path w="198" h="233" extrusionOk="0">
                  <a:moveTo>
                    <a:pt x="144" y="0"/>
                  </a:moveTo>
                  <a:cubicBezTo>
                    <a:pt x="126" y="0"/>
                    <a:pt x="108" y="0"/>
                    <a:pt x="90" y="18"/>
                  </a:cubicBezTo>
                  <a:cubicBezTo>
                    <a:pt x="90" y="18"/>
                    <a:pt x="90" y="36"/>
                    <a:pt x="90" y="54"/>
                  </a:cubicBezTo>
                  <a:cubicBezTo>
                    <a:pt x="90" y="63"/>
                    <a:pt x="90" y="67"/>
                    <a:pt x="90" y="72"/>
                  </a:cubicBezTo>
                  <a:cubicBezTo>
                    <a:pt x="72" y="90"/>
                    <a:pt x="72" y="90"/>
                    <a:pt x="72" y="108"/>
                  </a:cubicBezTo>
                  <a:lnTo>
                    <a:pt x="72" y="90"/>
                  </a:lnTo>
                  <a:lnTo>
                    <a:pt x="36" y="108"/>
                  </a:lnTo>
                  <a:lnTo>
                    <a:pt x="54" y="108"/>
                  </a:lnTo>
                  <a:cubicBezTo>
                    <a:pt x="36" y="126"/>
                    <a:pt x="36" y="126"/>
                    <a:pt x="36" y="126"/>
                  </a:cubicBezTo>
                  <a:cubicBezTo>
                    <a:pt x="19" y="126"/>
                    <a:pt x="1" y="143"/>
                    <a:pt x="1" y="143"/>
                  </a:cubicBezTo>
                  <a:cubicBezTo>
                    <a:pt x="1" y="161"/>
                    <a:pt x="1" y="179"/>
                    <a:pt x="1" y="197"/>
                  </a:cubicBezTo>
                  <a:cubicBezTo>
                    <a:pt x="1" y="215"/>
                    <a:pt x="19" y="215"/>
                    <a:pt x="19" y="233"/>
                  </a:cubicBezTo>
                  <a:lnTo>
                    <a:pt x="72" y="233"/>
                  </a:lnTo>
                  <a:cubicBezTo>
                    <a:pt x="90" y="215"/>
                    <a:pt x="108" y="215"/>
                    <a:pt x="126" y="197"/>
                  </a:cubicBezTo>
                  <a:cubicBezTo>
                    <a:pt x="144" y="179"/>
                    <a:pt x="144" y="179"/>
                    <a:pt x="162" y="161"/>
                  </a:cubicBezTo>
                  <a:cubicBezTo>
                    <a:pt x="180" y="126"/>
                    <a:pt x="198" y="90"/>
                    <a:pt x="198" y="54"/>
                  </a:cubicBezTo>
                  <a:cubicBezTo>
                    <a:pt x="198" y="36"/>
                    <a:pt x="180" y="18"/>
                    <a:pt x="180" y="18"/>
                  </a:cubicBezTo>
                  <a:cubicBezTo>
                    <a:pt x="162" y="0"/>
                    <a:pt x="144"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5495540" y="3201548"/>
              <a:ext cx="12076" cy="8088"/>
            </a:xfrm>
            <a:custGeom>
              <a:avLst/>
              <a:gdLst/>
              <a:ahLst/>
              <a:cxnLst/>
              <a:rect l="l" t="t" r="r" b="b"/>
              <a:pathLst>
                <a:path w="215" h="144" extrusionOk="0">
                  <a:moveTo>
                    <a:pt x="72" y="0"/>
                  </a:moveTo>
                  <a:cubicBezTo>
                    <a:pt x="54" y="0"/>
                    <a:pt x="36" y="0"/>
                    <a:pt x="18" y="18"/>
                  </a:cubicBezTo>
                  <a:cubicBezTo>
                    <a:pt x="0" y="36"/>
                    <a:pt x="0" y="72"/>
                    <a:pt x="18" y="90"/>
                  </a:cubicBezTo>
                  <a:lnTo>
                    <a:pt x="36" y="90"/>
                  </a:lnTo>
                  <a:cubicBezTo>
                    <a:pt x="54" y="90"/>
                    <a:pt x="72" y="90"/>
                    <a:pt x="90" y="108"/>
                  </a:cubicBezTo>
                  <a:lnTo>
                    <a:pt x="72" y="108"/>
                  </a:lnTo>
                  <a:cubicBezTo>
                    <a:pt x="90" y="108"/>
                    <a:pt x="108" y="125"/>
                    <a:pt x="125" y="125"/>
                  </a:cubicBezTo>
                  <a:lnTo>
                    <a:pt x="108" y="125"/>
                  </a:lnTo>
                  <a:cubicBezTo>
                    <a:pt x="125" y="143"/>
                    <a:pt x="125" y="143"/>
                    <a:pt x="143" y="143"/>
                  </a:cubicBezTo>
                  <a:cubicBezTo>
                    <a:pt x="161" y="143"/>
                    <a:pt x="179" y="143"/>
                    <a:pt x="197" y="125"/>
                  </a:cubicBezTo>
                  <a:cubicBezTo>
                    <a:pt x="197" y="125"/>
                    <a:pt x="197" y="108"/>
                    <a:pt x="197" y="90"/>
                  </a:cubicBezTo>
                  <a:cubicBezTo>
                    <a:pt x="197" y="72"/>
                    <a:pt x="197" y="54"/>
                    <a:pt x="197" y="54"/>
                  </a:cubicBezTo>
                  <a:lnTo>
                    <a:pt x="215" y="54"/>
                  </a:lnTo>
                  <a:cubicBezTo>
                    <a:pt x="179" y="36"/>
                    <a:pt x="161" y="18"/>
                    <a:pt x="143" y="18"/>
                  </a:cubicBez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5520646" y="3132183"/>
              <a:ext cx="58358" cy="65657"/>
            </a:xfrm>
            <a:custGeom>
              <a:avLst/>
              <a:gdLst/>
              <a:ahLst/>
              <a:cxnLst/>
              <a:rect l="l" t="t" r="r" b="b"/>
              <a:pathLst>
                <a:path w="1039" h="1169" extrusionOk="0">
                  <a:moveTo>
                    <a:pt x="499" y="1"/>
                  </a:moveTo>
                  <a:cubicBezTo>
                    <a:pt x="294" y="1"/>
                    <a:pt x="110" y="136"/>
                    <a:pt x="54" y="358"/>
                  </a:cubicBezTo>
                  <a:cubicBezTo>
                    <a:pt x="1" y="537"/>
                    <a:pt x="36" y="752"/>
                    <a:pt x="144" y="895"/>
                  </a:cubicBezTo>
                  <a:cubicBezTo>
                    <a:pt x="197" y="1003"/>
                    <a:pt x="269" y="1092"/>
                    <a:pt x="359" y="1146"/>
                  </a:cubicBezTo>
                  <a:cubicBezTo>
                    <a:pt x="392" y="1161"/>
                    <a:pt x="427" y="1168"/>
                    <a:pt x="462" y="1168"/>
                  </a:cubicBezTo>
                  <a:cubicBezTo>
                    <a:pt x="673" y="1168"/>
                    <a:pt x="903" y="921"/>
                    <a:pt x="949" y="752"/>
                  </a:cubicBezTo>
                  <a:cubicBezTo>
                    <a:pt x="1039" y="484"/>
                    <a:pt x="931" y="179"/>
                    <a:pt x="681" y="36"/>
                  </a:cubicBezTo>
                  <a:cubicBezTo>
                    <a:pt x="620" y="12"/>
                    <a:pt x="559" y="1"/>
                    <a:pt x="499"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5752109" y="3814096"/>
              <a:ext cx="248036" cy="120249"/>
            </a:xfrm>
            <a:custGeom>
              <a:avLst/>
              <a:gdLst/>
              <a:ahLst/>
              <a:cxnLst/>
              <a:rect l="l" t="t" r="r" b="b"/>
              <a:pathLst>
                <a:path w="4416" h="2141" extrusionOk="0">
                  <a:moveTo>
                    <a:pt x="153" y="0"/>
                  </a:moveTo>
                  <a:cubicBezTo>
                    <a:pt x="77" y="0"/>
                    <a:pt x="0" y="86"/>
                    <a:pt x="49" y="171"/>
                  </a:cubicBezTo>
                  <a:cubicBezTo>
                    <a:pt x="890" y="1657"/>
                    <a:pt x="2698" y="1997"/>
                    <a:pt x="4272" y="2140"/>
                  </a:cubicBezTo>
                  <a:cubicBezTo>
                    <a:pt x="4278" y="2140"/>
                    <a:pt x="4283" y="2141"/>
                    <a:pt x="4288" y="2141"/>
                  </a:cubicBezTo>
                  <a:cubicBezTo>
                    <a:pt x="4415" y="2141"/>
                    <a:pt x="4410" y="1925"/>
                    <a:pt x="4272" y="1925"/>
                  </a:cubicBezTo>
                  <a:cubicBezTo>
                    <a:pt x="2787" y="1782"/>
                    <a:pt x="1051" y="1478"/>
                    <a:pt x="246" y="64"/>
                  </a:cubicBezTo>
                  <a:cubicBezTo>
                    <a:pt x="223" y="18"/>
                    <a:pt x="188" y="0"/>
                    <a:pt x="15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5971496" y="3568257"/>
              <a:ext cx="176591" cy="272793"/>
            </a:xfrm>
            <a:custGeom>
              <a:avLst/>
              <a:gdLst/>
              <a:ahLst/>
              <a:cxnLst/>
              <a:rect l="l" t="t" r="r" b="b"/>
              <a:pathLst>
                <a:path w="3144" h="4857" extrusionOk="0">
                  <a:moveTo>
                    <a:pt x="2998" y="0"/>
                  </a:moveTo>
                  <a:cubicBezTo>
                    <a:pt x="2950" y="0"/>
                    <a:pt x="2904" y="28"/>
                    <a:pt x="2890" y="92"/>
                  </a:cubicBezTo>
                  <a:lnTo>
                    <a:pt x="2908" y="74"/>
                  </a:lnTo>
                  <a:lnTo>
                    <a:pt x="2908" y="74"/>
                  </a:lnTo>
                  <a:cubicBezTo>
                    <a:pt x="2764" y="558"/>
                    <a:pt x="2746" y="1059"/>
                    <a:pt x="2639" y="1560"/>
                  </a:cubicBezTo>
                  <a:cubicBezTo>
                    <a:pt x="2532" y="2025"/>
                    <a:pt x="2353" y="2472"/>
                    <a:pt x="2120" y="2902"/>
                  </a:cubicBezTo>
                  <a:cubicBezTo>
                    <a:pt x="1691" y="3689"/>
                    <a:pt x="975" y="4316"/>
                    <a:pt x="116" y="4620"/>
                  </a:cubicBezTo>
                  <a:cubicBezTo>
                    <a:pt x="0" y="4669"/>
                    <a:pt x="37" y="4856"/>
                    <a:pt x="156" y="4856"/>
                  </a:cubicBezTo>
                  <a:cubicBezTo>
                    <a:pt x="166" y="4856"/>
                    <a:pt x="177" y="4855"/>
                    <a:pt x="187" y="4852"/>
                  </a:cubicBezTo>
                  <a:cubicBezTo>
                    <a:pt x="1064" y="4530"/>
                    <a:pt x="1798" y="3904"/>
                    <a:pt x="2263" y="3099"/>
                  </a:cubicBezTo>
                  <a:cubicBezTo>
                    <a:pt x="2514" y="2669"/>
                    <a:pt x="2693" y="2222"/>
                    <a:pt x="2818" y="1739"/>
                  </a:cubicBezTo>
                  <a:cubicBezTo>
                    <a:pt x="2961" y="1220"/>
                    <a:pt x="2979" y="665"/>
                    <a:pt x="3122" y="146"/>
                  </a:cubicBezTo>
                  <a:cubicBezTo>
                    <a:pt x="3144" y="60"/>
                    <a:pt x="3069" y="0"/>
                    <a:pt x="299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5431173" y="3117075"/>
              <a:ext cx="87509" cy="53357"/>
            </a:xfrm>
            <a:custGeom>
              <a:avLst/>
              <a:gdLst/>
              <a:ahLst/>
              <a:cxnLst/>
              <a:rect l="l" t="t" r="r" b="b"/>
              <a:pathLst>
                <a:path w="1558" h="950" extrusionOk="0">
                  <a:moveTo>
                    <a:pt x="1307" y="1"/>
                  </a:moveTo>
                  <a:lnTo>
                    <a:pt x="842" y="216"/>
                  </a:lnTo>
                  <a:lnTo>
                    <a:pt x="287" y="466"/>
                  </a:lnTo>
                  <a:lnTo>
                    <a:pt x="1" y="735"/>
                  </a:lnTo>
                  <a:lnTo>
                    <a:pt x="251" y="949"/>
                  </a:lnTo>
                  <a:lnTo>
                    <a:pt x="556" y="806"/>
                  </a:lnTo>
                  <a:lnTo>
                    <a:pt x="1057" y="359"/>
                  </a:lnTo>
                  <a:lnTo>
                    <a:pt x="1558" y="73"/>
                  </a:lnTo>
                  <a:lnTo>
                    <a:pt x="1307" y="1"/>
                  </a:ln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5447686" y="3125106"/>
              <a:ext cx="56168" cy="45718"/>
            </a:xfrm>
            <a:custGeom>
              <a:avLst/>
              <a:gdLst/>
              <a:ahLst/>
              <a:cxnLst/>
              <a:rect l="l" t="t" r="r" b="b"/>
              <a:pathLst>
                <a:path w="1000" h="814" extrusionOk="0">
                  <a:moveTo>
                    <a:pt x="914" y="0"/>
                  </a:moveTo>
                  <a:cubicBezTo>
                    <a:pt x="899" y="0"/>
                    <a:pt x="884" y="6"/>
                    <a:pt x="870" y="19"/>
                  </a:cubicBezTo>
                  <a:cubicBezTo>
                    <a:pt x="620" y="270"/>
                    <a:pt x="351" y="502"/>
                    <a:pt x="47" y="699"/>
                  </a:cubicBezTo>
                  <a:cubicBezTo>
                    <a:pt x="1" y="730"/>
                    <a:pt x="34" y="814"/>
                    <a:pt x="78" y="814"/>
                  </a:cubicBezTo>
                  <a:cubicBezTo>
                    <a:pt x="86" y="814"/>
                    <a:pt x="93" y="811"/>
                    <a:pt x="101" y="806"/>
                  </a:cubicBezTo>
                  <a:cubicBezTo>
                    <a:pt x="405" y="592"/>
                    <a:pt x="691" y="359"/>
                    <a:pt x="960" y="91"/>
                  </a:cubicBezTo>
                  <a:cubicBezTo>
                    <a:pt x="1000" y="50"/>
                    <a:pt x="960"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5410560" y="3137575"/>
              <a:ext cx="34768" cy="29487"/>
            </a:xfrm>
            <a:custGeom>
              <a:avLst/>
              <a:gdLst/>
              <a:ahLst/>
              <a:cxnLst/>
              <a:rect l="l" t="t" r="r" b="b"/>
              <a:pathLst>
                <a:path w="619" h="525" extrusionOk="0">
                  <a:moveTo>
                    <a:pt x="80" y="0"/>
                  </a:moveTo>
                  <a:cubicBezTo>
                    <a:pt x="37" y="0"/>
                    <a:pt x="0" y="42"/>
                    <a:pt x="28" y="83"/>
                  </a:cubicBezTo>
                  <a:lnTo>
                    <a:pt x="28" y="101"/>
                  </a:lnTo>
                  <a:lnTo>
                    <a:pt x="278" y="316"/>
                  </a:lnTo>
                  <a:cubicBezTo>
                    <a:pt x="350" y="388"/>
                    <a:pt x="440" y="459"/>
                    <a:pt x="529" y="513"/>
                  </a:cubicBezTo>
                  <a:cubicBezTo>
                    <a:pt x="536" y="520"/>
                    <a:pt x="547" y="525"/>
                    <a:pt x="558" y="525"/>
                  </a:cubicBezTo>
                  <a:cubicBezTo>
                    <a:pt x="573" y="525"/>
                    <a:pt x="590" y="516"/>
                    <a:pt x="601" y="495"/>
                  </a:cubicBezTo>
                  <a:cubicBezTo>
                    <a:pt x="618" y="477"/>
                    <a:pt x="601" y="441"/>
                    <a:pt x="583" y="423"/>
                  </a:cubicBezTo>
                  <a:cubicBezTo>
                    <a:pt x="493" y="370"/>
                    <a:pt x="422" y="298"/>
                    <a:pt x="350" y="227"/>
                  </a:cubicBezTo>
                  <a:lnTo>
                    <a:pt x="117" y="12"/>
                  </a:lnTo>
                  <a:cubicBezTo>
                    <a:pt x="105" y="4"/>
                    <a:pt x="92"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5442013" y="3121006"/>
              <a:ext cx="50270" cy="34429"/>
            </a:xfrm>
            <a:custGeom>
              <a:avLst/>
              <a:gdLst/>
              <a:ahLst/>
              <a:cxnLst/>
              <a:rect l="l" t="t" r="r" b="b"/>
              <a:pathLst>
                <a:path w="895" h="613" extrusionOk="0">
                  <a:moveTo>
                    <a:pt x="826" y="1"/>
                  </a:moveTo>
                  <a:cubicBezTo>
                    <a:pt x="821" y="1"/>
                    <a:pt x="816" y="1"/>
                    <a:pt x="810" y="3"/>
                  </a:cubicBezTo>
                  <a:cubicBezTo>
                    <a:pt x="506" y="92"/>
                    <a:pt x="237" y="271"/>
                    <a:pt x="41" y="522"/>
                  </a:cubicBezTo>
                  <a:cubicBezTo>
                    <a:pt x="0" y="562"/>
                    <a:pt x="41" y="612"/>
                    <a:pt x="78" y="612"/>
                  </a:cubicBezTo>
                  <a:cubicBezTo>
                    <a:pt x="91" y="612"/>
                    <a:pt x="103" y="607"/>
                    <a:pt x="112" y="593"/>
                  </a:cubicBezTo>
                  <a:cubicBezTo>
                    <a:pt x="309" y="378"/>
                    <a:pt x="560" y="199"/>
                    <a:pt x="828" y="110"/>
                  </a:cubicBezTo>
                  <a:cubicBezTo>
                    <a:pt x="894" y="93"/>
                    <a:pt x="884" y="1"/>
                    <a:pt x="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2697321" y="3479964"/>
              <a:ext cx="455350" cy="533736"/>
            </a:xfrm>
            <a:custGeom>
              <a:avLst/>
              <a:gdLst/>
              <a:ahLst/>
              <a:cxnLst/>
              <a:rect l="l" t="t" r="r" b="b"/>
              <a:pathLst>
                <a:path w="8107" h="9503" extrusionOk="0">
                  <a:moveTo>
                    <a:pt x="2613" y="0"/>
                  </a:moveTo>
                  <a:cubicBezTo>
                    <a:pt x="2147" y="626"/>
                    <a:pt x="1682" y="1253"/>
                    <a:pt x="1271" y="1915"/>
                  </a:cubicBezTo>
                  <a:cubicBezTo>
                    <a:pt x="859" y="2577"/>
                    <a:pt x="555" y="3293"/>
                    <a:pt x="358" y="4044"/>
                  </a:cubicBezTo>
                  <a:cubicBezTo>
                    <a:pt x="0" y="5548"/>
                    <a:pt x="394" y="7337"/>
                    <a:pt x="1700" y="8196"/>
                  </a:cubicBezTo>
                  <a:cubicBezTo>
                    <a:pt x="2255" y="8518"/>
                    <a:pt x="2845" y="8751"/>
                    <a:pt x="3472" y="8876"/>
                  </a:cubicBezTo>
                  <a:cubicBezTo>
                    <a:pt x="4295" y="9091"/>
                    <a:pt x="5118" y="9306"/>
                    <a:pt x="5941" y="9502"/>
                  </a:cubicBezTo>
                  <a:cubicBezTo>
                    <a:pt x="6317" y="8232"/>
                    <a:pt x="6836" y="7015"/>
                    <a:pt x="7498" y="5870"/>
                  </a:cubicBezTo>
                  <a:cubicBezTo>
                    <a:pt x="7802" y="5404"/>
                    <a:pt x="7981" y="4868"/>
                    <a:pt x="8035" y="4313"/>
                  </a:cubicBezTo>
                  <a:cubicBezTo>
                    <a:pt x="8107" y="3758"/>
                    <a:pt x="8035" y="3203"/>
                    <a:pt x="7856" y="2684"/>
                  </a:cubicBezTo>
                  <a:lnTo>
                    <a:pt x="26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2768653" y="3478953"/>
              <a:ext cx="384017" cy="243251"/>
            </a:xfrm>
            <a:custGeom>
              <a:avLst/>
              <a:gdLst/>
              <a:ahLst/>
              <a:cxnLst/>
              <a:rect l="l" t="t" r="r" b="b"/>
              <a:pathLst>
                <a:path w="6837" h="4331" extrusionOk="0">
                  <a:moveTo>
                    <a:pt x="1343" y="0"/>
                  </a:moveTo>
                  <a:cubicBezTo>
                    <a:pt x="860" y="627"/>
                    <a:pt x="394" y="1253"/>
                    <a:pt x="1" y="1933"/>
                  </a:cubicBezTo>
                  <a:cubicBezTo>
                    <a:pt x="663" y="2452"/>
                    <a:pt x="1396" y="2881"/>
                    <a:pt x="2184" y="3221"/>
                  </a:cubicBezTo>
                  <a:cubicBezTo>
                    <a:pt x="2559" y="3357"/>
                    <a:pt x="2965" y="3394"/>
                    <a:pt x="3370" y="3394"/>
                  </a:cubicBezTo>
                  <a:cubicBezTo>
                    <a:pt x="3852" y="3394"/>
                    <a:pt x="4333" y="3342"/>
                    <a:pt x="4759" y="3342"/>
                  </a:cubicBezTo>
                  <a:cubicBezTo>
                    <a:pt x="5155" y="3342"/>
                    <a:pt x="5504" y="3387"/>
                    <a:pt x="5763" y="3561"/>
                  </a:cubicBezTo>
                  <a:cubicBezTo>
                    <a:pt x="6121" y="3776"/>
                    <a:pt x="6461" y="4045"/>
                    <a:pt x="6765" y="4331"/>
                  </a:cubicBezTo>
                  <a:cubicBezTo>
                    <a:pt x="6837" y="3776"/>
                    <a:pt x="6765" y="3221"/>
                    <a:pt x="6568" y="2684"/>
                  </a:cubicBezTo>
                  <a:lnTo>
                    <a:pt x="1343"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3604917" y="3282933"/>
              <a:ext cx="233264" cy="144176"/>
            </a:xfrm>
            <a:custGeom>
              <a:avLst/>
              <a:gdLst/>
              <a:ahLst/>
              <a:cxnLst/>
              <a:rect l="l" t="t" r="r" b="b"/>
              <a:pathLst>
                <a:path w="4153" h="2567" extrusionOk="0">
                  <a:moveTo>
                    <a:pt x="4063" y="1"/>
                  </a:moveTo>
                  <a:lnTo>
                    <a:pt x="573" y="1128"/>
                  </a:lnTo>
                  <a:cubicBezTo>
                    <a:pt x="251" y="1361"/>
                    <a:pt x="36" y="1719"/>
                    <a:pt x="0" y="2112"/>
                  </a:cubicBezTo>
                  <a:cubicBezTo>
                    <a:pt x="340" y="2238"/>
                    <a:pt x="698" y="2345"/>
                    <a:pt x="1056" y="2434"/>
                  </a:cubicBezTo>
                  <a:cubicBezTo>
                    <a:pt x="1074" y="2434"/>
                    <a:pt x="1110" y="2452"/>
                    <a:pt x="1128" y="2470"/>
                  </a:cubicBezTo>
                  <a:cubicBezTo>
                    <a:pt x="1428" y="2535"/>
                    <a:pt x="1729" y="2567"/>
                    <a:pt x="2026" y="2567"/>
                  </a:cubicBezTo>
                  <a:cubicBezTo>
                    <a:pt x="2224" y="2567"/>
                    <a:pt x="2420" y="2553"/>
                    <a:pt x="2613" y="2524"/>
                  </a:cubicBezTo>
                  <a:cubicBezTo>
                    <a:pt x="3043" y="2381"/>
                    <a:pt x="3418" y="2112"/>
                    <a:pt x="3687" y="1736"/>
                  </a:cubicBezTo>
                  <a:cubicBezTo>
                    <a:pt x="4009" y="1218"/>
                    <a:pt x="4152" y="609"/>
                    <a:pt x="4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3610927" y="3300008"/>
              <a:ext cx="191026" cy="176583"/>
            </a:xfrm>
            <a:custGeom>
              <a:avLst/>
              <a:gdLst/>
              <a:ahLst/>
              <a:cxnLst/>
              <a:rect l="l" t="t" r="r" b="b"/>
              <a:pathLst>
                <a:path w="3401" h="3144" extrusionOk="0">
                  <a:moveTo>
                    <a:pt x="3401" y="1"/>
                  </a:moveTo>
                  <a:lnTo>
                    <a:pt x="1" y="2703"/>
                  </a:lnTo>
                  <a:cubicBezTo>
                    <a:pt x="46" y="2673"/>
                    <a:pt x="94" y="2659"/>
                    <a:pt x="141" y="2659"/>
                  </a:cubicBezTo>
                  <a:cubicBezTo>
                    <a:pt x="206" y="2659"/>
                    <a:pt x="271" y="2687"/>
                    <a:pt x="323" y="2739"/>
                  </a:cubicBezTo>
                  <a:cubicBezTo>
                    <a:pt x="394" y="2828"/>
                    <a:pt x="466" y="2918"/>
                    <a:pt x="520" y="3025"/>
                  </a:cubicBezTo>
                  <a:cubicBezTo>
                    <a:pt x="576" y="3096"/>
                    <a:pt x="666" y="3144"/>
                    <a:pt x="753" y="3144"/>
                  </a:cubicBezTo>
                  <a:cubicBezTo>
                    <a:pt x="777" y="3144"/>
                    <a:pt x="801" y="3140"/>
                    <a:pt x="824" y="3133"/>
                  </a:cubicBezTo>
                  <a:cubicBezTo>
                    <a:pt x="842" y="3025"/>
                    <a:pt x="824" y="2900"/>
                    <a:pt x="842" y="2810"/>
                  </a:cubicBezTo>
                  <a:cubicBezTo>
                    <a:pt x="878" y="2488"/>
                    <a:pt x="1182" y="2256"/>
                    <a:pt x="1486" y="2130"/>
                  </a:cubicBezTo>
                  <a:cubicBezTo>
                    <a:pt x="1808" y="2041"/>
                    <a:pt x="2130" y="1916"/>
                    <a:pt x="2435" y="1790"/>
                  </a:cubicBezTo>
                  <a:cubicBezTo>
                    <a:pt x="2739" y="1611"/>
                    <a:pt x="2989" y="1343"/>
                    <a:pt x="3150" y="1021"/>
                  </a:cubicBezTo>
                  <a:cubicBezTo>
                    <a:pt x="3293" y="699"/>
                    <a:pt x="3383" y="341"/>
                    <a:pt x="3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3727528" y="3530177"/>
              <a:ext cx="100596" cy="153836"/>
            </a:xfrm>
            <a:custGeom>
              <a:avLst/>
              <a:gdLst/>
              <a:ahLst/>
              <a:cxnLst/>
              <a:rect l="l" t="t" r="r" b="b"/>
              <a:pathLst>
                <a:path w="1791" h="2739" extrusionOk="0">
                  <a:moveTo>
                    <a:pt x="394" y="1"/>
                  </a:moveTo>
                  <a:lnTo>
                    <a:pt x="90" y="198"/>
                  </a:lnTo>
                  <a:cubicBezTo>
                    <a:pt x="54" y="216"/>
                    <a:pt x="36" y="233"/>
                    <a:pt x="19" y="251"/>
                  </a:cubicBezTo>
                  <a:cubicBezTo>
                    <a:pt x="1" y="323"/>
                    <a:pt x="36" y="395"/>
                    <a:pt x="90" y="430"/>
                  </a:cubicBezTo>
                  <a:cubicBezTo>
                    <a:pt x="251" y="627"/>
                    <a:pt x="394" y="842"/>
                    <a:pt x="502" y="1057"/>
                  </a:cubicBezTo>
                  <a:lnTo>
                    <a:pt x="1468" y="2703"/>
                  </a:lnTo>
                  <a:lnTo>
                    <a:pt x="1790" y="2739"/>
                  </a:lnTo>
                  <a:cubicBezTo>
                    <a:pt x="1325" y="1826"/>
                    <a:pt x="842" y="914"/>
                    <a:pt x="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3243092" y="3020918"/>
              <a:ext cx="596050" cy="434436"/>
            </a:xfrm>
            <a:custGeom>
              <a:avLst/>
              <a:gdLst/>
              <a:ahLst/>
              <a:cxnLst/>
              <a:rect l="l" t="t" r="r" b="b"/>
              <a:pathLst>
                <a:path w="10612" h="7735" extrusionOk="0">
                  <a:moveTo>
                    <a:pt x="7386" y="1"/>
                  </a:moveTo>
                  <a:cubicBezTo>
                    <a:pt x="6699" y="1"/>
                    <a:pt x="6010" y="130"/>
                    <a:pt x="5387" y="389"/>
                  </a:cubicBezTo>
                  <a:cubicBezTo>
                    <a:pt x="4635" y="693"/>
                    <a:pt x="4062" y="1301"/>
                    <a:pt x="3794" y="2053"/>
                  </a:cubicBezTo>
                  <a:lnTo>
                    <a:pt x="2631" y="2697"/>
                  </a:lnTo>
                  <a:cubicBezTo>
                    <a:pt x="2415" y="2799"/>
                    <a:pt x="2191" y="2846"/>
                    <a:pt x="1964" y="2846"/>
                  </a:cubicBezTo>
                  <a:cubicBezTo>
                    <a:pt x="1870" y="2846"/>
                    <a:pt x="1776" y="2838"/>
                    <a:pt x="1682" y="2822"/>
                  </a:cubicBezTo>
                  <a:lnTo>
                    <a:pt x="519" y="2715"/>
                  </a:lnTo>
                  <a:lnTo>
                    <a:pt x="0" y="4755"/>
                  </a:lnTo>
                  <a:cubicBezTo>
                    <a:pt x="0" y="4755"/>
                    <a:pt x="2177" y="7464"/>
                    <a:pt x="2658" y="7464"/>
                  </a:cubicBezTo>
                  <a:cubicBezTo>
                    <a:pt x="2684" y="7464"/>
                    <a:pt x="2705" y="7456"/>
                    <a:pt x="2720" y="7439"/>
                  </a:cubicBezTo>
                  <a:cubicBezTo>
                    <a:pt x="3007" y="7099"/>
                    <a:pt x="3436" y="6706"/>
                    <a:pt x="3454" y="6688"/>
                  </a:cubicBezTo>
                  <a:lnTo>
                    <a:pt x="3508" y="6634"/>
                  </a:lnTo>
                  <a:cubicBezTo>
                    <a:pt x="3721" y="6420"/>
                    <a:pt x="3906" y="6351"/>
                    <a:pt x="4046" y="6351"/>
                  </a:cubicBezTo>
                  <a:cubicBezTo>
                    <a:pt x="4151" y="6351"/>
                    <a:pt x="4231" y="6391"/>
                    <a:pt x="4277" y="6437"/>
                  </a:cubicBezTo>
                  <a:cubicBezTo>
                    <a:pt x="4295" y="6473"/>
                    <a:pt x="4313" y="6509"/>
                    <a:pt x="4313" y="6545"/>
                  </a:cubicBezTo>
                  <a:cubicBezTo>
                    <a:pt x="4331" y="6616"/>
                    <a:pt x="4349" y="6688"/>
                    <a:pt x="4367" y="6759"/>
                  </a:cubicBezTo>
                  <a:cubicBezTo>
                    <a:pt x="4367" y="6777"/>
                    <a:pt x="4367" y="6777"/>
                    <a:pt x="4367" y="6795"/>
                  </a:cubicBezTo>
                  <a:cubicBezTo>
                    <a:pt x="4585" y="7577"/>
                    <a:pt x="5124" y="7735"/>
                    <a:pt x="5656" y="7735"/>
                  </a:cubicBezTo>
                  <a:cubicBezTo>
                    <a:pt x="5867" y="7735"/>
                    <a:pt x="6076" y="7710"/>
                    <a:pt x="6263" y="7690"/>
                  </a:cubicBezTo>
                  <a:cubicBezTo>
                    <a:pt x="7283" y="7600"/>
                    <a:pt x="8178" y="7028"/>
                    <a:pt x="8984" y="6419"/>
                  </a:cubicBezTo>
                  <a:cubicBezTo>
                    <a:pt x="9324" y="6187"/>
                    <a:pt x="9646" y="5900"/>
                    <a:pt x="9914" y="5560"/>
                  </a:cubicBezTo>
                  <a:cubicBezTo>
                    <a:pt x="10612" y="4612"/>
                    <a:pt x="10415" y="3306"/>
                    <a:pt x="10111" y="2178"/>
                  </a:cubicBezTo>
                  <a:cubicBezTo>
                    <a:pt x="9878" y="1391"/>
                    <a:pt x="9538" y="514"/>
                    <a:pt x="8769" y="192"/>
                  </a:cubicBezTo>
                  <a:cubicBezTo>
                    <a:pt x="8463" y="79"/>
                    <a:pt x="8158" y="10"/>
                    <a:pt x="7853" y="10"/>
                  </a:cubicBezTo>
                  <a:cubicBezTo>
                    <a:pt x="7818" y="10"/>
                    <a:pt x="7783" y="11"/>
                    <a:pt x="7749" y="13"/>
                  </a:cubicBezTo>
                  <a:cubicBezTo>
                    <a:pt x="7628" y="5"/>
                    <a:pt x="7507" y="1"/>
                    <a:pt x="73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2804824" y="3771410"/>
              <a:ext cx="1116778" cy="925768"/>
            </a:xfrm>
            <a:custGeom>
              <a:avLst/>
              <a:gdLst/>
              <a:ahLst/>
              <a:cxnLst/>
              <a:rect l="l" t="t" r="r" b="b"/>
              <a:pathLst>
                <a:path w="19883" h="16483" extrusionOk="0">
                  <a:moveTo>
                    <a:pt x="5530" y="1"/>
                  </a:moveTo>
                  <a:lnTo>
                    <a:pt x="1" y="967"/>
                  </a:lnTo>
                  <a:cubicBezTo>
                    <a:pt x="484" y="2041"/>
                    <a:pt x="967" y="3132"/>
                    <a:pt x="1755" y="3991"/>
                  </a:cubicBezTo>
                  <a:cubicBezTo>
                    <a:pt x="2130" y="4367"/>
                    <a:pt x="2524" y="4707"/>
                    <a:pt x="2954" y="5029"/>
                  </a:cubicBezTo>
                  <a:lnTo>
                    <a:pt x="5190" y="6801"/>
                  </a:lnTo>
                  <a:cubicBezTo>
                    <a:pt x="6049" y="7499"/>
                    <a:pt x="6926" y="8197"/>
                    <a:pt x="7839" y="8823"/>
                  </a:cubicBezTo>
                  <a:cubicBezTo>
                    <a:pt x="9056" y="9646"/>
                    <a:pt x="10398" y="10434"/>
                    <a:pt x="11078" y="11722"/>
                  </a:cubicBezTo>
                  <a:cubicBezTo>
                    <a:pt x="11364" y="12277"/>
                    <a:pt x="11507" y="12867"/>
                    <a:pt x="11812" y="13404"/>
                  </a:cubicBezTo>
                  <a:cubicBezTo>
                    <a:pt x="12331" y="14281"/>
                    <a:pt x="13261" y="14854"/>
                    <a:pt x="14174" y="15247"/>
                  </a:cubicBezTo>
                  <a:cubicBezTo>
                    <a:pt x="15086" y="15641"/>
                    <a:pt x="16035" y="15892"/>
                    <a:pt x="16930" y="16321"/>
                  </a:cubicBezTo>
                  <a:lnTo>
                    <a:pt x="17001" y="16357"/>
                  </a:lnTo>
                  <a:cubicBezTo>
                    <a:pt x="17127" y="16428"/>
                    <a:pt x="17270" y="16482"/>
                    <a:pt x="17431" y="16482"/>
                  </a:cubicBezTo>
                  <a:cubicBezTo>
                    <a:pt x="17556" y="16464"/>
                    <a:pt x="17663" y="16428"/>
                    <a:pt x="17771" y="16357"/>
                  </a:cubicBezTo>
                  <a:cubicBezTo>
                    <a:pt x="18558" y="15909"/>
                    <a:pt x="19274" y="15337"/>
                    <a:pt x="19882" y="14675"/>
                  </a:cubicBezTo>
                  <a:cubicBezTo>
                    <a:pt x="19859" y="14673"/>
                    <a:pt x="19836" y="14672"/>
                    <a:pt x="19813" y="14672"/>
                  </a:cubicBezTo>
                  <a:cubicBezTo>
                    <a:pt x="19277" y="14672"/>
                    <a:pt x="18695" y="15056"/>
                    <a:pt x="18129" y="15194"/>
                  </a:cubicBezTo>
                  <a:cubicBezTo>
                    <a:pt x="18039" y="15213"/>
                    <a:pt x="17947" y="15223"/>
                    <a:pt x="17854" y="15223"/>
                  </a:cubicBezTo>
                  <a:cubicBezTo>
                    <a:pt x="17690" y="15223"/>
                    <a:pt x="17526" y="15191"/>
                    <a:pt x="17377" y="15122"/>
                  </a:cubicBezTo>
                  <a:cubicBezTo>
                    <a:pt x="17055" y="14943"/>
                    <a:pt x="16787" y="14693"/>
                    <a:pt x="16572" y="14406"/>
                  </a:cubicBezTo>
                  <a:cubicBezTo>
                    <a:pt x="12957" y="10219"/>
                    <a:pt x="9628" y="5817"/>
                    <a:pt x="6300" y="1414"/>
                  </a:cubicBezTo>
                  <a:cubicBezTo>
                    <a:pt x="5978" y="985"/>
                    <a:pt x="5638" y="538"/>
                    <a:pt x="5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2804824" y="3771410"/>
              <a:ext cx="806172" cy="753847"/>
            </a:xfrm>
            <a:custGeom>
              <a:avLst/>
              <a:gdLst/>
              <a:ahLst/>
              <a:cxnLst/>
              <a:rect l="l" t="t" r="r" b="b"/>
              <a:pathLst>
                <a:path w="14353" h="13422" extrusionOk="0">
                  <a:moveTo>
                    <a:pt x="5530" y="1"/>
                  </a:moveTo>
                  <a:lnTo>
                    <a:pt x="1" y="967"/>
                  </a:lnTo>
                  <a:cubicBezTo>
                    <a:pt x="466" y="2041"/>
                    <a:pt x="949" y="3132"/>
                    <a:pt x="1755" y="3973"/>
                  </a:cubicBezTo>
                  <a:cubicBezTo>
                    <a:pt x="2130" y="4349"/>
                    <a:pt x="2524" y="4707"/>
                    <a:pt x="2936" y="5029"/>
                  </a:cubicBezTo>
                  <a:lnTo>
                    <a:pt x="5173" y="6801"/>
                  </a:lnTo>
                  <a:cubicBezTo>
                    <a:pt x="6049" y="7499"/>
                    <a:pt x="6926" y="8197"/>
                    <a:pt x="7839" y="8823"/>
                  </a:cubicBezTo>
                  <a:cubicBezTo>
                    <a:pt x="9056" y="9646"/>
                    <a:pt x="10380" y="10434"/>
                    <a:pt x="11060" y="11722"/>
                  </a:cubicBezTo>
                  <a:cubicBezTo>
                    <a:pt x="11364" y="12259"/>
                    <a:pt x="11507" y="12867"/>
                    <a:pt x="11812" y="13386"/>
                  </a:cubicBezTo>
                  <a:lnTo>
                    <a:pt x="11847" y="13422"/>
                  </a:lnTo>
                  <a:cubicBezTo>
                    <a:pt x="12778" y="13028"/>
                    <a:pt x="13637" y="12474"/>
                    <a:pt x="14353" y="11776"/>
                  </a:cubicBezTo>
                  <a:cubicBezTo>
                    <a:pt x="11579" y="8393"/>
                    <a:pt x="8931" y="4904"/>
                    <a:pt x="6300" y="1414"/>
                  </a:cubicBezTo>
                  <a:cubicBezTo>
                    <a:pt x="5978" y="985"/>
                    <a:pt x="5638" y="520"/>
                    <a:pt x="5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2884243" y="4047804"/>
              <a:ext cx="102562" cy="676507"/>
            </a:xfrm>
            <a:custGeom>
              <a:avLst/>
              <a:gdLst/>
              <a:ahLst/>
              <a:cxnLst/>
              <a:rect l="l" t="t" r="r" b="b"/>
              <a:pathLst>
                <a:path w="1826" h="12045" extrusionOk="0">
                  <a:moveTo>
                    <a:pt x="1826" y="1"/>
                  </a:moveTo>
                  <a:lnTo>
                    <a:pt x="1" y="251"/>
                  </a:lnTo>
                  <a:lnTo>
                    <a:pt x="716" y="12044"/>
                  </a:lnTo>
                  <a:lnTo>
                    <a:pt x="1128" y="12044"/>
                  </a:lnTo>
                  <a:lnTo>
                    <a:pt x="18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2613858" y="4037750"/>
              <a:ext cx="247306" cy="686561"/>
            </a:xfrm>
            <a:custGeom>
              <a:avLst/>
              <a:gdLst/>
              <a:ahLst/>
              <a:cxnLst/>
              <a:rect l="l" t="t" r="r" b="b"/>
              <a:pathLst>
                <a:path w="4403" h="12224" extrusionOk="0">
                  <a:moveTo>
                    <a:pt x="2810" y="1"/>
                  </a:moveTo>
                  <a:cubicBezTo>
                    <a:pt x="2810" y="144"/>
                    <a:pt x="1" y="12223"/>
                    <a:pt x="1" y="12223"/>
                  </a:cubicBezTo>
                  <a:lnTo>
                    <a:pt x="609" y="12223"/>
                  </a:lnTo>
                  <a:cubicBezTo>
                    <a:pt x="609" y="12223"/>
                    <a:pt x="4403" y="180"/>
                    <a:pt x="4296" y="180"/>
                  </a:cubicBezTo>
                  <a:cubicBezTo>
                    <a:pt x="4188" y="180"/>
                    <a:pt x="2810" y="1"/>
                    <a:pt x="2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3009888" y="4037750"/>
              <a:ext cx="247306" cy="686561"/>
            </a:xfrm>
            <a:custGeom>
              <a:avLst/>
              <a:gdLst/>
              <a:ahLst/>
              <a:cxnLst/>
              <a:rect l="l" t="t" r="r" b="b"/>
              <a:pathLst>
                <a:path w="4403" h="12224" extrusionOk="0">
                  <a:moveTo>
                    <a:pt x="1611" y="1"/>
                  </a:moveTo>
                  <a:cubicBezTo>
                    <a:pt x="1611" y="1"/>
                    <a:pt x="233" y="180"/>
                    <a:pt x="126"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2698276" y="3983494"/>
              <a:ext cx="495622" cy="81495"/>
            </a:xfrm>
            <a:custGeom>
              <a:avLst/>
              <a:gdLst/>
              <a:ahLst/>
              <a:cxnLst/>
              <a:rect l="l" t="t" r="r" b="b"/>
              <a:pathLst>
                <a:path w="8824" h="1451" extrusionOk="0">
                  <a:moveTo>
                    <a:pt x="3795" y="1"/>
                  </a:moveTo>
                  <a:cubicBezTo>
                    <a:pt x="73" y="1"/>
                    <a:pt x="1" y="1450"/>
                    <a:pt x="1" y="1450"/>
                  </a:cubicBezTo>
                  <a:lnTo>
                    <a:pt x="8823" y="1450"/>
                  </a:lnTo>
                  <a:cubicBezTo>
                    <a:pt x="8823" y="1450"/>
                    <a:pt x="7535" y="1"/>
                    <a:pt x="3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2675191" y="4375477"/>
              <a:ext cx="516685" cy="26173"/>
            </a:xfrm>
            <a:custGeom>
              <a:avLst/>
              <a:gdLst/>
              <a:ahLst/>
              <a:cxnLst/>
              <a:rect l="l" t="t" r="r" b="b"/>
              <a:pathLst>
                <a:path w="9199" h="466" extrusionOk="0">
                  <a:moveTo>
                    <a:pt x="0" y="1"/>
                  </a:moveTo>
                  <a:lnTo>
                    <a:pt x="0" y="466"/>
                  </a:lnTo>
                  <a:lnTo>
                    <a:pt x="9198" y="466"/>
                  </a:lnTo>
                  <a:lnTo>
                    <a:pt x="9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2681201" y="3673906"/>
              <a:ext cx="964003" cy="1052420"/>
            </a:xfrm>
            <a:custGeom>
              <a:avLst/>
              <a:gdLst/>
              <a:ahLst/>
              <a:cxnLst/>
              <a:rect l="l" t="t" r="r" b="b"/>
              <a:pathLst>
                <a:path w="17163" h="18738" extrusionOk="0">
                  <a:moveTo>
                    <a:pt x="806" y="1"/>
                  </a:moveTo>
                  <a:cubicBezTo>
                    <a:pt x="448" y="770"/>
                    <a:pt x="215" y="1594"/>
                    <a:pt x="162" y="2435"/>
                  </a:cubicBezTo>
                  <a:cubicBezTo>
                    <a:pt x="1" y="3956"/>
                    <a:pt x="1397" y="5334"/>
                    <a:pt x="4349" y="5888"/>
                  </a:cubicBezTo>
                  <a:cubicBezTo>
                    <a:pt x="7302" y="6461"/>
                    <a:pt x="10058" y="7606"/>
                    <a:pt x="10648" y="7714"/>
                  </a:cubicBezTo>
                  <a:cubicBezTo>
                    <a:pt x="11633" y="7893"/>
                    <a:pt x="12706" y="8054"/>
                    <a:pt x="13351" y="8823"/>
                  </a:cubicBezTo>
                  <a:cubicBezTo>
                    <a:pt x="12313" y="9414"/>
                    <a:pt x="11257" y="10058"/>
                    <a:pt x="10630" y="11060"/>
                  </a:cubicBezTo>
                  <a:cubicBezTo>
                    <a:pt x="10183" y="11758"/>
                    <a:pt x="9986" y="12563"/>
                    <a:pt x="9807" y="13368"/>
                  </a:cubicBezTo>
                  <a:cubicBezTo>
                    <a:pt x="9557" y="14442"/>
                    <a:pt x="9306" y="15534"/>
                    <a:pt x="9056" y="16608"/>
                  </a:cubicBezTo>
                  <a:cubicBezTo>
                    <a:pt x="9038" y="16661"/>
                    <a:pt x="9020" y="16697"/>
                    <a:pt x="9020" y="16751"/>
                  </a:cubicBezTo>
                  <a:cubicBezTo>
                    <a:pt x="8984" y="16876"/>
                    <a:pt x="8966" y="17001"/>
                    <a:pt x="9002" y="17126"/>
                  </a:cubicBezTo>
                  <a:cubicBezTo>
                    <a:pt x="9056" y="17234"/>
                    <a:pt x="9127" y="17323"/>
                    <a:pt x="9217" y="17395"/>
                  </a:cubicBezTo>
                  <a:cubicBezTo>
                    <a:pt x="9968" y="18057"/>
                    <a:pt x="10863" y="18504"/>
                    <a:pt x="11829" y="18737"/>
                  </a:cubicBezTo>
                  <a:lnTo>
                    <a:pt x="10863" y="17771"/>
                  </a:lnTo>
                  <a:lnTo>
                    <a:pt x="9968" y="16876"/>
                  </a:lnTo>
                  <a:lnTo>
                    <a:pt x="9843" y="16912"/>
                  </a:lnTo>
                  <a:cubicBezTo>
                    <a:pt x="12563" y="15373"/>
                    <a:pt x="14317" y="12635"/>
                    <a:pt x="15963" y="10004"/>
                  </a:cubicBezTo>
                  <a:cubicBezTo>
                    <a:pt x="16554" y="9056"/>
                    <a:pt x="17162" y="8036"/>
                    <a:pt x="17073" y="6944"/>
                  </a:cubicBezTo>
                  <a:cubicBezTo>
                    <a:pt x="16947" y="5298"/>
                    <a:pt x="15337" y="4188"/>
                    <a:pt x="13834" y="3455"/>
                  </a:cubicBezTo>
                  <a:cubicBezTo>
                    <a:pt x="10273" y="1737"/>
                    <a:pt x="6407" y="770"/>
                    <a:pt x="2470" y="627"/>
                  </a:cubicBezTo>
                  <a:lnTo>
                    <a:pt x="8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2681201" y="3673906"/>
              <a:ext cx="964003" cy="680495"/>
            </a:xfrm>
            <a:custGeom>
              <a:avLst/>
              <a:gdLst/>
              <a:ahLst/>
              <a:cxnLst/>
              <a:rect l="l" t="t" r="r" b="b"/>
              <a:pathLst>
                <a:path w="17163" h="12116" extrusionOk="0">
                  <a:moveTo>
                    <a:pt x="806" y="1"/>
                  </a:moveTo>
                  <a:cubicBezTo>
                    <a:pt x="448" y="770"/>
                    <a:pt x="215" y="1594"/>
                    <a:pt x="162" y="2435"/>
                  </a:cubicBezTo>
                  <a:cubicBezTo>
                    <a:pt x="1" y="3956"/>
                    <a:pt x="1414" y="5334"/>
                    <a:pt x="4367" y="5906"/>
                  </a:cubicBezTo>
                  <a:cubicBezTo>
                    <a:pt x="7302" y="6461"/>
                    <a:pt x="10076" y="7606"/>
                    <a:pt x="10648" y="7714"/>
                  </a:cubicBezTo>
                  <a:cubicBezTo>
                    <a:pt x="11633" y="7893"/>
                    <a:pt x="12724" y="8072"/>
                    <a:pt x="13351" y="8805"/>
                  </a:cubicBezTo>
                  <a:cubicBezTo>
                    <a:pt x="12492" y="9324"/>
                    <a:pt x="11615" y="9861"/>
                    <a:pt x="10970" y="10595"/>
                  </a:cubicBezTo>
                  <a:cubicBezTo>
                    <a:pt x="12169" y="11167"/>
                    <a:pt x="13351" y="11668"/>
                    <a:pt x="14585" y="12116"/>
                  </a:cubicBezTo>
                  <a:cubicBezTo>
                    <a:pt x="15068" y="11418"/>
                    <a:pt x="15516" y="10702"/>
                    <a:pt x="15963" y="9986"/>
                  </a:cubicBezTo>
                  <a:cubicBezTo>
                    <a:pt x="16554" y="9056"/>
                    <a:pt x="17162" y="8018"/>
                    <a:pt x="17073" y="6926"/>
                  </a:cubicBezTo>
                  <a:cubicBezTo>
                    <a:pt x="16947" y="5280"/>
                    <a:pt x="15355" y="4170"/>
                    <a:pt x="13852" y="3437"/>
                  </a:cubicBezTo>
                  <a:cubicBezTo>
                    <a:pt x="10290" y="1719"/>
                    <a:pt x="6407" y="770"/>
                    <a:pt x="2470" y="627"/>
                  </a:cubicBezTo>
                  <a:lnTo>
                    <a:pt x="8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3093745" y="3337527"/>
              <a:ext cx="587624" cy="339517"/>
            </a:xfrm>
            <a:custGeom>
              <a:avLst/>
              <a:gdLst/>
              <a:ahLst/>
              <a:cxnLst/>
              <a:rect l="l" t="t" r="r" b="b"/>
              <a:pathLst>
                <a:path w="10462" h="6045" extrusionOk="0">
                  <a:moveTo>
                    <a:pt x="134" y="0"/>
                  </a:moveTo>
                  <a:cubicBezTo>
                    <a:pt x="71" y="0"/>
                    <a:pt x="0" y="54"/>
                    <a:pt x="11" y="138"/>
                  </a:cubicBezTo>
                  <a:lnTo>
                    <a:pt x="46" y="138"/>
                  </a:lnTo>
                  <a:cubicBezTo>
                    <a:pt x="315" y="1677"/>
                    <a:pt x="1442" y="2840"/>
                    <a:pt x="2516" y="3878"/>
                  </a:cubicBezTo>
                  <a:cubicBezTo>
                    <a:pt x="3089" y="4415"/>
                    <a:pt x="3679" y="5006"/>
                    <a:pt x="4449" y="5274"/>
                  </a:cubicBezTo>
                  <a:cubicBezTo>
                    <a:pt x="4860" y="5399"/>
                    <a:pt x="5272" y="5489"/>
                    <a:pt x="5701" y="5525"/>
                  </a:cubicBezTo>
                  <a:lnTo>
                    <a:pt x="7115" y="5686"/>
                  </a:lnTo>
                  <a:lnTo>
                    <a:pt x="10336" y="6044"/>
                  </a:lnTo>
                  <a:cubicBezTo>
                    <a:pt x="10341" y="6044"/>
                    <a:pt x="10345" y="6045"/>
                    <a:pt x="10350" y="6045"/>
                  </a:cubicBezTo>
                  <a:cubicBezTo>
                    <a:pt x="10461" y="6045"/>
                    <a:pt x="10457" y="5829"/>
                    <a:pt x="10336" y="5829"/>
                  </a:cubicBezTo>
                  <a:lnTo>
                    <a:pt x="7580" y="5507"/>
                  </a:lnTo>
                  <a:lnTo>
                    <a:pt x="6202" y="5346"/>
                  </a:lnTo>
                  <a:cubicBezTo>
                    <a:pt x="5755" y="5310"/>
                    <a:pt x="5326" y="5256"/>
                    <a:pt x="4896" y="5167"/>
                  </a:cubicBezTo>
                  <a:cubicBezTo>
                    <a:pt x="4073" y="4988"/>
                    <a:pt x="3482" y="4469"/>
                    <a:pt x="2874" y="3914"/>
                  </a:cubicBezTo>
                  <a:cubicBezTo>
                    <a:pt x="2319" y="3413"/>
                    <a:pt x="1800" y="2876"/>
                    <a:pt x="1317" y="2286"/>
                  </a:cubicBezTo>
                  <a:cubicBezTo>
                    <a:pt x="780" y="1659"/>
                    <a:pt x="404" y="890"/>
                    <a:pt x="225" y="84"/>
                  </a:cubicBezTo>
                  <a:cubicBezTo>
                    <a:pt x="218" y="26"/>
                    <a:pt x="178" y="0"/>
                    <a:pt x="134" y="0"/>
                  </a:cubicBezTo>
                  <a:close/>
                </a:path>
              </a:pathLst>
            </a:custGeom>
            <a:solidFill>
              <a:srgbClr val="2D2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2715407" y="3131004"/>
              <a:ext cx="722707" cy="568839"/>
            </a:xfrm>
            <a:custGeom>
              <a:avLst/>
              <a:gdLst/>
              <a:ahLst/>
              <a:cxnLst/>
              <a:rect l="l" t="t" r="r" b="b"/>
              <a:pathLst>
                <a:path w="12867" h="10128" extrusionOk="0">
                  <a:moveTo>
                    <a:pt x="9072" y="0"/>
                  </a:moveTo>
                  <a:cubicBezTo>
                    <a:pt x="8340" y="0"/>
                    <a:pt x="6811" y="234"/>
                    <a:pt x="4957" y="1847"/>
                  </a:cubicBezTo>
                  <a:cubicBezTo>
                    <a:pt x="3364" y="3243"/>
                    <a:pt x="1790" y="4674"/>
                    <a:pt x="0" y="5819"/>
                  </a:cubicBezTo>
                  <a:lnTo>
                    <a:pt x="2649" y="8092"/>
                  </a:lnTo>
                  <a:cubicBezTo>
                    <a:pt x="3024" y="8450"/>
                    <a:pt x="3454" y="8754"/>
                    <a:pt x="3901" y="8987"/>
                  </a:cubicBezTo>
                  <a:cubicBezTo>
                    <a:pt x="4184" y="9118"/>
                    <a:pt x="4483" y="9160"/>
                    <a:pt x="4789" y="9160"/>
                  </a:cubicBezTo>
                  <a:cubicBezTo>
                    <a:pt x="5317" y="9160"/>
                    <a:pt x="5868" y="9037"/>
                    <a:pt x="6404" y="9037"/>
                  </a:cubicBezTo>
                  <a:cubicBezTo>
                    <a:pt x="6660" y="9037"/>
                    <a:pt x="6913" y="9065"/>
                    <a:pt x="7158" y="9148"/>
                  </a:cubicBezTo>
                  <a:cubicBezTo>
                    <a:pt x="7301" y="9184"/>
                    <a:pt x="7749" y="9810"/>
                    <a:pt x="8482" y="10007"/>
                  </a:cubicBezTo>
                  <a:cubicBezTo>
                    <a:pt x="8858" y="10087"/>
                    <a:pt x="9254" y="10128"/>
                    <a:pt x="9648" y="10128"/>
                  </a:cubicBezTo>
                  <a:cubicBezTo>
                    <a:pt x="9779" y="10128"/>
                    <a:pt x="9910" y="10123"/>
                    <a:pt x="10039" y="10114"/>
                  </a:cubicBezTo>
                  <a:cubicBezTo>
                    <a:pt x="10039" y="10114"/>
                    <a:pt x="10111" y="9774"/>
                    <a:pt x="10236" y="9363"/>
                  </a:cubicBezTo>
                  <a:cubicBezTo>
                    <a:pt x="10397" y="8862"/>
                    <a:pt x="10612" y="8217"/>
                    <a:pt x="10880" y="7967"/>
                  </a:cubicBezTo>
                  <a:cubicBezTo>
                    <a:pt x="10988" y="7859"/>
                    <a:pt x="11077" y="7752"/>
                    <a:pt x="11167" y="7645"/>
                  </a:cubicBezTo>
                  <a:cubicBezTo>
                    <a:pt x="11793" y="6893"/>
                    <a:pt x="12867" y="5336"/>
                    <a:pt x="12867" y="5336"/>
                  </a:cubicBezTo>
                  <a:cubicBezTo>
                    <a:pt x="12867" y="5336"/>
                    <a:pt x="11077" y="3207"/>
                    <a:pt x="10558" y="2348"/>
                  </a:cubicBezTo>
                  <a:cubicBezTo>
                    <a:pt x="10147" y="1614"/>
                    <a:pt x="9807" y="845"/>
                    <a:pt x="9538" y="39"/>
                  </a:cubicBezTo>
                  <a:cubicBezTo>
                    <a:pt x="9538" y="39"/>
                    <a:pt x="9372" y="0"/>
                    <a:pt x="9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3414961" y="2762554"/>
              <a:ext cx="344812" cy="220897"/>
            </a:xfrm>
            <a:custGeom>
              <a:avLst/>
              <a:gdLst/>
              <a:ahLst/>
              <a:cxnLst/>
              <a:rect l="l" t="t" r="r" b="b"/>
              <a:pathLst>
                <a:path w="6139" h="3933" extrusionOk="0">
                  <a:moveTo>
                    <a:pt x="3411" y="0"/>
                  </a:moveTo>
                  <a:cubicBezTo>
                    <a:pt x="3018" y="0"/>
                    <a:pt x="2626" y="36"/>
                    <a:pt x="2237" y="103"/>
                  </a:cubicBezTo>
                  <a:cubicBezTo>
                    <a:pt x="1396" y="264"/>
                    <a:pt x="680" y="765"/>
                    <a:pt x="215" y="1481"/>
                  </a:cubicBezTo>
                  <a:cubicBezTo>
                    <a:pt x="72" y="1696"/>
                    <a:pt x="0" y="1947"/>
                    <a:pt x="0" y="2197"/>
                  </a:cubicBezTo>
                  <a:cubicBezTo>
                    <a:pt x="18" y="2430"/>
                    <a:pt x="90" y="2644"/>
                    <a:pt x="215" y="2841"/>
                  </a:cubicBezTo>
                  <a:cubicBezTo>
                    <a:pt x="537" y="3360"/>
                    <a:pt x="1038" y="3754"/>
                    <a:pt x="1629" y="3933"/>
                  </a:cubicBezTo>
                  <a:lnTo>
                    <a:pt x="5870" y="3754"/>
                  </a:lnTo>
                  <a:cubicBezTo>
                    <a:pt x="6138" y="2859"/>
                    <a:pt x="6120" y="1911"/>
                    <a:pt x="5816" y="1016"/>
                  </a:cubicBezTo>
                  <a:cubicBezTo>
                    <a:pt x="5745" y="801"/>
                    <a:pt x="5637" y="587"/>
                    <a:pt x="5458" y="425"/>
                  </a:cubicBezTo>
                  <a:cubicBezTo>
                    <a:pt x="5244" y="264"/>
                    <a:pt x="4993" y="175"/>
                    <a:pt x="4725" y="139"/>
                  </a:cubicBezTo>
                  <a:cubicBezTo>
                    <a:pt x="4290" y="45"/>
                    <a:pt x="3851" y="0"/>
                    <a:pt x="3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3048081" y="3182733"/>
              <a:ext cx="294542" cy="474145"/>
            </a:xfrm>
            <a:custGeom>
              <a:avLst/>
              <a:gdLst/>
              <a:ahLst/>
              <a:cxnLst/>
              <a:rect l="l" t="t" r="r" b="b"/>
              <a:pathLst>
                <a:path w="5244" h="8442" extrusionOk="0">
                  <a:moveTo>
                    <a:pt x="2198" y="0"/>
                  </a:moveTo>
                  <a:cubicBezTo>
                    <a:pt x="2087" y="0"/>
                    <a:pt x="1974" y="33"/>
                    <a:pt x="1862" y="103"/>
                  </a:cubicBezTo>
                  <a:cubicBezTo>
                    <a:pt x="0" y="1266"/>
                    <a:pt x="179" y="4576"/>
                    <a:pt x="179" y="4576"/>
                  </a:cubicBezTo>
                  <a:cubicBezTo>
                    <a:pt x="698" y="5221"/>
                    <a:pt x="1128" y="5936"/>
                    <a:pt x="1450" y="6706"/>
                  </a:cubicBezTo>
                  <a:cubicBezTo>
                    <a:pt x="2058" y="8030"/>
                    <a:pt x="3902" y="8388"/>
                    <a:pt x="4313" y="8442"/>
                  </a:cubicBezTo>
                  <a:cubicBezTo>
                    <a:pt x="4474" y="7941"/>
                    <a:pt x="4689" y="7296"/>
                    <a:pt x="4957" y="7046"/>
                  </a:cubicBezTo>
                  <a:cubicBezTo>
                    <a:pt x="5065" y="6938"/>
                    <a:pt x="5154" y="6831"/>
                    <a:pt x="5244" y="6724"/>
                  </a:cubicBezTo>
                  <a:cubicBezTo>
                    <a:pt x="4749" y="4595"/>
                    <a:pt x="3523" y="0"/>
                    <a:pt x="2198"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3100372" y="3141956"/>
              <a:ext cx="617168" cy="551091"/>
            </a:xfrm>
            <a:custGeom>
              <a:avLst/>
              <a:gdLst/>
              <a:ahLst/>
              <a:cxnLst/>
              <a:rect l="l" t="t" r="r" b="b"/>
              <a:pathLst>
                <a:path w="10988" h="9812" extrusionOk="0">
                  <a:moveTo>
                    <a:pt x="2728" y="1"/>
                  </a:moveTo>
                  <a:cubicBezTo>
                    <a:pt x="2560" y="1"/>
                    <a:pt x="2386" y="38"/>
                    <a:pt x="2237" y="113"/>
                  </a:cubicBezTo>
                  <a:cubicBezTo>
                    <a:pt x="1074" y="596"/>
                    <a:pt x="0" y="1974"/>
                    <a:pt x="644" y="4586"/>
                  </a:cubicBezTo>
                  <a:cubicBezTo>
                    <a:pt x="1306" y="7199"/>
                    <a:pt x="2935" y="8577"/>
                    <a:pt x="4617" y="9168"/>
                  </a:cubicBezTo>
                  <a:cubicBezTo>
                    <a:pt x="6299" y="9758"/>
                    <a:pt x="10737" y="9812"/>
                    <a:pt x="10737" y="9812"/>
                  </a:cubicBezTo>
                  <a:lnTo>
                    <a:pt x="10988" y="8667"/>
                  </a:lnTo>
                  <a:cubicBezTo>
                    <a:pt x="9306" y="8094"/>
                    <a:pt x="6156" y="7163"/>
                    <a:pt x="6156" y="7163"/>
                  </a:cubicBezTo>
                  <a:cubicBezTo>
                    <a:pt x="6245" y="7145"/>
                    <a:pt x="5100" y="3119"/>
                    <a:pt x="5100" y="3119"/>
                  </a:cubicBezTo>
                  <a:cubicBezTo>
                    <a:pt x="4778" y="2153"/>
                    <a:pt x="4259" y="1276"/>
                    <a:pt x="3597" y="524"/>
                  </a:cubicBezTo>
                  <a:cubicBezTo>
                    <a:pt x="3400" y="256"/>
                    <a:pt x="3132" y="77"/>
                    <a:pt x="2827" y="5"/>
                  </a:cubicBezTo>
                  <a:cubicBezTo>
                    <a:pt x="2795" y="2"/>
                    <a:pt x="2761" y="1"/>
                    <a:pt x="2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3053080" y="3127128"/>
              <a:ext cx="350878" cy="301606"/>
            </a:xfrm>
            <a:custGeom>
              <a:avLst/>
              <a:gdLst/>
              <a:ahLst/>
              <a:cxnLst/>
              <a:rect l="l" t="t" r="r" b="b"/>
              <a:pathLst>
                <a:path w="6247" h="5370" extrusionOk="0">
                  <a:moveTo>
                    <a:pt x="3450" y="0"/>
                  </a:moveTo>
                  <a:cubicBezTo>
                    <a:pt x="3276" y="0"/>
                    <a:pt x="3168" y="37"/>
                    <a:pt x="3168" y="37"/>
                  </a:cubicBezTo>
                  <a:cubicBezTo>
                    <a:pt x="1" y="1433"/>
                    <a:pt x="1128" y="5369"/>
                    <a:pt x="1128" y="5369"/>
                  </a:cubicBezTo>
                  <a:lnTo>
                    <a:pt x="6246" y="3634"/>
                  </a:lnTo>
                  <a:cubicBezTo>
                    <a:pt x="5888" y="2667"/>
                    <a:pt x="5441" y="1737"/>
                    <a:pt x="4868" y="878"/>
                  </a:cubicBezTo>
                  <a:cubicBezTo>
                    <a:pt x="4343" y="130"/>
                    <a:pt x="3778" y="0"/>
                    <a:pt x="3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2855093" y="3410599"/>
              <a:ext cx="303585" cy="193039"/>
            </a:xfrm>
            <a:custGeom>
              <a:avLst/>
              <a:gdLst/>
              <a:ahLst/>
              <a:cxnLst/>
              <a:rect l="l" t="t" r="r" b="b"/>
              <a:pathLst>
                <a:path w="5405" h="3437" extrusionOk="0">
                  <a:moveTo>
                    <a:pt x="3633" y="0"/>
                  </a:moveTo>
                  <a:cubicBezTo>
                    <a:pt x="2884" y="1117"/>
                    <a:pt x="1622" y="1783"/>
                    <a:pt x="296" y="1783"/>
                  </a:cubicBezTo>
                  <a:cubicBezTo>
                    <a:pt x="198" y="1783"/>
                    <a:pt x="99" y="1779"/>
                    <a:pt x="1" y="1772"/>
                  </a:cubicBezTo>
                  <a:lnTo>
                    <a:pt x="1" y="1772"/>
                  </a:lnTo>
                  <a:cubicBezTo>
                    <a:pt x="466" y="2362"/>
                    <a:pt x="1092" y="2810"/>
                    <a:pt x="1826" y="3043"/>
                  </a:cubicBezTo>
                  <a:cubicBezTo>
                    <a:pt x="2560" y="3275"/>
                    <a:pt x="3311" y="3400"/>
                    <a:pt x="4063" y="3436"/>
                  </a:cubicBezTo>
                  <a:lnTo>
                    <a:pt x="5405" y="2971"/>
                  </a:lnTo>
                  <a:cubicBezTo>
                    <a:pt x="5119" y="2541"/>
                    <a:pt x="4814" y="2112"/>
                    <a:pt x="4546" y="1665"/>
                  </a:cubicBezTo>
                  <a:cubicBezTo>
                    <a:pt x="4206" y="1128"/>
                    <a:pt x="3902" y="573"/>
                    <a:pt x="3633"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3451133" y="2984859"/>
              <a:ext cx="393060" cy="368499"/>
            </a:xfrm>
            <a:custGeom>
              <a:avLst/>
              <a:gdLst/>
              <a:ahLst/>
              <a:cxnLst/>
              <a:rect l="l" t="t" r="r" b="b"/>
              <a:pathLst>
                <a:path w="6998" h="6561" extrusionOk="0">
                  <a:moveTo>
                    <a:pt x="3286" y="1"/>
                  </a:moveTo>
                  <a:cubicBezTo>
                    <a:pt x="3151" y="1"/>
                    <a:pt x="3015" y="4"/>
                    <a:pt x="2882" y="11"/>
                  </a:cubicBezTo>
                  <a:cubicBezTo>
                    <a:pt x="2130" y="29"/>
                    <a:pt x="1307" y="172"/>
                    <a:pt x="806" y="727"/>
                  </a:cubicBezTo>
                  <a:cubicBezTo>
                    <a:pt x="627" y="923"/>
                    <a:pt x="502" y="1156"/>
                    <a:pt x="394" y="1389"/>
                  </a:cubicBezTo>
                  <a:cubicBezTo>
                    <a:pt x="197" y="1836"/>
                    <a:pt x="72" y="2301"/>
                    <a:pt x="0" y="2784"/>
                  </a:cubicBezTo>
                  <a:lnTo>
                    <a:pt x="323" y="2856"/>
                  </a:lnTo>
                  <a:cubicBezTo>
                    <a:pt x="430" y="3196"/>
                    <a:pt x="788" y="3411"/>
                    <a:pt x="1128" y="3536"/>
                  </a:cubicBezTo>
                  <a:cubicBezTo>
                    <a:pt x="1468" y="3679"/>
                    <a:pt x="1844" y="3769"/>
                    <a:pt x="2094" y="4037"/>
                  </a:cubicBezTo>
                  <a:cubicBezTo>
                    <a:pt x="2273" y="4288"/>
                    <a:pt x="2434" y="4574"/>
                    <a:pt x="2542" y="4878"/>
                  </a:cubicBezTo>
                  <a:cubicBezTo>
                    <a:pt x="3024" y="5944"/>
                    <a:pt x="4073" y="6560"/>
                    <a:pt x="5166" y="6560"/>
                  </a:cubicBezTo>
                  <a:cubicBezTo>
                    <a:pt x="5614" y="6560"/>
                    <a:pt x="6070" y="6457"/>
                    <a:pt x="6496" y="6238"/>
                  </a:cubicBezTo>
                  <a:cubicBezTo>
                    <a:pt x="6604" y="6202"/>
                    <a:pt x="6675" y="6131"/>
                    <a:pt x="6747" y="6041"/>
                  </a:cubicBezTo>
                  <a:cubicBezTo>
                    <a:pt x="6801" y="5952"/>
                    <a:pt x="6819" y="5862"/>
                    <a:pt x="6836" y="5755"/>
                  </a:cubicBezTo>
                  <a:cubicBezTo>
                    <a:pt x="6944" y="4968"/>
                    <a:pt x="6997" y="4180"/>
                    <a:pt x="6980" y="3411"/>
                  </a:cubicBezTo>
                  <a:cubicBezTo>
                    <a:pt x="6944" y="2480"/>
                    <a:pt x="6675" y="1514"/>
                    <a:pt x="6013" y="870"/>
                  </a:cubicBezTo>
                  <a:cubicBezTo>
                    <a:pt x="5305" y="193"/>
                    <a:pt x="4278" y="1"/>
                    <a:pt x="3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3363681" y="2992442"/>
              <a:ext cx="294542" cy="212304"/>
            </a:xfrm>
            <a:custGeom>
              <a:avLst/>
              <a:gdLst/>
              <a:ahLst/>
              <a:cxnLst/>
              <a:rect l="l" t="t" r="r" b="b"/>
              <a:pathLst>
                <a:path w="5244" h="3780" extrusionOk="0">
                  <a:moveTo>
                    <a:pt x="3508" y="1"/>
                  </a:moveTo>
                  <a:cubicBezTo>
                    <a:pt x="2703" y="144"/>
                    <a:pt x="2166" y="878"/>
                    <a:pt x="1719" y="1558"/>
                  </a:cubicBezTo>
                  <a:cubicBezTo>
                    <a:pt x="1271" y="2256"/>
                    <a:pt x="788" y="2989"/>
                    <a:pt x="1" y="3222"/>
                  </a:cubicBezTo>
                  <a:cubicBezTo>
                    <a:pt x="511" y="3591"/>
                    <a:pt x="1123" y="3780"/>
                    <a:pt x="1747" y="3780"/>
                  </a:cubicBezTo>
                  <a:cubicBezTo>
                    <a:pt x="1910" y="3780"/>
                    <a:pt x="2074" y="3767"/>
                    <a:pt x="2237" y="3741"/>
                  </a:cubicBezTo>
                  <a:cubicBezTo>
                    <a:pt x="3025" y="3598"/>
                    <a:pt x="3759" y="3294"/>
                    <a:pt x="4403" y="2828"/>
                  </a:cubicBezTo>
                  <a:cubicBezTo>
                    <a:pt x="4743" y="2632"/>
                    <a:pt x="5029" y="2345"/>
                    <a:pt x="5244" y="2023"/>
                  </a:cubicBezTo>
                  <a:lnTo>
                    <a:pt x="3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3505390" y="3184699"/>
              <a:ext cx="88520" cy="75205"/>
            </a:xfrm>
            <a:custGeom>
              <a:avLst/>
              <a:gdLst/>
              <a:ahLst/>
              <a:cxnLst/>
              <a:rect l="l" t="t" r="r" b="b"/>
              <a:pathLst>
                <a:path w="1576" h="1339" extrusionOk="0">
                  <a:moveTo>
                    <a:pt x="899" y="0"/>
                  </a:moveTo>
                  <a:cubicBezTo>
                    <a:pt x="851" y="0"/>
                    <a:pt x="802" y="5"/>
                    <a:pt x="752" y="14"/>
                  </a:cubicBezTo>
                  <a:cubicBezTo>
                    <a:pt x="573" y="68"/>
                    <a:pt x="394" y="175"/>
                    <a:pt x="269" y="318"/>
                  </a:cubicBezTo>
                  <a:cubicBezTo>
                    <a:pt x="198" y="390"/>
                    <a:pt x="144" y="479"/>
                    <a:pt x="90" y="586"/>
                  </a:cubicBezTo>
                  <a:cubicBezTo>
                    <a:pt x="1" y="801"/>
                    <a:pt x="19" y="1034"/>
                    <a:pt x="126" y="1231"/>
                  </a:cubicBezTo>
                  <a:lnTo>
                    <a:pt x="126" y="1334"/>
                  </a:lnTo>
                  <a:lnTo>
                    <a:pt x="126" y="1334"/>
                  </a:lnTo>
                  <a:cubicBezTo>
                    <a:pt x="610" y="1295"/>
                    <a:pt x="1110" y="1188"/>
                    <a:pt x="1576" y="998"/>
                  </a:cubicBezTo>
                  <a:cubicBezTo>
                    <a:pt x="1432" y="730"/>
                    <a:pt x="1361" y="443"/>
                    <a:pt x="1325" y="157"/>
                  </a:cubicBezTo>
                  <a:lnTo>
                    <a:pt x="1307" y="121"/>
                  </a:lnTo>
                  <a:cubicBezTo>
                    <a:pt x="1186" y="41"/>
                    <a:pt x="1045" y="0"/>
                    <a:pt x="899" y="0"/>
                  </a:cubicBezTo>
                  <a:close/>
                  <a:moveTo>
                    <a:pt x="126" y="1334"/>
                  </a:moveTo>
                  <a:cubicBezTo>
                    <a:pt x="108" y="1335"/>
                    <a:pt x="90" y="1337"/>
                    <a:pt x="72" y="1338"/>
                  </a:cubicBezTo>
                  <a:lnTo>
                    <a:pt x="126" y="1338"/>
                  </a:lnTo>
                  <a:lnTo>
                    <a:pt x="126" y="1334"/>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3510445" y="3199526"/>
              <a:ext cx="162886" cy="93515"/>
            </a:xfrm>
            <a:custGeom>
              <a:avLst/>
              <a:gdLst/>
              <a:ahLst/>
              <a:cxnLst/>
              <a:rect l="l" t="t" r="r" b="b"/>
              <a:pathLst>
                <a:path w="2900" h="1665" extrusionOk="0">
                  <a:moveTo>
                    <a:pt x="1450" y="0"/>
                  </a:moveTo>
                  <a:lnTo>
                    <a:pt x="1450" y="0"/>
                  </a:lnTo>
                  <a:cubicBezTo>
                    <a:pt x="1575" y="215"/>
                    <a:pt x="1503" y="519"/>
                    <a:pt x="1289" y="662"/>
                  </a:cubicBezTo>
                  <a:cubicBezTo>
                    <a:pt x="1092" y="788"/>
                    <a:pt x="841" y="770"/>
                    <a:pt x="627" y="841"/>
                  </a:cubicBezTo>
                  <a:cubicBezTo>
                    <a:pt x="269" y="949"/>
                    <a:pt x="18" y="1289"/>
                    <a:pt x="0" y="1665"/>
                  </a:cubicBezTo>
                  <a:cubicBezTo>
                    <a:pt x="113" y="1503"/>
                    <a:pt x="284" y="1429"/>
                    <a:pt x="474" y="1429"/>
                  </a:cubicBezTo>
                  <a:cubicBezTo>
                    <a:pt x="495" y="1429"/>
                    <a:pt x="516" y="1430"/>
                    <a:pt x="537" y="1432"/>
                  </a:cubicBezTo>
                  <a:cubicBezTo>
                    <a:pt x="734" y="1468"/>
                    <a:pt x="931" y="1521"/>
                    <a:pt x="1128" y="1575"/>
                  </a:cubicBezTo>
                  <a:cubicBezTo>
                    <a:pt x="1248" y="1603"/>
                    <a:pt x="1372" y="1617"/>
                    <a:pt x="1496" y="1617"/>
                  </a:cubicBezTo>
                  <a:cubicBezTo>
                    <a:pt x="1776" y="1617"/>
                    <a:pt x="2055" y="1545"/>
                    <a:pt x="2291" y="1396"/>
                  </a:cubicBezTo>
                  <a:cubicBezTo>
                    <a:pt x="2649" y="1199"/>
                    <a:pt x="2863" y="824"/>
                    <a:pt x="2899" y="412"/>
                  </a:cubicBezTo>
                  <a:lnTo>
                    <a:pt x="1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3361659" y="2631125"/>
              <a:ext cx="278478" cy="230726"/>
            </a:xfrm>
            <a:custGeom>
              <a:avLst/>
              <a:gdLst/>
              <a:ahLst/>
              <a:cxnLst/>
              <a:rect l="l" t="t" r="r" b="b"/>
              <a:pathLst>
                <a:path w="4958" h="4108" extrusionOk="0">
                  <a:moveTo>
                    <a:pt x="2493" y="1"/>
                  </a:moveTo>
                  <a:cubicBezTo>
                    <a:pt x="2256" y="1"/>
                    <a:pt x="2018" y="33"/>
                    <a:pt x="1790" y="99"/>
                  </a:cubicBezTo>
                  <a:cubicBezTo>
                    <a:pt x="1415" y="189"/>
                    <a:pt x="1057" y="403"/>
                    <a:pt x="806" y="690"/>
                  </a:cubicBezTo>
                  <a:cubicBezTo>
                    <a:pt x="251" y="1227"/>
                    <a:pt x="1" y="1996"/>
                    <a:pt x="126" y="2748"/>
                  </a:cubicBezTo>
                  <a:cubicBezTo>
                    <a:pt x="287" y="3481"/>
                    <a:pt x="949" y="4108"/>
                    <a:pt x="1701" y="4108"/>
                  </a:cubicBezTo>
                  <a:lnTo>
                    <a:pt x="4081" y="3499"/>
                  </a:lnTo>
                  <a:cubicBezTo>
                    <a:pt x="4850" y="2909"/>
                    <a:pt x="4958" y="1692"/>
                    <a:pt x="4385" y="904"/>
                  </a:cubicBezTo>
                  <a:cubicBezTo>
                    <a:pt x="3953" y="310"/>
                    <a:pt x="3224" y="1"/>
                    <a:pt x="2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3470438" y="2960514"/>
              <a:ext cx="300608" cy="96548"/>
            </a:xfrm>
            <a:custGeom>
              <a:avLst/>
              <a:gdLst/>
              <a:ahLst/>
              <a:cxnLst/>
              <a:rect l="l" t="t" r="r" b="b"/>
              <a:pathLst>
                <a:path w="5352" h="1719" extrusionOk="0">
                  <a:moveTo>
                    <a:pt x="5351" y="0"/>
                  </a:moveTo>
                  <a:lnTo>
                    <a:pt x="5351" y="0"/>
                  </a:lnTo>
                  <a:cubicBezTo>
                    <a:pt x="4460" y="144"/>
                    <a:pt x="3553" y="216"/>
                    <a:pt x="2647" y="216"/>
                  </a:cubicBezTo>
                  <a:cubicBezTo>
                    <a:pt x="1862" y="216"/>
                    <a:pt x="1077" y="162"/>
                    <a:pt x="305" y="54"/>
                  </a:cubicBezTo>
                  <a:lnTo>
                    <a:pt x="162" y="54"/>
                  </a:lnTo>
                  <a:cubicBezTo>
                    <a:pt x="108" y="107"/>
                    <a:pt x="90" y="161"/>
                    <a:pt x="90" y="215"/>
                  </a:cubicBezTo>
                  <a:cubicBezTo>
                    <a:pt x="0" y="716"/>
                    <a:pt x="90" y="1235"/>
                    <a:pt x="340" y="1682"/>
                  </a:cubicBezTo>
                  <a:lnTo>
                    <a:pt x="502" y="1718"/>
                  </a:lnTo>
                  <a:cubicBezTo>
                    <a:pt x="2058" y="1700"/>
                    <a:pt x="3615" y="1396"/>
                    <a:pt x="5083" y="823"/>
                  </a:cubicBezTo>
                  <a:cubicBezTo>
                    <a:pt x="5136" y="805"/>
                    <a:pt x="5190" y="770"/>
                    <a:pt x="5226" y="734"/>
                  </a:cubicBezTo>
                  <a:cubicBezTo>
                    <a:pt x="5244" y="680"/>
                    <a:pt x="5262" y="644"/>
                    <a:pt x="5262" y="591"/>
                  </a:cubicBezTo>
                  <a:cubicBezTo>
                    <a:pt x="5297" y="394"/>
                    <a:pt x="5315" y="197"/>
                    <a:pt x="5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3651142" y="3601058"/>
              <a:ext cx="192037" cy="95031"/>
            </a:xfrm>
            <a:custGeom>
              <a:avLst/>
              <a:gdLst/>
              <a:ahLst/>
              <a:cxnLst/>
              <a:rect l="l" t="t" r="r" b="b"/>
              <a:pathLst>
                <a:path w="3419" h="1692" extrusionOk="0">
                  <a:moveTo>
                    <a:pt x="2783" y="0"/>
                  </a:moveTo>
                  <a:cubicBezTo>
                    <a:pt x="2756" y="0"/>
                    <a:pt x="2730" y="9"/>
                    <a:pt x="2703" y="27"/>
                  </a:cubicBezTo>
                  <a:cubicBezTo>
                    <a:pt x="2076" y="117"/>
                    <a:pt x="1522" y="439"/>
                    <a:pt x="913" y="546"/>
                  </a:cubicBezTo>
                  <a:lnTo>
                    <a:pt x="1" y="1244"/>
                  </a:lnTo>
                  <a:cubicBezTo>
                    <a:pt x="323" y="1423"/>
                    <a:pt x="663" y="1566"/>
                    <a:pt x="1021" y="1656"/>
                  </a:cubicBezTo>
                  <a:cubicBezTo>
                    <a:pt x="1289" y="1692"/>
                    <a:pt x="1557" y="1692"/>
                    <a:pt x="1826" y="1692"/>
                  </a:cubicBezTo>
                  <a:lnTo>
                    <a:pt x="2900" y="1674"/>
                  </a:lnTo>
                  <a:cubicBezTo>
                    <a:pt x="3025" y="1674"/>
                    <a:pt x="3150" y="1656"/>
                    <a:pt x="3258" y="1602"/>
                  </a:cubicBezTo>
                  <a:cubicBezTo>
                    <a:pt x="3365" y="1530"/>
                    <a:pt x="3419" y="1387"/>
                    <a:pt x="3383" y="1262"/>
                  </a:cubicBezTo>
                  <a:cubicBezTo>
                    <a:pt x="3347" y="1173"/>
                    <a:pt x="3258" y="1119"/>
                    <a:pt x="3168" y="1083"/>
                  </a:cubicBezTo>
                  <a:cubicBezTo>
                    <a:pt x="3240" y="1083"/>
                    <a:pt x="3275" y="958"/>
                    <a:pt x="3240" y="886"/>
                  </a:cubicBezTo>
                  <a:cubicBezTo>
                    <a:pt x="3204" y="815"/>
                    <a:pt x="3132" y="761"/>
                    <a:pt x="3061" y="743"/>
                  </a:cubicBezTo>
                  <a:cubicBezTo>
                    <a:pt x="3114" y="689"/>
                    <a:pt x="3150" y="636"/>
                    <a:pt x="3168" y="564"/>
                  </a:cubicBezTo>
                  <a:cubicBezTo>
                    <a:pt x="3150" y="475"/>
                    <a:pt x="3114" y="421"/>
                    <a:pt x="3043" y="385"/>
                  </a:cubicBezTo>
                  <a:cubicBezTo>
                    <a:pt x="2971" y="367"/>
                    <a:pt x="2918" y="349"/>
                    <a:pt x="2846" y="349"/>
                  </a:cubicBezTo>
                  <a:cubicBezTo>
                    <a:pt x="2828" y="314"/>
                    <a:pt x="2846" y="278"/>
                    <a:pt x="2864" y="260"/>
                  </a:cubicBezTo>
                  <a:cubicBezTo>
                    <a:pt x="2900" y="224"/>
                    <a:pt x="2918" y="206"/>
                    <a:pt x="2935" y="170"/>
                  </a:cubicBezTo>
                  <a:cubicBezTo>
                    <a:pt x="2953" y="117"/>
                    <a:pt x="2935" y="45"/>
                    <a:pt x="2864" y="27"/>
                  </a:cubicBezTo>
                  <a:cubicBezTo>
                    <a:pt x="2837" y="9"/>
                    <a:pt x="2810"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3620980" y="3348254"/>
              <a:ext cx="52348" cy="59366"/>
            </a:xfrm>
            <a:custGeom>
              <a:avLst/>
              <a:gdLst/>
              <a:ahLst/>
              <a:cxnLst/>
              <a:rect l="l" t="t" r="r" b="b"/>
              <a:pathLst>
                <a:path w="932" h="1057" extrusionOk="0">
                  <a:moveTo>
                    <a:pt x="19" y="1"/>
                  </a:moveTo>
                  <a:lnTo>
                    <a:pt x="54" y="20"/>
                  </a:lnTo>
                  <a:lnTo>
                    <a:pt x="54" y="20"/>
                  </a:lnTo>
                  <a:cubicBezTo>
                    <a:pt x="54" y="20"/>
                    <a:pt x="54" y="19"/>
                    <a:pt x="54" y="19"/>
                  </a:cubicBezTo>
                  <a:lnTo>
                    <a:pt x="19" y="1"/>
                  </a:lnTo>
                  <a:close/>
                  <a:moveTo>
                    <a:pt x="54" y="20"/>
                  </a:moveTo>
                  <a:lnTo>
                    <a:pt x="54" y="20"/>
                  </a:lnTo>
                  <a:cubicBezTo>
                    <a:pt x="1" y="378"/>
                    <a:pt x="37" y="735"/>
                    <a:pt x="180" y="1057"/>
                  </a:cubicBezTo>
                  <a:cubicBezTo>
                    <a:pt x="430" y="967"/>
                    <a:pt x="681" y="896"/>
                    <a:pt x="931" y="842"/>
                  </a:cubicBezTo>
                  <a:cubicBezTo>
                    <a:pt x="842" y="609"/>
                    <a:pt x="681" y="412"/>
                    <a:pt x="484" y="269"/>
                  </a:cubicBezTo>
                  <a:cubicBezTo>
                    <a:pt x="394" y="216"/>
                    <a:pt x="305" y="162"/>
                    <a:pt x="215" y="108"/>
                  </a:cubicBezTo>
                  <a:lnTo>
                    <a:pt x="54" y="2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3634067" y="3383471"/>
              <a:ext cx="36228" cy="22129"/>
            </a:xfrm>
            <a:custGeom>
              <a:avLst/>
              <a:gdLst/>
              <a:ahLst/>
              <a:cxnLst/>
              <a:rect l="l" t="t" r="r" b="b"/>
              <a:pathLst>
                <a:path w="645" h="394" extrusionOk="0">
                  <a:moveTo>
                    <a:pt x="591" y="0"/>
                  </a:moveTo>
                  <a:cubicBezTo>
                    <a:pt x="358" y="0"/>
                    <a:pt x="90" y="0"/>
                    <a:pt x="18" y="269"/>
                  </a:cubicBezTo>
                  <a:cubicBezTo>
                    <a:pt x="0" y="322"/>
                    <a:pt x="36" y="394"/>
                    <a:pt x="108" y="394"/>
                  </a:cubicBezTo>
                  <a:cubicBezTo>
                    <a:pt x="287" y="394"/>
                    <a:pt x="466" y="340"/>
                    <a:pt x="627" y="269"/>
                  </a:cubicBezTo>
                  <a:lnTo>
                    <a:pt x="645" y="251"/>
                  </a:lnTo>
                  <a:cubicBezTo>
                    <a:pt x="627" y="161"/>
                    <a:pt x="609" y="72"/>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3618004" y="3346289"/>
              <a:ext cx="16738" cy="64534"/>
            </a:xfrm>
            <a:custGeom>
              <a:avLst/>
              <a:gdLst/>
              <a:ahLst/>
              <a:cxnLst/>
              <a:rect l="l" t="t" r="r" b="b"/>
              <a:pathLst>
                <a:path w="298" h="1149" extrusionOk="0">
                  <a:moveTo>
                    <a:pt x="96" y="0"/>
                  </a:moveTo>
                  <a:cubicBezTo>
                    <a:pt x="72" y="0"/>
                    <a:pt x="45" y="18"/>
                    <a:pt x="36" y="54"/>
                  </a:cubicBezTo>
                  <a:cubicBezTo>
                    <a:pt x="0" y="412"/>
                    <a:pt x="36" y="770"/>
                    <a:pt x="179" y="1110"/>
                  </a:cubicBezTo>
                  <a:cubicBezTo>
                    <a:pt x="186" y="1137"/>
                    <a:pt x="206" y="1149"/>
                    <a:pt x="227" y="1149"/>
                  </a:cubicBezTo>
                  <a:cubicBezTo>
                    <a:pt x="261" y="1149"/>
                    <a:pt x="297" y="1118"/>
                    <a:pt x="286" y="1074"/>
                  </a:cubicBezTo>
                  <a:cubicBezTo>
                    <a:pt x="143" y="752"/>
                    <a:pt x="107" y="394"/>
                    <a:pt x="143" y="54"/>
                  </a:cubicBezTo>
                  <a:cubicBezTo>
                    <a:pt x="143" y="18"/>
                    <a:pt x="121"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3618565" y="3345839"/>
              <a:ext cx="60886" cy="54424"/>
            </a:xfrm>
            <a:custGeom>
              <a:avLst/>
              <a:gdLst/>
              <a:ahLst/>
              <a:cxnLst/>
              <a:rect l="l" t="t" r="r" b="b"/>
              <a:pathLst>
                <a:path w="1084" h="969" extrusionOk="0">
                  <a:moveTo>
                    <a:pt x="92" y="1"/>
                  </a:moveTo>
                  <a:cubicBezTo>
                    <a:pt x="44" y="1"/>
                    <a:pt x="0" y="85"/>
                    <a:pt x="62" y="115"/>
                  </a:cubicBezTo>
                  <a:cubicBezTo>
                    <a:pt x="258" y="205"/>
                    <a:pt x="455" y="330"/>
                    <a:pt x="616" y="473"/>
                  </a:cubicBezTo>
                  <a:cubicBezTo>
                    <a:pt x="760" y="599"/>
                    <a:pt x="867" y="760"/>
                    <a:pt x="956" y="939"/>
                  </a:cubicBezTo>
                  <a:cubicBezTo>
                    <a:pt x="962" y="960"/>
                    <a:pt x="976" y="968"/>
                    <a:pt x="993" y="968"/>
                  </a:cubicBezTo>
                  <a:cubicBezTo>
                    <a:pt x="1032" y="968"/>
                    <a:pt x="1084" y="918"/>
                    <a:pt x="1046" y="867"/>
                  </a:cubicBezTo>
                  <a:cubicBezTo>
                    <a:pt x="974" y="688"/>
                    <a:pt x="849" y="527"/>
                    <a:pt x="706" y="384"/>
                  </a:cubicBezTo>
                  <a:cubicBezTo>
                    <a:pt x="527" y="241"/>
                    <a:pt x="330" y="115"/>
                    <a:pt x="115" y="8"/>
                  </a:cubicBezTo>
                  <a:cubicBezTo>
                    <a:pt x="108" y="3"/>
                    <a:pt x="100"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3676922" y="3377011"/>
              <a:ext cx="33588" cy="18029"/>
            </a:xfrm>
            <a:custGeom>
              <a:avLst/>
              <a:gdLst/>
              <a:ahLst/>
              <a:cxnLst/>
              <a:rect l="l" t="t" r="r" b="b"/>
              <a:pathLst>
                <a:path w="598" h="321" extrusionOk="0">
                  <a:moveTo>
                    <a:pt x="527" y="0"/>
                  </a:moveTo>
                  <a:cubicBezTo>
                    <a:pt x="520" y="0"/>
                    <a:pt x="513" y="3"/>
                    <a:pt x="508" y="8"/>
                  </a:cubicBezTo>
                  <a:cubicBezTo>
                    <a:pt x="365" y="79"/>
                    <a:pt x="222" y="151"/>
                    <a:pt x="61" y="223"/>
                  </a:cubicBezTo>
                  <a:cubicBezTo>
                    <a:pt x="1" y="253"/>
                    <a:pt x="29" y="320"/>
                    <a:pt x="81" y="320"/>
                  </a:cubicBezTo>
                  <a:cubicBezTo>
                    <a:pt x="92" y="320"/>
                    <a:pt x="103" y="318"/>
                    <a:pt x="114" y="312"/>
                  </a:cubicBezTo>
                  <a:cubicBezTo>
                    <a:pt x="257" y="240"/>
                    <a:pt x="401" y="169"/>
                    <a:pt x="562" y="97"/>
                  </a:cubicBezTo>
                  <a:cubicBezTo>
                    <a:pt x="580" y="79"/>
                    <a:pt x="597" y="44"/>
                    <a:pt x="580" y="26"/>
                  </a:cubicBezTo>
                  <a:cubicBezTo>
                    <a:pt x="567" y="13"/>
                    <a:pt x="545"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3636539" y="3344772"/>
              <a:ext cx="49821" cy="48807"/>
            </a:xfrm>
            <a:custGeom>
              <a:avLst/>
              <a:gdLst/>
              <a:ahLst/>
              <a:cxnLst/>
              <a:rect l="l" t="t" r="r" b="b"/>
              <a:pathLst>
                <a:path w="887" h="869" extrusionOk="0">
                  <a:moveTo>
                    <a:pt x="74" y="1"/>
                  </a:moveTo>
                  <a:cubicBezTo>
                    <a:pt x="31" y="1"/>
                    <a:pt x="1" y="69"/>
                    <a:pt x="46" y="99"/>
                  </a:cubicBezTo>
                  <a:cubicBezTo>
                    <a:pt x="207" y="188"/>
                    <a:pt x="350" y="295"/>
                    <a:pt x="475" y="403"/>
                  </a:cubicBezTo>
                  <a:cubicBezTo>
                    <a:pt x="529" y="474"/>
                    <a:pt x="583" y="528"/>
                    <a:pt x="636" y="600"/>
                  </a:cubicBezTo>
                  <a:cubicBezTo>
                    <a:pt x="708" y="653"/>
                    <a:pt x="762" y="725"/>
                    <a:pt x="780" y="814"/>
                  </a:cubicBezTo>
                  <a:cubicBezTo>
                    <a:pt x="780" y="850"/>
                    <a:pt x="806" y="868"/>
                    <a:pt x="833" y="868"/>
                  </a:cubicBezTo>
                  <a:cubicBezTo>
                    <a:pt x="857" y="868"/>
                    <a:pt x="881" y="854"/>
                    <a:pt x="886" y="826"/>
                  </a:cubicBezTo>
                  <a:lnTo>
                    <a:pt x="886" y="826"/>
                  </a:lnTo>
                  <a:cubicBezTo>
                    <a:pt x="886" y="828"/>
                    <a:pt x="887" y="830"/>
                    <a:pt x="887" y="832"/>
                  </a:cubicBezTo>
                  <a:lnTo>
                    <a:pt x="887" y="814"/>
                  </a:lnTo>
                  <a:cubicBezTo>
                    <a:pt x="887" y="819"/>
                    <a:pt x="887" y="823"/>
                    <a:pt x="886" y="826"/>
                  </a:cubicBezTo>
                  <a:lnTo>
                    <a:pt x="886" y="826"/>
                  </a:lnTo>
                  <a:cubicBezTo>
                    <a:pt x="868" y="722"/>
                    <a:pt x="832" y="634"/>
                    <a:pt x="762" y="564"/>
                  </a:cubicBezTo>
                  <a:cubicBezTo>
                    <a:pt x="708" y="492"/>
                    <a:pt x="636" y="421"/>
                    <a:pt x="565" y="349"/>
                  </a:cubicBezTo>
                  <a:cubicBezTo>
                    <a:pt x="440" y="206"/>
                    <a:pt x="278" y="99"/>
                    <a:pt x="100" y="9"/>
                  </a:cubicBezTo>
                  <a:cubicBezTo>
                    <a:pt x="91" y="3"/>
                    <a:pt x="8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3680292" y="3315116"/>
              <a:ext cx="56336" cy="64365"/>
            </a:xfrm>
            <a:custGeom>
              <a:avLst/>
              <a:gdLst/>
              <a:ahLst/>
              <a:cxnLst/>
              <a:rect l="l" t="t" r="r" b="b"/>
              <a:pathLst>
                <a:path w="1003" h="1146" extrusionOk="0">
                  <a:moveTo>
                    <a:pt x="1" y="0"/>
                  </a:moveTo>
                  <a:lnTo>
                    <a:pt x="1" y="0"/>
                  </a:lnTo>
                  <a:cubicBezTo>
                    <a:pt x="394" y="233"/>
                    <a:pt x="681" y="645"/>
                    <a:pt x="752" y="1110"/>
                  </a:cubicBezTo>
                  <a:lnTo>
                    <a:pt x="770" y="1146"/>
                  </a:lnTo>
                  <a:cubicBezTo>
                    <a:pt x="913" y="1128"/>
                    <a:pt x="1003" y="1002"/>
                    <a:pt x="1003" y="859"/>
                  </a:cubicBezTo>
                  <a:cubicBezTo>
                    <a:pt x="967" y="716"/>
                    <a:pt x="913" y="591"/>
                    <a:pt x="806" y="501"/>
                  </a:cubicBezTo>
                  <a:cubicBezTo>
                    <a:pt x="609" y="251"/>
                    <a:pt x="323" y="7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3546616" y="3331180"/>
              <a:ext cx="68075" cy="66556"/>
            </a:xfrm>
            <a:custGeom>
              <a:avLst/>
              <a:gdLst/>
              <a:ahLst/>
              <a:cxnLst/>
              <a:rect l="l" t="t" r="r" b="b"/>
              <a:pathLst>
                <a:path w="1212" h="1185" extrusionOk="0">
                  <a:moveTo>
                    <a:pt x="448" y="1"/>
                  </a:moveTo>
                  <a:cubicBezTo>
                    <a:pt x="394" y="19"/>
                    <a:pt x="341" y="36"/>
                    <a:pt x="287" y="72"/>
                  </a:cubicBezTo>
                  <a:cubicBezTo>
                    <a:pt x="126" y="180"/>
                    <a:pt x="18" y="359"/>
                    <a:pt x="0" y="555"/>
                  </a:cubicBezTo>
                  <a:cubicBezTo>
                    <a:pt x="0" y="734"/>
                    <a:pt x="108" y="931"/>
                    <a:pt x="269" y="1021"/>
                  </a:cubicBezTo>
                  <a:lnTo>
                    <a:pt x="233" y="860"/>
                  </a:lnTo>
                  <a:lnTo>
                    <a:pt x="233" y="860"/>
                  </a:lnTo>
                  <a:cubicBezTo>
                    <a:pt x="269" y="949"/>
                    <a:pt x="323" y="1039"/>
                    <a:pt x="412" y="1110"/>
                  </a:cubicBezTo>
                  <a:cubicBezTo>
                    <a:pt x="430" y="1146"/>
                    <a:pt x="466" y="1164"/>
                    <a:pt x="502" y="1182"/>
                  </a:cubicBezTo>
                  <a:lnTo>
                    <a:pt x="627" y="1182"/>
                  </a:lnTo>
                  <a:cubicBezTo>
                    <a:pt x="643" y="1183"/>
                    <a:pt x="660" y="1184"/>
                    <a:pt x="676" y="1184"/>
                  </a:cubicBezTo>
                  <a:cubicBezTo>
                    <a:pt x="990" y="1184"/>
                    <a:pt x="1211" y="862"/>
                    <a:pt x="1092" y="555"/>
                  </a:cubicBezTo>
                  <a:cubicBezTo>
                    <a:pt x="1092" y="484"/>
                    <a:pt x="1074" y="394"/>
                    <a:pt x="1038" y="341"/>
                  </a:cubicBezTo>
                  <a:cubicBezTo>
                    <a:pt x="985" y="251"/>
                    <a:pt x="913" y="180"/>
                    <a:pt x="842" y="126"/>
                  </a:cubicBezTo>
                  <a:cubicBezTo>
                    <a:pt x="734" y="36"/>
                    <a:pt x="591" y="1"/>
                    <a:pt x="448"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3562680" y="3419642"/>
              <a:ext cx="22186" cy="39259"/>
            </a:xfrm>
            <a:custGeom>
              <a:avLst/>
              <a:gdLst/>
              <a:ahLst/>
              <a:cxnLst/>
              <a:rect l="l" t="t" r="r" b="b"/>
              <a:pathLst>
                <a:path w="395" h="699" extrusionOk="0">
                  <a:moveTo>
                    <a:pt x="144" y="0"/>
                  </a:moveTo>
                  <a:cubicBezTo>
                    <a:pt x="37" y="144"/>
                    <a:pt x="1" y="323"/>
                    <a:pt x="19" y="484"/>
                  </a:cubicBezTo>
                  <a:cubicBezTo>
                    <a:pt x="19" y="555"/>
                    <a:pt x="55" y="627"/>
                    <a:pt x="108" y="680"/>
                  </a:cubicBezTo>
                  <a:cubicBezTo>
                    <a:pt x="126" y="698"/>
                    <a:pt x="162" y="698"/>
                    <a:pt x="198" y="698"/>
                  </a:cubicBezTo>
                  <a:cubicBezTo>
                    <a:pt x="269" y="698"/>
                    <a:pt x="359" y="663"/>
                    <a:pt x="395" y="609"/>
                  </a:cubicBezTo>
                  <a:lnTo>
                    <a:pt x="341" y="609"/>
                  </a:lnTo>
                  <a:cubicBezTo>
                    <a:pt x="269" y="394"/>
                    <a:pt x="216" y="197"/>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3572733" y="3421664"/>
              <a:ext cx="29207" cy="33194"/>
            </a:xfrm>
            <a:custGeom>
              <a:avLst/>
              <a:gdLst/>
              <a:ahLst/>
              <a:cxnLst/>
              <a:rect l="l" t="t" r="r" b="b"/>
              <a:pathLst>
                <a:path w="520" h="591" extrusionOk="0">
                  <a:moveTo>
                    <a:pt x="19" y="0"/>
                  </a:moveTo>
                  <a:cubicBezTo>
                    <a:pt x="1" y="0"/>
                    <a:pt x="19" y="18"/>
                    <a:pt x="19" y="18"/>
                  </a:cubicBezTo>
                  <a:lnTo>
                    <a:pt x="19" y="0"/>
                  </a:lnTo>
                  <a:close/>
                  <a:moveTo>
                    <a:pt x="19" y="18"/>
                  </a:moveTo>
                  <a:lnTo>
                    <a:pt x="19" y="215"/>
                  </a:lnTo>
                  <a:cubicBezTo>
                    <a:pt x="54" y="269"/>
                    <a:pt x="72" y="322"/>
                    <a:pt x="72" y="394"/>
                  </a:cubicBezTo>
                  <a:cubicBezTo>
                    <a:pt x="72" y="465"/>
                    <a:pt x="90" y="519"/>
                    <a:pt x="144" y="573"/>
                  </a:cubicBezTo>
                  <a:cubicBezTo>
                    <a:pt x="180" y="591"/>
                    <a:pt x="216" y="591"/>
                    <a:pt x="269" y="591"/>
                  </a:cubicBezTo>
                  <a:lnTo>
                    <a:pt x="520" y="591"/>
                  </a:lnTo>
                  <a:cubicBezTo>
                    <a:pt x="520" y="465"/>
                    <a:pt x="466" y="322"/>
                    <a:pt x="359" y="251"/>
                  </a:cubicBezTo>
                  <a:cubicBezTo>
                    <a:pt x="233" y="161"/>
                    <a:pt x="108" y="108"/>
                    <a:pt x="19" y="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3569757" y="3419529"/>
              <a:ext cx="14154" cy="34991"/>
            </a:xfrm>
            <a:custGeom>
              <a:avLst/>
              <a:gdLst/>
              <a:ahLst/>
              <a:cxnLst/>
              <a:rect l="l" t="t" r="r" b="b"/>
              <a:pathLst>
                <a:path w="252" h="623" extrusionOk="0">
                  <a:moveTo>
                    <a:pt x="67" y="1"/>
                  </a:moveTo>
                  <a:cubicBezTo>
                    <a:pt x="48" y="1"/>
                    <a:pt x="25" y="16"/>
                    <a:pt x="36" y="38"/>
                  </a:cubicBezTo>
                  <a:lnTo>
                    <a:pt x="0" y="38"/>
                  </a:lnTo>
                  <a:cubicBezTo>
                    <a:pt x="18" y="146"/>
                    <a:pt x="54" y="271"/>
                    <a:pt x="90" y="378"/>
                  </a:cubicBezTo>
                  <a:cubicBezTo>
                    <a:pt x="107" y="432"/>
                    <a:pt x="125" y="486"/>
                    <a:pt x="143" y="539"/>
                  </a:cubicBezTo>
                  <a:cubicBezTo>
                    <a:pt x="157" y="581"/>
                    <a:pt x="171" y="622"/>
                    <a:pt x="193" y="622"/>
                  </a:cubicBezTo>
                  <a:cubicBezTo>
                    <a:pt x="200" y="622"/>
                    <a:pt x="207" y="619"/>
                    <a:pt x="215" y="611"/>
                  </a:cubicBezTo>
                  <a:cubicBezTo>
                    <a:pt x="251" y="587"/>
                    <a:pt x="238" y="562"/>
                    <a:pt x="215" y="560"/>
                  </a:cubicBezTo>
                  <a:lnTo>
                    <a:pt x="215" y="560"/>
                  </a:lnTo>
                  <a:lnTo>
                    <a:pt x="215" y="557"/>
                  </a:lnTo>
                  <a:lnTo>
                    <a:pt x="215" y="539"/>
                  </a:lnTo>
                  <a:cubicBezTo>
                    <a:pt x="215" y="521"/>
                    <a:pt x="215" y="521"/>
                    <a:pt x="215" y="503"/>
                  </a:cubicBezTo>
                  <a:lnTo>
                    <a:pt x="179" y="432"/>
                  </a:lnTo>
                  <a:cubicBezTo>
                    <a:pt x="161" y="396"/>
                    <a:pt x="161" y="342"/>
                    <a:pt x="143" y="307"/>
                  </a:cubicBezTo>
                  <a:cubicBezTo>
                    <a:pt x="107" y="217"/>
                    <a:pt x="90" y="110"/>
                    <a:pt x="90" y="20"/>
                  </a:cubicBezTo>
                  <a:cubicBezTo>
                    <a:pt x="90" y="7"/>
                    <a:pt x="79"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3606939" y="3428909"/>
              <a:ext cx="9099" cy="13873"/>
            </a:xfrm>
            <a:custGeom>
              <a:avLst/>
              <a:gdLst/>
              <a:ahLst/>
              <a:cxnLst/>
              <a:rect l="l" t="t" r="r" b="b"/>
              <a:pathLst>
                <a:path w="162" h="247" extrusionOk="0">
                  <a:moveTo>
                    <a:pt x="54" y="1"/>
                  </a:moveTo>
                  <a:cubicBezTo>
                    <a:pt x="49" y="1"/>
                    <a:pt x="45" y="5"/>
                    <a:pt x="36" y="14"/>
                  </a:cubicBezTo>
                  <a:cubicBezTo>
                    <a:pt x="18" y="14"/>
                    <a:pt x="18" y="32"/>
                    <a:pt x="0" y="50"/>
                  </a:cubicBezTo>
                  <a:cubicBezTo>
                    <a:pt x="0" y="86"/>
                    <a:pt x="0" y="122"/>
                    <a:pt x="0" y="158"/>
                  </a:cubicBezTo>
                  <a:cubicBezTo>
                    <a:pt x="18" y="175"/>
                    <a:pt x="18" y="193"/>
                    <a:pt x="36" y="193"/>
                  </a:cubicBezTo>
                  <a:cubicBezTo>
                    <a:pt x="36" y="211"/>
                    <a:pt x="54" y="229"/>
                    <a:pt x="72" y="247"/>
                  </a:cubicBezTo>
                  <a:lnTo>
                    <a:pt x="125" y="247"/>
                  </a:lnTo>
                  <a:cubicBezTo>
                    <a:pt x="125" y="247"/>
                    <a:pt x="143" y="229"/>
                    <a:pt x="161" y="229"/>
                  </a:cubicBezTo>
                  <a:cubicBezTo>
                    <a:pt x="161" y="211"/>
                    <a:pt x="161" y="193"/>
                    <a:pt x="161" y="175"/>
                  </a:cubicBezTo>
                  <a:cubicBezTo>
                    <a:pt x="143" y="158"/>
                    <a:pt x="143" y="158"/>
                    <a:pt x="125" y="140"/>
                  </a:cubicBezTo>
                  <a:lnTo>
                    <a:pt x="125" y="158"/>
                  </a:lnTo>
                  <a:cubicBezTo>
                    <a:pt x="125" y="140"/>
                    <a:pt x="108" y="140"/>
                    <a:pt x="108" y="122"/>
                  </a:cubicBezTo>
                  <a:cubicBezTo>
                    <a:pt x="108" y="104"/>
                    <a:pt x="108" y="104"/>
                    <a:pt x="108" y="86"/>
                  </a:cubicBezTo>
                  <a:cubicBezTo>
                    <a:pt x="108" y="68"/>
                    <a:pt x="108" y="50"/>
                    <a:pt x="108" y="32"/>
                  </a:cubicBezTo>
                  <a:cubicBezTo>
                    <a:pt x="108" y="14"/>
                    <a:pt x="90" y="14"/>
                    <a:pt x="72" y="14"/>
                  </a:cubicBezTo>
                  <a:cubicBezTo>
                    <a:pt x="63" y="5"/>
                    <a:pt x="58"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3612949" y="3424640"/>
              <a:ext cx="12132" cy="7133"/>
            </a:xfrm>
            <a:custGeom>
              <a:avLst/>
              <a:gdLst/>
              <a:ahLst/>
              <a:cxnLst/>
              <a:rect l="l" t="t" r="r" b="b"/>
              <a:pathLst>
                <a:path w="216" h="127" extrusionOk="0">
                  <a:moveTo>
                    <a:pt x="36" y="1"/>
                  </a:moveTo>
                  <a:lnTo>
                    <a:pt x="18" y="19"/>
                  </a:lnTo>
                  <a:lnTo>
                    <a:pt x="1" y="37"/>
                  </a:lnTo>
                  <a:cubicBezTo>
                    <a:pt x="1" y="55"/>
                    <a:pt x="1" y="55"/>
                    <a:pt x="1" y="72"/>
                  </a:cubicBezTo>
                  <a:cubicBezTo>
                    <a:pt x="14" y="99"/>
                    <a:pt x="27" y="115"/>
                    <a:pt x="47" y="115"/>
                  </a:cubicBezTo>
                  <a:cubicBezTo>
                    <a:pt x="54" y="115"/>
                    <a:pt x="63" y="113"/>
                    <a:pt x="72" y="108"/>
                  </a:cubicBezTo>
                  <a:lnTo>
                    <a:pt x="72" y="126"/>
                  </a:lnTo>
                  <a:lnTo>
                    <a:pt x="108" y="108"/>
                  </a:lnTo>
                  <a:lnTo>
                    <a:pt x="197" y="108"/>
                  </a:lnTo>
                  <a:cubicBezTo>
                    <a:pt x="197" y="90"/>
                    <a:pt x="215" y="90"/>
                    <a:pt x="215" y="72"/>
                  </a:cubicBezTo>
                  <a:cubicBezTo>
                    <a:pt x="215" y="55"/>
                    <a:pt x="215" y="37"/>
                    <a:pt x="215" y="37"/>
                  </a:cubicBezTo>
                  <a:cubicBezTo>
                    <a:pt x="197" y="19"/>
                    <a:pt x="197"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3439057" y="3305063"/>
              <a:ext cx="57347" cy="88516"/>
            </a:xfrm>
            <a:custGeom>
              <a:avLst/>
              <a:gdLst/>
              <a:ahLst/>
              <a:cxnLst/>
              <a:rect l="l" t="t" r="r" b="b"/>
              <a:pathLst>
                <a:path w="1021" h="1576" extrusionOk="0">
                  <a:moveTo>
                    <a:pt x="1021" y="0"/>
                  </a:moveTo>
                  <a:lnTo>
                    <a:pt x="1021" y="0"/>
                  </a:lnTo>
                  <a:cubicBezTo>
                    <a:pt x="824" y="126"/>
                    <a:pt x="627" y="269"/>
                    <a:pt x="466" y="448"/>
                  </a:cubicBezTo>
                  <a:cubicBezTo>
                    <a:pt x="162" y="734"/>
                    <a:pt x="1" y="1146"/>
                    <a:pt x="19" y="1575"/>
                  </a:cubicBezTo>
                  <a:cubicBezTo>
                    <a:pt x="232" y="1361"/>
                    <a:pt x="417" y="1292"/>
                    <a:pt x="557" y="1292"/>
                  </a:cubicBezTo>
                  <a:cubicBezTo>
                    <a:pt x="662" y="1292"/>
                    <a:pt x="742" y="1332"/>
                    <a:pt x="788" y="1378"/>
                  </a:cubicBezTo>
                  <a:cubicBezTo>
                    <a:pt x="699" y="913"/>
                    <a:pt x="788" y="412"/>
                    <a:pt x="1021"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3497566" y="2975455"/>
              <a:ext cx="253147" cy="29936"/>
            </a:xfrm>
            <a:custGeom>
              <a:avLst/>
              <a:gdLst/>
              <a:ahLst/>
              <a:cxnLst/>
              <a:rect l="l" t="t" r="r" b="b"/>
              <a:pathLst>
                <a:path w="4507" h="533" extrusionOk="0">
                  <a:moveTo>
                    <a:pt x="4436" y="1"/>
                  </a:moveTo>
                  <a:cubicBezTo>
                    <a:pt x="4431" y="1"/>
                    <a:pt x="4426" y="1"/>
                    <a:pt x="4421" y="3"/>
                  </a:cubicBezTo>
                  <a:cubicBezTo>
                    <a:pt x="3387" y="277"/>
                    <a:pt x="2316" y="418"/>
                    <a:pt x="1248" y="418"/>
                  </a:cubicBezTo>
                  <a:cubicBezTo>
                    <a:pt x="855" y="418"/>
                    <a:pt x="462" y="399"/>
                    <a:pt x="72" y="360"/>
                  </a:cubicBezTo>
                  <a:cubicBezTo>
                    <a:pt x="1" y="360"/>
                    <a:pt x="1" y="468"/>
                    <a:pt x="72" y="486"/>
                  </a:cubicBezTo>
                  <a:cubicBezTo>
                    <a:pt x="439" y="517"/>
                    <a:pt x="807" y="533"/>
                    <a:pt x="1175" y="533"/>
                  </a:cubicBezTo>
                  <a:cubicBezTo>
                    <a:pt x="2279" y="533"/>
                    <a:pt x="3383" y="392"/>
                    <a:pt x="4457" y="110"/>
                  </a:cubicBezTo>
                  <a:cubicBezTo>
                    <a:pt x="4506" y="93"/>
                    <a:pt x="4495" y="1"/>
                    <a:pt x="443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3569965" y="3007638"/>
              <a:ext cx="100315" cy="23252"/>
            </a:xfrm>
            <a:custGeom>
              <a:avLst/>
              <a:gdLst/>
              <a:ahLst/>
              <a:cxnLst/>
              <a:rect l="l" t="t" r="r" b="b"/>
              <a:pathLst>
                <a:path w="1786" h="414" extrusionOk="0">
                  <a:moveTo>
                    <a:pt x="1716" y="0"/>
                  </a:moveTo>
                  <a:cubicBezTo>
                    <a:pt x="1711" y="0"/>
                    <a:pt x="1706" y="1"/>
                    <a:pt x="1700" y="2"/>
                  </a:cubicBezTo>
                  <a:cubicBezTo>
                    <a:pt x="1163" y="127"/>
                    <a:pt x="609" y="235"/>
                    <a:pt x="72" y="289"/>
                  </a:cubicBezTo>
                  <a:cubicBezTo>
                    <a:pt x="0" y="289"/>
                    <a:pt x="0" y="414"/>
                    <a:pt x="72" y="414"/>
                  </a:cubicBezTo>
                  <a:cubicBezTo>
                    <a:pt x="626" y="342"/>
                    <a:pt x="1181" y="235"/>
                    <a:pt x="1736" y="110"/>
                  </a:cubicBezTo>
                  <a:cubicBezTo>
                    <a:pt x="1785" y="93"/>
                    <a:pt x="1774" y="0"/>
                    <a:pt x="171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3611039" y="3145270"/>
              <a:ext cx="208718" cy="178661"/>
            </a:xfrm>
            <a:custGeom>
              <a:avLst/>
              <a:gdLst/>
              <a:ahLst/>
              <a:cxnLst/>
              <a:rect l="l" t="t" r="r" b="b"/>
              <a:pathLst>
                <a:path w="3716" h="3181" extrusionOk="0">
                  <a:moveTo>
                    <a:pt x="70" y="0"/>
                  </a:moveTo>
                  <a:cubicBezTo>
                    <a:pt x="44" y="0"/>
                    <a:pt x="17" y="18"/>
                    <a:pt x="17" y="54"/>
                  </a:cubicBezTo>
                  <a:cubicBezTo>
                    <a:pt x="1" y="1814"/>
                    <a:pt x="1427" y="3181"/>
                    <a:pt x="3100" y="3181"/>
                  </a:cubicBezTo>
                  <a:cubicBezTo>
                    <a:pt x="3281" y="3181"/>
                    <a:pt x="3464" y="3165"/>
                    <a:pt x="3649" y="3132"/>
                  </a:cubicBezTo>
                  <a:cubicBezTo>
                    <a:pt x="3716" y="3115"/>
                    <a:pt x="3690" y="3022"/>
                    <a:pt x="3629" y="3022"/>
                  </a:cubicBezTo>
                  <a:cubicBezTo>
                    <a:pt x="3624" y="3022"/>
                    <a:pt x="3619" y="3023"/>
                    <a:pt x="3614" y="3024"/>
                  </a:cubicBezTo>
                  <a:cubicBezTo>
                    <a:pt x="3438" y="3055"/>
                    <a:pt x="3264" y="3070"/>
                    <a:pt x="3092" y="3070"/>
                  </a:cubicBezTo>
                  <a:cubicBezTo>
                    <a:pt x="1480" y="3070"/>
                    <a:pt x="108" y="1752"/>
                    <a:pt x="124" y="54"/>
                  </a:cubicBezTo>
                  <a:cubicBezTo>
                    <a:pt x="124" y="18"/>
                    <a:pt x="97" y="0"/>
                    <a:pt x="7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3566724" y="3105785"/>
              <a:ext cx="45720" cy="168383"/>
            </a:xfrm>
            <a:custGeom>
              <a:avLst/>
              <a:gdLst/>
              <a:ahLst/>
              <a:cxnLst/>
              <a:rect l="l" t="t" r="r" b="b"/>
              <a:pathLst>
                <a:path w="814" h="2998" extrusionOk="0">
                  <a:moveTo>
                    <a:pt x="217" y="1"/>
                  </a:moveTo>
                  <a:cubicBezTo>
                    <a:pt x="197" y="1"/>
                    <a:pt x="179" y="12"/>
                    <a:pt x="179" y="41"/>
                  </a:cubicBezTo>
                  <a:cubicBezTo>
                    <a:pt x="0" y="1043"/>
                    <a:pt x="179" y="2081"/>
                    <a:pt x="698" y="2976"/>
                  </a:cubicBezTo>
                  <a:cubicBezTo>
                    <a:pt x="709" y="2991"/>
                    <a:pt x="724" y="2998"/>
                    <a:pt x="739" y="2998"/>
                  </a:cubicBezTo>
                  <a:cubicBezTo>
                    <a:pt x="776" y="2998"/>
                    <a:pt x="813" y="2960"/>
                    <a:pt x="788" y="2922"/>
                  </a:cubicBezTo>
                  <a:cubicBezTo>
                    <a:pt x="287" y="2063"/>
                    <a:pt x="108" y="1043"/>
                    <a:pt x="287" y="59"/>
                  </a:cubicBezTo>
                  <a:cubicBezTo>
                    <a:pt x="287" y="27"/>
                    <a:pt x="248" y="1"/>
                    <a:pt x="21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3684617" y="3059673"/>
              <a:ext cx="138958" cy="175066"/>
            </a:xfrm>
            <a:custGeom>
              <a:avLst/>
              <a:gdLst/>
              <a:ahLst/>
              <a:cxnLst/>
              <a:rect l="l" t="t" r="r" b="b"/>
              <a:pathLst>
                <a:path w="2474" h="3117" extrusionOk="0">
                  <a:moveTo>
                    <a:pt x="85" y="0"/>
                  </a:moveTo>
                  <a:cubicBezTo>
                    <a:pt x="39" y="0"/>
                    <a:pt x="1" y="62"/>
                    <a:pt x="49" y="110"/>
                  </a:cubicBezTo>
                  <a:cubicBezTo>
                    <a:pt x="604" y="415"/>
                    <a:pt x="1087" y="808"/>
                    <a:pt x="1480" y="1274"/>
                  </a:cubicBezTo>
                  <a:cubicBezTo>
                    <a:pt x="1910" y="1775"/>
                    <a:pt x="2286" y="2401"/>
                    <a:pt x="2357" y="3063"/>
                  </a:cubicBezTo>
                  <a:cubicBezTo>
                    <a:pt x="2357" y="3099"/>
                    <a:pt x="2389" y="3117"/>
                    <a:pt x="2418" y="3117"/>
                  </a:cubicBezTo>
                  <a:cubicBezTo>
                    <a:pt x="2447" y="3117"/>
                    <a:pt x="2474" y="3099"/>
                    <a:pt x="2465" y="3063"/>
                  </a:cubicBezTo>
                  <a:cubicBezTo>
                    <a:pt x="2375" y="2383"/>
                    <a:pt x="2071" y="1775"/>
                    <a:pt x="1624" y="1274"/>
                  </a:cubicBezTo>
                  <a:cubicBezTo>
                    <a:pt x="1194" y="755"/>
                    <a:pt x="693" y="325"/>
                    <a:pt x="103" y="3"/>
                  </a:cubicBezTo>
                  <a:cubicBezTo>
                    <a:pt x="97" y="1"/>
                    <a:pt x="91" y="0"/>
                    <a:pt x="8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3721519" y="3034679"/>
              <a:ext cx="27185" cy="20893"/>
            </a:xfrm>
            <a:custGeom>
              <a:avLst/>
              <a:gdLst/>
              <a:ahLst/>
              <a:cxnLst/>
              <a:rect l="l" t="t" r="r" b="b"/>
              <a:pathLst>
                <a:path w="484" h="372" extrusionOk="0">
                  <a:moveTo>
                    <a:pt x="72" y="1"/>
                  </a:moveTo>
                  <a:cubicBezTo>
                    <a:pt x="36" y="1"/>
                    <a:pt x="0" y="18"/>
                    <a:pt x="0" y="54"/>
                  </a:cubicBezTo>
                  <a:cubicBezTo>
                    <a:pt x="0" y="72"/>
                    <a:pt x="0" y="108"/>
                    <a:pt x="36" y="108"/>
                  </a:cubicBezTo>
                  <a:lnTo>
                    <a:pt x="54" y="144"/>
                  </a:lnTo>
                  <a:lnTo>
                    <a:pt x="90" y="144"/>
                  </a:lnTo>
                  <a:lnTo>
                    <a:pt x="126" y="162"/>
                  </a:lnTo>
                  <a:cubicBezTo>
                    <a:pt x="161" y="180"/>
                    <a:pt x="197" y="197"/>
                    <a:pt x="233" y="215"/>
                  </a:cubicBezTo>
                  <a:cubicBezTo>
                    <a:pt x="251" y="233"/>
                    <a:pt x="269" y="251"/>
                    <a:pt x="304" y="287"/>
                  </a:cubicBezTo>
                  <a:lnTo>
                    <a:pt x="376" y="358"/>
                  </a:lnTo>
                  <a:cubicBezTo>
                    <a:pt x="394" y="367"/>
                    <a:pt x="412" y="372"/>
                    <a:pt x="427" y="372"/>
                  </a:cubicBezTo>
                  <a:cubicBezTo>
                    <a:pt x="443" y="372"/>
                    <a:pt x="457" y="367"/>
                    <a:pt x="466" y="358"/>
                  </a:cubicBezTo>
                  <a:cubicBezTo>
                    <a:pt x="483" y="341"/>
                    <a:pt x="483" y="305"/>
                    <a:pt x="466" y="269"/>
                  </a:cubicBezTo>
                  <a:cubicBezTo>
                    <a:pt x="358" y="162"/>
                    <a:pt x="215" y="72"/>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3775551" y="3079836"/>
              <a:ext cx="34880" cy="42011"/>
            </a:xfrm>
            <a:custGeom>
              <a:avLst/>
              <a:gdLst/>
              <a:ahLst/>
              <a:cxnLst/>
              <a:rect l="l" t="t" r="r" b="b"/>
              <a:pathLst>
                <a:path w="621" h="748" extrusionOk="0">
                  <a:moveTo>
                    <a:pt x="71" y="1"/>
                  </a:moveTo>
                  <a:cubicBezTo>
                    <a:pt x="30" y="1"/>
                    <a:pt x="0" y="51"/>
                    <a:pt x="40" y="91"/>
                  </a:cubicBezTo>
                  <a:cubicBezTo>
                    <a:pt x="219" y="270"/>
                    <a:pt x="380" y="485"/>
                    <a:pt x="506" y="718"/>
                  </a:cubicBezTo>
                  <a:cubicBezTo>
                    <a:pt x="516" y="739"/>
                    <a:pt x="532" y="748"/>
                    <a:pt x="548" y="748"/>
                  </a:cubicBezTo>
                  <a:cubicBezTo>
                    <a:pt x="584" y="748"/>
                    <a:pt x="620" y="702"/>
                    <a:pt x="595" y="664"/>
                  </a:cubicBezTo>
                  <a:cubicBezTo>
                    <a:pt x="470" y="413"/>
                    <a:pt x="309" y="199"/>
                    <a:pt x="112" y="20"/>
                  </a:cubicBezTo>
                  <a:cubicBezTo>
                    <a:pt x="99" y="6"/>
                    <a:pt x="84" y="1"/>
                    <a:pt x="7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3628057" y="3058830"/>
              <a:ext cx="150304" cy="207530"/>
            </a:xfrm>
            <a:custGeom>
              <a:avLst/>
              <a:gdLst/>
              <a:ahLst/>
              <a:cxnLst/>
              <a:rect l="l" t="t" r="r" b="b"/>
              <a:pathLst>
                <a:path w="2676" h="3695" extrusionOk="0">
                  <a:moveTo>
                    <a:pt x="63" y="0"/>
                  </a:moveTo>
                  <a:cubicBezTo>
                    <a:pt x="31" y="0"/>
                    <a:pt x="0" y="18"/>
                    <a:pt x="0" y="54"/>
                  </a:cubicBezTo>
                  <a:cubicBezTo>
                    <a:pt x="89" y="1593"/>
                    <a:pt x="1288" y="2953"/>
                    <a:pt x="2559" y="3686"/>
                  </a:cubicBezTo>
                  <a:cubicBezTo>
                    <a:pt x="2571" y="3692"/>
                    <a:pt x="2582" y="3695"/>
                    <a:pt x="2592" y="3695"/>
                  </a:cubicBezTo>
                  <a:cubicBezTo>
                    <a:pt x="2645" y="3695"/>
                    <a:pt x="2676" y="3627"/>
                    <a:pt x="2631" y="3597"/>
                  </a:cubicBezTo>
                  <a:cubicBezTo>
                    <a:pt x="1378" y="2863"/>
                    <a:pt x="197" y="1557"/>
                    <a:pt x="125" y="54"/>
                  </a:cubicBezTo>
                  <a:cubicBezTo>
                    <a:pt x="125" y="18"/>
                    <a:pt x="94" y="0"/>
                    <a:pt x="6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3684898" y="3122466"/>
              <a:ext cx="43249" cy="50605"/>
            </a:xfrm>
            <a:custGeom>
              <a:avLst/>
              <a:gdLst/>
              <a:ahLst/>
              <a:cxnLst/>
              <a:rect l="l" t="t" r="r" b="b"/>
              <a:pathLst>
                <a:path w="770" h="901" extrusionOk="0">
                  <a:moveTo>
                    <a:pt x="73" y="0"/>
                  </a:moveTo>
                  <a:cubicBezTo>
                    <a:pt x="37" y="0"/>
                    <a:pt x="1" y="46"/>
                    <a:pt x="26" y="84"/>
                  </a:cubicBezTo>
                  <a:cubicBezTo>
                    <a:pt x="205" y="370"/>
                    <a:pt x="420" y="657"/>
                    <a:pt x="652" y="889"/>
                  </a:cubicBezTo>
                  <a:cubicBezTo>
                    <a:pt x="664" y="897"/>
                    <a:pt x="677" y="901"/>
                    <a:pt x="690" y="901"/>
                  </a:cubicBezTo>
                  <a:cubicBezTo>
                    <a:pt x="733" y="901"/>
                    <a:pt x="769" y="859"/>
                    <a:pt x="742" y="818"/>
                  </a:cubicBezTo>
                  <a:cubicBezTo>
                    <a:pt x="491" y="585"/>
                    <a:pt x="294" y="317"/>
                    <a:pt x="115" y="30"/>
                  </a:cubicBezTo>
                  <a:cubicBezTo>
                    <a:pt x="105" y="9"/>
                    <a:pt x="89" y="0"/>
                    <a:pt x="7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3754488" y="3208064"/>
              <a:ext cx="56785" cy="64084"/>
            </a:xfrm>
            <a:custGeom>
              <a:avLst/>
              <a:gdLst/>
              <a:ahLst/>
              <a:cxnLst/>
              <a:rect l="l" t="t" r="r" b="b"/>
              <a:pathLst>
                <a:path w="1011" h="1141" extrusionOk="0">
                  <a:moveTo>
                    <a:pt x="67" y="1"/>
                  </a:moveTo>
                  <a:cubicBezTo>
                    <a:pt x="28" y="1"/>
                    <a:pt x="0" y="59"/>
                    <a:pt x="40" y="99"/>
                  </a:cubicBezTo>
                  <a:cubicBezTo>
                    <a:pt x="183" y="278"/>
                    <a:pt x="397" y="349"/>
                    <a:pt x="559" y="493"/>
                  </a:cubicBezTo>
                  <a:cubicBezTo>
                    <a:pt x="702" y="672"/>
                    <a:pt x="827" y="868"/>
                    <a:pt x="881" y="1101"/>
                  </a:cubicBezTo>
                  <a:cubicBezTo>
                    <a:pt x="894" y="1128"/>
                    <a:pt x="918" y="1140"/>
                    <a:pt x="941" y="1140"/>
                  </a:cubicBezTo>
                  <a:cubicBezTo>
                    <a:pt x="978" y="1140"/>
                    <a:pt x="1010" y="1109"/>
                    <a:pt x="988" y="1065"/>
                  </a:cubicBezTo>
                  <a:cubicBezTo>
                    <a:pt x="934" y="833"/>
                    <a:pt x="809" y="618"/>
                    <a:pt x="648" y="439"/>
                  </a:cubicBezTo>
                  <a:cubicBezTo>
                    <a:pt x="487" y="278"/>
                    <a:pt x="254" y="206"/>
                    <a:pt x="111" y="27"/>
                  </a:cubicBezTo>
                  <a:cubicBezTo>
                    <a:pt x="97" y="8"/>
                    <a:pt x="81" y="1"/>
                    <a:pt x="6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3404177" y="3090733"/>
              <a:ext cx="83633" cy="85820"/>
            </a:xfrm>
            <a:custGeom>
              <a:avLst/>
              <a:gdLst/>
              <a:ahLst/>
              <a:cxnLst/>
              <a:rect l="l" t="t" r="r" b="b"/>
              <a:pathLst>
                <a:path w="1489" h="1528" extrusionOk="0">
                  <a:moveTo>
                    <a:pt x="1400" y="0"/>
                  </a:moveTo>
                  <a:cubicBezTo>
                    <a:pt x="1383" y="0"/>
                    <a:pt x="1366" y="7"/>
                    <a:pt x="1355" y="23"/>
                  </a:cubicBezTo>
                  <a:cubicBezTo>
                    <a:pt x="1194" y="309"/>
                    <a:pt x="1015" y="595"/>
                    <a:pt x="819" y="864"/>
                  </a:cubicBezTo>
                  <a:cubicBezTo>
                    <a:pt x="622" y="1114"/>
                    <a:pt x="371" y="1293"/>
                    <a:pt x="67" y="1418"/>
                  </a:cubicBezTo>
                  <a:cubicBezTo>
                    <a:pt x="1" y="1435"/>
                    <a:pt x="26" y="1528"/>
                    <a:pt x="87" y="1528"/>
                  </a:cubicBezTo>
                  <a:cubicBezTo>
                    <a:pt x="92" y="1528"/>
                    <a:pt x="97" y="1527"/>
                    <a:pt x="103" y="1526"/>
                  </a:cubicBezTo>
                  <a:cubicBezTo>
                    <a:pt x="407" y="1401"/>
                    <a:pt x="675" y="1204"/>
                    <a:pt x="872" y="953"/>
                  </a:cubicBezTo>
                  <a:cubicBezTo>
                    <a:pt x="1087" y="685"/>
                    <a:pt x="1284" y="380"/>
                    <a:pt x="1463" y="76"/>
                  </a:cubicBezTo>
                  <a:cubicBezTo>
                    <a:pt x="1488" y="38"/>
                    <a:pt x="1442" y="0"/>
                    <a:pt x="140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3466185" y="3135329"/>
              <a:ext cx="21512" cy="27465"/>
            </a:xfrm>
            <a:custGeom>
              <a:avLst/>
              <a:gdLst/>
              <a:ahLst/>
              <a:cxnLst/>
              <a:rect l="l" t="t" r="r" b="b"/>
              <a:pathLst>
                <a:path w="383" h="489" extrusionOk="0">
                  <a:moveTo>
                    <a:pt x="316" y="0"/>
                  </a:moveTo>
                  <a:cubicBezTo>
                    <a:pt x="299" y="0"/>
                    <a:pt x="281" y="10"/>
                    <a:pt x="269" y="34"/>
                  </a:cubicBezTo>
                  <a:cubicBezTo>
                    <a:pt x="180" y="159"/>
                    <a:pt x="108" y="267"/>
                    <a:pt x="19" y="392"/>
                  </a:cubicBezTo>
                  <a:cubicBezTo>
                    <a:pt x="1" y="428"/>
                    <a:pt x="19" y="463"/>
                    <a:pt x="37" y="481"/>
                  </a:cubicBezTo>
                  <a:cubicBezTo>
                    <a:pt x="47" y="486"/>
                    <a:pt x="58" y="489"/>
                    <a:pt x="68" y="489"/>
                  </a:cubicBezTo>
                  <a:cubicBezTo>
                    <a:pt x="92" y="489"/>
                    <a:pt x="113" y="476"/>
                    <a:pt x="126" y="463"/>
                  </a:cubicBezTo>
                  <a:lnTo>
                    <a:pt x="359" y="88"/>
                  </a:lnTo>
                  <a:cubicBezTo>
                    <a:pt x="383" y="40"/>
                    <a:pt x="351" y="0"/>
                    <a:pt x="31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3501963" y="3072479"/>
              <a:ext cx="19602" cy="26791"/>
            </a:xfrm>
            <a:custGeom>
              <a:avLst/>
              <a:gdLst/>
              <a:ahLst/>
              <a:cxnLst/>
              <a:rect l="l" t="t" r="r" b="b"/>
              <a:pathLst>
                <a:path w="349" h="477" extrusionOk="0">
                  <a:moveTo>
                    <a:pt x="299" y="0"/>
                  </a:moveTo>
                  <a:cubicBezTo>
                    <a:pt x="275" y="0"/>
                    <a:pt x="253" y="13"/>
                    <a:pt x="241" y="25"/>
                  </a:cubicBezTo>
                  <a:lnTo>
                    <a:pt x="26" y="383"/>
                  </a:lnTo>
                  <a:cubicBezTo>
                    <a:pt x="0" y="435"/>
                    <a:pt x="39" y="477"/>
                    <a:pt x="76" y="477"/>
                  </a:cubicBezTo>
                  <a:cubicBezTo>
                    <a:pt x="91" y="477"/>
                    <a:pt x="105" y="470"/>
                    <a:pt x="115" y="455"/>
                  </a:cubicBezTo>
                  <a:cubicBezTo>
                    <a:pt x="187" y="330"/>
                    <a:pt x="259" y="204"/>
                    <a:pt x="348" y="79"/>
                  </a:cubicBezTo>
                  <a:cubicBezTo>
                    <a:pt x="348" y="61"/>
                    <a:pt x="348" y="25"/>
                    <a:pt x="330" y="8"/>
                  </a:cubicBezTo>
                  <a:cubicBezTo>
                    <a:pt x="320" y="2"/>
                    <a:pt x="309" y="0"/>
                    <a:pt x="29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3508984" y="3098821"/>
              <a:ext cx="42687" cy="67566"/>
            </a:xfrm>
            <a:custGeom>
              <a:avLst/>
              <a:gdLst/>
              <a:ahLst/>
              <a:cxnLst/>
              <a:rect l="l" t="t" r="r" b="b"/>
              <a:pathLst>
                <a:path w="760" h="1203" extrusionOk="0">
                  <a:moveTo>
                    <a:pt x="695" y="1"/>
                  </a:moveTo>
                  <a:cubicBezTo>
                    <a:pt x="677" y="1"/>
                    <a:pt x="659" y="12"/>
                    <a:pt x="653" y="40"/>
                  </a:cubicBezTo>
                  <a:cubicBezTo>
                    <a:pt x="599" y="469"/>
                    <a:pt x="366" y="827"/>
                    <a:pt x="44" y="1095"/>
                  </a:cubicBezTo>
                  <a:cubicBezTo>
                    <a:pt x="1" y="1124"/>
                    <a:pt x="27" y="1200"/>
                    <a:pt x="67" y="1200"/>
                  </a:cubicBezTo>
                  <a:cubicBezTo>
                    <a:pt x="77" y="1200"/>
                    <a:pt x="87" y="1195"/>
                    <a:pt x="98" y="1185"/>
                  </a:cubicBezTo>
                  <a:lnTo>
                    <a:pt x="98" y="1203"/>
                  </a:lnTo>
                  <a:cubicBezTo>
                    <a:pt x="456" y="917"/>
                    <a:pt x="688" y="523"/>
                    <a:pt x="760" y="75"/>
                  </a:cubicBezTo>
                  <a:cubicBezTo>
                    <a:pt x="760" y="31"/>
                    <a:pt x="726" y="1"/>
                    <a:pt x="695"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3532181" y="3260074"/>
              <a:ext cx="62234" cy="16344"/>
            </a:xfrm>
            <a:custGeom>
              <a:avLst/>
              <a:gdLst/>
              <a:ahLst/>
              <a:cxnLst/>
              <a:rect l="l" t="t" r="r" b="b"/>
              <a:pathLst>
                <a:path w="1108" h="291" extrusionOk="0">
                  <a:moveTo>
                    <a:pt x="430" y="1"/>
                  </a:moveTo>
                  <a:cubicBezTo>
                    <a:pt x="387" y="1"/>
                    <a:pt x="347" y="5"/>
                    <a:pt x="311" y="14"/>
                  </a:cubicBezTo>
                  <a:cubicBezTo>
                    <a:pt x="222" y="50"/>
                    <a:pt x="132" y="86"/>
                    <a:pt x="61" y="139"/>
                  </a:cubicBezTo>
                  <a:cubicBezTo>
                    <a:pt x="1" y="169"/>
                    <a:pt x="41" y="237"/>
                    <a:pt x="88" y="237"/>
                  </a:cubicBezTo>
                  <a:cubicBezTo>
                    <a:pt x="97" y="237"/>
                    <a:pt x="106" y="234"/>
                    <a:pt x="114" y="229"/>
                  </a:cubicBezTo>
                  <a:cubicBezTo>
                    <a:pt x="219" y="154"/>
                    <a:pt x="348" y="117"/>
                    <a:pt x="481" y="117"/>
                  </a:cubicBezTo>
                  <a:cubicBezTo>
                    <a:pt x="508" y="117"/>
                    <a:pt x="535" y="118"/>
                    <a:pt x="562" y="121"/>
                  </a:cubicBezTo>
                  <a:cubicBezTo>
                    <a:pt x="705" y="157"/>
                    <a:pt x="866" y="211"/>
                    <a:pt x="1009" y="282"/>
                  </a:cubicBezTo>
                  <a:cubicBezTo>
                    <a:pt x="1018" y="288"/>
                    <a:pt x="1026" y="291"/>
                    <a:pt x="1035" y="291"/>
                  </a:cubicBezTo>
                  <a:cubicBezTo>
                    <a:pt x="1077" y="291"/>
                    <a:pt x="1108" y="223"/>
                    <a:pt x="1063" y="193"/>
                  </a:cubicBezTo>
                  <a:cubicBezTo>
                    <a:pt x="902" y="103"/>
                    <a:pt x="741" y="32"/>
                    <a:pt x="562" y="14"/>
                  </a:cubicBezTo>
                  <a:cubicBezTo>
                    <a:pt x="517" y="5"/>
                    <a:pt x="472" y="1"/>
                    <a:pt x="43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3463209" y="2831751"/>
              <a:ext cx="43586" cy="115644"/>
            </a:xfrm>
            <a:custGeom>
              <a:avLst/>
              <a:gdLst/>
              <a:ahLst/>
              <a:cxnLst/>
              <a:rect l="l" t="t" r="r" b="b"/>
              <a:pathLst>
                <a:path w="776" h="2059" extrusionOk="0">
                  <a:moveTo>
                    <a:pt x="691" y="0"/>
                  </a:moveTo>
                  <a:cubicBezTo>
                    <a:pt x="680" y="0"/>
                    <a:pt x="670" y="5"/>
                    <a:pt x="662" y="17"/>
                  </a:cubicBezTo>
                  <a:cubicBezTo>
                    <a:pt x="412" y="303"/>
                    <a:pt x="72" y="554"/>
                    <a:pt x="18" y="947"/>
                  </a:cubicBezTo>
                  <a:cubicBezTo>
                    <a:pt x="0" y="1162"/>
                    <a:pt x="36" y="1377"/>
                    <a:pt x="125" y="1556"/>
                  </a:cubicBezTo>
                  <a:cubicBezTo>
                    <a:pt x="179" y="1663"/>
                    <a:pt x="233" y="1770"/>
                    <a:pt x="304" y="1878"/>
                  </a:cubicBezTo>
                  <a:cubicBezTo>
                    <a:pt x="340" y="1949"/>
                    <a:pt x="376" y="2021"/>
                    <a:pt x="465" y="2057"/>
                  </a:cubicBezTo>
                  <a:cubicBezTo>
                    <a:pt x="471" y="2058"/>
                    <a:pt x="477" y="2058"/>
                    <a:pt x="482" y="2058"/>
                  </a:cubicBezTo>
                  <a:cubicBezTo>
                    <a:pt x="557" y="2058"/>
                    <a:pt x="568" y="1948"/>
                    <a:pt x="501" y="1931"/>
                  </a:cubicBezTo>
                  <a:cubicBezTo>
                    <a:pt x="430" y="1914"/>
                    <a:pt x="358" y="1752"/>
                    <a:pt x="340" y="1717"/>
                  </a:cubicBezTo>
                  <a:cubicBezTo>
                    <a:pt x="287" y="1627"/>
                    <a:pt x="233" y="1520"/>
                    <a:pt x="197" y="1430"/>
                  </a:cubicBezTo>
                  <a:cubicBezTo>
                    <a:pt x="125" y="1251"/>
                    <a:pt x="108" y="1055"/>
                    <a:pt x="143" y="858"/>
                  </a:cubicBezTo>
                  <a:cubicBezTo>
                    <a:pt x="233" y="536"/>
                    <a:pt x="519" y="339"/>
                    <a:pt x="734" y="106"/>
                  </a:cubicBezTo>
                  <a:cubicBezTo>
                    <a:pt x="776" y="64"/>
                    <a:pt x="730" y="0"/>
                    <a:pt x="69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3498369" y="2870168"/>
              <a:ext cx="13143" cy="29880"/>
            </a:xfrm>
            <a:custGeom>
              <a:avLst/>
              <a:gdLst/>
              <a:ahLst/>
              <a:cxnLst/>
              <a:rect l="l" t="t" r="r" b="b"/>
              <a:pathLst>
                <a:path w="234" h="532" extrusionOk="0">
                  <a:moveTo>
                    <a:pt x="154" y="1"/>
                  </a:moveTo>
                  <a:cubicBezTo>
                    <a:pt x="135" y="1"/>
                    <a:pt x="118" y="10"/>
                    <a:pt x="108" y="31"/>
                  </a:cubicBezTo>
                  <a:cubicBezTo>
                    <a:pt x="54" y="174"/>
                    <a:pt x="1" y="317"/>
                    <a:pt x="1" y="478"/>
                  </a:cubicBezTo>
                  <a:cubicBezTo>
                    <a:pt x="1" y="514"/>
                    <a:pt x="36" y="532"/>
                    <a:pt x="54" y="532"/>
                  </a:cubicBezTo>
                  <a:cubicBezTo>
                    <a:pt x="90" y="532"/>
                    <a:pt x="108" y="514"/>
                    <a:pt x="108" y="478"/>
                  </a:cubicBezTo>
                  <a:cubicBezTo>
                    <a:pt x="126" y="353"/>
                    <a:pt x="144" y="210"/>
                    <a:pt x="215" y="84"/>
                  </a:cubicBezTo>
                  <a:cubicBezTo>
                    <a:pt x="233" y="66"/>
                    <a:pt x="215" y="31"/>
                    <a:pt x="197" y="13"/>
                  </a:cubicBezTo>
                  <a:cubicBezTo>
                    <a:pt x="183" y="5"/>
                    <a:pt x="168" y="1"/>
                    <a:pt x="15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3516791" y="2804173"/>
              <a:ext cx="160021" cy="148781"/>
            </a:xfrm>
            <a:custGeom>
              <a:avLst/>
              <a:gdLst/>
              <a:ahLst/>
              <a:cxnLst/>
              <a:rect l="l" t="t" r="r" b="b"/>
              <a:pathLst>
                <a:path w="2849" h="2649" extrusionOk="0">
                  <a:moveTo>
                    <a:pt x="339" y="0"/>
                  </a:moveTo>
                  <a:cubicBezTo>
                    <a:pt x="249" y="0"/>
                    <a:pt x="158" y="8"/>
                    <a:pt x="66" y="24"/>
                  </a:cubicBezTo>
                  <a:cubicBezTo>
                    <a:pt x="0" y="41"/>
                    <a:pt x="26" y="134"/>
                    <a:pt x="86" y="134"/>
                  </a:cubicBezTo>
                  <a:cubicBezTo>
                    <a:pt x="91" y="134"/>
                    <a:pt x="97" y="133"/>
                    <a:pt x="102" y="132"/>
                  </a:cubicBezTo>
                  <a:lnTo>
                    <a:pt x="84" y="132"/>
                  </a:lnTo>
                  <a:cubicBezTo>
                    <a:pt x="171" y="116"/>
                    <a:pt x="257" y="108"/>
                    <a:pt x="341" y="108"/>
                  </a:cubicBezTo>
                  <a:cubicBezTo>
                    <a:pt x="921" y="108"/>
                    <a:pt x="1447" y="462"/>
                    <a:pt x="1838" y="883"/>
                  </a:cubicBezTo>
                  <a:cubicBezTo>
                    <a:pt x="2285" y="1367"/>
                    <a:pt x="2661" y="1939"/>
                    <a:pt x="2733" y="2601"/>
                  </a:cubicBezTo>
                  <a:cubicBezTo>
                    <a:pt x="2733" y="2630"/>
                    <a:pt x="2768" y="2649"/>
                    <a:pt x="2799" y="2649"/>
                  </a:cubicBezTo>
                  <a:cubicBezTo>
                    <a:pt x="2826" y="2649"/>
                    <a:pt x="2848" y="2635"/>
                    <a:pt x="2840" y="2601"/>
                  </a:cubicBezTo>
                  <a:cubicBezTo>
                    <a:pt x="2768" y="1903"/>
                    <a:pt x="2357" y="1277"/>
                    <a:pt x="1892" y="776"/>
                  </a:cubicBezTo>
                  <a:cubicBezTo>
                    <a:pt x="1487" y="341"/>
                    <a:pt x="935" y="0"/>
                    <a:pt x="33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3584304" y="2794119"/>
              <a:ext cx="101101" cy="99918"/>
            </a:xfrm>
            <a:custGeom>
              <a:avLst/>
              <a:gdLst/>
              <a:ahLst/>
              <a:cxnLst/>
              <a:rect l="l" t="t" r="r" b="b"/>
              <a:pathLst>
                <a:path w="1800" h="1779" extrusionOk="0">
                  <a:moveTo>
                    <a:pt x="57" y="0"/>
                  </a:moveTo>
                  <a:cubicBezTo>
                    <a:pt x="6" y="0"/>
                    <a:pt x="0" y="98"/>
                    <a:pt x="63" y="114"/>
                  </a:cubicBezTo>
                  <a:cubicBezTo>
                    <a:pt x="260" y="168"/>
                    <a:pt x="475" y="257"/>
                    <a:pt x="672" y="365"/>
                  </a:cubicBezTo>
                  <a:cubicBezTo>
                    <a:pt x="868" y="454"/>
                    <a:pt x="1047" y="561"/>
                    <a:pt x="1226" y="687"/>
                  </a:cubicBezTo>
                  <a:cubicBezTo>
                    <a:pt x="1495" y="973"/>
                    <a:pt x="1674" y="1331"/>
                    <a:pt x="1674" y="1725"/>
                  </a:cubicBezTo>
                  <a:cubicBezTo>
                    <a:pt x="1674" y="1760"/>
                    <a:pt x="1705" y="1778"/>
                    <a:pt x="1736" y="1778"/>
                  </a:cubicBezTo>
                  <a:cubicBezTo>
                    <a:pt x="1768" y="1778"/>
                    <a:pt x="1799" y="1760"/>
                    <a:pt x="1799" y="1725"/>
                  </a:cubicBezTo>
                  <a:cubicBezTo>
                    <a:pt x="1781" y="1313"/>
                    <a:pt x="1602" y="919"/>
                    <a:pt x="1316" y="633"/>
                  </a:cubicBezTo>
                  <a:cubicBezTo>
                    <a:pt x="1137" y="490"/>
                    <a:pt x="940" y="365"/>
                    <a:pt x="743" y="275"/>
                  </a:cubicBezTo>
                  <a:cubicBezTo>
                    <a:pt x="528" y="168"/>
                    <a:pt x="314" y="78"/>
                    <a:pt x="81" y="7"/>
                  </a:cubicBezTo>
                  <a:cubicBezTo>
                    <a:pt x="72" y="2"/>
                    <a:pt x="64" y="0"/>
                    <a:pt x="57"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3664790" y="2789008"/>
              <a:ext cx="37014" cy="24544"/>
            </a:xfrm>
            <a:custGeom>
              <a:avLst/>
              <a:gdLst/>
              <a:ahLst/>
              <a:cxnLst/>
              <a:rect l="l" t="t" r="r" b="b"/>
              <a:pathLst>
                <a:path w="659" h="437" extrusionOk="0">
                  <a:moveTo>
                    <a:pt x="87" y="1"/>
                  </a:moveTo>
                  <a:cubicBezTo>
                    <a:pt x="31" y="1"/>
                    <a:pt x="0" y="85"/>
                    <a:pt x="62" y="116"/>
                  </a:cubicBezTo>
                  <a:cubicBezTo>
                    <a:pt x="223" y="187"/>
                    <a:pt x="384" y="294"/>
                    <a:pt x="527" y="420"/>
                  </a:cubicBezTo>
                  <a:cubicBezTo>
                    <a:pt x="539" y="432"/>
                    <a:pt x="553" y="437"/>
                    <a:pt x="566" y="437"/>
                  </a:cubicBezTo>
                  <a:cubicBezTo>
                    <a:pt x="613" y="437"/>
                    <a:pt x="658" y="376"/>
                    <a:pt x="617" y="348"/>
                  </a:cubicBezTo>
                  <a:cubicBezTo>
                    <a:pt x="456" y="205"/>
                    <a:pt x="294" y="98"/>
                    <a:pt x="115" y="8"/>
                  </a:cubicBezTo>
                  <a:cubicBezTo>
                    <a:pt x="105" y="3"/>
                    <a:pt x="96"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3564702" y="2848825"/>
              <a:ext cx="23534" cy="109915"/>
            </a:xfrm>
            <a:custGeom>
              <a:avLst/>
              <a:gdLst/>
              <a:ahLst/>
              <a:cxnLst/>
              <a:rect l="l" t="t" r="r" b="b"/>
              <a:pathLst>
                <a:path w="419" h="1957" extrusionOk="0">
                  <a:moveTo>
                    <a:pt x="352" y="1"/>
                  </a:moveTo>
                  <a:cubicBezTo>
                    <a:pt x="335" y="1"/>
                    <a:pt x="317" y="11"/>
                    <a:pt x="305" y="35"/>
                  </a:cubicBezTo>
                  <a:lnTo>
                    <a:pt x="287" y="35"/>
                  </a:lnTo>
                  <a:cubicBezTo>
                    <a:pt x="72" y="536"/>
                    <a:pt x="1" y="1108"/>
                    <a:pt x="90" y="1645"/>
                  </a:cubicBezTo>
                  <a:cubicBezTo>
                    <a:pt x="90" y="1788"/>
                    <a:pt x="180" y="1896"/>
                    <a:pt x="287" y="1950"/>
                  </a:cubicBezTo>
                  <a:cubicBezTo>
                    <a:pt x="297" y="1955"/>
                    <a:pt x="306" y="1957"/>
                    <a:pt x="315" y="1957"/>
                  </a:cubicBezTo>
                  <a:cubicBezTo>
                    <a:pt x="366" y="1957"/>
                    <a:pt x="384" y="1873"/>
                    <a:pt x="323" y="1842"/>
                  </a:cubicBezTo>
                  <a:cubicBezTo>
                    <a:pt x="197" y="1806"/>
                    <a:pt x="180" y="1556"/>
                    <a:pt x="180" y="1448"/>
                  </a:cubicBezTo>
                  <a:cubicBezTo>
                    <a:pt x="162" y="1305"/>
                    <a:pt x="162" y="1162"/>
                    <a:pt x="180" y="1001"/>
                  </a:cubicBezTo>
                  <a:cubicBezTo>
                    <a:pt x="197" y="697"/>
                    <a:pt x="269" y="375"/>
                    <a:pt x="394" y="88"/>
                  </a:cubicBezTo>
                  <a:cubicBezTo>
                    <a:pt x="418" y="41"/>
                    <a:pt x="386" y="1"/>
                    <a:pt x="35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3602895" y="2872302"/>
              <a:ext cx="16569" cy="86438"/>
            </a:xfrm>
            <a:custGeom>
              <a:avLst/>
              <a:gdLst/>
              <a:ahLst/>
              <a:cxnLst/>
              <a:rect l="l" t="t" r="r" b="b"/>
              <a:pathLst>
                <a:path w="295" h="1539" extrusionOk="0">
                  <a:moveTo>
                    <a:pt x="116" y="1"/>
                  </a:moveTo>
                  <a:cubicBezTo>
                    <a:pt x="93" y="1"/>
                    <a:pt x="72" y="15"/>
                    <a:pt x="72" y="46"/>
                  </a:cubicBezTo>
                  <a:cubicBezTo>
                    <a:pt x="19" y="315"/>
                    <a:pt x="1" y="601"/>
                    <a:pt x="19" y="869"/>
                  </a:cubicBezTo>
                  <a:cubicBezTo>
                    <a:pt x="19" y="1013"/>
                    <a:pt x="36" y="1138"/>
                    <a:pt x="54" y="1281"/>
                  </a:cubicBezTo>
                  <a:cubicBezTo>
                    <a:pt x="90" y="1406"/>
                    <a:pt x="90" y="1496"/>
                    <a:pt x="197" y="1532"/>
                  </a:cubicBezTo>
                  <a:cubicBezTo>
                    <a:pt x="207" y="1537"/>
                    <a:pt x="217" y="1539"/>
                    <a:pt x="225" y="1539"/>
                  </a:cubicBezTo>
                  <a:cubicBezTo>
                    <a:pt x="277" y="1539"/>
                    <a:pt x="295" y="1455"/>
                    <a:pt x="233" y="1424"/>
                  </a:cubicBezTo>
                  <a:cubicBezTo>
                    <a:pt x="162" y="1406"/>
                    <a:pt x="180" y="1317"/>
                    <a:pt x="180" y="1281"/>
                  </a:cubicBezTo>
                  <a:cubicBezTo>
                    <a:pt x="180" y="1245"/>
                    <a:pt x="162" y="1174"/>
                    <a:pt x="144" y="1120"/>
                  </a:cubicBezTo>
                  <a:cubicBezTo>
                    <a:pt x="144" y="995"/>
                    <a:pt x="126" y="887"/>
                    <a:pt x="126" y="762"/>
                  </a:cubicBezTo>
                  <a:cubicBezTo>
                    <a:pt x="126" y="529"/>
                    <a:pt x="144" y="297"/>
                    <a:pt x="180" y="64"/>
                  </a:cubicBezTo>
                  <a:cubicBezTo>
                    <a:pt x="180" y="24"/>
                    <a:pt x="146" y="1"/>
                    <a:pt x="11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3439057" y="2699872"/>
              <a:ext cx="107617" cy="118508"/>
            </a:xfrm>
            <a:custGeom>
              <a:avLst/>
              <a:gdLst/>
              <a:ahLst/>
              <a:cxnLst/>
              <a:rect l="l" t="t" r="r" b="b"/>
              <a:pathLst>
                <a:path w="1916" h="2110" extrusionOk="0">
                  <a:moveTo>
                    <a:pt x="1872" y="1"/>
                  </a:moveTo>
                  <a:cubicBezTo>
                    <a:pt x="1869" y="1"/>
                    <a:pt x="1865" y="1"/>
                    <a:pt x="1862" y="3"/>
                  </a:cubicBezTo>
                  <a:cubicBezTo>
                    <a:pt x="1379" y="74"/>
                    <a:pt x="949" y="325"/>
                    <a:pt x="645" y="700"/>
                  </a:cubicBezTo>
                  <a:cubicBezTo>
                    <a:pt x="323" y="1076"/>
                    <a:pt x="1" y="1524"/>
                    <a:pt x="37" y="2043"/>
                  </a:cubicBezTo>
                  <a:cubicBezTo>
                    <a:pt x="37" y="2087"/>
                    <a:pt x="63" y="2110"/>
                    <a:pt x="90" y="2110"/>
                  </a:cubicBezTo>
                  <a:cubicBezTo>
                    <a:pt x="117" y="2110"/>
                    <a:pt x="144" y="2087"/>
                    <a:pt x="144" y="2043"/>
                  </a:cubicBezTo>
                  <a:lnTo>
                    <a:pt x="162" y="2043"/>
                  </a:lnTo>
                  <a:cubicBezTo>
                    <a:pt x="126" y="1559"/>
                    <a:pt x="430" y="1130"/>
                    <a:pt x="734" y="790"/>
                  </a:cubicBezTo>
                  <a:cubicBezTo>
                    <a:pt x="1003" y="432"/>
                    <a:pt x="1414" y="181"/>
                    <a:pt x="1862" y="110"/>
                  </a:cubicBezTo>
                  <a:cubicBezTo>
                    <a:pt x="1912" y="110"/>
                    <a:pt x="1915" y="1"/>
                    <a:pt x="18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3706297" y="2833435"/>
              <a:ext cx="30330" cy="120137"/>
            </a:xfrm>
            <a:custGeom>
              <a:avLst/>
              <a:gdLst/>
              <a:ahLst/>
              <a:cxnLst/>
              <a:rect l="l" t="t" r="r" b="b"/>
              <a:pathLst>
                <a:path w="540" h="2139" extrusionOk="0">
                  <a:moveTo>
                    <a:pt x="84" y="0"/>
                  </a:moveTo>
                  <a:cubicBezTo>
                    <a:pt x="43" y="0"/>
                    <a:pt x="1" y="38"/>
                    <a:pt x="39" y="76"/>
                  </a:cubicBezTo>
                  <a:cubicBezTo>
                    <a:pt x="235" y="345"/>
                    <a:pt x="361" y="649"/>
                    <a:pt x="397" y="971"/>
                  </a:cubicBezTo>
                  <a:cubicBezTo>
                    <a:pt x="432" y="1329"/>
                    <a:pt x="414" y="1705"/>
                    <a:pt x="343" y="2080"/>
                  </a:cubicBezTo>
                  <a:cubicBezTo>
                    <a:pt x="343" y="2113"/>
                    <a:pt x="375" y="2138"/>
                    <a:pt x="405" y="2138"/>
                  </a:cubicBezTo>
                  <a:cubicBezTo>
                    <a:pt x="424" y="2138"/>
                    <a:pt x="443" y="2127"/>
                    <a:pt x="450" y="2098"/>
                  </a:cubicBezTo>
                  <a:cubicBezTo>
                    <a:pt x="522" y="1722"/>
                    <a:pt x="540" y="1347"/>
                    <a:pt x="522" y="953"/>
                  </a:cubicBezTo>
                  <a:cubicBezTo>
                    <a:pt x="468" y="613"/>
                    <a:pt x="325" y="291"/>
                    <a:pt x="128" y="22"/>
                  </a:cubicBezTo>
                  <a:cubicBezTo>
                    <a:pt x="118" y="7"/>
                    <a:pt x="101" y="0"/>
                    <a:pt x="8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3510445" y="3235697"/>
              <a:ext cx="18142" cy="12132"/>
            </a:xfrm>
            <a:custGeom>
              <a:avLst/>
              <a:gdLst/>
              <a:ahLst/>
              <a:cxnLst/>
              <a:rect l="l" t="t" r="r" b="b"/>
              <a:pathLst>
                <a:path w="323" h="216" extrusionOk="0">
                  <a:moveTo>
                    <a:pt x="161" y="1"/>
                  </a:moveTo>
                  <a:cubicBezTo>
                    <a:pt x="0" y="1"/>
                    <a:pt x="0" y="215"/>
                    <a:pt x="161" y="215"/>
                  </a:cubicBezTo>
                  <a:cubicBezTo>
                    <a:pt x="322" y="215"/>
                    <a:pt x="322" y="1"/>
                    <a:pt x="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2798814" y="3719176"/>
              <a:ext cx="725740" cy="443423"/>
            </a:xfrm>
            <a:custGeom>
              <a:avLst/>
              <a:gdLst/>
              <a:ahLst/>
              <a:cxnLst/>
              <a:rect l="l" t="t" r="r" b="b"/>
              <a:pathLst>
                <a:path w="12921" h="7895" extrusionOk="0">
                  <a:moveTo>
                    <a:pt x="211" y="0"/>
                  </a:moveTo>
                  <a:cubicBezTo>
                    <a:pt x="157" y="0"/>
                    <a:pt x="99" y="36"/>
                    <a:pt x="90" y="108"/>
                  </a:cubicBezTo>
                  <a:lnTo>
                    <a:pt x="90" y="90"/>
                  </a:lnTo>
                  <a:lnTo>
                    <a:pt x="90" y="90"/>
                  </a:lnTo>
                  <a:cubicBezTo>
                    <a:pt x="0" y="931"/>
                    <a:pt x="555" y="1664"/>
                    <a:pt x="1217" y="2112"/>
                  </a:cubicBezTo>
                  <a:cubicBezTo>
                    <a:pt x="1593" y="2344"/>
                    <a:pt x="2005" y="2541"/>
                    <a:pt x="2416" y="2684"/>
                  </a:cubicBezTo>
                  <a:cubicBezTo>
                    <a:pt x="2900" y="2881"/>
                    <a:pt x="3383" y="3042"/>
                    <a:pt x="3866" y="3221"/>
                  </a:cubicBezTo>
                  <a:cubicBezTo>
                    <a:pt x="4832" y="3579"/>
                    <a:pt x="5799" y="3937"/>
                    <a:pt x="6783" y="4277"/>
                  </a:cubicBezTo>
                  <a:cubicBezTo>
                    <a:pt x="7266" y="4456"/>
                    <a:pt x="7749" y="4617"/>
                    <a:pt x="8232" y="4778"/>
                  </a:cubicBezTo>
                  <a:cubicBezTo>
                    <a:pt x="8465" y="4868"/>
                    <a:pt x="8715" y="4939"/>
                    <a:pt x="8948" y="5011"/>
                  </a:cubicBezTo>
                  <a:cubicBezTo>
                    <a:pt x="9199" y="5082"/>
                    <a:pt x="9431" y="5118"/>
                    <a:pt x="9664" y="5190"/>
                  </a:cubicBezTo>
                  <a:cubicBezTo>
                    <a:pt x="9932" y="5279"/>
                    <a:pt x="10183" y="5404"/>
                    <a:pt x="10415" y="5566"/>
                  </a:cubicBezTo>
                  <a:lnTo>
                    <a:pt x="11167" y="5995"/>
                  </a:lnTo>
                  <a:lnTo>
                    <a:pt x="12587" y="6830"/>
                  </a:lnTo>
                  <a:lnTo>
                    <a:pt x="12587" y="6830"/>
                  </a:lnTo>
                  <a:cubicBezTo>
                    <a:pt x="12500" y="6948"/>
                    <a:pt x="12385" y="7048"/>
                    <a:pt x="12259" y="7104"/>
                  </a:cubicBezTo>
                  <a:cubicBezTo>
                    <a:pt x="12169" y="7140"/>
                    <a:pt x="12205" y="7283"/>
                    <a:pt x="12294" y="7301"/>
                  </a:cubicBezTo>
                  <a:cubicBezTo>
                    <a:pt x="12418" y="7356"/>
                    <a:pt x="12551" y="7379"/>
                    <a:pt x="12687" y="7379"/>
                  </a:cubicBezTo>
                  <a:cubicBezTo>
                    <a:pt x="12688" y="7379"/>
                    <a:pt x="12689" y="7379"/>
                    <a:pt x="12690" y="7379"/>
                  </a:cubicBezTo>
                  <a:lnTo>
                    <a:pt x="12690" y="7379"/>
                  </a:lnTo>
                  <a:cubicBezTo>
                    <a:pt x="12669" y="7502"/>
                    <a:pt x="12635" y="7621"/>
                    <a:pt x="12581" y="7731"/>
                  </a:cubicBezTo>
                  <a:cubicBezTo>
                    <a:pt x="12532" y="7817"/>
                    <a:pt x="12609" y="7894"/>
                    <a:pt x="12685" y="7894"/>
                  </a:cubicBezTo>
                  <a:cubicBezTo>
                    <a:pt x="12720" y="7894"/>
                    <a:pt x="12755" y="7878"/>
                    <a:pt x="12778" y="7838"/>
                  </a:cubicBezTo>
                  <a:cubicBezTo>
                    <a:pt x="12867" y="7659"/>
                    <a:pt x="12921" y="7462"/>
                    <a:pt x="12921" y="7266"/>
                  </a:cubicBezTo>
                  <a:cubicBezTo>
                    <a:pt x="12921" y="7194"/>
                    <a:pt x="12885" y="7158"/>
                    <a:pt x="12813" y="7158"/>
                  </a:cubicBezTo>
                  <a:cubicBezTo>
                    <a:pt x="12785" y="7161"/>
                    <a:pt x="12756" y="7163"/>
                    <a:pt x="12728" y="7163"/>
                  </a:cubicBezTo>
                  <a:cubicBezTo>
                    <a:pt x="12685" y="7163"/>
                    <a:pt x="12642" y="7159"/>
                    <a:pt x="12599" y="7153"/>
                  </a:cubicBezTo>
                  <a:lnTo>
                    <a:pt x="12599" y="7153"/>
                  </a:lnTo>
                  <a:cubicBezTo>
                    <a:pt x="12702" y="7070"/>
                    <a:pt x="12785" y="6972"/>
                    <a:pt x="12849" y="6854"/>
                  </a:cubicBezTo>
                  <a:cubicBezTo>
                    <a:pt x="12867" y="6800"/>
                    <a:pt x="12849" y="6729"/>
                    <a:pt x="12813" y="6693"/>
                  </a:cubicBezTo>
                  <a:cubicBezTo>
                    <a:pt x="11937" y="6192"/>
                    <a:pt x="11078" y="5691"/>
                    <a:pt x="10201" y="5190"/>
                  </a:cubicBezTo>
                  <a:cubicBezTo>
                    <a:pt x="9789" y="4957"/>
                    <a:pt x="9342" y="4903"/>
                    <a:pt x="8876" y="4760"/>
                  </a:cubicBezTo>
                  <a:cubicBezTo>
                    <a:pt x="8429" y="4635"/>
                    <a:pt x="7946" y="4474"/>
                    <a:pt x="7499" y="4313"/>
                  </a:cubicBezTo>
                  <a:cubicBezTo>
                    <a:pt x="6532" y="3973"/>
                    <a:pt x="5566" y="3633"/>
                    <a:pt x="4617" y="3275"/>
                  </a:cubicBezTo>
                  <a:cubicBezTo>
                    <a:pt x="4152" y="3114"/>
                    <a:pt x="3687" y="2935"/>
                    <a:pt x="3222" y="2756"/>
                  </a:cubicBezTo>
                  <a:cubicBezTo>
                    <a:pt x="2738" y="2595"/>
                    <a:pt x="2327" y="2452"/>
                    <a:pt x="1897" y="2237"/>
                  </a:cubicBezTo>
                  <a:cubicBezTo>
                    <a:pt x="1074" y="1843"/>
                    <a:pt x="215" y="1128"/>
                    <a:pt x="305" y="108"/>
                  </a:cubicBezTo>
                  <a:cubicBezTo>
                    <a:pt x="314" y="36"/>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3389069" y="4163450"/>
              <a:ext cx="127276" cy="142210"/>
            </a:xfrm>
            <a:custGeom>
              <a:avLst/>
              <a:gdLst/>
              <a:ahLst/>
              <a:cxnLst/>
              <a:rect l="l" t="t" r="r" b="b"/>
              <a:pathLst>
                <a:path w="2266" h="2532" extrusionOk="0">
                  <a:moveTo>
                    <a:pt x="2106" y="0"/>
                  </a:moveTo>
                  <a:cubicBezTo>
                    <a:pt x="2081" y="0"/>
                    <a:pt x="2057" y="11"/>
                    <a:pt x="2036" y="36"/>
                  </a:cubicBezTo>
                  <a:cubicBezTo>
                    <a:pt x="1714" y="447"/>
                    <a:pt x="1392" y="859"/>
                    <a:pt x="1070" y="1252"/>
                  </a:cubicBezTo>
                  <a:cubicBezTo>
                    <a:pt x="765" y="1646"/>
                    <a:pt x="443" y="2004"/>
                    <a:pt x="85" y="2344"/>
                  </a:cubicBezTo>
                  <a:cubicBezTo>
                    <a:pt x="0" y="2415"/>
                    <a:pt x="84" y="2531"/>
                    <a:pt x="176" y="2531"/>
                  </a:cubicBezTo>
                  <a:cubicBezTo>
                    <a:pt x="200" y="2531"/>
                    <a:pt x="224" y="2524"/>
                    <a:pt x="246" y="2505"/>
                  </a:cubicBezTo>
                  <a:cubicBezTo>
                    <a:pt x="604" y="2165"/>
                    <a:pt x="927" y="1807"/>
                    <a:pt x="1231" y="1413"/>
                  </a:cubicBezTo>
                  <a:lnTo>
                    <a:pt x="2197" y="197"/>
                  </a:lnTo>
                  <a:cubicBezTo>
                    <a:pt x="2266" y="114"/>
                    <a:pt x="2187" y="0"/>
                    <a:pt x="2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3184791" y="4606657"/>
              <a:ext cx="160864" cy="120642"/>
            </a:xfrm>
            <a:custGeom>
              <a:avLst/>
              <a:gdLst/>
              <a:ahLst/>
              <a:cxnLst/>
              <a:rect l="l" t="t" r="r" b="b"/>
              <a:pathLst>
                <a:path w="2864" h="2148" extrusionOk="0">
                  <a:moveTo>
                    <a:pt x="90" y="1"/>
                  </a:moveTo>
                  <a:cubicBezTo>
                    <a:pt x="72" y="54"/>
                    <a:pt x="54" y="108"/>
                    <a:pt x="54" y="162"/>
                  </a:cubicBezTo>
                  <a:cubicBezTo>
                    <a:pt x="0" y="287"/>
                    <a:pt x="0" y="412"/>
                    <a:pt x="36" y="537"/>
                  </a:cubicBezTo>
                  <a:cubicBezTo>
                    <a:pt x="90" y="645"/>
                    <a:pt x="161" y="734"/>
                    <a:pt x="251" y="806"/>
                  </a:cubicBezTo>
                  <a:cubicBezTo>
                    <a:pt x="1002" y="1450"/>
                    <a:pt x="1897" y="1915"/>
                    <a:pt x="2863" y="2148"/>
                  </a:cubicBezTo>
                  <a:lnTo>
                    <a:pt x="1879" y="1164"/>
                  </a:lnTo>
                  <a:cubicBezTo>
                    <a:pt x="1858" y="1167"/>
                    <a:pt x="1837" y="1168"/>
                    <a:pt x="1815" y="1168"/>
                  </a:cubicBezTo>
                  <a:cubicBezTo>
                    <a:pt x="1322" y="1168"/>
                    <a:pt x="501" y="429"/>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3739604" y="4692086"/>
              <a:ext cx="4044" cy="5111"/>
            </a:xfrm>
            <a:custGeom>
              <a:avLst/>
              <a:gdLst/>
              <a:ahLst/>
              <a:cxnLst/>
              <a:rect l="l" t="t" r="r" b="b"/>
              <a:pathLst>
                <a:path w="72" h="91" extrusionOk="0">
                  <a:moveTo>
                    <a:pt x="0" y="1"/>
                  </a:moveTo>
                  <a:lnTo>
                    <a:pt x="0" y="90"/>
                  </a:lnTo>
                  <a:lnTo>
                    <a:pt x="72" y="54"/>
                  </a:lnTo>
                  <a:lnTo>
                    <a:pt x="0" y="1"/>
                  </a:lnTo>
                  <a:close/>
                </a:path>
              </a:pathLst>
            </a:custGeom>
            <a:solidFill>
              <a:srgbClr val="484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3755668" y="4595480"/>
              <a:ext cx="165919" cy="101715"/>
            </a:xfrm>
            <a:custGeom>
              <a:avLst/>
              <a:gdLst/>
              <a:ahLst/>
              <a:cxnLst/>
              <a:rect l="l" t="t" r="r" b="b"/>
              <a:pathLst>
                <a:path w="2954" h="1811" extrusionOk="0">
                  <a:moveTo>
                    <a:pt x="2884" y="0"/>
                  </a:moveTo>
                  <a:cubicBezTo>
                    <a:pt x="2348" y="0"/>
                    <a:pt x="1766" y="384"/>
                    <a:pt x="1200" y="504"/>
                  </a:cubicBezTo>
                  <a:cubicBezTo>
                    <a:pt x="1289" y="593"/>
                    <a:pt x="1325" y="718"/>
                    <a:pt x="1325" y="844"/>
                  </a:cubicBezTo>
                  <a:cubicBezTo>
                    <a:pt x="1289" y="897"/>
                    <a:pt x="448" y="1398"/>
                    <a:pt x="1" y="1649"/>
                  </a:cubicBezTo>
                  <a:lnTo>
                    <a:pt x="72" y="1685"/>
                  </a:lnTo>
                  <a:cubicBezTo>
                    <a:pt x="198" y="1756"/>
                    <a:pt x="341" y="1810"/>
                    <a:pt x="502" y="1810"/>
                  </a:cubicBezTo>
                  <a:cubicBezTo>
                    <a:pt x="627" y="1792"/>
                    <a:pt x="734" y="1756"/>
                    <a:pt x="842" y="1685"/>
                  </a:cubicBezTo>
                  <a:cubicBezTo>
                    <a:pt x="1629" y="1237"/>
                    <a:pt x="2345" y="665"/>
                    <a:pt x="2953" y="3"/>
                  </a:cubicBezTo>
                  <a:cubicBezTo>
                    <a:pt x="2930" y="1"/>
                    <a:pt x="2907" y="0"/>
                    <a:pt x="2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3166705" y="3657561"/>
              <a:ext cx="2664642" cy="109241"/>
            </a:xfrm>
            <a:custGeom>
              <a:avLst/>
              <a:gdLst/>
              <a:ahLst/>
              <a:cxnLst/>
              <a:rect l="l" t="t" r="r" b="b"/>
              <a:pathLst>
                <a:path w="47441" h="1945" extrusionOk="0">
                  <a:moveTo>
                    <a:pt x="45565" y="1"/>
                  </a:moveTo>
                  <a:cubicBezTo>
                    <a:pt x="45385" y="1"/>
                    <a:pt x="45203" y="11"/>
                    <a:pt x="45024" y="23"/>
                  </a:cubicBezTo>
                  <a:cubicBezTo>
                    <a:pt x="36595" y="468"/>
                    <a:pt x="28166" y="690"/>
                    <a:pt x="19731" y="690"/>
                  </a:cubicBezTo>
                  <a:cubicBezTo>
                    <a:pt x="13212" y="690"/>
                    <a:pt x="6690" y="557"/>
                    <a:pt x="161" y="292"/>
                  </a:cubicBezTo>
                  <a:lnTo>
                    <a:pt x="0" y="274"/>
                  </a:lnTo>
                  <a:lnTo>
                    <a:pt x="0" y="274"/>
                  </a:lnTo>
                  <a:cubicBezTo>
                    <a:pt x="161" y="757"/>
                    <a:pt x="197" y="1276"/>
                    <a:pt x="143" y="1777"/>
                  </a:cubicBezTo>
                  <a:cubicBezTo>
                    <a:pt x="3750" y="1851"/>
                    <a:pt x="12810" y="1945"/>
                    <a:pt x="22108" y="1945"/>
                  </a:cubicBezTo>
                  <a:cubicBezTo>
                    <a:pt x="32972" y="1945"/>
                    <a:pt x="44159" y="1817"/>
                    <a:pt x="47351" y="1383"/>
                  </a:cubicBezTo>
                  <a:cubicBezTo>
                    <a:pt x="47440" y="865"/>
                    <a:pt x="47047" y="363"/>
                    <a:pt x="46563" y="167"/>
                  </a:cubicBezTo>
                  <a:cubicBezTo>
                    <a:pt x="46247" y="38"/>
                    <a:pt x="45907" y="1"/>
                    <a:pt x="45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4103451" y="3457835"/>
              <a:ext cx="147777" cy="236230"/>
            </a:xfrm>
            <a:custGeom>
              <a:avLst/>
              <a:gdLst/>
              <a:ahLst/>
              <a:cxnLst/>
              <a:rect l="l" t="t" r="r" b="b"/>
              <a:pathLst>
                <a:path w="2631" h="4206" extrusionOk="0">
                  <a:moveTo>
                    <a:pt x="0" y="0"/>
                  </a:moveTo>
                  <a:lnTo>
                    <a:pt x="412" y="4206"/>
                  </a:lnTo>
                  <a:lnTo>
                    <a:pt x="2506" y="4206"/>
                  </a:lnTo>
                  <a:lnTo>
                    <a:pt x="2631" y="412"/>
                  </a:lnTo>
                  <a:cubicBezTo>
                    <a:pt x="2631" y="340"/>
                    <a:pt x="2613" y="269"/>
                    <a:pt x="2577" y="197"/>
                  </a:cubicBezTo>
                  <a:cubicBezTo>
                    <a:pt x="2506" y="126"/>
                    <a:pt x="2398" y="90"/>
                    <a:pt x="2309" y="90"/>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4114516" y="3421664"/>
              <a:ext cx="55325" cy="204047"/>
            </a:xfrm>
            <a:custGeom>
              <a:avLst/>
              <a:gdLst/>
              <a:ahLst/>
              <a:cxnLst/>
              <a:rect l="l" t="t" r="r" b="b"/>
              <a:pathLst>
                <a:path w="985" h="3633" extrusionOk="0">
                  <a:moveTo>
                    <a:pt x="251" y="0"/>
                  </a:moveTo>
                  <a:lnTo>
                    <a:pt x="0" y="18"/>
                  </a:lnTo>
                  <a:lnTo>
                    <a:pt x="877" y="3615"/>
                  </a:lnTo>
                  <a:lnTo>
                    <a:pt x="984" y="3633"/>
                  </a:lnTo>
                  <a:lnTo>
                    <a:pt x="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4146643" y="3616616"/>
              <a:ext cx="41283" cy="59366"/>
            </a:xfrm>
            <a:custGeom>
              <a:avLst/>
              <a:gdLst/>
              <a:ahLst/>
              <a:cxnLst/>
              <a:rect l="l" t="t" r="r" b="b"/>
              <a:pathLst>
                <a:path w="735" h="1057" extrusionOk="0">
                  <a:moveTo>
                    <a:pt x="484" y="1"/>
                  </a:moveTo>
                  <a:lnTo>
                    <a:pt x="520" y="19"/>
                  </a:lnTo>
                  <a:cubicBezTo>
                    <a:pt x="481" y="7"/>
                    <a:pt x="441" y="1"/>
                    <a:pt x="402" y="1"/>
                  </a:cubicBezTo>
                  <a:cubicBezTo>
                    <a:pt x="261" y="1"/>
                    <a:pt x="128" y="76"/>
                    <a:pt x="72" y="216"/>
                  </a:cubicBezTo>
                  <a:cubicBezTo>
                    <a:pt x="1" y="395"/>
                    <a:pt x="37" y="573"/>
                    <a:pt x="162" y="717"/>
                  </a:cubicBezTo>
                  <a:cubicBezTo>
                    <a:pt x="251" y="824"/>
                    <a:pt x="412" y="913"/>
                    <a:pt x="448" y="1057"/>
                  </a:cubicBezTo>
                  <a:cubicBezTo>
                    <a:pt x="502" y="1039"/>
                    <a:pt x="538" y="985"/>
                    <a:pt x="556" y="931"/>
                  </a:cubicBezTo>
                  <a:cubicBezTo>
                    <a:pt x="574" y="878"/>
                    <a:pt x="609" y="770"/>
                    <a:pt x="645" y="681"/>
                  </a:cubicBezTo>
                  <a:cubicBezTo>
                    <a:pt x="699" y="556"/>
                    <a:pt x="735" y="430"/>
                    <a:pt x="735" y="287"/>
                  </a:cubicBezTo>
                  <a:cubicBezTo>
                    <a:pt x="717" y="144"/>
                    <a:pt x="627" y="37"/>
                    <a:pt x="484"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4196913" y="3439693"/>
              <a:ext cx="27185" cy="167933"/>
            </a:xfrm>
            <a:custGeom>
              <a:avLst/>
              <a:gdLst/>
              <a:ahLst/>
              <a:cxnLst/>
              <a:rect l="l" t="t" r="r" b="b"/>
              <a:pathLst>
                <a:path w="484" h="2990" extrusionOk="0">
                  <a:moveTo>
                    <a:pt x="263" y="1"/>
                  </a:moveTo>
                  <a:cubicBezTo>
                    <a:pt x="222" y="1"/>
                    <a:pt x="182" y="7"/>
                    <a:pt x="144" y="19"/>
                  </a:cubicBezTo>
                  <a:cubicBezTo>
                    <a:pt x="90" y="1003"/>
                    <a:pt x="36" y="2006"/>
                    <a:pt x="1" y="2990"/>
                  </a:cubicBezTo>
                  <a:lnTo>
                    <a:pt x="305" y="2990"/>
                  </a:lnTo>
                  <a:cubicBezTo>
                    <a:pt x="359" y="2023"/>
                    <a:pt x="430" y="1039"/>
                    <a:pt x="484" y="55"/>
                  </a:cubicBezTo>
                  <a:cubicBezTo>
                    <a:pt x="414" y="20"/>
                    <a:pt x="338"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4183882" y="3598531"/>
              <a:ext cx="36228" cy="72453"/>
            </a:xfrm>
            <a:custGeom>
              <a:avLst/>
              <a:gdLst/>
              <a:ahLst/>
              <a:cxnLst/>
              <a:rect l="l" t="t" r="r" b="b"/>
              <a:pathLst>
                <a:path w="645" h="1290" extrusionOk="0">
                  <a:moveTo>
                    <a:pt x="304" y="1"/>
                  </a:moveTo>
                  <a:cubicBezTo>
                    <a:pt x="251" y="1"/>
                    <a:pt x="215" y="19"/>
                    <a:pt x="179" y="37"/>
                  </a:cubicBezTo>
                  <a:cubicBezTo>
                    <a:pt x="161" y="72"/>
                    <a:pt x="143" y="126"/>
                    <a:pt x="143" y="180"/>
                  </a:cubicBezTo>
                  <a:cubicBezTo>
                    <a:pt x="72" y="538"/>
                    <a:pt x="36" y="895"/>
                    <a:pt x="0" y="1253"/>
                  </a:cubicBezTo>
                  <a:lnTo>
                    <a:pt x="626" y="1289"/>
                  </a:lnTo>
                  <a:cubicBezTo>
                    <a:pt x="644" y="878"/>
                    <a:pt x="644" y="466"/>
                    <a:pt x="626" y="54"/>
                  </a:cubicBezTo>
                  <a:cubicBezTo>
                    <a:pt x="626" y="37"/>
                    <a:pt x="626" y="37"/>
                    <a:pt x="626" y="19"/>
                  </a:cubicBezTo>
                  <a:cubicBezTo>
                    <a:pt x="608" y="1"/>
                    <a:pt x="591" y="1"/>
                    <a:pt x="591"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4186859" y="3626670"/>
              <a:ext cx="37239" cy="8537"/>
            </a:xfrm>
            <a:custGeom>
              <a:avLst/>
              <a:gdLst/>
              <a:ahLst/>
              <a:cxnLst/>
              <a:rect l="l" t="t" r="r" b="b"/>
              <a:pathLst>
                <a:path w="663" h="152" extrusionOk="0">
                  <a:moveTo>
                    <a:pt x="90" y="1"/>
                  </a:moveTo>
                  <a:cubicBezTo>
                    <a:pt x="37" y="1"/>
                    <a:pt x="1" y="90"/>
                    <a:pt x="72" y="126"/>
                  </a:cubicBezTo>
                  <a:cubicBezTo>
                    <a:pt x="199" y="139"/>
                    <a:pt x="325" y="151"/>
                    <a:pt x="452" y="151"/>
                  </a:cubicBezTo>
                  <a:cubicBezTo>
                    <a:pt x="504" y="151"/>
                    <a:pt x="557" y="149"/>
                    <a:pt x="609" y="144"/>
                  </a:cubicBezTo>
                  <a:cubicBezTo>
                    <a:pt x="627" y="144"/>
                    <a:pt x="663" y="126"/>
                    <a:pt x="663" y="90"/>
                  </a:cubicBezTo>
                  <a:cubicBezTo>
                    <a:pt x="663" y="54"/>
                    <a:pt x="627" y="37"/>
                    <a:pt x="609" y="37"/>
                  </a:cubicBezTo>
                  <a:cubicBezTo>
                    <a:pt x="561" y="41"/>
                    <a:pt x="515" y="44"/>
                    <a:pt x="468" y="44"/>
                  </a:cubicBezTo>
                  <a:cubicBezTo>
                    <a:pt x="343" y="44"/>
                    <a:pt x="221" y="27"/>
                    <a:pt x="90"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4122548" y="3565168"/>
              <a:ext cx="115649" cy="116599"/>
            </a:xfrm>
            <a:custGeom>
              <a:avLst/>
              <a:gdLst/>
              <a:ahLst/>
              <a:cxnLst/>
              <a:rect l="l" t="t" r="r" b="b"/>
              <a:pathLst>
                <a:path w="2059" h="2076" extrusionOk="0">
                  <a:moveTo>
                    <a:pt x="1493" y="1"/>
                  </a:moveTo>
                  <a:cubicBezTo>
                    <a:pt x="1345" y="1"/>
                    <a:pt x="1193" y="32"/>
                    <a:pt x="1056" y="76"/>
                  </a:cubicBezTo>
                  <a:cubicBezTo>
                    <a:pt x="840" y="141"/>
                    <a:pt x="617" y="219"/>
                    <a:pt x="403" y="219"/>
                  </a:cubicBezTo>
                  <a:cubicBezTo>
                    <a:pt x="263" y="219"/>
                    <a:pt x="128" y="186"/>
                    <a:pt x="0" y="94"/>
                  </a:cubicBezTo>
                  <a:lnTo>
                    <a:pt x="0" y="94"/>
                  </a:lnTo>
                  <a:cubicBezTo>
                    <a:pt x="0" y="94"/>
                    <a:pt x="287" y="1651"/>
                    <a:pt x="323" y="1883"/>
                  </a:cubicBezTo>
                  <a:cubicBezTo>
                    <a:pt x="345" y="2043"/>
                    <a:pt x="462" y="2072"/>
                    <a:pt x="544" y="2072"/>
                  </a:cubicBezTo>
                  <a:cubicBezTo>
                    <a:pt x="591" y="2072"/>
                    <a:pt x="627" y="2062"/>
                    <a:pt x="627" y="2062"/>
                  </a:cubicBezTo>
                  <a:cubicBezTo>
                    <a:pt x="824" y="2071"/>
                    <a:pt x="1020" y="2076"/>
                    <a:pt x="1220" y="2076"/>
                  </a:cubicBezTo>
                  <a:cubicBezTo>
                    <a:pt x="1419" y="2076"/>
                    <a:pt x="1620" y="2071"/>
                    <a:pt x="1826" y="2062"/>
                  </a:cubicBezTo>
                  <a:cubicBezTo>
                    <a:pt x="1951" y="1991"/>
                    <a:pt x="2058" y="273"/>
                    <a:pt x="2058" y="273"/>
                  </a:cubicBezTo>
                  <a:cubicBezTo>
                    <a:pt x="1920" y="70"/>
                    <a:pt x="1711"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5198026" y="3520909"/>
              <a:ext cx="49315" cy="55603"/>
            </a:xfrm>
            <a:custGeom>
              <a:avLst/>
              <a:gdLst/>
              <a:ahLst/>
              <a:cxnLst/>
              <a:rect l="l" t="t" r="r" b="b"/>
              <a:pathLst>
                <a:path w="878" h="990" extrusionOk="0">
                  <a:moveTo>
                    <a:pt x="105" y="0"/>
                  </a:moveTo>
                  <a:cubicBezTo>
                    <a:pt x="72" y="0"/>
                    <a:pt x="33" y="32"/>
                    <a:pt x="18" y="76"/>
                  </a:cubicBezTo>
                  <a:cubicBezTo>
                    <a:pt x="0" y="112"/>
                    <a:pt x="0" y="166"/>
                    <a:pt x="18" y="220"/>
                  </a:cubicBezTo>
                  <a:cubicBezTo>
                    <a:pt x="72" y="524"/>
                    <a:pt x="269" y="792"/>
                    <a:pt x="519" y="989"/>
                  </a:cubicBezTo>
                  <a:lnTo>
                    <a:pt x="877" y="864"/>
                  </a:lnTo>
                  <a:cubicBezTo>
                    <a:pt x="644" y="613"/>
                    <a:pt x="412" y="345"/>
                    <a:pt x="215" y="76"/>
                  </a:cubicBezTo>
                  <a:cubicBezTo>
                    <a:pt x="197" y="41"/>
                    <a:pt x="161" y="5"/>
                    <a:pt x="126" y="5"/>
                  </a:cubicBezTo>
                  <a:cubicBezTo>
                    <a:pt x="119" y="2"/>
                    <a:pt x="112" y="0"/>
                    <a:pt x="105" y="0"/>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5517613" y="3219916"/>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5501550" y="3220927"/>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38"/>
          <p:cNvSpPr/>
          <p:nvPr/>
        </p:nvSpPr>
        <p:spPr>
          <a:xfrm>
            <a:off x="3760259" y="2108248"/>
            <a:ext cx="1623482" cy="391508"/>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dk2"/>
          </a:solidFill>
          <a:ln>
            <a:noFill/>
          </a:ln>
        </p:spPr>
        <p:txBody>
          <a:bodyPr/>
          <a:lstStyle/>
          <a:p>
            <a:endParaRPr lang="en-US"/>
          </a:p>
        </p:txBody>
      </p:sp>
      <p:sp>
        <p:nvSpPr>
          <p:cNvPr id="701" name="Google Shape;701;p38"/>
          <p:cNvSpPr txBox="1">
            <a:spLocks noGrp="1"/>
          </p:cNvSpPr>
          <p:nvPr>
            <p:ph type="subTitle" idx="1"/>
          </p:nvPr>
        </p:nvSpPr>
        <p:spPr>
          <a:xfrm>
            <a:off x="3672332" y="2054622"/>
            <a:ext cx="1780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5">
                    <a:lumMod val="75000"/>
                  </a:schemeClr>
                </a:solidFill>
                <a:latin typeface="Lora SemiBold" pitchFamily="2" charset="0"/>
              </a:rPr>
              <a:t>Tiết 5</a:t>
            </a:r>
            <a:endParaRPr sz="2000" b="1" dirty="0">
              <a:solidFill>
                <a:schemeClr val="accent5">
                  <a:lumMod val="75000"/>
                </a:schemeClr>
              </a:solidFill>
              <a:latin typeface="Lora SemiBold" pitchFamily="2" charset="0"/>
            </a:endParaRPr>
          </a:p>
        </p:txBody>
      </p:sp>
      <p:sp>
        <p:nvSpPr>
          <p:cNvPr id="702" name="Google Shape;702;p38"/>
          <p:cNvSpPr txBox="1"/>
          <p:nvPr/>
        </p:nvSpPr>
        <p:spPr>
          <a:xfrm>
            <a:off x="7308150" y="333200"/>
            <a:ext cx="12390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accent5">
                    <a:lumMod val="75000"/>
                  </a:schemeClr>
                </a:solidFill>
                <a:latin typeface="Cambria" panose="02040503050406030204" pitchFamily="18" charset="0"/>
                <a:ea typeface="Cambria" panose="02040503050406030204" pitchFamily="18" charset="0"/>
                <a:cs typeface="Arimo"/>
                <a:sym typeface="Arimo"/>
              </a:rPr>
              <a:t>Bài 1</a:t>
            </a:r>
            <a:endParaRPr sz="1600" b="1" dirty="0">
              <a:solidFill>
                <a:schemeClr val="accent5">
                  <a:lumMod val="75000"/>
                </a:schemeClr>
              </a:solidFill>
              <a:latin typeface="Cambria" panose="02040503050406030204" pitchFamily="18" charset="0"/>
              <a:ea typeface="Cambria" panose="02040503050406030204" pitchFamily="18" charset="0"/>
              <a:cs typeface="Arimo"/>
              <a:sym typeface="Arimo"/>
            </a:endParaRPr>
          </a:p>
        </p:txBody>
      </p:sp>
      <p:sp>
        <p:nvSpPr>
          <p:cNvPr id="230" name="Hình chữ nhật 229">
            <a:extLst>
              <a:ext uri="{FF2B5EF4-FFF2-40B4-BE49-F238E27FC236}">
                <a16:creationId xmlns:a16="http://schemas.microsoft.com/office/drawing/2014/main" id="{5F79DFF5-E3DB-4834-B3C8-DC8E0B2BE4A8}"/>
              </a:ext>
            </a:extLst>
          </p:cNvPr>
          <p:cNvSpPr/>
          <p:nvPr/>
        </p:nvSpPr>
        <p:spPr>
          <a:xfrm>
            <a:off x="2370510" y="206302"/>
            <a:ext cx="4591687" cy="1754326"/>
          </a:xfrm>
          <a:prstGeom prst="rect">
            <a:avLst/>
          </a:prstGeom>
          <a:noFill/>
        </p:spPr>
        <p:txBody>
          <a:bodyPr wrap="square" lIns="91440" tIns="45720" rIns="91440" bIns="45720">
            <a:spAutoFit/>
          </a:bodyPr>
          <a:lstStyle/>
          <a:p>
            <a:pPr algn="ctr"/>
            <a:r>
              <a:rPr lang="en-US" sz="5400" b="1" dirty="0">
                <a:ln w="0"/>
                <a:solidFill>
                  <a:schemeClr val="accent3">
                    <a:lumMod val="75000"/>
                  </a:schemeClr>
                </a:solidFill>
                <a:latin typeface="Cambria" panose="02040503050406030204" pitchFamily="18" charset="0"/>
                <a:ea typeface="Cambria" panose="02040503050406030204" pitchFamily="18" charset="0"/>
              </a:rPr>
              <a:t>THỰC HÀNH TIẾNG VIỆT</a:t>
            </a:r>
            <a:endParaRPr lang="vi-VN" sz="5400" b="1" cap="none" spc="0" dirty="0">
              <a:ln w="0"/>
              <a:solidFill>
                <a:schemeClr val="accent3">
                  <a:lumMod val="75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5"/>
                                        </p:tgtEl>
                                        <p:attrNameLst>
                                          <p:attrName>style.visibility</p:attrName>
                                        </p:attrNameLst>
                                      </p:cBhvr>
                                      <p:to>
                                        <p:strVal val="visible"/>
                                      </p:to>
                                    </p:set>
                                    <p:anim calcmode="lin" valueType="num">
                                      <p:cBhvr additive="base">
                                        <p:cTn id="7" dur="500" fill="hold"/>
                                        <p:tgtEl>
                                          <p:spTgt spid="475"/>
                                        </p:tgtEl>
                                        <p:attrNameLst>
                                          <p:attrName>ppt_x</p:attrName>
                                        </p:attrNameLst>
                                      </p:cBhvr>
                                      <p:tavLst>
                                        <p:tav tm="0">
                                          <p:val>
                                            <p:strVal val="#ppt_x"/>
                                          </p:val>
                                        </p:tav>
                                        <p:tav tm="100000">
                                          <p:val>
                                            <p:strVal val="#ppt_x"/>
                                          </p:val>
                                        </p:tav>
                                      </p:tavLst>
                                    </p:anim>
                                    <p:anim calcmode="lin" valueType="num">
                                      <p:cBhvr additive="base">
                                        <p:cTn id="8" dur="500" fill="hold"/>
                                        <p:tgtEl>
                                          <p:spTgt spid="47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77"/>
                                        </p:tgtEl>
                                        <p:attrNameLst>
                                          <p:attrName>style.visibility</p:attrName>
                                        </p:attrNameLst>
                                      </p:cBhvr>
                                      <p:to>
                                        <p:strVal val="visible"/>
                                      </p:to>
                                    </p:set>
                                    <p:anim calcmode="lin" valueType="num">
                                      <p:cBhvr additive="base">
                                        <p:cTn id="11" dur="500" fill="hold"/>
                                        <p:tgtEl>
                                          <p:spTgt spid="477"/>
                                        </p:tgtEl>
                                        <p:attrNameLst>
                                          <p:attrName>ppt_x</p:attrName>
                                        </p:attrNameLst>
                                      </p:cBhvr>
                                      <p:tavLst>
                                        <p:tav tm="0">
                                          <p:val>
                                            <p:strVal val="#ppt_x"/>
                                          </p:val>
                                        </p:tav>
                                        <p:tav tm="100000">
                                          <p:val>
                                            <p:strVal val="#ppt_x"/>
                                          </p:val>
                                        </p:tav>
                                      </p:tavLst>
                                    </p:anim>
                                    <p:anim calcmode="lin" valueType="num">
                                      <p:cBhvr additive="base">
                                        <p:cTn id="12" dur="500" fill="hold"/>
                                        <p:tgtEl>
                                          <p:spTgt spid="47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00"/>
                                        </p:tgtEl>
                                        <p:attrNameLst>
                                          <p:attrName>style.visibility</p:attrName>
                                        </p:attrNameLst>
                                      </p:cBhvr>
                                      <p:to>
                                        <p:strVal val="visible"/>
                                      </p:to>
                                    </p:set>
                                    <p:anim calcmode="lin" valueType="num">
                                      <p:cBhvr additive="base">
                                        <p:cTn id="15" dur="500" fill="hold"/>
                                        <p:tgtEl>
                                          <p:spTgt spid="700"/>
                                        </p:tgtEl>
                                        <p:attrNameLst>
                                          <p:attrName>ppt_x</p:attrName>
                                        </p:attrNameLst>
                                      </p:cBhvr>
                                      <p:tavLst>
                                        <p:tav tm="0">
                                          <p:val>
                                            <p:strVal val="#ppt_x"/>
                                          </p:val>
                                        </p:tav>
                                        <p:tav tm="100000">
                                          <p:val>
                                            <p:strVal val="#ppt_x"/>
                                          </p:val>
                                        </p:tav>
                                      </p:tavLst>
                                    </p:anim>
                                    <p:anim calcmode="lin" valueType="num">
                                      <p:cBhvr additive="base">
                                        <p:cTn id="16" dur="500" fill="hold"/>
                                        <p:tgtEl>
                                          <p:spTgt spid="70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01">
                                            <p:txEl>
                                              <p:pRg st="0" end="0"/>
                                            </p:txEl>
                                          </p:spTgt>
                                        </p:tgtEl>
                                        <p:attrNameLst>
                                          <p:attrName>style.visibility</p:attrName>
                                        </p:attrNameLst>
                                      </p:cBhvr>
                                      <p:to>
                                        <p:strVal val="visible"/>
                                      </p:to>
                                    </p:set>
                                    <p:anim calcmode="lin" valueType="num">
                                      <p:cBhvr additive="base">
                                        <p:cTn id="19" dur="500" fill="hold"/>
                                        <p:tgtEl>
                                          <p:spTgt spid="70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02"/>
                                        </p:tgtEl>
                                        <p:attrNameLst>
                                          <p:attrName>style.visibility</p:attrName>
                                        </p:attrNameLst>
                                      </p:cBhvr>
                                      <p:to>
                                        <p:strVal val="visible"/>
                                      </p:to>
                                    </p:set>
                                    <p:anim calcmode="lin" valueType="num">
                                      <p:cBhvr additive="base">
                                        <p:cTn id="23" dur="500" fill="hold"/>
                                        <p:tgtEl>
                                          <p:spTgt spid="702"/>
                                        </p:tgtEl>
                                        <p:attrNameLst>
                                          <p:attrName>ppt_x</p:attrName>
                                        </p:attrNameLst>
                                      </p:cBhvr>
                                      <p:tavLst>
                                        <p:tav tm="0">
                                          <p:val>
                                            <p:strVal val="#ppt_x"/>
                                          </p:val>
                                        </p:tav>
                                        <p:tav tm="100000">
                                          <p:val>
                                            <p:strVal val="#ppt_x"/>
                                          </p:val>
                                        </p:tav>
                                      </p:tavLst>
                                    </p:anim>
                                    <p:anim calcmode="lin" valueType="num">
                                      <p:cBhvr additive="base">
                                        <p:cTn id="24" dur="500" fill="hold"/>
                                        <p:tgtEl>
                                          <p:spTgt spid="70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additive="base">
                                        <p:cTn id="27" dur="500" fill="hold"/>
                                        <p:tgtEl>
                                          <p:spTgt spid="230"/>
                                        </p:tgtEl>
                                        <p:attrNameLst>
                                          <p:attrName>ppt_x</p:attrName>
                                        </p:attrNameLst>
                                      </p:cBhvr>
                                      <p:tavLst>
                                        <p:tav tm="0">
                                          <p:val>
                                            <p:strVal val="#ppt_x"/>
                                          </p:val>
                                        </p:tav>
                                        <p:tav tm="100000">
                                          <p:val>
                                            <p:strVal val="#ppt_x"/>
                                          </p:val>
                                        </p:tav>
                                      </p:tavLst>
                                    </p:anim>
                                    <p:anim calcmode="lin" valueType="num">
                                      <p:cBhvr additive="base">
                                        <p:cTn id="28" dur="500" fill="hold"/>
                                        <p:tgtEl>
                                          <p:spTgt spid="2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animBg="1"/>
      <p:bldP spid="701" grpId="0" build="p"/>
      <p:bldP spid="702" grpId="0"/>
      <p:bldP spid="2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193533" y="1365733"/>
              <a:ext cx="2872019"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Xúc tích</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500" y="1365733"/>
              <a:ext cx="3176337"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Súc tích</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2157327" y="2983832"/>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6076794" y="3002196"/>
            <a:ext cx="1052978" cy="2141304"/>
          </a:xfrm>
          <a:prstGeom prst="rect">
            <a:avLst/>
          </a:prstGeom>
        </p:spPr>
      </p:pic>
    </p:spTree>
    <p:extLst>
      <p:ext uri="{BB962C8B-B14F-4D97-AF65-F5344CB8AC3E}">
        <p14:creationId xmlns:p14="http://schemas.microsoft.com/office/powerpoint/2010/main" val="2666815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193533" y="1365733"/>
              <a:ext cx="2872019" cy="1569660"/>
            </a:xfrm>
            <a:prstGeom prst="rect">
              <a:avLst/>
            </a:prstGeom>
            <a:noFill/>
          </p:spPr>
          <p:txBody>
            <a:bodyPr wrap="square" lIns="91440" tIns="45720" rIns="91440" bIns="45720">
              <a:spAutoFit/>
            </a:bodyPr>
            <a:lstStyle/>
            <a:p>
              <a:pPr algn="ctr"/>
              <a:r>
                <a:rPr lang="vi-VN" sz="4800" b="1" dirty="0">
                  <a:ln w="0"/>
                  <a:solidFill>
                    <a:schemeClr val="accent3">
                      <a:lumMod val="75000"/>
                    </a:schemeClr>
                  </a:solidFill>
                  <a:latin typeface="Cambria" panose="02040503050406030204" pitchFamily="18" charset="0"/>
                  <a:ea typeface="Cambria" panose="02040503050406030204" pitchFamily="18" charset="0"/>
                </a:rPr>
                <a:t>Thăm quan</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500" y="1365733"/>
              <a:ext cx="3176337" cy="1569660"/>
            </a:xfrm>
            <a:prstGeom prst="rect">
              <a:avLst/>
            </a:prstGeom>
            <a:noFill/>
          </p:spPr>
          <p:txBody>
            <a:bodyPr wrap="square" lIns="91440" tIns="45720" rIns="91440" bIns="45720">
              <a:spAutoFit/>
            </a:bodyPr>
            <a:lstStyle/>
            <a:p>
              <a:pPr algn="ctr"/>
              <a:r>
                <a:rPr lang="vi-VN" sz="4800" b="1" dirty="0">
                  <a:ln w="0"/>
                  <a:solidFill>
                    <a:schemeClr val="accent3">
                      <a:lumMod val="75000"/>
                    </a:schemeClr>
                  </a:solidFill>
                  <a:latin typeface="Cambria" panose="02040503050406030204" pitchFamily="18" charset="0"/>
                  <a:ea typeface="Cambria" panose="02040503050406030204" pitchFamily="18" charset="0"/>
                </a:rPr>
                <a:t>Tham quan</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2157327" y="2983832"/>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6076794" y="3002196"/>
            <a:ext cx="1052978" cy="2141304"/>
          </a:xfrm>
          <a:prstGeom prst="rect">
            <a:avLst/>
          </a:prstGeom>
        </p:spPr>
      </p:pic>
    </p:spTree>
    <p:extLst>
      <p:ext uri="{BB962C8B-B14F-4D97-AF65-F5344CB8AC3E}">
        <p14:creationId xmlns:p14="http://schemas.microsoft.com/office/powerpoint/2010/main" val="1561991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193533" y="1365733"/>
              <a:ext cx="2872019" cy="830997"/>
            </a:xfrm>
            <a:prstGeom prst="rect">
              <a:avLst/>
            </a:prstGeom>
            <a:noFill/>
          </p:spPr>
          <p:txBody>
            <a:bodyPr wrap="square" lIns="91440" tIns="45720" rIns="91440" bIns="45720">
              <a:spAutoFit/>
            </a:bodyPr>
            <a:lstStyle/>
            <a:p>
              <a:pPr algn="ctr"/>
              <a:r>
                <a:rPr lang="vi-VN" sz="4800" b="1" dirty="0">
                  <a:ln w="0"/>
                  <a:solidFill>
                    <a:schemeClr val="accent3">
                      <a:lumMod val="75000"/>
                    </a:schemeClr>
                  </a:solidFill>
                  <a:latin typeface="Cambria" panose="02040503050406030204" pitchFamily="18" charset="0"/>
                  <a:ea typeface="Cambria" panose="02040503050406030204" pitchFamily="18" charset="0"/>
                </a:rPr>
                <a:t>Rốt cục</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500" y="1365733"/>
              <a:ext cx="3176337" cy="830997"/>
            </a:xfrm>
            <a:prstGeom prst="rect">
              <a:avLst/>
            </a:prstGeom>
            <a:noFill/>
          </p:spPr>
          <p:txBody>
            <a:bodyPr wrap="square" lIns="91440" tIns="45720" rIns="91440" bIns="45720">
              <a:spAutoFit/>
            </a:bodyPr>
            <a:lstStyle/>
            <a:p>
              <a:pPr algn="ctr"/>
              <a:r>
                <a:rPr lang="vi-VN" sz="4800" b="1" dirty="0">
                  <a:ln w="0"/>
                  <a:solidFill>
                    <a:schemeClr val="accent3">
                      <a:lumMod val="75000"/>
                    </a:schemeClr>
                  </a:solidFill>
                  <a:latin typeface="Cambria" panose="02040503050406030204" pitchFamily="18" charset="0"/>
                  <a:ea typeface="Cambria" panose="02040503050406030204" pitchFamily="18" charset="0"/>
                </a:rPr>
                <a:t>Rốt cuộc</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2157327" y="2983832"/>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6076794" y="3002196"/>
            <a:ext cx="1052978" cy="2141304"/>
          </a:xfrm>
          <a:prstGeom prst="rect">
            <a:avLst/>
          </a:prstGeom>
        </p:spPr>
      </p:pic>
    </p:spTree>
    <p:extLst>
      <p:ext uri="{BB962C8B-B14F-4D97-AF65-F5344CB8AC3E}">
        <p14:creationId xmlns:p14="http://schemas.microsoft.com/office/powerpoint/2010/main" val="4248200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pSp>
        <p:nvGrpSpPr>
          <p:cNvPr id="1103" name="Google Shape;1103;p49"/>
          <p:cNvGrpSpPr/>
          <p:nvPr/>
        </p:nvGrpSpPr>
        <p:grpSpPr>
          <a:xfrm>
            <a:off x="886875" y="1074325"/>
            <a:ext cx="3058891" cy="3063150"/>
            <a:chOff x="886875" y="1074325"/>
            <a:chExt cx="3058891" cy="3063150"/>
          </a:xfrm>
        </p:grpSpPr>
        <p:sp>
          <p:nvSpPr>
            <p:cNvPr id="1104" name="Google Shape;1104;p49"/>
            <p:cNvSpPr/>
            <p:nvPr/>
          </p:nvSpPr>
          <p:spPr>
            <a:xfrm>
              <a:off x="3613465" y="1843643"/>
              <a:ext cx="43376" cy="2293797"/>
            </a:xfrm>
            <a:custGeom>
              <a:avLst/>
              <a:gdLst/>
              <a:ahLst/>
              <a:cxnLst/>
              <a:rect l="l" t="t" r="r" b="b"/>
              <a:pathLst>
                <a:path w="556" h="29402" extrusionOk="0">
                  <a:moveTo>
                    <a:pt x="0" y="0"/>
                  </a:moveTo>
                  <a:lnTo>
                    <a:pt x="0" y="29402"/>
                  </a:lnTo>
                  <a:lnTo>
                    <a:pt x="555" y="29402"/>
                  </a:lnTo>
                  <a:lnTo>
                    <a:pt x="555" y="91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539506" y="1645326"/>
              <a:ext cx="212279" cy="393820"/>
            </a:xfrm>
            <a:custGeom>
              <a:avLst/>
              <a:gdLst/>
              <a:ahLst/>
              <a:cxnLst/>
              <a:rect l="l" t="t" r="r" b="b"/>
              <a:pathLst>
                <a:path w="2721" h="5048" extrusionOk="0">
                  <a:moveTo>
                    <a:pt x="1056" y="1"/>
                  </a:moveTo>
                  <a:lnTo>
                    <a:pt x="0" y="377"/>
                  </a:lnTo>
                  <a:lnTo>
                    <a:pt x="1664" y="5047"/>
                  </a:lnTo>
                  <a:lnTo>
                    <a:pt x="2720" y="4672"/>
                  </a:lnTo>
                  <a:lnTo>
                    <a:pt x="1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377544" y="4094098"/>
              <a:ext cx="516615" cy="43376"/>
            </a:xfrm>
            <a:custGeom>
              <a:avLst/>
              <a:gdLst/>
              <a:ahLst/>
              <a:cxnLst/>
              <a:rect l="l" t="t" r="r" b="b"/>
              <a:pathLst>
                <a:path w="6622" h="556" extrusionOk="0">
                  <a:moveTo>
                    <a:pt x="0" y="1"/>
                  </a:moveTo>
                  <a:lnTo>
                    <a:pt x="0" y="556"/>
                  </a:lnTo>
                  <a:lnTo>
                    <a:pt x="6621" y="556"/>
                  </a:lnTo>
                  <a:lnTo>
                    <a:pt x="66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886875" y="1074325"/>
              <a:ext cx="3058890" cy="1654464"/>
            </a:xfrm>
            <a:custGeom>
              <a:avLst/>
              <a:gdLst/>
              <a:ahLst/>
              <a:cxnLst/>
              <a:rect l="l" t="t" r="r" b="b"/>
              <a:pathLst>
                <a:path w="39209" h="21207" extrusionOk="0">
                  <a:moveTo>
                    <a:pt x="537" y="1"/>
                  </a:moveTo>
                  <a:lnTo>
                    <a:pt x="0" y="556"/>
                  </a:lnTo>
                  <a:lnTo>
                    <a:pt x="7373" y="21207"/>
                  </a:lnTo>
                  <a:lnTo>
                    <a:pt x="38457" y="21207"/>
                  </a:lnTo>
                  <a:lnTo>
                    <a:pt x="39209" y="20652"/>
                  </a:lnTo>
                  <a:lnTo>
                    <a:pt x="31084" y="556"/>
                  </a:lnTo>
                  <a:lnTo>
                    <a:pt x="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928770" y="1074325"/>
              <a:ext cx="3016996" cy="1611166"/>
            </a:xfrm>
            <a:custGeom>
              <a:avLst/>
              <a:gdLst/>
              <a:ahLst/>
              <a:cxnLst/>
              <a:rect l="l" t="t" r="r" b="b"/>
              <a:pathLst>
                <a:path w="38672" h="20652" extrusionOk="0">
                  <a:moveTo>
                    <a:pt x="0" y="1"/>
                  </a:moveTo>
                  <a:lnTo>
                    <a:pt x="7355" y="20652"/>
                  </a:lnTo>
                  <a:lnTo>
                    <a:pt x="38672" y="20652"/>
                  </a:lnTo>
                  <a:lnTo>
                    <a:pt x="3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1263772" y="1403865"/>
              <a:ext cx="2415344" cy="1031748"/>
            </a:xfrm>
            <a:custGeom>
              <a:avLst/>
              <a:gdLst/>
              <a:ahLst/>
              <a:cxnLst/>
              <a:rect l="l" t="t" r="r" b="b"/>
              <a:pathLst>
                <a:path w="30960" h="13225" extrusionOk="0">
                  <a:moveTo>
                    <a:pt x="108" y="0"/>
                  </a:moveTo>
                  <a:lnTo>
                    <a:pt x="1" y="36"/>
                  </a:lnTo>
                  <a:lnTo>
                    <a:pt x="4707" y="13189"/>
                  </a:lnTo>
                  <a:lnTo>
                    <a:pt x="4707" y="13225"/>
                  </a:lnTo>
                  <a:lnTo>
                    <a:pt x="30960" y="13225"/>
                  </a:lnTo>
                  <a:lnTo>
                    <a:pt x="30960" y="13117"/>
                  </a:lnTo>
                  <a:lnTo>
                    <a:pt x="4797" y="13117"/>
                  </a:ln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1583482" y="1642595"/>
              <a:ext cx="587843" cy="790214"/>
            </a:xfrm>
            <a:custGeom>
              <a:avLst/>
              <a:gdLst/>
              <a:ahLst/>
              <a:cxnLst/>
              <a:rect l="l" t="t" r="r" b="b"/>
              <a:pathLst>
                <a:path w="7535" h="10129" extrusionOk="0">
                  <a:moveTo>
                    <a:pt x="1" y="0"/>
                  </a:moveTo>
                  <a:lnTo>
                    <a:pt x="3634" y="10129"/>
                  </a:lnTo>
                  <a:lnTo>
                    <a:pt x="3723" y="10093"/>
                  </a:lnTo>
                  <a:lnTo>
                    <a:pt x="162" y="108"/>
                  </a:lnTo>
                  <a:lnTo>
                    <a:pt x="3848" y="108"/>
                  </a:lnTo>
                  <a:lnTo>
                    <a:pt x="7427" y="10129"/>
                  </a:lnTo>
                  <a:lnTo>
                    <a:pt x="7535" y="10093"/>
                  </a:lnTo>
                  <a:lnTo>
                    <a:pt x="3938" y="36"/>
                  </a:lnTo>
                  <a:lnTo>
                    <a:pt x="3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2186626" y="1712342"/>
              <a:ext cx="1167182" cy="720469"/>
            </a:xfrm>
            <a:custGeom>
              <a:avLst/>
              <a:gdLst/>
              <a:ahLst/>
              <a:cxnLst/>
              <a:rect l="l" t="t" r="r" b="b"/>
              <a:pathLst>
                <a:path w="14961" h="9235" extrusionOk="0">
                  <a:moveTo>
                    <a:pt x="1" y="1"/>
                  </a:moveTo>
                  <a:lnTo>
                    <a:pt x="3293" y="9235"/>
                  </a:lnTo>
                  <a:lnTo>
                    <a:pt x="3401" y="9199"/>
                  </a:lnTo>
                  <a:lnTo>
                    <a:pt x="162" y="108"/>
                  </a:lnTo>
                  <a:lnTo>
                    <a:pt x="11615" y="108"/>
                  </a:lnTo>
                  <a:lnTo>
                    <a:pt x="14854" y="9235"/>
                  </a:lnTo>
                  <a:lnTo>
                    <a:pt x="14961" y="9199"/>
                  </a:lnTo>
                  <a:lnTo>
                    <a:pt x="11704" y="37"/>
                  </a:lnTo>
                  <a:lnTo>
                    <a:pt x="11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085763" y="1211165"/>
              <a:ext cx="219222" cy="135512"/>
            </a:xfrm>
            <a:custGeom>
              <a:avLst/>
              <a:gdLst/>
              <a:ahLst/>
              <a:cxnLst/>
              <a:rect l="l" t="t" r="r" b="b"/>
              <a:pathLst>
                <a:path w="2810" h="1737" extrusionOk="0">
                  <a:moveTo>
                    <a:pt x="0" y="1"/>
                  </a:moveTo>
                  <a:lnTo>
                    <a:pt x="626" y="1736"/>
                  </a:lnTo>
                  <a:lnTo>
                    <a:pt x="2810" y="1736"/>
                  </a:lnTo>
                  <a:lnTo>
                    <a:pt x="2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163936" y="1424774"/>
              <a:ext cx="219222" cy="136916"/>
            </a:xfrm>
            <a:custGeom>
              <a:avLst/>
              <a:gdLst/>
              <a:ahLst/>
              <a:cxnLst/>
              <a:rect l="l" t="t" r="r" b="b"/>
              <a:pathLst>
                <a:path w="2810" h="1755" extrusionOk="0">
                  <a:moveTo>
                    <a:pt x="0" y="1"/>
                  </a:moveTo>
                  <a:lnTo>
                    <a:pt x="627" y="1754"/>
                  </a:lnTo>
                  <a:lnTo>
                    <a:pt x="2810" y="1754"/>
                  </a:lnTo>
                  <a:lnTo>
                    <a:pt x="21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242108" y="1638382"/>
              <a:ext cx="219222" cy="135512"/>
            </a:xfrm>
            <a:custGeom>
              <a:avLst/>
              <a:gdLst/>
              <a:ahLst/>
              <a:cxnLst/>
              <a:rect l="l" t="t" r="r" b="b"/>
              <a:pathLst>
                <a:path w="2810" h="1737" extrusionOk="0">
                  <a:moveTo>
                    <a:pt x="0" y="0"/>
                  </a:moveTo>
                  <a:lnTo>
                    <a:pt x="609" y="1736"/>
                  </a:lnTo>
                  <a:lnTo>
                    <a:pt x="2810" y="1736"/>
                  </a:lnTo>
                  <a:lnTo>
                    <a:pt x="2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1153535" y="1843643"/>
              <a:ext cx="43298" cy="2293797"/>
            </a:xfrm>
            <a:custGeom>
              <a:avLst/>
              <a:gdLst/>
              <a:ahLst/>
              <a:cxnLst/>
              <a:rect l="l" t="t" r="r" b="b"/>
              <a:pathLst>
                <a:path w="555" h="29402" extrusionOk="0">
                  <a:moveTo>
                    <a:pt x="0" y="0"/>
                  </a:moveTo>
                  <a:lnTo>
                    <a:pt x="0" y="29402"/>
                  </a:lnTo>
                  <a:lnTo>
                    <a:pt x="555" y="29402"/>
                  </a:lnTo>
                  <a:lnTo>
                    <a:pt x="555" y="91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078093" y="1645326"/>
              <a:ext cx="212279" cy="393820"/>
            </a:xfrm>
            <a:custGeom>
              <a:avLst/>
              <a:gdLst/>
              <a:ahLst/>
              <a:cxnLst/>
              <a:rect l="l" t="t" r="r" b="b"/>
              <a:pathLst>
                <a:path w="2721" h="5048" extrusionOk="0">
                  <a:moveTo>
                    <a:pt x="1057" y="1"/>
                  </a:moveTo>
                  <a:lnTo>
                    <a:pt x="1" y="377"/>
                  </a:lnTo>
                  <a:lnTo>
                    <a:pt x="1683" y="5047"/>
                  </a:lnTo>
                  <a:lnTo>
                    <a:pt x="2721" y="4672"/>
                  </a:lnTo>
                  <a:lnTo>
                    <a:pt x="10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916131" y="4094098"/>
              <a:ext cx="516693" cy="43376"/>
            </a:xfrm>
            <a:custGeom>
              <a:avLst/>
              <a:gdLst/>
              <a:ahLst/>
              <a:cxnLst/>
              <a:rect l="l" t="t" r="r" b="b"/>
              <a:pathLst>
                <a:path w="6623" h="556" extrusionOk="0">
                  <a:moveTo>
                    <a:pt x="1" y="1"/>
                  </a:moveTo>
                  <a:lnTo>
                    <a:pt x="1" y="556"/>
                  </a:lnTo>
                  <a:lnTo>
                    <a:pt x="6622" y="556"/>
                  </a:lnTo>
                  <a:lnTo>
                    <a:pt x="66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236868" y="3958740"/>
              <a:ext cx="244421" cy="61476"/>
            </a:xfrm>
            <a:custGeom>
              <a:avLst/>
              <a:gdLst/>
              <a:ahLst/>
              <a:cxnLst/>
              <a:rect l="l" t="t" r="r" b="b"/>
              <a:pathLst>
                <a:path w="3133" h="788" extrusionOk="0">
                  <a:moveTo>
                    <a:pt x="1665" y="0"/>
                  </a:moveTo>
                  <a:lnTo>
                    <a:pt x="1182" y="54"/>
                  </a:lnTo>
                  <a:cubicBezTo>
                    <a:pt x="1095" y="42"/>
                    <a:pt x="1008" y="37"/>
                    <a:pt x="922" y="37"/>
                  </a:cubicBezTo>
                  <a:cubicBezTo>
                    <a:pt x="599" y="37"/>
                    <a:pt x="283" y="117"/>
                    <a:pt x="1" y="286"/>
                  </a:cubicBezTo>
                  <a:cubicBezTo>
                    <a:pt x="1021" y="609"/>
                    <a:pt x="2059" y="770"/>
                    <a:pt x="3132" y="788"/>
                  </a:cubicBezTo>
                  <a:lnTo>
                    <a:pt x="3007" y="304"/>
                  </a:lnTo>
                  <a:lnTo>
                    <a:pt x="16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2295537" y="2540249"/>
              <a:ext cx="753937" cy="1454824"/>
            </a:xfrm>
            <a:custGeom>
              <a:avLst/>
              <a:gdLst/>
              <a:ahLst/>
              <a:cxnLst/>
              <a:rect l="l" t="t" r="r" b="b"/>
              <a:pathLst>
                <a:path w="9664" h="18648" extrusionOk="0">
                  <a:moveTo>
                    <a:pt x="6622" y="1"/>
                  </a:moveTo>
                  <a:lnTo>
                    <a:pt x="4689" y="2810"/>
                  </a:lnTo>
                  <a:lnTo>
                    <a:pt x="1486" y="7517"/>
                  </a:lnTo>
                  <a:cubicBezTo>
                    <a:pt x="1003" y="8948"/>
                    <a:pt x="591" y="10434"/>
                    <a:pt x="251" y="11919"/>
                  </a:cubicBezTo>
                  <a:cubicBezTo>
                    <a:pt x="179" y="12277"/>
                    <a:pt x="90" y="12635"/>
                    <a:pt x="54" y="13010"/>
                  </a:cubicBezTo>
                  <a:cubicBezTo>
                    <a:pt x="18" y="13243"/>
                    <a:pt x="0" y="13476"/>
                    <a:pt x="0" y="13726"/>
                  </a:cubicBezTo>
                  <a:cubicBezTo>
                    <a:pt x="18" y="14281"/>
                    <a:pt x="90" y="14836"/>
                    <a:pt x="215" y="15391"/>
                  </a:cubicBezTo>
                  <a:lnTo>
                    <a:pt x="770" y="18200"/>
                  </a:lnTo>
                  <a:lnTo>
                    <a:pt x="2309" y="18647"/>
                  </a:lnTo>
                  <a:cubicBezTo>
                    <a:pt x="2524" y="17574"/>
                    <a:pt x="3007" y="16572"/>
                    <a:pt x="3687" y="15713"/>
                  </a:cubicBezTo>
                  <a:cubicBezTo>
                    <a:pt x="4206" y="15068"/>
                    <a:pt x="4868" y="14496"/>
                    <a:pt x="5101" y="13690"/>
                  </a:cubicBezTo>
                  <a:cubicBezTo>
                    <a:pt x="5226" y="13225"/>
                    <a:pt x="5190" y="12742"/>
                    <a:pt x="5226" y="12277"/>
                  </a:cubicBezTo>
                  <a:cubicBezTo>
                    <a:pt x="5423" y="10129"/>
                    <a:pt x="6997" y="8429"/>
                    <a:pt x="8071" y="6568"/>
                  </a:cubicBezTo>
                  <a:cubicBezTo>
                    <a:pt x="8948" y="5029"/>
                    <a:pt x="9485" y="3329"/>
                    <a:pt x="9664" y="1575"/>
                  </a:cubicBezTo>
                  <a:lnTo>
                    <a:pt x="9020" y="1253"/>
                  </a:lnTo>
                  <a:cubicBezTo>
                    <a:pt x="8232" y="824"/>
                    <a:pt x="7427" y="412"/>
                    <a:pt x="6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2299749" y="2568179"/>
              <a:ext cx="730220" cy="987124"/>
            </a:xfrm>
            <a:custGeom>
              <a:avLst/>
              <a:gdLst/>
              <a:ahLst/>
              <a:cxnLst/>
              <a:rect l="l" t="t" r="r" b="b"/>
              <a:pathLst>
                <a:path w="9360" h="12653" extrusionOk="0">
                  <a:moveTo>
                    <a:pt x="7248" y="1"/>
                  </a:moveTo>
                  <a:lnTo>
                    <a:pt x="4635" y="2452"/>
                  </a:lnTo>
                  <a:lnTo>
                    <a:pt x="1414" y="7159"/>
                  </a:lnTo>
                  <a:cubicBezTo>
                    <a:pt x="949" y="8608"/>
                    <a:pt x="537" y="10076"/>
                    <a:pt x="197" y="11561"/>
                  </a:cubicBezTo>
                  <a:cubicBezTo>
                    <a:pt x="125" y="11919"/>
                    <a:pt x="36" y="12295"/>
                    <a:pt x="0" y="12652"/>
                  </a:cubicBezTo>
                  <a:cubicBezTo>
                    <a:pt x="1235" y="11489"/>
                    <a:pt x="2541" y="10433"/>
                    <a:pt x="3955" y="9485"/>
                  </a:cubicBezTo>
                  <a:cubicBezTo>
                    <a:pt x="7015" y="7338"/>
                    <a:pt x="8590" y="3794"/>
                    <a:pt x="9359" y="1092"/>
                  </a:cubicBezTo>
                  <a:lnTo>
                    <a:pt x="8966" y="895"/>
                  </a:lnTo>
                  <a:cubicBezTo>
                    <a:pt x="8393" y="591"/>
                    <a:pt x="7820" y="287"/>
                    <a:pt x="724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14199" y="3109534"/>
              <a:ext cx="193087" cy="840846"/>
            </a:xfrm>
            <a:custGeom>
              <a:avLst/>
              <a:gdLst/>
              <a:ahLst/>
              <a:cxnLst/>
              <a:rect l="l" t="t" r="r" b="b"/>
              <a:pathLst>
                <a:path w="2475" h="10778" extrusionOk="0">
                  <a:moveTo>
                    <a:pt x="2345" y="0"/>
                  </a:moveTo>
                  <a:cubicBezTo>
                    <a:pt x="2306" y="0"/>
                    <a:pt x="2269" y="18"/>
                    <a:pt x="2255" y="59"/>
                  </a:cubicBezTo>
                  <a:lnTo>
                    <a:pt x="2255" y="76"/>
                  </a:lnTo>
                  <a:cubicBezTo>
                    <a:pt x="1772" y="1437"/>
                    <a:pt x="1289" y="2797"/>
                    <a:pt x="806" y="4157"/>
                  </a:cubicBezTo>
                  <a:cubicBezTo>
                    <a:pt x="555" y="4801"/>
                    <a:pt x="376" y="5463"/>
                    <a:pt x="269" y="6143"/>
                  </a:cubicBezTo>
                  <a:cubicBezTo>
                    <a:pt x="162" y="6841"/>
                    <a:pt x="144" y="7557"/>
                    <a:pt x="108" y="8255"/>
                  </a:cubicBezTo>
                  <a:cubicBezTo>
                    <a:pt x="72" y="9060"/>
                    <a:pt x="36" y="9865"/>
                    <a:pt x="0" y="10670"/>
                  </a:cubicBezTo>
                  <a:cubicBezTo>
                    <a:pt x="0" y="10742"/>
                    <a:pt x="50" y="10778"/>
                    <a:pt x="99" y="10778"/>
                  </a:cubicBezTo>
                  <a:cubicBezTo>
                    <a:pt x="148" y="10778"/>
                    <a:pt x="197" y="10742"/>
                    <a:pt x="197" y="10670"/>
                  </a:cubicBezTo>
                  <a:cubicBezTo>
                    <a:pt x="233" y="9955"/>
                    <a:pt x="269" y="9239"/>
                    <a:pt x="305" y="8523"/>
                  </a:cubicBezTo>
                  <a:cubicBezTo>
                    <a:pt x="341" y="7807"/>
                    <a:pt x="341" y="7127"/>
                    <a:pt x="430" y="6411"/>
                  </a:cubicBezTo>
                  <a:cubicBezTo>
                    <a:pt x="519" y="5731"/>
                    <a:pt x="681" y="5051"/>
                    <a:pt x="931" y="4407"/>
                  </a:cubicBezTo>
                  <a:cubicBezTo>
                    <a:pt x="1146" y="3727"/>
                    <a:pt x="1396" y="3083"/>
                    <a:pt x="1629" y="2403"/>
                  </a:cubicBezTo>
                  <a:lnTo>
                    <a:pt x="2452" y="112"/>
                  </a:lnTo>
                  <a:cubicBezTo>
                    <a:pt x="2474" y="46"/>
                    <a:pt x="2408" y="0"/>
                    <a:pt x="234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480189" y="1455512"/>
              <a:ext cx="908953" cy="598999"/>
            </a:xfrm>
            <a:custGeom>
              <a:avLst/>
              <a:gdLst/>
              <a:ahLst/>
              <a:cxnLst/>
              <a:rect l="l" t="t" r="r" b="b"/>
              <a:pathLst>
                <a:path w="11651" h="7678" extrusionOk="0">
                  <a:moveTo>
                    <a:pt x="7928" y="1378"/>
                  </a:moveTo>
                  <a:lnTo>
                    <a:pt x="3365" y="5315"/>
                  </a:lnTo>
                  <a:lnTo>
                    <a:pt x="1951" y="1378"/>
                  </a:lnTo>
                  <a:close/>
                  <a:moveTo>
                    <a:pt x="1" y="0"/>
                  </a:moveTo>
                  <a:lnTo>
                    <a:pt x="2739" y="7677"/>
                  </a:lnTo>
                  <a:lnTo>
                    <a:pt x="116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2183661" y="1364701"/>
              <a:ext cx="51880" cy="89561"/>
            </a:xfrm>
            <a:custGeom>
              <a:avLst/>
              <a:gdLst/>
              <a:ahLst/>
              <a:cxnLst/>
              <a:rect l="l" t="t" r="r" b="b"/>
              <a:pathLst>
                <a:path w="665" h="1148" extrusionOk="0">
                  <a:moveTo>
                    <a:pt x="570" y="0"/>
                  </a:moveTo>
                  <a:cubicBezTo>
                    <a:pt x="544" y="0"/>
                    <a:pt x="522" y="20"/>
                    <a:pt x="522" y="55"/>
                  </a:cubicBezTo>
                  <a:lnTo>
                    <a:pt x="21" y="1075"/>
                  </a:lnTo>
                  <a:cubicBezTo>
                    <a:pt x="1" y="1125"/>
                    <a:pt x="20" y="1147"/>
                    <a:pt x="47" y="1147"/>
                  </a:cubicBezTo>
                  <a:cubicBezTo>
                    <a:pt x="69" y="1147"/>
                    <a:pt x="95" y="1134"/>
                    <a:pt x="110" y="1111"/>
                  </a:cubicBezTo>
                  <a:cubicBezTo>
                    <a:pt x="146" y="1057"/>
                    <a:pt x="647" y="108"/>
                    <a:pt x="647" y="108"/>
                  </a:cubicBezTo>
                  <a:cubicBezTo>
                    <a:pt x="665" y="73"/>
                    <a:pt x="647" y="37"/>
                    <a:pt x="611" y="19"/>
                  </a:cubicBezTo>
                  <a:cubicBezTo>
                    <a:pt x="599" y="6"/>
                    <a:pt x="584" y="0"/>
                    <a:pt x="570" y="0"/>
                  </a:cubicBezTo>
                  <a:close/>
                </a:path>
              </a:pathLst>
            </a:custGeom>
            <a:solidFill>
              <a:srgbClr val="2E3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2215258" y="1226847"/>
              <a:ext cx="92916" cy="163597"/>
            </a:xfrm>
            <a:custGeom>
              <a:avLst/>
              <a:gdLst/>
              <a:ahLst/>
              <a:cxnLst/>
              <a:rect l="l" t="t" r="r" b="b"/>
              <a:pathLst>
                <a:path w="1191" h="2097" extrusionOk="0">
                  <a:moveTo>
                    <a:pt x="1041" y="0"/>
                  </a:moveTo>
                  <a:cubicBezTo>
                    <a:pt x="987" y="0"/>
                    <a:pt x="935" y="34"/>
                    <a:pt x="922" y="86"/>
                  </a:cubicBezTo>
                  <a:cubicBezTo>
                    <a:pt x="922" y="86"/>
                    <a:pt x="117" y="1804"/>
                    <a:pt x="45" y="1947"/>
                  </a:cubicBezTo>
                  <a:cubicBezTo>
                    <a:pt x="1" y="2035"/>
                    <a:pt x="32" y="2097"/>
                    <a:pt x="83" y="2097"/>
                  </a:cubicBezTo>
                  <a:cubicBezTo>
                    <a:pt x="115" y="2097"/>
                    <a:pt x="154" y="2073"/>
                    <a:pt x="188" y="2019"/>
                  </a:cubicBezTo>
                  <a:cubicBezTo>
                    <a:pt x="260" y="1893"/>
                    <a:pt x="1173" y="193"/>
                    <a:pt x="1173" y="193"/>
                  </a:cubicBezTo>
                  <a:cubicBezTo>
                    <a:pt x="1190" y="122"/>
                    <a:pt x="1173" y="50"/>
                    <a:pt x="1101" y="14"/>
                  </a:cubicBezTo>
                  <a:cubicBezTo>
                    <a:pt x="1082" y="5"/>
                    <a:pt x="1061"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2167122" y="1343403"/>
              <a:ext cx="615694" cy="295053"/>
            </a:xfrm>
            <a:custGeom>
              <a:avLst/>
              <a:gdLst/>
              <a:ahLst/>
              <a:cxnLst/>
              <a:rect l="l" t="t" r="r" b="b"/>
              <a:pathLst>
                <a:path w="7892" h="3782" extrusionOk="0">
                  <a:moveTo>
                    <a:pt x="584" y="0"/>
                  </a:moveTo>
                  <a:cubicBezTo>
                    <a:pt x="532" y="0"/>
                    <a:pt x="486" y="17"/>
                    <a:pt x="465" y="59"/>
                  </a:cubicBezTo>
                  <a:cubicBezTo>
                    <a:pt x="430" y="149"/>
                    <a:pt x="465" y="220"/>
                    <a:pt x="430" y="292"/>
                  </a:cubicBezTo>
                  <a:cubicBezTo>
                    <a:pt x="394" y="346"/>
                    <a:pt x="251" y="328"/>
                    <a:pt x="143" y="364"/>
                  </a:cubicBezTo>
                  <a:cubicBezTo>
                    <a:pt x="54" y="417"/>
                    <a:pt x="0" y="525"/>
                    <a:pt x="18" y="632"/>
                  </a:cubicBezTo>
                  <a:cubicBezTo>
                    <a:pt x="36" y="829"/>
                    <a:pt x="125" y="990"/>
                    <a:pt x="268" y="1115"/>
                  </a:cubicBezTo>
                  <a:cubicBezTo>
                    <a:pt x="555" y="1348"/>
                    <a:pt x="913" y="1509"/>
                    <a:pt x="1271" y="1580"/>
                  </a:cubicBezTo>
                  <a:lnTo>
                    <a:pt x="1271" y="1598"/>
                  </a:lnTo>
                  <a:cubicBezTo>
                    <a:pt x="1279" y="1597"/>
                    <a:pt x="1290" y="1596"/>
                    <a:pt x="1301" y="1596"/>
                  </a:cubicBezTo>
                  <a:cubicBezTo>
                    <a:pt x="1565" y="1596"/>
                    <a:pt x="2613" y="1956"/>
                    <a:pt x="2613" y="1956"/>
                  </a:cubicBezTo>
                  <a:cubicBezTo>
                    <a:pt x="3704" y="2332"/>
                    <a:pt x="4778" y="2726"/>
                    <a:pt x="5852" y="3101"/>
                  </a:cubicBezTo>
                  <a:lnTo>
                    <a:pt x="6925" y="3781"/>
                  </a:lnTo>
                  <a:lnTo>
                    <a:pt x="7892" y="3191"/>
                  </a:lnTo>
                  <a:lnTo>
                    <a:pt x="7212" y="1652"/>
                  </a:lnTo>
                  <a:lnTo>
                    <a:pt x="5655" y="1401"/>
                  </a:lnTo>
                  <a:lnTo>
                    <a:pt x="2756" y="1115"/>
                  </a:lnTo>
                  <a:cubicBezTo>
                    <a:pt x="2470" y="1079"/>
                    <a:pt x="2147" y="1008"/>
                    <a:pt x="1861" y="990"/>
                  </a:cubicBezTo>
                  <a:cubicBezTo>
                    <a:pt x="1807" y="775"/>
                    <a:pt x="1682" y="560"/>
                    <a:pt x="1539" y="381"/>
                  </a:cubicBezTo>
                  <a:cubicBezTo>
                    <a:pt x="1467" y="310"/>
                    <a:pt x="1378" y="256"/>
                    <a:pt x="1306" y="185"/>
                  </a:cubicBezTo>
                  <a:cubicBezTo>
                    <a:pt x="1110" y="95"/>
                    <a:pt x="913" y="41"/>
                    <a:pt x="698" y="24"/>
                  </a:cubicBezTo>
                  <a:cubicBezTo>
                    <a:pt x="661" y="9"/>
                    <a:pt x="621"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2895872" y="1609048"/>
              <a:ext cx="114526" cy="216492"/>
            </a:xfrm>
            <a:custGeom>
              <a:avLst/>
              <a:gdLst/>
              <a:ahLst/>
              <a:cxnLst/>
              <a:rect l="l" t="t" r="r" b="b"/>
              <a:pathLst>
                <a:path w="1468" h="2775" extrusionOk="0">
                  <a:moveTo>
                    <a:pt x="143" y="1"/>
                  </a:moveTo>
                  <a:lnTo>
                    <a:pt x="0" y="2774"/>
                  </a:lnTo>
                  <a:lnTo>
                    <a:pt x="1468" y="1039"/>
                  </a:lnTo>
                  <a:cubicBezTo>
                    <a:pt x="1360" y="1003"/>
                    <a:pt x="143" y="1"/>
                    <a:pt x="143" y="1"/>
                  </a:cubicBezTo>
                  <a:close/>
                </a:path>
              </a:pathLst>
            </a:custGeom>
            <a:solidFill>
              <a:srgbClr val="BC6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2398830" y="1271472"/>
              <a:ext cx="561318" cy="569588"/>
            </a:xfrm>
            <a:custGeom>
              <a:avLst/>
              <a:gdLst/>
              <a:ahLst/>
              <a:cxnLst/>
              <a:rect l="l" t="t" r="r" b="b"/>
              <a:pathLst>
                <a:path w="7195" h="7301" extrusionOk="0">
                  <a:moveTo>
                    <a:pt x="4003" y="1"/>
                  </a:moveTo>
                  <a:cubicBezTo>
                    <a:pt x="3826" y="1"/>
                    <a:pt x="3649" y="19"/>
                    <a:pt x="3472" y="51"/>
                  </a:cubicBezTo>
                  <a:cubicBezTo>
                    <a:pt x="2112" y="283"/>
                    <a:pt x="734" y="1124"/>
                    <a:pt x="359" y="2467"/>
                  </a:cubicBezTo>
                  <a:cubicBezTo>
                    <a:pt x="180" y="3165"/>
                    <a:pt x="1" y="4059"/>
                    <a:pt x="466" y="4614"/>
                  </a:cubicBezTo>
                  <a:cubicBezTo>
                    <a:pt x="734" y="4936"/>
                    <a:pt x="538" y="5419"/>
                    <a:pt x="1271" y="6171"/>
                  </a:cubicBezTo>
                  <a:cubicBezTo>
                    <a:pt x="1974" y="6908"/>
                    <a:pt x="2809" y="7301"/>
                    <a:pt x="3491" y="7301"/>
                  </a:cubicBezTo>
                  <a:cubicBezTo>
                    <a:pt x="3521" y="7301"/>
                    <a:pt x="3551" y="7300"/>
                    <a:pt x="3580" y="7298"/>
                  </a:cubicBezTo>
                  <a:cubicBezTo>
                    <a:pt x="5065" y="7209"/>
                    <a:pt x="6890" y="5885"/>
                    <a:pt x="6890" y="5885"/>
                  </a:cubicBezTo>
                  <a:lnTo>
                    <a:pt x="6872" y="4381"/>
                  </a:lnTo>
                  <a:cubicBezTo>
                    <a:pt x="7195" y="2842"/>
                    <a:pt x="6568" y="1286"/>
                    <a:pt x="5280" y="391"/>
                  </a:cubicBezTo>
                  <a:cubicBezTo>
                    <a:pt x="5083" y="248"/>
                    <a:pt x="4868" y="158"/>
                    <a:pt x="4653" y="87"/>
                  </a:cubicBezTo>
                  <a:cubicBezTo>
                    <a:pt x="4437" y="27"/>
                    <a:pt x="4220"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2693420" y="1740271"/>
              <a:ext cx="108987" cy="107583"/>
            </a:xfrm>
            <a:custGeom>
              <a:avLst/>
              <a:gdLst/>
              <a:ahLst/>
              <a:cxnLst/>
              <a:rect l="l" t="t" r="r" b="b"/>
              <a:pathLst>
                <a:path w="1397" h="1379" extrusionOk="0">
                  <a:moveTo>
                    <a:pt x="251" y="1"/>
                  </a:moveTo>
                  <a:cubicBezTo>
                    <a:pt x="251" y="1"/>
                    <a:pt x="591" y="538"/>
                    <a:pt x="287" y="931"/>
                  </a:cubicBezTo>
                  <a:cubicBezTo>
                    <a:pt x="1" y="1307"/>
                    <a:pt x="1289" y="1379"/>
                    <a:pt x="1289" y="1379"/>
                  </a:cubicBezTo>
                  <a:lnTo>
                    <a:pt x="1396" y="949"/>
                  </a:lnTo>
                  <a:lnTo>
                    <a:pt x="1289" y="878"/>
                  </a:lnTo>
                  <a:cubicBezTo>
                    <a:pt x="1021" y="556"/>
                    <a:pt x="698" y="287"/>
                    <a:pt x="341" y="72"/>
                  </a:cubicBezTo>
                  <a:lnTo>
                    <a:pt x="251"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471463" y="1652347"/>
              <a:ext cx="918705" cy="1038926"/>
            </a:xfrm>
            <a:custGeom>
              <a:avLst/>
              <a:gdLst/>
              <a:ahLst/>
              <a:cxnLst/>
              <a:rect l="l" t="t" r="r" b="b"/>
              <a:pathLst>
                <a:path w="11776" h="13317" extrusionOk="0">
                  <a:moveTo>
                    <a:pt x="6765" y="0"/>
                  </a:moveTo>
                  <a:lnTo>
                    <a:pt x="3490" y="1951"/>
                  </a:lnTo>
                  <a:cubicBezTo>
                    <a:pt x="2148" y="2148"/>
                    <a:pt x="931" y="2792"/>
                    <a:pt x="0" y="3758"/>
                  </a:cubicBezTo>
                  <a:lnTo>
                    <a:pt x="4420" y="7141"/>
                  </a:lnTo>
                  <a:lnTo>
                    <a:pt x="537" y="10380"/>
                  </a:lnTo>
                  <a:cubicBezTo>
                    <a:pt x="1503" y="11346"/>
                    <a:pt x="2649" y="12115"/>
                    <a:pt x="3919" y="12652"/>
                  </a:cubicBezTo>
                  <a:cubicBezTo>
                    <a:pt x="5103" y="13144"/>
                    <a:pt x="6165" y="13317"/>
                    <a:pt x="7073" y="13317"/>
                  </a:cubicBezTo>
                  <a:cubicBezTo>
                    <a:pt x="9243" y="13317"/>
                    <a:pt x="10540" y="12330"/>
                    <a:pt x="10540" y="12330"/>
                  </a:cubicBezTo>
                  <a:lnTo>
                    <a:pt x="10916" y="10899"/>
                  </a:lnTo>
                  <a:cubicBezTo>
                    <a:pt x="11775" y="8089"/>
                    <a:pt x="11274" y="5029"/>
                    <a:pt x="9538" y="2667"/>
                  </a:cubicBezTo>
                  <a:cubicBezTo>
                    <a:pt x="8751" y="1647"/>
                    <a:pt x="7820" y="752"/>
                    <a:pt x="6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2555877" y="1545855"/>
              <a:ext cx="126462" cy="135902"/>
            </a:xfrm>
            <a:custGeom>
              <a:avLst/>
              <a:gdLst/>
              <a:ahLst/>
              <a:cxnLst/>
              <a:rect l="l" t="t" r="r" b="b"/>
              <a:pathLst>
                <a:path w="1621" h="1742" extrusionOk="0">
                  <a:moveTo>
                    <a:pt x="343" y="1"/>
                  </a:moveTo>
                  <a:cubicBezTo>
                    <a:pt x="25" y="1"/>
                    <a:pt x="0" y="285"/>
                    <a:pt x="28" y="381"/>
                  </a:cubicBezTo>
                  <a:cubicBezTo>
                    <a:pt x="81" y="542"/>
                    <a:pt x="171" y="685"/>
                    <a:pt x="242" y="846"/>
                  </a:cubicBezTo>
                  <a:lnTo>
                    <a:pt x="1620" y="1741"/>
                  </a:lnTo>
                  <a:cubicBezTo>
                    <a:pt x="1620" y="1741"/>
                    <a:pt x="1388" y="399"/>
                    <a:pt x="726" y="95"/>
                  </a:cubicBezTo>
                  <a:cubicBezTo>
                    <a:pt x="566" y="28"/>
                    <a:pt x="441"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2313714" y="1260550"/>
              <a:ext cx="671553" cy="450693"/>
            </a:xfrm>
            <a:custGeom>
              <a:avLst/>
              <a:gdLst/>
              <a:ahLst/>
              <a:cxnLst/>
              <a:rect l="l" t="t" r="r" b="b"/>
              <a:pathLst>
                <a:path w="8608" h="5777" extrusionOk="0">
                  <a:moveTo>
                    <a:pt x="4370" y="0"/>
                  </a:moveTo>
                  <a:cubicBezTo>
                    <a:pt x="3696" y="0"/>
                    <a:pt x="3037" y="256"/>
                    <a:pt x="2541" y="728"/>
                  </a:cubicBezTo>
                  <a:cubicBezTo>
                    <a:pt x="1861" y="1372"/>
                    <a:pt x="1271" y="1748"/>
                    <a:pt x="358" y="1801"/>
                  </a:cubicBezTo>
                  <a:cubicBezTo>
                    <a:pt x="197" y="1801"/>
                    <a:pt x="0" y="1855"/>
                    <a:pt x="0" y="2016"/>
                  </a:cubicBezTo>
                  <a:cubicBezTo>
                    <a:pt x="0" y="2106"/>
                    <a:pt x="54" y="2177"/>
                    <a:pt x="125" y="2231"/>
                  </a:cubicBezTo>
                  <a:cubicBezTo>
                    <a:pt x="447" y="2481"/>
                    <a:pt x="805" y="2660"/>
                    <a:pt x="1199" y="2750"/>
                  </a:cubicBezTo>
                  <a:cubicBezTo>
                    <a:pt x="1159" y="2742"/>
                    <a:pt x="1119" y="2739"/>
                    <a:pt x="1079" y="2739"/>
                  </a:cubicBezTo>
                  <a:cubicBezTo>
                    <a:pt x="924" y="2739"/>
                    <a:pt x="776" y="2793"/>
                    <a:pt x="662" y="2893"/>
                  </a:cubicBezTo>
                  <a:cubicBezTo>
                    <a:pt x="483" y="3126"/>
                    <a:pt x="698" y="3466"/>
                    <a:pt x="966" y="3537"/>
                  </a:cubicBezTo>
                  <a:cubicBezTo>
                    <a:pt x="1024" y="3544"/>
                    <a:pt x="1081" y="3548"/>
                    <a:pt x="1138" y="3548"/>
                  </a:cubicBezTo>
                  <a:cubicBezTo>
                    <a:pt x="1365" y="3548"/>
                    <a:pt x="1586" y="3491"/>
                    <a:pt x="1772" y="3376"/>
                  </a:cubicBezTo>
                  <a:cubicBezTo>
                    <a:pt x="1772" y="3376"/>
                    <a:pt x="2130" y="3501"/>
                    <a:pt x="2649" y="4128"/>
                  </a:cubicBezTo>
                  <a:cubicBezTo>
                    <a:pt x="2992" y="4558"/>
                    <a:pt x="3260" y="4625"/>
                    <a:pt x="3395" y="4625"/>
                  </a:cubicBezTo>
                  <a:cubicBezTo>
                    <a:pt x="3456" y="4625"/>
                    <a:pt x="3490" y="4611"/>
                    <a:pt x="3490" y="4611"/>
                  </a:cubicBezTo>
                  <a:cubicBezTo>
                    <a:pt x="3382" y="4342"/>
                    <a:pt x="3114" y="3931"/>
                    <a:pt x="3436" y="3770"/>
                  </a:cubicBezTo>
                  <a:cubicBezTo>
                    <a:pt x="3459" y="3758"/>
                    <a:pt x="3485" y="3753"/>
                    <a:pt x="3514" y="3753"/>
                  </a:cubicBezTo>
                  <a:cubicBezTo>
                    <a:pt x="3885" y="3753"/>
                    <a:pt x="4673" y="4676"/>
                    <a:pt x="4474" y="5291"/>
                  </a:cubicBezTo>
                  <a:cubicBezTo>
                    <a:pt x="4474" y="5291"/>
                    <a:pt x="4545" y="5523"/>
                    <a:pt x="4975" y="5720"/>
                  </a:cubicBezTo>
                  <a:cubicBezTo>
                    <a:pt x="5073" y="5761"/>
                    <a:pt x="5234" y="5777"/>
                    <a:pt x="5425" y="5777"/>
                  </a:cubicBezTo>
                  <a:cubicBezTo>
                    <a:pt x="6075" y="5777"/>
                    <a:pt x="7069" y="5595"/>
                    <a:pt x="7069" y="5595"/>
                  </a:cubicBezTo>
                  <a:lnTo>
                    <a:pt x="8124" y="4987"/>
                  </a:lnTo>
                  <a:cubicBezTo>
                    <a:pt x="8124" y="4987"/>
                    <a:pt x="8608" y="2893"/>
                    <a:pt x="7623" y="1461"/>
                  </a:cubicBezTo>
                  <a:cubicBezTo>
                    <a:pt x="6753" y="234"/>
                    <a:pt x="5614" y="153"/>
                    <a:pt x="5328" y="153"/>
                  </a:cubicBezTo>
                  <a:cubicBezTo>
                    <a:pt x="5285" y="153"/>
                    <a:pt x="5261" y="155"/>
                    <a:pt x="5261" y="155"/>
                  </a:cubicBezTo>
                  <a:cubicBezTo>
                    <a:pt x="4970" y="51"/>
                    <a:pt x="4668" y="0"/>
                    <a:pt x="4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1911619" y="1709455"/>
              <a:ext cx="927052" cy="892726"/>
            </a:xfrm>
            <a:custGeom>
              <a:avLst/>
              <a:gdLst/>
              <a:ahLst/>
              <a:cxnLst/>
              <a:rect l="l" t="t" r="r" b="b"/>
              <a:pathLst>
                <a:path w="11883" h="11443" extrusionOk="0">
                  <a:moveTo>
                    <a:pt x="1014" y="0"/>
                  </a:moveTo>
                  <a:cubicBezTo>
                    <a:pt x="1010" y="0"/>
                    <a:pt x="1006" y="1"/>
                    <a:pt x="1002" y="2"/>
                  </a:cubicBezTo>
                  <a:cubicBezTo>
                    <a:pt x="823" y="38"/>
                    <a:pt x="1002" y="1112"/>
                    <a:pt x="967" y="1792"/>
                  </a:cubicBezTo>
                  <a:cubicBezTo>
                    <a:pt x="913" y="1398"/>
                    <a:pt x="770" y="628"/>
                    <a:pt x="770" y="628"/>
                  </a:cubicBezTo>
                  <a:cubicBezTo>
                    <a:pt x="770" y="628"/>
                    <a:pt x="668" y="54"/>
                    <a:pt x="531" y="54"/>
                  </a:cubicBezTo>
                  <a:cubicBezTo>
                    <a:pt x="527" y="54"/>
                    <a:pt x="523" y="55"/>
                    <a:pt x="519" y="56"/>
                  </a:cubicBezTo>
                  <a:cubicBezTo>
                    <a:pt x="376" y="74"/>
                    <a:pt x="537" y="968"/>
                    <a:pt x="591" y="1577"/>
                  </a:cubicBezTo>
                  <a:cubicBezTo>
                    <a:pt x="483" y="1219"/>
                    <a:pt x="448" y="1022"/>
                    <a:pt x="340" y="682"/>
                  </a:cubicBezTo>
                  <a:cubicBezTo>
                    <a:pt x="309" y="588"/>
                    <a:pt x="250" y="383"/>
                    <a:pt x="139" y="383"/>
                  </a:cubicBezTo>
                  <a:cubicBezTo>
                    <a:pt x="124" y="383"/>
                    <a:pt x="107" y="387"/>
                    <a:pt x="90" y="396"/>
                  </a:cubicBezTo>
                  <a:cubicBezTo>
                    <a:pt x="0" y="432"/>
                    <a:pt x="90" y="1058"/>
                    <a:pt x="179" y="1845"/>
                  </a:cubicBezTo>
                  <a:cubicBezTo>
                    <a:pt x="233" y="2346"/>
                    <a:pt x="143" y="2919"/>
                    <a:pt x="233" y="3313"/>
                  </a:cubicBezTo>
                  <a:cubicBezTo>
                    <a:pt x="269" y="3563"/>
                    <a:pt x="680" y="3850"/>
                    <a:pt x="752" y="4100"/>
                  </a:cubicBezTo>
                  <a:lnTo>
                    <a:pt x="770" y="4547"/>
                  </a:lnTo>
                  <a:cubicBezTo>
                    <a:pt x="537" y="6355"/>
                    <a:pt x="895" y="8198"/>
                    <a:pt x="1808" y="9773"/>
                  </a:cubicBezTo>
                  <a:cubicBezTo>
                    <a:pt x="2058" y="10256"/>
                    <a:pt x="2416" y="10668"/>
                    <a:pt x="2846" y="10990"/>
                  </a:cubicBezTo>
                  <a:cubicBezTo>
                    <a:pt x="3284" y="11282"/>
                    <a:pt x="3797" y="11442"/>
                    <a:pt x="4330" y="11442"/>
                  </a:cubicBezTo>
                  <a:cubicBezTo>
                    <a:pt x="4384" y="11442"/>
                    <a:pt x="4438" y="11440"/>
                    <a:pt x="4492" y="11437"/>
                  </a:cubicBezTo>
                  <a:cubicBezTo>
                    <a:pt x="5190" y="11419"/>
                    <a:pt x="5888" y="11258"/>
                    <a:pt x="6550" y="10972"/>
                  </a:cubicBezTo>
                  <a:cubicBezTo>
                    <a:pt x="8572" y="10167"/>
                    <a:pt x="10362" y="8842"/>
                    <a:pt x="11722" y="7142"/>
                  </a:cubicBezTo>
                  <a:cubicBezTo>
                    <a:pt x="11775" y="7089"/>
                    <a:pt x="11829" y="7017"/>
                    <a:pt x="11883" y="6945"/>
                  </a:cubicBezTo>
                  <a:lnTo>
                    <a:pt x="6783" y="3349"/>
                  </a:lnTo>
                  <a:lnTo>
                    <a:pt x="6550" y="3510"/>
                  </a:lnTo>
                  <a:cubicBezTo>
                    <a:pt x="6442" y="3599"/>
                    <a:pt x="6281" y="3706"/>
                    <a:pt x="6085" y="3850"/>
                  </a:cubicBezTo>
                  <a:cubicBezTo>
                    <a:pt x="5691" y="4154"/>
                    <a:pt x="5297" y="4458"/>
                    <a:pt x="4939" y="4798"/>
                  </a:cubicBezTo>
                  <a:cubicBezTo>
                    <a:pt x="4295" y="5424"/>
                    <a:pt x="3096" y="7035"/>
                    <a:pt x="3096" y="7035"/>
                  </a:cubicBezTo>
                  <a:lnTo>
                    <a:pt x="1521" y="4136"/>
                  </a:lnTo>
                  <a:cubicBezTo>
                    <a:pt x="2205" y="2120"/>
                    <a:pt x="2167" y="1272"/>
                    <a:pt x="2048" y="1272"/>
                  </a:cubicBezTo>
                  <a:cubicBezTo>
                    <a:pt x="2045" y="1272"/>
                    <a:pt x="2043" y="1272"/>
                    <a:pt x="2040" y="1273"/>
                  </a:cubicBezTo>
                  <a:cubicBezTo>
                    <a:pt x="1915" y="1291"/>
                    <a:pt x="1843" y="1810"/>
                    <a:pt x="1772" y="1953"/>
                  </a:cubicBezTo>
                  <a:cubicBezTo>
                    <a:pt x="1826" y="1505"/>
                    <a:pt x="1826" y="199"/>
                    <a:pt x="1647" y="199"/>
                  </a:cubicBezTo>
                  <a:cubicBezTo>
                    <a:pt x="1468" y="199"/>
                    <a:pt x="1521" y="1434"/>
                    <a:pt x="1503" y="1827"/>
                  </a:cubicBezTo>
                  <a:cubicBezTo>
                    <a:pt x="1416" y="1214"/>
                    <a:pt x="1191" y="0"/>
                    <a:pt x="10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261990" y="1983214"/>
              <a:ext cx="564126" cy="618581"/>
            </a:xfrm>
            <a:custGeom>
              <a:avLst/>
              <a:gdLst/>
              <a:ahLst/>
              <a:cxnLst/>
              <a:rect l="l" t="t" r="r" b="b"/>
              <a:pathLst>
                <a:path w="7231" h="7929" extrusionOk="0">
                  <a:moveTo>
                    <a:pt x="2059" y="1"/>
                  </a:moveTo>
                  <a:cubicBezTo>
                    <a:pt x="1934" y="90"/>
                    <a:pt x="1773" y="197"/>
                    <a:pt x="1594" y="341"/>
                  </a:cubicBezTo>
                  <a:cubicBezTo>
                    <a:pt x="1862" y="663"/>
                    <a:pt x="3043" y="2041"/>
                    <a:pt x="4081" y="2756"/>
                  </a:cubicBezTo>
                  <a:cubicBezTo>
                    <a:pt x="4618" y="3150"/>
                    <a:pt x="5155" y="3490"/>
                    <a:pt x="5727" y="3794"/>
                  </a:cubicBezTo>
                  <a:cubicBezTo>
                    <a:pt x="5727" y="3794"/>
                    <a:pt x="2399" y="7481"/>
                    <a:pt x="1" y="7928"/>
                  </a:cubicBezTo>
                  <a:cubicBezTo>
                    <a:pt x="699" y="7892"/>
                    <a:pt x="1397" y="7731"/>
                    <a:pt x="2041" y="7463"/>
                  </a:cubicBezTo>
                  <a:cubicBezTo>
                    <a:pt x="4063" y="6640"/>
                    <a:pt x="5853" y="5333"/>
                    <a:pt x="7231" y="3633"/>
                  </a:cubicBezTo>
                  <a:lnTo>
                    <a:pt x="2059"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2750293" y="1638616"/>
              <a:ext cx="301996" cy="183647"/>
            </a:xfrm>
            <a:custGeom>
              <a:avLst/>
              <a:gdLst/>
              <a:ahLst/>
              <a:cxnLst/>
              <a:rect l="l" t="t" r="r" b="b"/>
              <a:pathLst>
                <a:path w="3871" h="2354" extrusionOk="0">
                  <a:moveTo>
                    <a:pt x="2669" y="0"/>
                  </a:moveTo>
                  <a:cubicBezTo>
                    <a:pt x="2326" y="0"/>
                    <a:pt x="1968" y="97"/>
                    <a:pt x="1652" y="248"/>
                  </a:cubicBezTo>
                  <a:cubicBezTo>
                    <a:pt x="846" y="642"/>
                    <a:pt x="256" y="1358"/>
                    <a:pt x="23" y="2216"/>
                  </a:cubicBezTo>
                  <a:cubicBezTo>
                    <a:pt x="0" y="2296"/>
                    <a:pt x="64" y="2354"/>
                    <a:pt x="122" y="2354"/>
                  </a:cubicBezTo>
                  <a:cubicBezTo>
                    <a:pt x="156" y="2354"/>
                    <a:pt x="189" y="2334"/>
                    <a:pt x="202" y="2288"/>
                  </a:cubicBezTo>
                  <a:cubicBezTo>
                    <a:pt x="220" y="2270"/>
                    <a:pt x="220" y="2252"/>
                    <a:pt x="220" y="2216"/>
                  </a:cubicBezTo>
                  <a:lnTo>
                    <a:pt x="256" y="2216"/>
                  </a:lnTo>
                  <a:cubicBezTo>
                    <a:pt x="256" y="2270"/>
                    <a:pt x="292" y="2306"/>
                    <a:pt x="345" y="2306"/>
                  </a:cubicBezTo>
                  <a:lnTo>
                    <a:pt x="381" y="2306"/>
                  </a:lnTo>
                  <a:cubicBezTo>
                    <a:pt x="435" y="2306"/>
                    <a:pt x="471" y="2270"/>
                    <a:pt x="488" y="2216"/>
                  </a:cubicBezTo>
                  <a:cubicBezTo>
                    <a:pt x="488" y="2216"/>
                    <a:pt x="488" y="2199"/>
                    <a:pt x="488" y="2199"/>
                  </a:cubicBezTo>
                  <a:cubicBezTo>
                    <a:pt x="775" y="2020"/>
                    <a:pt x="1079" y="1876"/>
                    <a:pt x="1401" y="1751"/>
                  </a:cubicBezTo>
                  <a:cubicBezTo>
                    <a:pt x="1687" y="1590"/>
                    <a:pt x="1992" y="1429"/>
                    <a:pt x="2278" y="1286"/>
                  </a:cubicBezTo>
                  <a:cubicBezTo>
                    <a:pt x="2618" y="1125"/>
                    <a:pt x="2958" y="1000"/>
                    <a:pt x="3334" y="946"/>
                  </a:cubicBezTo>
                  <a:cubicBezTo>
                    <a:pt x="3531" y="910"/>
                    <a:pt x="3710" y="946"/>
                    <a:pt x="3835" y="785"/>
                  </a:cubicBezTo>
                  <a:cubicBezTo>
                    <a:pt x="3871" y="749"/>
                    <a:pt x="3871" y="695"/>
                    <a:pt x="3853" y="660"/>
                  </a:cubicBezTo>
                  <a:cubicBezTo>
                    <a:pt x="3583" y="183"/>
                    <a:pt x="3140" y="0"/>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2772996" y="1318672"/>
              <a:ext cx="78873" cy="52036"/>
            </a:xfrm>
            <a:custGeom>
              <a:avLst/>
              <a:gdLst/>
              <a:ahLst/>
              <a:cxnLst/>
              <a:rect l="l" t="t" r="r" b="b"/>
              <a:pathLst>
                <a:path w="1011" h="667" extrusionOk="0">
                  <a:moveTo>
                    <a:pt x="90" y="1"/>
                  </a:moveTo>
                  <a:cubicBezTo>
                    <a:pt x="18" y="1"/>
                    <a:pt x="1" y="90"/>
                    <a:pt x="54" y="108"/>
                  </a:cubicBezTo>
                  <a:lnTo>
                    <a:pt x="72" y="108"/>
                  </a:lnTo>
                  <a:cubicBezTo>
                    <a:pt x="394" y="179"/>
                    <a:pt x="698" y="358"/>
                    <a:pt x="895" y="645"/>
                  </a:cubicBezTo>
                  <a:cubicBezTo>
                    <a:pt x="906" y="660"/>
                    <a:pt x="921" y="667"/>
                    <a:pt x="936" y="667"/>
                  </a:cubicBezTo>
                  <a:cubicBezTo>
                    <a:pt x="973" y="667"/>
                    <a:pt x="1010" y="629"/>
                    <a:pt x="985" y="591"/>
                  </a:cubicBezTo>
                  <a:cubicBezTo>
                    <a:pt x="770" y="287"/>
                    <a:pt x="448" y="90"/>
                    <a:pt x="9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2872155" y="1396844"/>
              <a:ext cx="19036" cy="22078"/>
            </a:xfrm>
            <a:custGeom>
              <a:avLst/>
              <a:gdLst/>
              <a:ahLst/>
              <a:cxnLst/>
              <a:rect l="l" t="t" r="r" b="b"/>
              <a:pathLst>
                <a:path w="244" h="283" extrusionOk="0">
                  <a:moveTo>
                    <a:pt x="72" y="1"/>
                  </a:moveTo>
                  <a:cubicBezTo>
                    <a:pt x="54" y="1"/>
                    <a:pt x="36" y="1"/>
                    <a:pt x="36" y="19"/>
                  </a:cubicBezTo>
                  <a:cubicBezTo>
                    <a:pt x="0" y="36"/>
                    <a:pt x="0" y="72"/>
                    <a:pt x="36" y="90"/>
                  </a:cubicBezTo>
                  <a:lnTo>
                    <a:pt x="72" y="126"/>
                  </a:lnTo>
                  <a:lnTo>
                    <a:pt x="107" y="162"/>
                  </a:lnTo>
                  <a:cubicBezTo>
                    <a:pt x="107" y="180"/>
                    <a:pt x="125" y="180"/>
                    <a:pt x="125" y="197"/>
                  </a:cubicBezTo>
                  <a:cubicBezTo>
                    <a:pt x="125" y="215"/>
                    <a:pt x="125" y="215"/>
                    <a:pt x="125" y="215"/>
                  </a:cubicBezTo>
                  <a:cubicBezTo>
                    <a:pt x="125" y="233"/>
                    <a:pt x="125" y="233"/>
                    <a:pt x="125" y="251"/>
                  </a:cubicBezTo>
                  <a:cubicBezTo>
                    <a:pt x="132" y="272"/>
                    <a:pt x="153" y="282"/>
                    <a:pt x="175" y="282"/>
                  </a:cubicBezTo>
                  <a:cubicBezTo>
                    <a:pt x="208" y="282"/>
                    <a:pt x="244" y="259"/>
                    <a:pt x="233" y="215"/>
                  </a:cubicBezTo>
                  <a:cubicBezTo>
                    <a:pt x="215" y="144"/>
                    <a:pt x="161" y="72"/>
                    <a:pt x="107" y="19"/>
                  </a:cubicBezTo>
                  <a:cubicBezTo>
                    <a:pt x="90" y="1"/>
                    <a:pt x="72"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2902035" y="1464952"/>
              <a:ext cx="33859" cy="107505"/>
            </a:xfrm>
            <a:custGeom>
              <a:avLst/>
              <a:gdLst/>
              <a:ahLst/>
              <a:cxnLst/>
              <a:rect l="l" t="t" r="r" b="b"/>
              <a:pathLst>
                <a:path w="434" h="1378" extrusionOk="0">
                  <a:moveTo>
                    <a:pt x="64" y="0"/>
                  </a:moveTo>
                  <a:cubicBezTo>
                    <a:pt x="34" y="0"/>
                    <a:pt x="0" y="26"/>
                    <a:pt x="11" y="58"/>
                  </a:cubicBezTo>
                  <a:cubicBezTo>
                    <a:pt x="100" y="488"/>
                    <a:pt x="208" y="917"/>
                    <a:pt x="333" y="1347"/>
                  </a:cubicBezTo>
                  <a:cubicBezTo>
                    <a:pt x="340" y="1368"/>
                    <a:pt x="358" y="1378"/>
                    <a:pt x="377" y="1378"/>
                  </a:cubicBezTo>
                  <a:cubicBezTo>
                    <a:pt x="405" y="1378"/>
                    <a:pt x="433" y="1354"/>
                    <a:pt x="422" y="1311"/>
                  </a:cubicBezTo>
                  <a:cubicBezTo>
                    <a:pt x="297" y="899"/>
                    <a:pt x="208" y="470"/>
                    <a:pt x="100" y="40"/>
                  </a:cubicBezTo>
                  <a:cubicBezTo>
                    <a:pt x="100" y="12"/>
                    <a:pt x="83" y="0"/>
                    <a:pt x="6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2705278" y="1397624"/>
              <a:ext cx="100717" cy="158214"/>
            </a:xfrm>
            <a:custGeom>
              <a:avLst/>
              <a:gdLst/>
              <a:ahLst/>
              <a:cxnLst/>
              <a:rect l="l" t="t" r="r" b="b"/>
              <a:pathLst>
                <a:path w="1291" h="2028" extrusionOk="0">
                  <a:moveTo>
                    <a:pt x="74" y="0"/>
                  </a:moveTo>
                  <a:cubicBezTo>
                    <a:pt x="31" y="0"/>
                    <a:pt x="0" y="68"/>
                    <a:pt x="45" y="98"/>
                  </a:cubicBezTo>
                  <a:cubicBezTo>
                    <a:pt x="672" y="545"/>
                    <a:pt x="940" y="1297"/>
                    <a:pt x="1173" y="1995"/>
                  </a:cubicBezTo>
                  <a:cubicBezTo>
                    <a:pt x="1180" y="2017"/>
                    <a:pt x="1203" y="2027"/>
                    <a:pt x="1227" y="2027"/>
                  </a:cubicBezTo>
                  <a:cubicBezTo>
                    <a:pt x="1259" y="2027"/>
                    <a:pt x="1291" y="2008"/>
                    <a:pt x="1280" y="1977"/>
                  </a:cubicBezTo>
                  <a:cubicBezTo>
                    <a:pt x="1030" y="1243"/>
                    <a:pt x="743" y="474"/>
                    <a:pt x="99" y="9"/>
                  </a:cubicBezTo>
                  <a:cubicBezTo>
                    <a:pt x="90" y="3"/>
                    <a:pt x="82" y="0"/>
                    <a:pt x="7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796167" y="1439129"/>
              <a:ext cx="48369" cy="88781"/>
            </a:xfrm>
            <a:custGeom>
              <a:avLst/>
              <a:gdLst/>
              <a:ahLst/>
              <a:cxnLst/>
              <a:rect l="l" t="t" r="r" b="b"/>
              <a:pathLst>
                <a:path w="620" h="1138" extrusionOk="0">
                  <a:moveTo>
                    <a:pt x="72" y="1"/>
                  </a:moveTo>
                  <a:cubicBezTo>
                    <a:pt x="36" y="1"/>
                    <a:pt x="1" y="42"/>
                    <a:pt x="26" y="67"/>
                  </a:cubicBezTo>
                  <a:cubicBezTo>
                    <a:pt x="223" y="407"/>
                    <a:pt x="384" y="747"/>
                    <a:pt x="509" y="1105"/>
                  </a:cubicBezTo>
                  <a:cubicBezTo>
                    <a:pt x="516" y="1127"/>
                    <a:pt x="540" y="1137"/>
                    <a:pt x="561" y="1137"/>
                  </a:cubicBezTo>
                  <a:cubicBezTo>
                    <a:pt x="592" y="1137"/>
                    <a:pt x="619" y="1118"/>
                    <a:pt x="598" y="1087"/>
                  </a:cubicBezTo>
                  <a:cubicBezTo>
                    <a:pt x="473" y="711"/>
                    <a:pt x="312" y="353"/>
                    <a:pt x="115" y="31"/>
                  </a:cubicBezTo>
                  <a:cubicBezTo>
                    <a:pt x="104" y="9"/>
                    <a:pt x="88"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827451" y="1588452"/>
              <a:ext cx="19582" cy="23483"/>
            </a:xfrm>
            <a:custGeom>
              <a:avLst/>
              <a:gdLst/>
              <a:ahLst/>
              <a:cxnLst/>
              <a:rect l="l" t="t" r="r" b="b"/>
              <a:pathLst>
                <a:path w="251" h="301" extrusionOk="0">
                  <a:moveTo>
                    <a:pt x="47" y="1"/>
                  </a:moveTo>
                  <a:cubicBezTo>
                    <a:pt x="41" y="1"/>
                    <a:pt x="36" y="5"/>
                    <a:pt x="36" y="14"/>
                  </a:cubicBezTo>
                  <a:cubicBezTo>
                    <a:pt x="0" y="14"/>
                    <a:pt x="0" y="50"/>
                    <a:pt x="18" y="86"/>
                  </a:cubicBezTo>
                  <a:lnTo>
                    <a:pt x="144" y="265"/>
                  </a:lnTo>
                  <a:cubicBezTo>
                    <a:pt x="162" y="283"/>
                    <a:pt x="162" y="283"/>
                    <a:pt x="179" y="300"/>
                  </a:cubicBezTo>
                  <a:lnTo>
                    <a:pt x="215" y="300"/>
                  </a:lnTo>
                  <a:cubicBezTo>
                    <a:pt x="251" y="283"/>
                    <a:pt x="251" y="247"/>
                    <a:pt x="233" y="229"/>
                  </a:cubicBezTo>
                  <a:cubicBezTo>
                    <a:pt x="197" y="157"/>
                    <a:pt x="144" y="104"/>
                    <a:pt x="108" y="32"/>
                  </a:cubicBezTo>
                  <a:cubicBezTo>
                    <a:pt x="90" y="14"/>
                    <a:pt x="90" y="14"/>
                    <a:pt x="72" y="14"/>
                  </a:cubicBezTo>
                  <a:cubicBezTo>
                    <a:pt x="63" y="5"/>
                    <a:pt x="54" y="1"/>
                    <a:pt x="4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2638418" y="1477513"/>
              <a:ext cx="105944" cy="109845"/>
            </a:xfrm>
            <a:custGeom>
              <a:avLst/>
              <a:gdLst/>
              <a:ahLst/>
              <a:cxnLst/>
              <a:rect l="l" t="t" r="r" b="b"/>
              <a:pathLst>
                <a:path w="1358" h="1408" extrusionOk="0">
                  <a:moveTo>
                    <a:pt x="74" y="0"/>
                  </a:moveTo>
                  <a:cubicBezTo>
                    <a:pt x="38" y="0"/>
                    <a:pt x="0" y="38"/>
                    <a:pt x="26" y="76"/>
                  </a:cubicBezTo>
                  <a:cubicBezTo>
                    <a:pt x="276" y="649"/>
                    <a:pt x="670" y="1204"/>
                    <a:pt x="1278" y="1400"/>
                  </a:cubicBezTo>
                  <a:cubicBezTo>
                    <a:pt x="1286" y="1405"/>
                    <a:pt x="1293" y="1408"/>
                    <a:pt x="1300" y="1408"/>
                  </a:cubicBezTo>
                  <a:cubicBezTo>
                    <a:pt x="1340" y="1408"/>
                    <a:pt x="1358" y="1326"/>
                    <a:pt x="1296" y="1311"/>
                  </a:cubicBezTo>
                  <a:cubicBezTo>
                    <a:pt x="723" y="1114"/>
                    <a:pt x="348" y="559"/>
                    <a:pt x="115" y="22"/>
                  </a:cubicBezTo>
                  <a:cubicBezTo>
                    <a:pt x="105" y="7"/>
                    <a:pt x="89" y="0"/>
                    <a:pt x="7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2457888" y="1455434"/>
              <a:ext cx="98065" cy="56171"/>
            </a:xfrm>
            <a:custGeom>
              <a:avLst/>
              <a:gdLst/>
              <a:ahLst/>
              <a:cxnLst/>
              <a:rect l="l" t="t" r="r" b="b"/>
              <a:pathLst>
                <a:path w="1257" h="720" extrusionOk="0">
                  <a:moveTo>
                    <a:pt x="1190" y="0"/>
                  </a:moveTo>
                  <a:cubicBezTo>
                    <a:pt x="1179" y="0"/>
                    <a:pt x="1167" y="6"/>
                    <a:pt x="1158" y="19"/>
                  </a:cubicBezTo>
                  <a:cubicBezTo>
                    <a:pt x="818" y="288"/>
                    <a:pt x="461" y="484"/>
                    <a:pt x="49" y="628"/>
                  </a:cubicBezTo>
                  <a:cubicBezTo>
                    <a:pt x="0" y="644"/>
                    <a:pt x="11" y="719"/>
                    <a:pt x="67" y="719"/>
                  </a:cubicBezTo>
                  <a:cubicBezTo>
                    <a:pt x="72" y="719"/>
                    <a:pt x="78" y="719"/>
                    <a:pt x="85" y="717"/>
                  </a:cubicBezTo>
                  <a:cubicBezTo>
                    <a:pt x="496" y="574"/>
                    <a:pt x="890" y="359"/>
                    <a:pt x="1230" y="91"/>
                  </a:cubicBezTo>
                  <a:cubicBezTo>
                    <a:pt x="1257" y="50"/>
                    <a:pt x="1223" y="0"/>
                    <a:pt x="119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2405852" y="1414476"/>
              <a:ext cx="40568" cy="13185"/>
            </a:xfrm>
            <a:custGeom>
              <a:avLst/>
              <a:gdLst/>
              <a:ahLst/>
              <a:cxnLst/>
              <a:rect l="l" t="t" r="r" b="b"/>
              <a:pathLst>
                <a:path w="520" h="169" extrusionOk="0">
                  <a:moveTo>
                    <a:pt x="465" y="0"/>
                  </a:moveTo>
                  <a:cubicBezTo>
                    <a:pt x="458" y="0"/>
                    <a:pt x="452" y="2"/>
                    <a:pt x="448" y="7"/>
                  </a:cubicBezTo>
                  <a:lnTo>
                    <a:pt x="54" y="61"/>
                  </a:lnTo>
                  <a:cubicBezTo>
                    <a:pt x="18" y="79"/>
                    <a:pt x="0" y="97"/>
                    <a:pt x="18" y="133"/>
                  </a:cubicBezTo>
                  <a:cubicBezTo>
                    <a:pt x="18" y="150"/>
                    <a:pt x="54" y="168"/>
                    <a:pt x="72" y="168"/>
                  </a:cubicBezTo>
                  <a:lnTo>
                    <a:pt x="483" y="97"/>
                  </a:lnTo>
                  <a:cubicBezTo>
                    <a:pt x="501" y="97"/>
                    <a:pt x="519" y="61"/>
                    <a:pt x="501" y="43"/>
                  </a:cubicBezTo>
                  <a:cubicBezTo>
                    <a:pt x="501" y="17"/>
                    <a:pt x="482" y="0"/>
                    <a:pt x="46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2470059" y="1395908"/>
              <a:ext cx="29412" cy="16383"/>
            </a:xfrm>
            <a:custGeom>
              <a:avLst/>
              <a:gdLst/>
              <a:ahLst/>
              <a:cxnLst/>
              <a:rect l="l" t="t" r="r" b="b"/>
              <a:pathLst>
                <a:path w="377" h="210" extrusionOk="0">
                  <a:moveTo>
                    <a:pt x="333" y="1"/>
                  </a:moveTo>
                  <a:cubicBezTo>
                    <a:pt x="322" y="1"/>
                    <a:pt x="312" y="5"/>
                    <a:pt x="305" y="13"/>
                  </a:cubicBezTo>
                  <a:lnTo>
                    <a:pt x="36" y="120"/>
                  </a:lnTo>
                  <a:cubicBezTo>
                    <a:pt x="18" y="138"/>
                    <a:pt x="0" y="156"/>
                    <a:pt x="18" y="192"/>
                  </a:cubicBezTo>
                  <a:cubicBezTo>
                    <a:pt x="36" y="209"/>
                    <a:pt x="72" y="209"/>
                    <a:pt x="90" y="209"/>
                  </a:cubicBezTo>
                  <a:lnTo>
                    <a:pt x="358" y="84"/>
                  </a:lnTo>
                  <a:cubicBezTo>
                    <a:pt x="376" y="84"/>
                    <a:pt x="376" y="48"/>
                    <a:pt x="376" y="31"/>
                  </a:cubicBezTo>
                  <a:cubicBezTo>
                    <a:pt x="366" y="10"/>
                    <a:pt x="349" y="1"/>
                    <a:pt x="33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2512578" y="1286529"/>
              <a:ext cx="139023" cy="84490"/>
            </a:xfrm>
            <a:custGeom>
              <a:avLst/>
              <a:gdLst/>
              <a:ahLst/>
              <a:cxnLst/>
              <a:rect l="l" t="t" r="r" b="b"/>
              <a:pathLst>
                <a:path w="1782" h="1083" extrusionOk="0">
                  <a:moveTo>
                    <a:pt x="1728" y="1"/>
                  </a:moveTo>
                  <a:cubicBezTo>
                    <a:pt x="1048" y="90"/>
                    <a:pt x="601" y="681"/>
                    <a:pt x="46" y="985"/>
                  </a:cubicBezTo>
                  <a:cubicBezTo>
                    <a:pt x="1" y="1015"/>
                    <a:pt x="31" y="1083"/>
                    <a:pt x="74" y="1083"/>
                  </a:cubicBezTo>
                  <a:cubicBezTo>
                    <a:pt x="82" y="1083"/>
                    <a:pt x="91" y="1080"/>
                    <a:pt x="100" y="1075"/>
                  </a:cubicBezTo>
                  <a:cubicBezTo>
                    <a:pt x="636" y="770"/>
                    <a:pt x="1066" y="180"/>
                    <a:pt x="1728" y="108"/>
                  </a:cubicBezTo>
                  <a:cubicBezTo>
                    <a:pt x="1782" y="108"/>
                    <a:pt x="1782" y="1"/>
                    <a:pt x="172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2502124" y="1407142"/>
              <a:ext cx="50398" cy="32688"/>
            </a:xfrm>
            <a:custGeom>
              <a:avLst/>
              <a:gdLst/>
              <a:ahLst/>
              <a:cxnLst/>
              <a:rect l="l" t="t" r="r" b="b"/>
              <a:pathLst>
                <a:path w="646" h="419" extrusionOk="0">
                  <a:moveTo>
                    <a:pt x="585" y="0"/>
                  </a:moveTo>
                  <a:cubicBezTo>
                    <a:pt x="574" y="0"/>
                    <a:pt x="563" y="4"/>
                    <a:pt x="556" y="12"/>
                  </a:cubicBezTo>
                  <a:cubicBezTo>
                    <a:pt x="359" y="83"/>
                    <a:pt x="180" y="209"/>
                    <a:pt x="37" y="334"/>
                  </a:cubicBezTo>
                  <a:cubicBezTo>
                    <a:pt x="1" y="352"/>
                    <a:pt x="1" y="388"/>
                    <a:pt x="37" y="405"/>
                  </a:cubicBezTo>
                  <a:cubicBezTo>
                    <a:pt x="46" y="414"/>
                    <a:pt x="55" y="419"/>
                    <a:pt x="66" y="419"/>
                  </a:cubicBezTo>
                  <a:cubicBezTo>
                    <a:pt x="77" y="419"/>
                    <a:pt x="90" y="414"/>
                    <a:pt x="108" y="405"/>
                  </a:cubicBezTo>
                  <a:cubicBezTo>
                    <a:pt x="251" y="280"/>
                    <a:pt x="430" y="173"/>
                    <a:pt x="609" y="101"/>
                  </a:cubicBezTo>
                  <a:cubicBezTo>
                    <a:pt x="627" y="83"/>
                    <a:pt x="645" y="48"/>
                    <a:pt x="627" y="30"/>
                  </a:cubicBezTo>
                  <a:cubicBezTo>
                    <a:pt x="617" y="9"/>
                    <a:pt x="600" y="0"/>
                    <a:pt x="58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2396022" y="1480399"/>
              <a:ext cx="48525" cy="21220"/>
            </a:xfrm>
            <a:custGeom>
              <a:avLst/>
              <a:gdLst/>
              <a:ahLst/>
              <a:cxnLst/>
              <a:rect l="l" t="t" r="r" b="b"/>
              <a:pathLst>
                <a:path w="622" h="272" extrusionOk="0">
                  <a:moveTo>
                    <a:pt x="537" y="1"/>
                  </a:moveTo>
                  <a:cubicBezTo>
                    <a:pt x="531" y="1"/>
                    <a:pt x="526" y="1"/>
                    <a:pt x="520" y="3"/>
                  </a:cubicBezTo>
                  <a:cubicBezTo>
                    <a:pt x="377" y="93"/>
                    <a:pt x="216" y="147"/>
                    <a:pt x="55" y="182"/>
                  </a:cubicBezTo>
                  <a:cubicBezTo>
                    <a:pt x="19" y="182"/>
                    <a:pt x="1" y="200"/>
                    <a:pt x="19" y="236"/>
                  </a:cubicBezTo>
                  <a:cubicBezTo>
                    <a:pt x="19" y="254"/>
                    <a:pt x="55" y="272"/>
                    <a:pt x="72" y="272"/>
                  </a:cubicBezTo>
                  <a:cubicBezTo>
                    <a:pt x="251" y="236"/>
                    <a:pt x="430" y="182"/>
                    <a:pt x="574" y="93"/>
                  </a:cubicBezTo>
                  <a:cubicBezTo>
                    <a:pt x="621" y="61"/>
                    <a:pt x="584" y="1"/>
                    <a:pt x="53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2422547" y="1603977"/>
              <a:ext cx="61554" cy="24887"/>
            </a:xfrm>
            <a:custGeom>
              <a:avLst/>
              <a:gdLst/>
              <a:ahLst/>
              <a:cxnLst/>
              <a:rect l="l" t="t" r="r" b="b"/>
              <a:pathLst>
                <a:path w="789" h="319" extrusionOk="0">
                  <a:moveTo>
                    <a:pt x="321" y="1"/>
                  </a:moveTo>
                  <a:cubicBezTo>
                    <a:pt x="210" y="1"/>
                    <a:pt x="103" y="49"/>
                    <a:pt x="19" y="119"/>
                  </a:cubicBezTo>
                  <a:lnTo>
                    <a:pt x="1" y="119"/>
                  </a:lnTo>
                  <a:cubicBezTo>
                    <a:pt x="66" y="234"/>
                    <a:pt x="207" y="318"/>
                    <a:pt x="339" y="318"/>
                  </a:cubicBezTo>
                  <a:cubicBezTo>
                    <a:pt x="352" y="318"/>
                    <a:pt x="364" y="318"/>
                    <a:pt x="377" y="316"/>
                  </a:cubicBezTo>
                  <a:cubicBezTo>
                    <a:pt x="520" y="280"/>
                    <a:pt x="663" y="245"/>
                    <a:pt x="788" y="155"/>
                  </a:cubicBezTo>
                  <a:cubicBezTo>
                    <a:pt x="663" y="84"/>
                    <a:pt x="538" y="30"/>
                    <a:pt x="412" y="12"/>
                  </a:cubicBezTo>
                  <a:cubicBezTo>
                    <a:pt x="382" y="4"/>
                    <a:pt x="35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1704954" y="2615691"/>
              <a:ext cx="1523243" cy="1281630"/>
            </a:xfrm>
            <a:custGeom>
              <a:avLst/>
              <a:gdLst/>
              <a:ahLst/>
              <a:cxnLst/>
              <a:rect l="l" t="t" r="r" b="b"/>
              <a:pathLst>
                <a:path w="19525" h="16428" extrusionOk="0">
                  <a:moveTo>
                    <a:pt x="13816" y="0"/>
                  </a:moveTo>
                  <a:lnTo>
                    <a:pt x="8519" y="2076"/>
                  </a:lnTo>
                  <a:cubicBezTo>
                    <a:pt x="6461" y="2917"/>
                    <a:pt x="4457" y="4009"/>
                    <a:pt x="2882" y="5565"/>
                  </a:cubicBezTo>
                  <a:cubicBezTo>
                    <a:pt x="1289" y="7122"/>
                    <a:pt x="144" y="9216"/>
                    <a:pt x="54" y="11435"/>
                  </a:cubicBezTo>
                  <a:cubicBezTo>
                    <a:pt x="1" y="12777"/>
                    <a:pt x="305" y="14083"/>
                    <a:pt x="627" y="15390"/>
                  </a:cubicBezTo>
                  <a:lnTo>
                    <a:pt x="1576" y="16428"/>
                  </a:lnTo>
                  <a:cubicBezTo>
                    <a:pt x="1826" y="14889"/>
                    <a:pt x="2399" y="13403"/>
                    <a:pt x="3258" y="12097"/>
                  </a:cubicBezTo>
                  <a:cubicBezTo>
                    <a:pt x="3419" y="11882"/>
                    <a:pt x="3526" y="11632"/>
                    <a:pt x="3562" y="11381"/>
                  </a:cubicBezTo>
                  <a:cubicBezTo>
                    <a:pt x="3562" y="11220"/>
                    <a:pt x="3508" y="11059"/>
                    <a:pt x="3437" y="10916"/>
                  </a:cubicBezTo>
                  <a:cubicBezTo>
                    <a:pt x="3347" y="10791"/>
                    <a:pt x="3258" y="10666"/>
                    <a:pt x="3150" y="10540"/>
                  </a:cubicBezTo>
                  <a:lnTo>
                    <a:pt x="3562" y="10469"/>
                  </a:lnTo>
                  <a:lnTo>
                    <a:pt x="3633" y="10469"/>
                  </a:lnTo>
                  <a:cubicBezTo>
                    <a:pt x="5378" y="10661"/>
                    <a:pt x="7122" y="10863"/>
                    <a:pt x="8872" y="10863"/>
                  </a:cubicBezTo>
                  <a:cubicBezTo>
                    <a:pt x="9565" y="10863"/>
                    <a:pt x="10258" y="10831"/>
                    <a:pt x="10953" y="10755"/>
                  </a:cubicBezTo>
                  <a:cubicBezTo>
                    <a:pt x="13422" y="10504"/>
                    <a:pt x="16053" y="9807"/>
                    <a:pt x="17663" y="7945"/>
                  </a:cubicBezTo>
                  <a:cubicBezTo>
                    <a:pt x="18218" y="7301"/>
                    <a:pt x="19524" y="4957"/>
                    <a:pt x="19417" y="3597"/>
                  </a:cubicBezTo>
                  <a:cubicBezTo>
                    <a:pt x="19310" y="2237"/>
                    <a:pt x="13816" y="0"/>
                    <a:pt x="13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9"/>
            <p:cNvSpPr/>
            <p:nvPr/>
          </p:nvSpPr>
          <p:spPr>
            <a:xfrm>
              <a:off x="1623973" y="3728436"/>
              <a:ext cx="202527" cy="206038"/>
            </a:xfrm>
            <a:custGeom>
              <a:avLst/>
              <a:gdLst/>
              <a:ahLst/>
              <a:cxnLst/>
              <a:rect l="l" t="t" r="r" b="b"/>
              <a:pathLst>
                <a:path w="2596" h="2641" extrusionOk="0">
                  <a:moveTo>
                    <a:pt x="210" y="1"/>
                  </a:moveTo>
                  <a:cubicBezTo>
                    <a:pt x="179" y="1"/>
                    <a:pt x="151" y="6"/>
                    <a:pt x="126" y="17"/>
                  </a:cubicBezTo>
                  <a:cubicBezTo>
                    <a:pt x="1" y="35"/>
                    <a:pt x="1397" y="1968"/>
                    <a:pt x="2327" y="2630"/>
                  </a:cubicBezTo>
                  <a:cubicBezTo>
                    <a:pt x="2338" y="2638"/>
                    <a:pt x="2349" y="2641"/>
                    <a:pt x="2360" y="2641"/>
                  </a:cubicBezTo>
                  <a:cubicBezTo>
                    <a:pt x="2503" y="2641"/>
                    <a:pt x="2596" y="2022"/>
                    <a:pt x="2596" y="2022"/>
                  </a:cubicBezTo>
                  <a:lnTo>
                    <a:pt x="1701" y="1037"/>
                  </a:lnTo>
                  <a:cubicBezTo>
                    <a:pt x="1223" y="724"/>
                    <a:pt x="562"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1778913" y="2826179"/>
              <a:ext cx="1089323" cy="1028862"/>
            </a:xfrm>
            <a:custGeom>
              <a:avLst/>
              <a:gdLst/>
              <a:ahLst/>
              <a:cxnLst/>
              <a:rect l="l" t="t" r="r" b="b"/>
              <a:pathLst>
                <a:path w="13963" h="13188" extrusionOk="0">
                  <a:moveTo>
                    <a:pt x="13830" y="1"/>
                  </a:moveTo>
                  <a:cubicBezTo>
                    <a:pt x="13813" y="1"/>
                    <a:pt x="13795" y="7"/>
                    <a:pt x="13780" y="22"/>
                  </a:cubicBezTo>
                  <a:cubicBezTo>
                    <a:pt x="12224" y="1257"/>
                    <a:pt x="10416" y="2062"/>
                    <a:pt x="8555" y="2688"/>
                  </a:cubicBezTo>
                  <a:cubicBezTo>
                    <a:pt x="7625" y="2993"/>
                    <a:pt x="6676" y="3243"/>
                    <a:pt x="5710" y="3476"/>
                  </a:cubicBezTo>
                  <a:cubicBezTo>
                    <a:pt x="5244" y="3601"/>
                    <a:pt x="4761" y="3708"/>
                    <a:pt x="4278" y="3816"/>
                  </a:cubicBezTo>
                  <a:cubicBezTo>
                    <a:pt x="3777" y="3923"/>
                    <a:pt x="3276" y="4084"/>
                    <a:pt x="2811" y="4317"/>
                  </a:cubicBezTo>
                  <a:cubicBezTo>
                    <a:pt x="1880" y="4907"/>
                    <a:pt x="1129" y="5749"/>
                    <a:pt x="681" y="6751"/>
                  </a:cubicBezTo>
                  <a:cubicBezTo>
                    <a:pt x="663" y="6786"/>
                    <a:pt x="663" y="6822"/>
                    <a:pt x="699" y="6858"/>
                  </a:cubicBezTo>
                  <a:lnTo>
                    <a:pt x="753" y="6923"/>
                  </a:lnTo>
                  <a:lnTo>
                    <a:pt x="753" y="6923"/>
                  </a:lnTo>
                  <a:cubicBezTo>
                    <a:pt x="540" y="7339"/>
                    <a:pt x="557" y="7831"/>
                    <a:pt x="574" y="8290"/>
                  </a:cubicBezTo>
                  <a:cubicBezTo>
                    <a:pt x="574" y="8826"/>
                    <a:pt x="592" y="9363"/>
                    <a:pt x="574" y="9900"/>
                  </a:cubicBezTo>
                  <a:cubicBezTo>
                    <a:pt x="574" y="10974"/>
                    <a:pt x="466" y="12066"/>
                    <a:pt x="37" y="13050"/>
                  </a:cubicBezTo>
                  <a:cubicBezTo>
                    <a:pt x="0" y="13123"/>
                    <a:pt x="63" y="13188"/>
                    <a:pt x="119" y="13188"/>
                  </a:cubicBezTo>
                  <a:cubicBezTo>
                    <a:pt x="145" y="13188"/>
                    <a:pt x="169" y="13173"/>
                    <a:pt x="180" y="13139"/>
                  </a:cubicBezTo>
                  <a:cubicBezTo>
                    <a:pt x="574" y="12173"/>
                    <a:pt x="753" y="11135"/>
                    <a:pt x="753" y="10097"/>
                  </a:cubicBezTo>
                  <a:lnTo>
                    <a:pt x="753" y="8486"/>
                  </a:lnTo>
                  <a:cubicBezTo>
                    <a:pt x="753" y="7985"/>
                    <a:pt x="681" y="7413"/>
                    <a:pt x="932" y="6948"/>
                  </a:cubicBezTo>
                  <a:cubicBezTo>
                    <a:pt x="950" y="6912"/>
                    <a:pt x="950" y="6876"/>
                    <a:pt x="914" y="6840"/>
                  </a:cubicBezTo>
                  <a:lnTo>
                    <a:pt x="853" y="6780"/>
                  </a:lnTo>
                  <a:lnTo>
                    <a:pt x="853" y="6780"/>
                  </a:lnTo>
                  <a:cubicBezTo>
                    <a:pt x="1283" y="5893"/>
                    <a:pt x="1934" y="5128"/>
                    <a:pt x="2739" y="4585"/>
                  </a:cubicBezTo>
                  <a:cubicBezTo>
                    <a:pt x="3187" y="4299"/>
                    <a:pt x="3688" y="4120"/>
                    <a:pt x="4207" y="4031"/>
                  </a:cubicBezTo>
                  <a:lnTo>
                    <a:pt x="5638" y="3673"/>
                  </a:lnTo>
                  <a:cubicBezTo>
                    <a:pt x="7517" y="3225"/>
                    <a:pt x="9396" y="2688"/>
                    <a:pt x="11150" y="1847"/>
                  </a:cubicBezTo>
                  <a:cubicBezTo>
                    <a:pt x="12116" y="1382"/>
                    <a:pt x="13047" y="809"/>
                    <a:pt x="13906" y="147"/>
                  </a:cubicBezTo>
                  <a:cubicBezTo>
                    <a:pt x="13962" y="91"/>
                    <a:pt x="13896" y="1"/>
                    <a:pt x="1383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2580374" y="2632387"/>
              <a:ext cx="311358" cy="343500"/>
            </a:xfrm>
            <a:custGeom>
              <a:avLst/>
              <a:gdLst/>
              <a:ahLst/>
              <a:cxnLst/>
              <a:rect l="l" t="t" r="r" b="b"/>
              <a:pathLst>
                <a:path w="3991" h="4403" extrusionOk="0">
                  <a:moveTo>
                    <a:pt x="2523" y="1"/>
                  </a:moveTo>
                  <a:lnTo>
                    <a:pt x="1414" y="967"/>
                  </a:lnTo>
                  <a:lnTo>
                    <a:pt x="1002" y="1504"/>
                  </a:lnTo>
                  <a:cubicBezTo>
                    <a:pt x="662" y="1916"/>
                    <a:pt x="376" y="2381"/>
                    <a:pt x="197" y="2882"/>
                  </a:cubicBezTo>
                  <a:cubicBezTo>
                    <a:pt x="0" y="3401"/>
                    <a:pt x="89" y="3974"/>
                    <a:pt x="412" y="4403"/>
                  </a:cubicBezTo>
                  <a:cubicBezTo>
                    <a:pt x="412" y="4403"/>
                    <a:pt x="2165" y="3669"/>
                    <a:pt x="2935" y="3150"/>
                  </a:cubicBezTo>
                  <a:cubicBezTo>
                    <a:pt x="3364" y="2864"/>
                    <a:pt x="3722" y="2488"/>
                    <a:pt x="3991" y="2059"/>
                  </a:cubicBezTo>
                  <a:cubicBezTo>
                    <a:pt x="3991" y="2059"/>
                    <a:pt x="3955" y="717"/>
                    <a:pt x="3507" y="448"/>
                  </a:cubicBezTo>
                  <a:cubicBezTo>
                    <a:pt x="3203" y="251"/>
                    <a:pt x="2863" y="108"/>
                    <a:pt x="252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2542614" y="2641905"/>
              <a:ext cx="162271" cy="346075"/>
            </a:xfrm>
            <a:custGeom>
              <a:avLst/>
              <a:gdLst/>
              <a:ahLst/>
              <a:cxnLst/>
              <a:rect l="l" t="t" r="r" b="b"/>
              <a:pathLst>
                <a:path w="2080" h="4436" extrusionOk="0">
                  <a:moveTo>
                    <a:pt x="1963" y="1"/>
                  </a:moveTo>
                  <a:cubicBezTo>
                    <a:pt x="1947" y="1"/>
                    <a:pt x="1931" y="7"/>
                    <a:pt x="1916" y="22"/>
                  </a:cubicBezTo>
                  <a:cubicBezTo>
                    <a:pt x="1397" y="612"/>
                    <a:pt x="931" y="1239"/>
                    <a:pt x="520" y="1901"/>
                  </a:cubicBezTo>
                  <a:cubicBezTo>
                    <a:pt x="323" y="2205"/>
                    <a:pt x="180" y="2545"/>
                    <a:pt x="72" y="2903"/>
                  </a:cubicBezTo>
                  <a:cubicBezTo>
                    <a:pt x="1" y="3404"/>
                    <a:pt x="19" y="3887"/>
                    <a:pt x="144" y="4370"/>
                  </a:cubicBezTo>
                  <a:cubicBezTo>
                    <a:pt x="159" y="4415"/>
                    <a:pt x="196" y="4435"/>
                    <a:pt x="233" y="4435"/>
                  </a:cubicBezTo>
                  <a:cubicBezTo>
                    <a:pt x="283" y="4435"/>
                    <a:pt x="333" y="4397"/>
                    <a:pt x="323" y="4335"/>
                  </a:cubicBezTo>
                  <a:cubicBezTo>
                    <a:pt x="233" y="3869"/>
                    <a:pt x="126" y="3368"/>
                    <a:pt x="251" y="2903"/>
                  </a:cubicBezTo>
                  <a:cubicBezTo>
                    <a:pt x="359" y="2545"/>
                    <a:pt x="520" y="2223"/>
                    <a:pt x="699" y="1919"/>
                  </a:cubicBezTo>
                  <a:cubicBezTo>
                    <a:pt x="1110" y="1310"/>
                    <a:pt x="1558" y="720"/>
                    <a:pt x="2023" y="147"/>
                  </a:cubicBezTo>
                  <a:cubicBezTo>
                    <a:pt x="2080" y="91"/>
                    <a:pt x="2024" y="1"/>
                    <a:pt x="196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1806921" y="3294198"/>
              <a:ext cx="180137" cy="173193"/>
            </a:xfrm>
            <a:custGeom>
              <a:avLst/>
              <a:gdLst/>
              <a:ahLst/>
              <a:cxnLst/>
              <a:rect l="l" t="t" r="r" b="b"/>
              <a:pathLst>
                <a:path w="2309" h="2220" extrusionOk="0">
                  <a:moveTo>
                    <a:pt x="340" y="0"/>
                  </a:moveTo>
                  <a:cubicBezTo>
                    <a:pt x="609" y="430"/>
                    <a:pt x="841" y="859"/>
                    <a:pt x="1038" y="1306"/>
                  </a:cubicBezTo>
                  <a:cubicBezTo>
                    <a:pt x="716" y="1074"/>
                    <a:pt x="358" y="913"/>
                    <a:pt x="0" y="787"/>
                  </a:cubicBezTo>
                  <a:lnTo>
                    <a:pt x="0" y="787"/>
                  </a:lnTo>
                  <a:cubicBezTo>
                    <a:pt x="269" y="1145"/>
                    <a:pt x="591" y="1467"/>
                    <a:pt x="966" y="1754"/>
                  </a:cubicBezTo>
                  <a:lnTo>
                    <a:pt x="698" y="1861"/>
                  </a:lnTo>
                  <a:cubicBezTo>
                    <a:pt x="895" y="1986"/>
                    <a:pt x="1110" y="2058"/>
                    <a:pt x="1324" y="2076"/>
                  </a:cubicBezTo>
                  <a:lnTo>
                    <a:pt x="2112" y="2219"/>
                  </a:lnTo>
                  <a:cubicBezTo>
                    <a:pt x="2040" y="2076"/>
                    <a:pt x="1933" y="1969"/>
                    <a:pt x="1843" y="1843"/>
                  </a:cubicBezTo>
                  <a:lnTo>
                    <a:pt x="2255" y="1772"/>
                  </a:lnTo>
                  <a:lnTo>
                    <a:pt x="2309" y="1772"/>
                  </a:lnTo>
                  <a:cubicBezTo>
                    <a:pt x="1575" y="1289"/>
                    <a:pt x="913" y="680"/>
                    <a:pt x="34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2538479" y="3246686"/>
              <a:ext cx="34951" cy="890775"/>
            </a:xfrm>
            <a:custGeom>
              <a:avLst/>
              <a:gdLst/>
              <a:ahLst/>
              <a:cxnLst/>
              <a:rect l="l" t="t" r="r" b="b"/>
              <a:pathLst>
                <a:path w="448" h="11418" extrusionOk="0">
                  <a:moveTo>
                    <a:pt x="0" y="1"/>
                  </a:moveTo>
                  <a:lnTo>
                    <a:pt x="0"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2264798" y="3246686"/>
              <a:ext cx="35029" cy="890775"/>
            </a:xfrm>
            <a:custGeom>
              <a:avLst/>
              <a:gdLst/>
              <a:ahLst/>
              <a:cxnLst/>
              <a:rect l="l" t="t" r="r" b="b"/>
              <a:pathLst>
                <a:path w="449"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3487781" y="3246686"/>
              <a:ext cx="35029" cy="890775"/>
            </a:xfrm>
            <a:custGeom>
              <a:avLst/>
              <a:gdLst/>
              <a:ahLst/>
              <a:cxnLst/>
              <a:rect l="l" t="t" r="r" b="b"/>
              <a:pathLst>
                <a:path w="449"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3212774" y="3246686"/>
              <a:ext cx="34951" cy="890775"/>
            </a:xfrm>
            <a:custGeom>
              <a:avLst/>
              <a:gdLst/>
              <a:ahLst/>
              <a:cxnLst/>
              <a:rect l="l" t="t" r="r" b="b"/>
              <a:pathLst>
                <a:path w="448"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9"/>
            <p:cNvSpPr/>
            <p:nvPr/>
          </p:nvSpPr>
          <p:spPr>
            <a:xfrm>
              <a:off x="2261990" y="3201983"/>
              <a:ext cx="1253779" cy="89483"/>
            </a:xfrm>
            <a:custGeom>
              <a:avLst/>
              <a:gdLst/>
              <a:ahLst/>
              <a:cxnLst/>
              <a:rect l="l" t="t" r="r" b="b"/>
              <a:pathLst>
                <a:path w="16071" h="1147" extrusionOk="0">
                  <a:moveTo>
                    <a:pt x="1164" y="1"/>
                  </a:moveTo>
                  <a:cubicBezTo>
                    <a:pt x="520" y="1"/>
                    <a:pt x="1" y="520"/>
                    <a:pt x="1" y="1146"/>
                  </a:cubicBezTo>
                  <a:lnTo>
                    <a:pt x="16071" y="1146"/>
                  </a:lnTo>
                  <a:lnTo>
                    <a:pt x="160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9"/>
            <p:cNvSpPr/>
            <p:nvPr/>
          </p:nvSpPr>
          <p:spPr>
            <a:xfrm>
              <a:off x="2689207" y="2213596"/>
              <a:ext cx="981585" cy="1077855"/>
            </a:xfrm>
            <a:custGeom>
              <a:avLst/>
              <a:gdLst/>
              <a:ahLst/>
              <a:cxnLst/>
              <a:rect l="l" t="t" r="r" b="b"/>
              <a:pathLst>
                <a:path w="12582" h="13816" extrusionOk="0">
                  <a:moveTo>
                    <a:pt x="3634" y="0"/>
                  </a:moveTo>
                  <a:cubicBezTo>
                    <a:pt x="2739" y="0"/>
                    <a:pt x="1987" y="644"/>
                    <a:pt x="1862" y="1521"/>
                  </a:cubicBezTo>
                  <a:lnTo>
                    <a:pt x="1" y="13815"/>
                  </a:lnTo>
                  <a:lnTo>
                    <a:pt x="10595" y="13815"/>
                  </a:lnTo>
                  <a:lnTo>
                    <a:pt x="12492" y="1199"/>
                  </a:lnTo>
                  <a:cubicBezTo>
                    <a:pt x="12581" y="573"/>
                    <a:pt x="12098" y="0"/>
                    <a:pt x="11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2732506" y="1805805"/>
              <a:ext cx="172881" cy="99469"/>
            </a:xfrm>
            <a:custGeom>
              <a:avLst/>
              <a:gdLst/>
              <a:ahLst/>
              <a:cxnLst/>
              <a:rect l="l" t="t" r="r" b="b"/>
              <a:pathLst>
                <a:path w="2216" h="1275" extrusionOk="0">
                  <a:moveTo>
                    <a:pt x="110" y="1"/>
                  </a:moveTo>
                  <a:cubicBezTo>
                    <a:pt x="1" y="1"/>
                    <a:pt x="6" y="182"/>
                    <a:pt x="126" y="199"/>
                  </a:cubicBezTo>
                  <a:cubicBezTo>
                    <a:pt x="860" y="306"/>
                    <a:pt x="1540" y="664"/>
                    <a:pt x="2005" y="1237"/>
                  </a:cubicBezTo>
                  <a:cubicBezTo>
                    <a:pt x="2027" y="1264"/>
                    <a:pt x="2053" y="1275"/>
                    <a:pt x="2078" y="1275"/>
                  </a:cubicBezTo>
                  <a:cubicBezTo>
                    <a:pt x="2151" y="1275"/>
                    <a:pt x="2215" y="1174"/>
                    <a:pt x="2148" y="1093"/>
                  </a:cubicBezTo>
                  <a:cubicBezTo>
                    <a:pt x="1629" y="485"/>
                    <a:pt x="913" y="91"/>
                    <a:pt x="126" y="2"/>
                  </a:cubicBezTo>
                  <a:cubicBezTo>
                    <a:pt x="120" y="1"/>
                    <a:pt x="115" y="1"/>
                    <a:pt x="11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a:off x="2398830" y="1901375"/>
              <a:ext cx="502885" cy="394678"/>
            </a:xfrm>
            <a:custGeom>
              <a:avLst/>
              <a:gdLst/>
              <a:ahLst/>
              <a:cxnLst/>
              <a:rect l="l" t="t" r="r" b="b"/>
              <a:pathLst>
                <a:path w="6446" h="5059" extrusionOk="0">
                  <a:moveTo>
                    <a:pt x="1045" y="0"/>
                  </a:moveTo>
                  <a:cubicBezTo>
                    <a:pt x="987" y="0"/>
                    <a:pt x="931" y="49"/>
                    <a:pt x="931" y="119"/>
                  </a:cubicBezTo>
                  <a:cubicBezTo>
                    <a:pt x="949" y="316"/>
                    <a:pt x="412" y="298"/>
                    <a:pt x="287" y="405"/>
                  </a:cubicBezTo>
                  <a:cubicBezTo>
                    <a:pt x="108" y="566"/>
                    <a:pt x="269" y="781"/>
                    <a:pt x="54" y="960"/>
                  </a:cubicBezTo>
                  <a:cubicBezTo>
                    <a:pt x="1" y="996"/>
                    <a:pt x="1" y="1050"/>
                    <a:pt x="36" y="1103"/>
                  </a:cubicBezTo>
                  <a:cubicBezTo>
                    <a:pt x="1629" y="2803"/>
                    <a:pt x="3651" y="3895"/>
                    <a:pt x="5673" y="5040"/>
                  </a:cubicBezTo>
                  <a:cubicBezTo>
                    <a:pt x="5692" y="5053"/>
                    <a:pt x="5714" y="5059"/>
                    <a:pt x="5735" y="5059"/>
                  </a:cubicBezTo>
                  <a:cubicBezTo>
                    <a:pt x="5773" y="5059"/>
                    <a:pt x="5811" y="5039"/>
                    <a:pt x="5834" y="5004"/>
                  </a:cubicBezTo>
                  <a:cubicBezTo>
                    <a:pt x="5978" y="4736"/>
                    <a:pt x="6103" y="4485"/>
                    <a:pt x="6246" y="4235"/>
                  </a:cubicBezTo>
                  <a:cubicBezTo>
                    <a:pt x="6261" y="4242"/>
                    <a:pt x="6276" y="4246"/>
                    <a:pt x="6290" y="4246"/>
                  </a:cubicBezTo>
                  <a:cubicBezTo>
                    <a:pt x="6379" y="4246"/>
                    <a:pt x="6446" y="4118"/>
                    <a:pt x="6353" y="4056"/>
                  </a:cubicBezTo>
                  <a:cubicBezTo>
                    <a:pt x="4546" y="2785"/>
                    <a:pt x="2792" y="1443"/>
                    <a:pt x="1092" y="12"/>
                  </a:cubicBezTo>
                  <a:cubicBezTo>
                    <a:pt x="1077" y="4"/>
                    <a:pt x="1061"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a:off x="2849842" y="1751428"/>
              <a:ext cx="187080" cy="727490"/>
            </a:xfrm>
            <a:custGeom>
              <a:avLst/>
              <a:gdLst/>
              <a:ahLst/>
              <a:cxnLst/>
              <a:rect l="l" t="t" r="r" b="b"/>
              <a:pathLst>
                <a:path w="2398" h="9325" extrusionOk="0">
                  <a:moveTo>
                    <a:pt x="141" y="1"/>
                  </a:moveTo>
                  <a:cubicBezTo>
                    <a:pt x="58" y="1"/>
                    <a:pt x="1" y="121"/>
                    <a:pt x="89" y="180"/>
                  </a:cubicBezTo>
                  <a:cubicBezTo>
                    <a:pt x="555" y="538"/>
                    <a:pt x="912" y="1003"/>
                    <a:pt x="1145" y="1558"/>
                  </a:cubicBezTo>
                  <a:cubicBezTo>
                    <a:pt x="1396" y="2131"/>
                    <a:pt x="1557" y="2721"/>
                    <a:pt x="1664" y="3347"/>
                  </a:cubicBezTo>
                  <a:cubicBezTo>
                    <a:pt x="1861" y="4600"/>
                    <a:pt x="1825" y="5888"/>
                    <a:pt x="1557" y="7141"/>
                  </a:cubicBezTo>
                  <a:cubicBezTo>
                    <a:pt x="1414" y="7839"/>
                    <a:pt x="1235" y="8519"/>
                    <a:pt x="1020" y="9199"/>
                  </a:cubicBezTo>
                  <a:cubicBezTo>
                    <a:pt x="998" y="9275"/>
                    <a:pt x="1061" y="9324"/>
                    <a:pt x="1122" y="9324"/>
                  </a:cubicBezTo>
                  <a:cubicBezTo>
                    <a:pt x="1163" y="9324"/>
                    <a:pt x="1202" y="9303"/>
                    <a:pt x="1217" y="9253"/>
                  </a:cubicBezTo>
                  <a:cubicBezTo>
                    <a:pt x="2004" y="6783"/>
                    <a:pt x="2398" y="4009"/>
                    <a:pt x="1360" y="1558"/>
                  </a:cubicBezTo>
                  <a:cubicBezTo>
                    <a:pt x="1127" y="949"/>
                    <a:pt x="716" y="413"/>
                    <a:pt x="197" y="19"/>
                  </a:cubicBezTo>
                  <a:cubicBezTo>
                    <a:pt x="178" y="6"/>
                    <a:pt x="159" y="1"/>
                    <a:pt x="14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3023038" y="1701809"/>
              <a:ext cx="276407" cy="841704"/>
            </a:xfrm>
            <a:custGeom>
              <a:avLst/>
              <a:gdLst/>
              <a:ahLst/>
              <a:cxnLst/>
              <a:rect l="l" t="t" r="r" b="b"/>
              <a:pathLst>
                <a:path w="3543" h="10789" extrusionOk="0">
                  <a:moveTo>
                    <a:pt x="149" y="0"/>
                  </a:moveTo>
                  <a:cubicBezTo>
                    <a:pt x="72" y="0"/>
                    <a:pt x="1" y="102"/>
                    <a:pt x="70" y="172"/>
                  </a:cubicBezTo>
                  <a:cubicBezTo>
                    <a:pt x="2254" y="2158"/>
                    <a:pt x="3184" y="5147"/>
                    <a:pt x="2969" y="8028"/>
                  </a:cubicBezTo>
                  <a:cubicBezTo>
                    <a:pt x="2898" y="8922"/>
                    <a:pt x="2737" y="9817"/>
                    <a:pt x="2468" y="10676"/>
                  </a:cubicBezTo>
                  <a:cubicBezTo>
                    <a:pt x="2457" y="10742"/>
                    <a:pt x="2515" y="10788"/>
                    <a:pt x="2573" y="10788"/>
                  </a:cubicBezTo>
                  <a:cubicBezTo>
                    <a:pt x="2609" y="10788"/>
                    <a:pt x="2645" y="10771"/>
                    <a:pt x="2665" y="10730"/>
                  </a:cubicBezTo>
                  <a:cubicBezTo>
                    <a:pt x="3542" y="7777"/>
                    <a:pt x="3381" y="4502"/>
                    <a:pt x="1735" y="1854"/>
                  </a:cubicBezTo>
                  <a:cubicBezTo>
                    <a:pt x="1323" y="1174"/>
                    <a:pt x="804" y="565"/>
                    <a:pt x="214" y="29"/>
                  </a:cubicBezTo>
                  <a:cubicBezTo>
                    <a:pt x="194" y="9"/>
                    <a:pt x="171" y="0"/>
                    <a:pt x="14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2467562" y="1936950"/>
              <a:ext cx="401855" cy="300358"/>
            </a:xfrm>
            <a:custGeom>
              <a:avLst/>
              <a:gdLst/>
              <a:ahLst/>
              <a:cxnLst/>
              <a:rect l="l" t="t" r="r" b="b"/>
              <a:pathLst>
                <a:path w="5151" h="3850" extrusionOk="0">
                  <a:moveTo>
                    <a:pt x="139" y="1"/>
                  </a:moveTo>
                  <a:cubicBezTo>
                    <a:pt x="65" y="1"/>
                    <a:pt x="1" y="101"/>
                    <a:pt x="68" y="182"/>
                  </a:cubicBezTo>
                  <a:cubicBezTo>
                    <a:pt x="1500" y="1631"/>
                    <a:pt x="3236" y="2741"/>
                    <a:pt x="4953" y="3833"/>
                  </a:cubicBezTo>
                  <a:cubicBezTo>
                    <a:pt x="4971" y="3844"/>
                    <a:pt x="4988" y="3849"/>
                    <a:pt x="5005" y="3849"/>
                  </a:cubicBezTo>
                  <a:cubicBezTo>
                    <a:pt x="5090" y="3849"/>
                    <a:pt x="5151" y="3714"/>
                    <a:pt x="5061" y="3654"/>
                  </a:cubicBezTo>
                  <a:cubicBezTo>
                    <a:pt x="3361" y="2580"/>
                    <a:pt x="1643" y="1470"/>
                    <a:pt x="211" y="39"/>
                  </a:cubicBezTo>
                  <a:cubicBezTo>
                    <a:pt x="189" y="12"/>
                    <a:pt x="163" y="1"/>
                    <a:pt x="139"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2454690" y="1987037"/>
              <a:ext cx="47511" cy="44781"/>
            </a:xfrm>
            <a:custGeom>
              <a:avLst/>
              <a:gdLst/>
              <a:ahLst/>
              <a:cxnLst/>
              <a:rect l="l" t="t" r="r" b="b"/>
              <a:pathLst>
                <a:path w="609" h="574" extrusionOk="0">
                  <a:moveTo>
                    <a:pt x="108" y="1"/>
                  </a:moveTo>
                  <a:cubicBezTo>
                    <a:pt x="81" y="1"/>
                    <a:pt x="54" y="14"/>
                    <a:pt x="36" y="41"/>
                  </a:cubicBezTo>
                  <a:cubicBezTo>
                    <a:pt x="0" y="77"/>
                    <a:pt x="0" y="131"/>
                    <a:pt x="36" y="184"/>
                  </a:cubicBezTo>
                  <a:lnTo>
                    <a:pt x="18" y="184"/>
                  </a:lnTo>
                  <a:cubicBezTo>
                    <a:pt x="144" y="327"/>
                    <a:pt x="287" y="453"/>
                    <a:pt x="430" y="560"/>
                  </a:cubicBezTo>
                  <a:cubicBezTo>
                    <a:pt x="448" y="569"/>
                    <a:pt x="461" y="573"/>
                    <a:pt x="475" y="573"/>
                  </a:cubicBezTo>
                  <a:cubicBezTo>
                    <a:pt x="488" y="573"/>
                    <a:pt x="502" y="569"/>
                    <a:pt x="519" y="560"/>
                  </a:cubicBezTo>
                  <a:cubicBezTo>
                    <a:pt x="537" y="560"/>
                    <a:pt x="555" y="542"/>
                    <a:pt x="573" y="524"/>
                  </a:cubicBezTo>
                  <a:cubicBezTo>
                    <a:pt x="609" y="471"/>
                    <a:pt x="591" y="417"/>
                    <a:pt x="537" y="381"/>
                  </a:cubicBezTo>
                  <a:lnTo>
                    <a:pt x="502" y="363"/>
                  </a:lnTo>
                  <a:lnTo>
                    <a:pt x="448" y="327"/>
                  </a:lnTo>
                  <a:cubicBezTo>
                    <a:pt x="430" y="292"/>
                    <a:pt x="394" y="256"/>
                    <a:pt x="358" y="238"/>
                  </a:cubicBezTo>
                  <a:cubicBezTo>
                    <a:pt x="287" y="166"/>
                    <a:pt x="233" y="95"/>
                    <a:pt x="179" y="41"/>
                  </a:cubicBezTo>
                  <a:cubicBezTo>
                    <a:pt x="162" y="14"/>
                    <a:pt x="135" y="1"/>
                    <a:pt x="10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2566331" y="2075429"/>
              <a:ext cx="298095" cy="186066"/>
            </a:xfrm>
            <a:custGeom>
              <a:avLst/>
              <a:gdLst/>
              <a:ahLst/>
              <a:cxnLst/>
              <a:rect l="l" t="t" r="r" b="b"/>
              <a:pathLst>
                <a:path w="3821" h="2385" extrusionOk="0">
                  <a:moveTo>
                    <a:pt x="136" y="1"/>
                  </a:moveTo>
                  <a:cubicBezTo>
                    <a:pt x="61" y="1"/>
                    <a:pt x="1" y="136"/>
                    <a:pt x="91" y="196"/>
                  </a:cubicBezTo>
                  <a:cubicBezTo>
                    <a:pt x="663" y="644"/>
                    <a:pt x="1236" y="1091"/>
                    <a:pt x="1826" y="1521"/>
                  </a:cubicBezTo>
                  <a:cubicBezTo>
                    <a:pt x="2381" y="1897"/>
                    <a:pt x="3007" y="2183"/>
                    <a:pt x="3652" y="2380"/>
                  </a:cubicBezTo>
                  <a:cubicBezTo>
                    <a:pt x="3662" y="2383"/>
                    <a:pt x="3672" y="2384"/>
                    <a:pt x="3681" y="2384"/>
                  </a:cubicBezTo>
                  <a:cubicBezTo>
                    <a:pt x="3785" y="2384"/>
                    <a:pt x="3820" y="2216"/>
                    <a:pt x="3705" y="2183"/>
                  </a:cubicBezTo>
                  <a:cubicBezTo>
                    <a:pt x="3061" y="1986"/>
                    <a:pt x="2435" y="1700"/>
                    <a:pt x="1880" y="1306"/>
                  </a:cubicBezTo>
                  <a:cubicBezTo>
                    <a:pt x="1307" y="894"/>
                    <a:pt x="753" y="447"/>
                    <a:pt x="180" y="18"/>
                  </a:cubicBezTo>
                  <a:cubicBezTo>
                    <a:pt x="166" y="6"/>
                    <a:pt x="151" y="1"/>
                    <a:pt x="13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2398055" y="1905975"/>
              <a:ext cx="502885" cy="394678"/>
            </a:xfrm>
            <a:custGeom>
              <a:avLst/>
              <a:gdLst/>
              <a:ahLst/>
              <a:cxnLst/>
              <a:rect l="l" t="t" r="r" b="b"/>
              <a:pathLst>
                <a:path w="6446" h="5059" extrusionOk="0">
                  <a:moveTo>
                    <a:pt x="1045" y="0"/>
                  </a:moveTo>
                  <a:cubicBezTo>
                    <a:pt x="987" y="0"/>
                    <a:pt x="931" y="49"/>
                    <a:pt x="931" y="119"/>
                  </a:cubicBezTo>
                  <a:cubicBezTo>
                    <a:pt x="949" y="316"/>
                    <a:pt x="412" y="298"/>
                    <a:pt x="287" y="405"/>
                  </a:cubicBezTo>
                  <a:cubicBezTo>
                    <a:pt x="108" y="566"/>
                    <a:pt x="269" y="781"/>
                    <a:pt x="54" y="960"/>
                  </a:cubicBezTo>
                  <a:cubicBezTo>
                    <a:pt x="1" y="996"/>
                    <a:pt x="1" y="1050"/>
                    <a:pt x="36" y="1103"/>
                  </a:cubicBezTo>
                  <a:cubicBezTo>
                    <a:pt x="1629" y="2803"/>
                    <a:pt x="3651" y="3895"/>
                    <a:pt x="5673" y="5040"/>
                  </a:cubicBezTo>
                  <a:cubicBezTo>
                    <a:pt x="5692" y="5053"/>
                    <a:pt x="5714" y="5059"/>
                    <a:pt x="5735" y="5059"/>
                  </a:cubicBezTo>
                  <a:cubicBezTo>
                    <a:pt x="5773" y="5059"/>
                    <a:pt x="5811" y="5039"/>
                    <a:pt x="5834" y="5004"/>
                  </a:cubicBezTo>
                  <a:cubicBezTo>
                    <a:pt x="5978" y="4736"/>
                    <a:pt x="6103" y="4485"/>
                    <a:pt x="6246" y="4235"/>
                  </a:cubicBezTo>
                  <a:cubicBezTo>
                    <a:pt x="6261" y="4242"/>
                    <a:pt x="6276" y="4246"/>
                    <a:pt x="6290" y="4246"/>
                  </a:cubicBezTo>
                  <a:cubicBezTo>
                    <a:pt x="6379" y="4246"/>
                    <a:pt x="6446" y="4118"/>
                    <a:pt x="6353" y="4056"/>
                  </a:cubicBezTo>
                  <a:cubicBezTo>
                    <a:pt x="4546" y="2785"/>
                    <a:pt x="2792" y="1443"/>
                    <a:pt x="1092" y="12"/>
                  </a:cubicBezTo>
                  <a:cubicBezTo>
                    <a:pt x="1077" y="4"/>
                    <a:pt x="1061" y="0"/>
                    <a:pt x="1045"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a:off x="2750293" y="1645091"/>
              <a:ext cx="301996" cy="183647"/>
            </a:xfrm>
            <a:custGeom>
              <a:avLst/>
              <a:gdLst/>
              <a:ahLst/>
              <a:cxnLst/>
              <a:rect l="l" t="t" r="r" b="b"/>
              <a:pathLst>
                <a:path w="3871" h="2354" extrusionOk="0">
                  <a:moveTo>
                    <a:pt x="2669" y="0"/>
                  </a:moveTo>
                  <a:cubicBezTo>
                    <a:pt x="2326" y="0"/>
                    <a:pt x="1968" y="97"/>
                    <a:pt x="1652" y="248"/>
                  </a:cubicBezTo>
                  <a:cubicBezTo>
                    <a:pt x="846" y="642"/>
                    <a:pt x="256" y="1358"/>
                    <a:pt x="23" y="2216"/>
                  </a:cubicBezTo>
                  <a:cubicBezTo>
                    <a:pt x="0" y="2296"/>
                    <a:pt x="64" y="2354"/>
                    <a:pt x="122" y="2354"/>
                  </a:cubicBezTo>
                  <a:cubicBezTo>
                    <a:pt x="156" y="2354"/>
                    <a:pt x="189" y="2334"/>
                    <a:pt x="202" y="2288"/>
                  </a:cubicBezTo>
                  <a:cubicBezTo>
                    <a:pt x="220" y="2270"/>
                    <a:pt x="220" y="2252"/>
                    <a:pt x="220" y="2216"/>
                  </a:cubicBezTo>
                  <a:lnTo>
                    <a:pt x="256" y="2216"/>
                  </a:lnTo>
                  <a:cubicBezTo>
                    <a:pt x="256" y="2270"/>
                    <a:pt x="292" y="2306"/>
                    <a:pt x="345" y="2306"/>
                  </a:cubicBezTo>
                  <a:lnTo>
                    <a:pt x="381" y="2306"/>
                  </a:lnTo>
                  <a:cubicBezTo>
                    <a:pt x="435" y="2306"/>
                    <a:pt x="471" y="2270"/>
                    <a:pt x="488" y="2216"/>
                  </a:cubicBezTo>
                  <a:cubicBezTo>
                    <a:pt x="488" y="2216"/>
                    <a:pt x="488" y="2199"/>
                    <a:pt x="488" y="2199"/>
                  </a:cubicBezTo>
                  <a:cubicBezTo>
                    <a:pt x="775" y="2020"/>
                    <a:pt x="1079" y="1876"/>
                    <a:pt x="1401" y="1751"/>
                  </a:cubicBezTo>
                  <a:cubicBezTo>
                    <a:pt x="1687" y="1590"/>
                    <a:pt x="1992" y="1429"/>
                    <a:pt x="2278" y="1286"/>
                  </a:cubicBezTo>
                  <a:cubicBezTo>
                    <a:pt x="2618" y="1125"/>
                    <a:pt x="2958" y="1000"/>
                    <a:pt x="3334" y="946"/>
                  </a:cubicBezTo>
                  <a:cubicBezTo>
                    <a:pt x="3531" y="910"/>
                    <a:pt x="3710" y="946"/>
                    <a:pt x="3835" y="785"/>
                  </a:cubicBezTo>
                  <a:cubicBezTo>
                    <a:pt x="3871" y="749"/>
                    <a:pt x="3871" y="695"/>
                    <a:pt x="3853" y="660"/>
                  </a:cubicBezTo>
                  <a:cubicBezTo>
                    <a:pt x="3583" y="183"/>
                    <a:pt x="3140" y="0"/>
                    <a:pt x="266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a:off x="2775805" y="2213596"/>
              <a:ext cx="894988" cy="1077855"/>
            </a:xfrm>
            <a:custGeom>
              <a:avLst/>
              <a:gdLst/>
              <a:ahLst/>
              <a:cxnLst/>
              <a:rect l="l" t="t" r="r" b="b"/>
              <a:pathLst>
                <a:path w="11472" h="13816" extrusionOk="0">
                  <a:moveTo>
                    <a:pt x="3633" y="0"/>
                  </a:moveTo>
                  <a:cubicBezTo>
                    <a:pt x="2756" y="0"/>
                    <a:pt x="1987" y="644"/>
                    <a:pt x="1861" y="1521"/>
                  </a:cubicBezTo>
                  <a:lnTo>
                    <a:pt x="0" y="13815"/>
                  </a:lnTo>
                  <a:lnTo>
                    <a:pt x="9485" y="13815"/>
                  </a:lnTo>
                  <a:lnTo>
                    <a:pt x="11382" y="1199"/>
                  </a:lnTo>
                  <a:cubicBezTo>
                    <a:pt x="11471" y="573"/>
                    <a:pt x="10988" y="0"/>
                    <a:pt x="10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2795017" y="2217583"/>
              <a:ext cx="894988" cy="1077855"/>
            </a:xfrm>
            <a:custGeom>
              <a:avLst/>
              <a:gdLst/>
              <a:ahLst/>
              <a:cxnLst/>
              <a:rect l="l" t="t" r="r" b="b"/>
              <a:pathLst>
                <a:path w="11472" h="13816" extrusionOk="0">
                  <a:moveTo>
                    <a:pt x="3633" y="0"/>
                  </a:moveTo>
                  <a:cubicBezTo>
                    <a:pt x="2756" y="0"/>
                    <a:pt x="1987" y="644"/>
                    <a:pt x="1861" y="1521"/>
                  </a:cubicBezTo>
                  <a:lnTo>
                    <a:pt x="0" y="13815"/>
                  </a:lnTo>
                  <a:lnTo>
                    <a:pt x="9485" y="13815"/>
                  </a:lnTo>
                  <a:lnTo>
                    <a:pt x="11382" y="1199"/>
                  </a:lnTo>
                  <a:cubicBezTo>
                    <a:pt x="11471" y="573"/>
                    <a:pt x="10988" y="0"/>
                    <a:pt x="10344"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Hình chữ nhật 78">
            <a:extLst>
              <a:ext uri="{FF2B5EF4-FFF2-40B4-BE49-F238E27FC236}">
                <a16:creationId xmlns:a16="http://schemas.microsoft.com/office/drawing/2014/main" id="{711E18FA-3B95-4BBA-8D29-AA4B47B5832E}"/>
              </a:ext>
            </a:extLst>
          </p:cNvPr>
          <p:cNvSpPr/>
          <p:nvPr/>
        </p:nvSpPr>
        <p:spPr>
          <a:xfrm>
            <a:off x="4151365" y="2015040"/>
            <a:ext cx="4591687" cy="2585323"/>
          </a:xfrm>
          <a:prstGeom prst="rect">
            <a:avLst/>
          </a:prstGeom>
          <a:noFill/>
        </p:spPr>
        <p:txBody>
          <a:bodyPr wrap="square" lIns="91440" tIns="45720" rIns="91440" bIns="45720">
            <a:spAutoFit/>
          </a:bodyPr>
          <a:lstStyle/>
          <a:p>
            <a:pPr algn="ctr"/>
            <a:r>
              <a:rPr lang="en-US" sz="5400" b="1" dirty="0">
                <a:ln w="0"/>
                <a:solidFill>
                  <a:schemeClr val="accent3">
                    <a:lumMod val="75000"/>
                  </a:schemeClr>
                </a:solidFill>
                <a:latin typeface="Cambria" panose="02040503050406030204" pitchFamily="18" charset="0"/>
                <a:ea typeface="Cambria" panose="02040503050406030204" pitchFamily="18" charset="0"/>
              </a:rPr>
              <a:t>Hình thành kiến thức mới</a:t>
            </a:r>
            <a:endParaRPr lang="vi-VN" sz="5400" b="1" cap="none" spc="0" dirty="0">
              <a:ln w="0"/>
              <a:solidFill>
                <a:schemeClr val="accent3">
                  <a:lumMod val="75000"/>
                </a:schemeClr>
              </a:solidFill>
              <a:latin typeface="Cambria" panose="02040503050406030204" pitchFamily="18" charset="0"/>
              <a:ea typeface="Cambria" panose="02040503050406030204" pitchFamily="18" charset="0"/>
            </a:endParaRPr>
          </a:p>
        </p:txBody>
      </p:sp>
      <p:pic>
        <p:nvPicPr>
          <p:cNvPr id="6" name="Hình ảnh 5">
            <a:extLst>
              <a:ext uri="{FF2B5EF4-FFF2-40B4-BE49-F238E27FC236}">
                <a16:creationId xmlns:a16="http://schemas.microsoft.com/office/drawing/2014/main" id="{D2350ECC-22FA-49A8-B5F0-65FF5B09CA5D}"/>
              </a:ext>
            </a:extLst>
          </p:cNvPr>
          <p:cNvPicPr>
            <a:picLocks noChangeAspect="1"/>
          </p:cNvPicPr>
          <p:nvPr/>
        </p:nvPicPr>
        <p:blipFill>
          <a:blip r:embed="rId3"/>
          <a:stretch>
            <a:fillRect/>
          </a:stretch>
        </p:blipFill>
        <p:spPr>
          <a:xfrm>
            <a:off x="5274494" y="364870"/>
            <a:ext cx="2347163" cy="199966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03"/>
                                        </p:tgtEl>
                                        <p:attrNameLst>
                                          <p:attrName>style.visibility</p:attrName>
                                        </p:attrNameLst>
                                      </p:cBhvr>
                                      <p:to>
                                        <p:strVal val="visible"/>
                                      </p:to>
                                    </p:set>
                                    <p:anim calcmode="lin" valueType="num">
                                      <p:cBhvr>
                                        <p:cTn id="7" dur="500" fill="hold"/>
                                        <p:tgtEl>
                                          <p:spTgt spid="1103"/>
                                        </p:tgtEl>
                                        <p:attrNameLst>
                                          <p:attrName>ppt_w</p:attrName>
                                        </p:attrNameLst>
                                      </p:cBhvr>
                                      <p:tavLst>
                                        <p:tav tm="0">
                                          <p:val>
                                            <p:fltVal val="0"/>
                                          </p:val>
                                        </p:tav>
                                        <p:tav tm="100000">
                                          <p:val>
                                            <p:strVal val="#ppt_w"/>
                                          </p:val>
                                        </p:tav>
                                      </p:tavLst>
                                    </p:anim>
                                    <p:anim calcmode="lin" valueType="num">
                                      <p:cBhvr>
                                        <p:cTn id="8" dur="500" fill="hold"/>
                                        <p:tgtEl>
                                          <p:spTgt spid="1103"/>
                                        </p:tgtEl>
                                        <p:attrNameLst>
                                          <p:attrName>ppt_h</p:attrName>
                                        </p:attrNameLst>
                                      </p:cBhvr>
                                      <p:tavLst>
                                        <p:tav tm="0">
                                          <p:val>
                                            <p:fltVal val="0"/>
                                          </p:val>
                                        </p:tav>
                                        <p:tav tm="100000">
                                          <p:val>
                                            <p:strVal val="#ppt_h"/>
                                          </p:val>
                                        </p:tav>
                                      </p:tavLst>
                                    </p:anim>
                                    <p:animEffect transition="in" filter="fade">
                                      <p:cBhvr>
                                        <p:cTn id="9" dur="500"/>
                                        <p:tgtEl>
                                          <p:spTgt spid="11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
                                          </p:val>
                                        </p:tav>
                                        <p:tav tm="100000">
                                          <p:val>
                                            <p:strVal val="#ppt_w"/>
                                          </p:val>
                                        </p:tav>
                                      </p:tavLst>
                                    </p:anim>
                                    <p:anim calcmode="lin" valueType="num">
                                      <p:cBhvr>
                                        <p:cTn id="13" dur="500" fill="hold"/>
                                        <p:tgtEl>
                                          <p:spTgt spid="79"/>
                                        </p:tgtEl>
                                        <p:attrNameLst>
                                          <p:attrName>ppt_h</p:attrName>
                                        </p:attrNameLst>
                                      </p:cBhvr>
                                      <p:tavLst>
                                        <p:tav tm="0">
                                          <p:val>
                                            <p:fltVal val="0"/>
                                          </p:val>
                                        </p:tav>
                                        <p:tav tm="100000">
                                          <p:val>
                                            <p:strVal val="#ppt_h"/>
                                          </p:val>
                                        </p:tav>
                                      </p:tavLst>
                                    </p:anim>
                                    <p:animEffect transition="in" filter="fade">
                                      <p:cBhvr>
                                        <p:cTn id="14" dur="500"/>
                                        <p:tgtEl>
                                          <p:spTgt spid="79"/>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pSp>
        <p:nvGrpSpPr>
          <p:cNvPr id="839" name="Google Shape;839;p42"/>
          <p:cNvGrpSpPr/>
          <p:nvPr/>
        </p:nvGrpSpPr>
        <p:grpSpPr>
          <a:xfrm>
            <a:off x="5544152" y="892280"/>
            <a:ext cx="3153580" cy="3583467"/>
            <a:chOff x="4671225" y="608450"/>
            <a:chExt cx="3264015" cy="3677321"/>
          </a:xfrm>
        </p:grpSpPr>
        <p:sp>
          <p:nvSpPr>
            <p:cNvPr id="840" name="Google Shape;840;p42"/>
            <p:cNvSpPr/>
            <p:nvPr/>
          </p:nvSpPr>
          <p:spPr>
            <a:xfrm>
              <a:off x="5368700" y="3897298"/>
              <a:ext cx="815914" cy="289864"/>
            </a:xfrm>
            <a:custGeom>
              <a:avLst/>
              <a:gdLst/>
              <a:ahLst/>
              <a:cxnLst/>
              <a:rect l="l" t="t" r="r" b="b"/>
              <a:pathLst>
                <a:path w="6992" h="2484" extrusionOk="0">
                  <a:moveTo>
                    <a:pt x="4689" y="0"/>
                  </a:moveTo>
                  <a:lnTo>
                    <a:pt x="806" y="1432"/>
                  </a:lnTo>
                  <a:cubicBezTo>
                    <a:pt x="573" y="1504"/>
                    <a:pt x="341" y="1629"/>
                    <a:pt x="144" y="1808"/>
                  </a:cubicBezTo>
                  <a:cubicBezTo>
                    <a:pt x="72" y="1862"/>
                    <a:pt x="19" y="1951"/>
                    <a:pt x="1" y="2040"/>
                  </a:cubicBezTo>
                  <a:cubicBezTo>
                    <a:pt x="1" y="2219"/>
                    <a:pt x="180" y="2309"/>
                    <a:pt x="323" y="2363"/>
                  </a:cubicBezTo>
                  <a:cubicBezTo>
                    <a:pt x="627" y="2443"/>
                    <a:pt x="936" y="2483"/>
                    <a:pt x="1245" y="2483"/>
                  </a:cubicBezTo>
                  <a:cubicBezTo>
                    <a:pt x="1553" y="2483"/>
                    <a:pt x="1862" y="2443"/>
                    <a:pt x="2166" y="2363"/>
                  </a:cubicBezTo>
                  <a:cubicBezTo>
                    <a:pt x="2166" y="2363"/>
                    <a:pt x="2721" y="1665"/>
                    <a:pt x="3132" y="1665"/>
                  </a:cubicBezTo>
                  <a:cubicBezTo>
                    <a:pt x="3379" y="1665"/>
                    <a:pt x="4090" y="1626"/>
                    <a:pt x="4828" y="1626"/>
                  </a:cubicBezTo>
                  <a:cubicBezTo>
                    <a:pt x="5320" y="1626"/>
                    <a:pt x="5824" y="1643"/>
                    <a:pt x="6210" y="1700"/>
                  </a:cubicBezTo>
                  <a:cubicBezTo>
                    <a:pt x="6251" y="1707"/>
                    <a:pt x="6286" y="1710"/>
                    <a:pt x="6315" y="1710"/>
                  </a:cubicBezTo>
                  <a:cubicBezTo>
                    <a:pt x="6991" y="1710"/>
                    <a:pt x="4689" y="0"/>
                    <a:pt x="46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5368700" y="3897298"/>
              <a:ext cx="815914" cy="289864"/>
            </a:xfrm>
            <a:custGeom>
              <a:avLst/>
              <a:gdLst/>
              <a:ahLst/>
              <a:cxnLst/>
              <a:rect l="l" t="t" r="r" b="b"/>
              <a:pathLst>
                <a:path w="6992" h="2484" extrusionOk="0">
                  <a:moveTo>
                    <a:pt x="4689" y="0"/>
                  </a:moveTo>
                  <a:lnTo>
                    <a:pt x="806" y="1432"/>
                  </a:lnTo>
                  <a:cubicBezTo>
                    <a:pt x="573" y="1504"/>
                    <a:pt x="341" y="1629"/>
                    <a:pt x="144" y="1808"/>
                  </a:cubicBezTo>
                  <a:cubicBezTo>
                    <a:pt x="72" y="1862"/>
                    <a:pt x="19" y="1951"/>
                    <a:pt x="1" y="2040"/>
                  </a:cubicBezTo>
                  <a:cubicBezTo>
                    <a:pt x="1" y="2219"/>
                    <a:pt x="180" y="2309"/>
                    <a:pt x="323" y="2363"/>
                  </a:cubicBezTo>
                  <a:cubicBezTo>
                    <a:pt x="627" y="2443"/>
                    <a:pt x="936" y="2483"/>
                    <a:pt x="1245" y="2483"/>
                  </a:cubicBezTo>
                  <a:cubicBezTo>
                    <a:pt x="1553" y="2483"/>
                    <a:pt x="1862" y="2443"/>
                    <a:pt x="2166" y="2363"/>
                  </a:cubicBezTo>
                  <a:cubicBezTo>
                    <a:pt x="2166" y="2363"/>
                    <a:pt x="2721" y="1665"/>
                    <a:pt x="3132" y="1665"/>
                  </a:cubicBezTo>
                  <a:cubicBezTo>
                    <a:pt x="3379" y="1665"/>
                    <a:pt x="4090" y="1626"/>
                    <a:pt x="4828" y="1626"/>
                  </a:cubicBezTo>
                  <a:cubicBezTo>
                    <a:pt x="5320" y="1626"/>
                    <a:pt x="5824" y="1643"/>
                    <a:pt x="6210" y="1700"/>
                  </a:cubicBezTo>
                  <a:cubicBezTo>
                    <a:pt x="6251" y="1707"/>
                    <a:pt x="6286" y="1710"/>
                    <a:pt x="6315" y="1710"/>
                  </a:cubicBezTo>
                  <a:cubicBezTo>
                    <a:pt x="6991" y="1710"/>
                    <a:pt x="4689" y="0"/>
                    <a:pt x="468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6341805" y="3302169"/>
              <a:ext cx="1169609" cy="923271"/>
            </a:xfrm>
            <a:custGeom>
              <a:avLst/>
              <a:gdLst/>
              <a:ahLst/>
              <a:cxnLst/>
              <a:rect l="l" t="t" r="r" b="b"/>
              <a:pathLst>
                <a:path w="10023" h="7912" extrusionOk="0">
                  <a:moveTo>
                    <a:pt x="5477" y="0"/>
                  </a:moveTo>
                  <a:lnTo>
                    <a:pt x="4743" y="340"/>
                  </a:lnTo>
                  <a:lnTo>
                    <a:pt x="2846" y="1199"/>
                  </a:lnTo>
                  <a:lnTo>
                    <a:pt x="609" y="3544"/>
                  </a:lnTo>
                  <a:lnTo>
                    <a:pt x="1" y="6049"/>
                  </a:lnTo>
                  <a:lnTo>
                    <a:pt x="949" y="7051"/>
                  </a:lnTo>
                  <a:cubicBezTo>
                    <a:pt x="1361" y="7391"/>
                    <a:pt x="1826" y="7624"/>
                    <a:pt x="2327" y="7767"/>
                  </a:cubicBezTo>
                  <a:cubicBezTo>
                    <a:pt x="2775" y="7874"/>
                    <a:pt x="3258" y="7910"/>
                    <a:pt x="3723" y="7910"/>
                  </a:cubicBezTo>
                  <a:cubicBezTo>
                    <a:pt x="3775" y="7911"/>
                    <a:pt x="3827" y="7911"/>
                    <a:pt x="3879" y="7911"/>
                  </a:cubicBezTo>
                  <a:cubicBezTo>
                    <a:pt x="4756" y="7911"/>
                    <a:pt x="5616" y="7770"/>
                    <a:pt x="6461" y="7516"/>
                  </a:cubicBezTo>
                  <a:cubicBezTo>
                    <a:pt x="6730" y="7427"/>
                    <a:pt x="6980" y="7337"/>
                    <a:pt x="7231" y="7212"/>
                  </a:cubicBezTo>
                  <a:cubicBezTo>
                    <a:pt x="8304" y="6693"/>
                    <a:pt x="9217" y="5763"/>
                    <a:pt x="9557" y="4617"/>
                  </a:cubicBezTo>
                  <a:cubicBezTo>
                    <a:pt x="10022" y="3060"/>
                    <a:pt x="9378" y="1396"/>
                    <a:pt x="8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6338949" y="3297955"/>
              <a:ext cx="1169609" cy="923271"/>
            </a:xfrm>
            <a:custGeom>
              <a:avLst/>
              <a:gdLst/>
              <a:ahLst/>
              <a:cxnLst/>
              <a:rect l="l" t="t" r="r" b="b"/>
              <a:pathLst>
                <a:path w="10023" h="7912" extrusionOk="0">
                  <a:moveTo>
                    <a:pt x="5477" y="0"/>
                  </a:moveTo>
                  <a:lnTo>
                    <a:pt x="4743" y="340"/>
                  </a:lnTo>
                  <a:lnTo>
                    <a:pt x="2846" y="1199"/>
                  </a:lnTo>
                  <a:lnTo>
                    <a:pt x="609" y="3544"/>
                  </a:lnTo>
                  <a:lnTo>
                    <a:pt x="1" y="6049"/>
                  </a:lnTo>
                  <a:lnTo>
                    <a:pt x="949" y="7051"/>
                  </a:lnTo>
                  <a:cubicBezTo>
                    <a:pt x="1361" y="7391"/>
                    <a:pt x="1826" y="7624"/>
                    <a:pt x="2327" y="7767"/>
                  </a:cubicBezTo>
                  <a:cubicBezTo>
                    <a:pt x="2775" y="7874"/>
                    <a:pt x="3258" y="7910"/>
                    <a:pt x="3723" y="7910"/>
                  </a:cubicBezTo>
                  <a:cubicBezTo>
                    <a:pt x="3775" y="7911"/>
                    <a:pt x="3827" y="7911"/>
                    <a:pt x="3879" y="7911"/>
                  </a:cubicBezTo>
                  <a:cubicBezTo>
                    <a:pt x="4756" y="7911"/>
                    <a:pt x="5616" y="7770"/>
                    <a:pt x="6461" y="7516"/>
                  </a:cubicBezTo>
                  <a:cubicBezTo>
                    <a:pt x="6730" y="7427"/>
                    <a:pt x="6980" y="7337"/>
                    <a:pt x="7231" y="7212"/>
                  </a:cubicBezTo>
                  <a:cubicBezTo>
                    <a:pt x="8304" y="6693"/>
                    <a:pt x="9217" y="5763"/>
                    <a:pt x="9557" y="4617"/>
                  </a:cubicBezTo>
                  <a:cubicBezTo>
                    <a:pt x="10022" y="3060"/>
                    <a:pt x="9378" y="1396"/>
                    <a:pt x="860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5024222" y="3840936"/>
              <a:ext cx="405156" cy="213431"/>
            </a:xfrm>
            <a:custGeom>
              <a:avLst/>
              <a:gdLst/>
              <a:ahLst/>
              <a:cxnLst/>
              <a:rect l="l" t="t" r="r" b="b"/>
              <a:pathLst>
                <a:path w="3472" h="1829" extrusionOk="0">
                  <a:moveTo>
                    <a:pt x="3472" y="0"/>
                  </a:moveTo>
                  <a:lnTo>
                    <a:pt x="143" y="895"/>
                  </a:lnTo>
                  <a:cubicBezTo>
                    <a:pt x="143" y="895"/>
                    <a:pt x="0" y="1521"/>
                    <a:pt x="233" y="1790"/>
                  </a:cubicBezTo>
                  <a:cubicBezTo>
                    <a:pt x="253" y="1816"/>
                    <a:pt x="299" y="1828"/>
                    <a:pt x="367" y="1828"/>
                  </a:cubicBezTo>
                  <a:cubicBezTo>
                    <a:pt x="894" y="1828"/>
                    <a:pt x="2700" y="1099"/>
                    <a:pt x="3239" y="877"/>
                  </a:cubicBezTo>
                  <a:lnTo>
                    <a:pt x="3400" y="823"/>
                  </a:lnTo>
                  <a:lnTo>
                    <a:pt x="3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5024222" y="3840936"/>
              <a:ext cx="405156" cy="213431"/>
            </a:xfrm>
            <a:custGeom>
              <a:avLst/>
              <a:gdLst/>
              <a:ahLst/>
              <a:cxnLst/>
              <a:rect l="l" t="t" r="r" b="b"/>
              <a:pathLst>
                <a:path w="3472" h="1829" extrusionOk="0">
                  <a:moveTo>
                    <a:pt x="3472" y="0"/>
                  </a:moveTo>
                  <a:lnTo>
                    <a:pt x="143" y="895"/>
                  </a:lnTo>
                  <a:cubicBezTo>
                    <a:pt x="143" y="895"/>
                    <a:pt x="0" y="1521"/>
                    <a:pt x="233" y="1790"/>
                  </a:cubicBezTo>
                  <a:cubicBezTo>
                    <a:pt x="253" y="1816"/>
                    <a:pt x="299" y="1828"/>
                    <a:pt x="367" y="1828"/>
                  </a:cubicBezTo>
                  <a:cubicBezTo>
                    <a:pt x="894" y="1828"/>
                    <a:pt x="2700" y="1099"/>
                    <a:pt x="3239" y="877"/>
                  </a:cubicBezTo>
                  <a:lnTo>
                    <a:pt x="3400" y="823"/>
                  </a:lnTo>
                  <a:lnTo>
                    <a:pt x="3472"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6500625" y="2019957"/>
              <a:ext cx="449033" cy="392787"/>
            </a:xfrm>
            <a:custGeom>
              <a:avLst/>
              <a:gdLst/>
              <a:ahLst/>
              <a:cxnLst/>
              <a:rect l="l" t="t" r="r" b="b"/>
              <a:pathLst>
                <a:path w="3848" h="3366" extrusionOk="0">
                  <a:moveTo>
                    <a:pt x="3185" y="1"/>
                  </a:moveTo>
                  <a:lnTo>
                    <a:pt x="36" y="806"/>
                  </a:lnTo>
                  <a:lnTo>
                    <a:pt x="107" y="1146"/>
                  </a:lnTo>
                  <a:cubicBezTo>
                    <a:pt x="36" y="1414"/>
                    <a:pt x="0" y="1701"/>
                    <a:pt x="0" y="1969"/>
                  </a:cubicBezTo>
                  <a:cubicBezTo>
                    <a:pt x="143" y="2166"/>
                    <a:pt x="322" y="2327"/>
                    <a:pt x="519" y="2470"/>
                  </a:cubicBezTo>
                  <a:cubicBezTo>
                    <a:pt x="698" y="2596"/>
                    <a:pt x="859" y="2721"/>
                    <a:pt x="1056" y="2828"/>
                  </a:cubicBezTo>
                  <a:cubicBezTo>
                    <a:pt x="1306" y="2989"/>
                    <a:pt x="1575" y="3132"/>
                    <a:pt x="1861" y="3240"/>
                  </a:cubicBezTo>
                  <a:cubicBezTo>
                    <a:pt x="2076" y="3311"/>
                    <a:pt x="2308" y="3347"/>
                    <a:pt x="2541" y="3365"/>
                  </a:cubicBezTo>
                  <a:cubicBezTo>
                    <a:pt x="3132" y="2578"/>
                    <a:pt x="3275" y="1289"/>
                    <a:pt x="3275" y="1289"/>
                  </a:cubicBezTo>
                  <a:lnTo>
                    <a:pt x="3847" y="842"/>
                  </a:lnTo>
                  <a:lnTo>
                    <a:pt x="31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6492980" y="2016808"/>
              <a:ext cx="449033" cy="392787"/>
            </a:xfrm>
            <a:custGeom>
              <a:avLst/>
              <a:gdLst/>
              <a:ahLst/>
              <a:cxnLst/>
              <a:rect l="l" t="t" r="r" b="b"/>
              <a:pathLst>
                <a:path w="3848" h="3366" extrusionOk="0">
                  <a:moveTo>
                    <a:pt x="3185" y="1"/>
                  </a:moveTo>
                  <a:lnTo>
                    <a:pt x="36" y="806"/>
                  </a:lnTo>
                  <a:lnTo>
                    <a:pt x="107" y="1146"/>
                  </a:lnTo>
                  <a:cubicBezTo>
                    <a:pt x="36" y="1414"/>
                    <a:pt x="0" y="1701"/>
                    <a:pt x="0" y="1969"/>
                  </a:cubicBezTo>
                  <a:cubicBezTo>
                    <a:pt x="143" y="2166"/>
                    <a:pt x="322" y="2327"/>
                    <a:pt x="519" y="2470"/>
                  </a:cubicBezTo>
                  <a:cubicBezTo>
                    <a:pt x="698" y="2596"/>
                    <a:pt x="859" y="2721"/>
                    <a:pt x="1056" y="2828"/>
                  </a:cubicBezTo>
                  <a:cubicBezTo>
                    <a:pt x="1306" y="2989"/>
                    <a:pt x="1575" y="3132"/>
                    <a:pt x="1861" y="3240"/>
                  </a:cubicBezTo>
                  <a:cubicBezTo>
                    <a:pt x="2076" y="3311"/>
                    <a:pt x="2308" y="3347"/>
                    <a:pt x="2541" y="3365"/>
                  </a:cubicBezTo>
                  <a:cubicBezTo>
                    <a:pt x="3132" y="2578"/>
                    <a:pt x="3275" y="1289"/>
                    <a:pt x="3275" y="1289"/>
                  </a:cubicBezTo>
                  <a:lnTo>
                    <a:pt x="3847" y="842"/>
                  </a:lnTo>
                  <a:lnTo>
                    <a:pt x="3185"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6496424" y="2249724"/>
              <a:ext cx="300833" cy="235485"/>
            </a:xfrm>
            <a:custGeom>
              <a:avLst/>
              <a:gdLst/>
              <a:ahLst/>
              <a:cxnLst/>
              <a:rect l="l" t="t" r="r" b="b"/>
              <a:pathLst>
                <a:path w="2578" h="2018" extrusionOk="0">
                  <a:moveTo>
                    <a:pt x="36" y="0"/>
                  </a:moveTo>
                  <a:lnTo>
                    <a:pt x="36" y="0"/>
                  </a:lnTo>
                  <a:cubicBezTo>
                    <a:pt x="0" y="788"/>
                    <a:pt x="161" y="1843"/>
                    <a:pt x="1253" y="2004"/>
                  </a:cubicBezTo>
                  <a:cubicBezTo>
                    <a:pt x="1315" y="2013"/>
                    <a:pt x="1377" y="2017"/>
                    <a:pt x="1439" y="2017"/>
                  </a:cubicBezTo>
                  <a:cubicBezTo>
                    <a:pt x="1893" y="2017"/>
                    <a:pt x="2325" y="1790"/>
                    <a:pt x="2577" y="1396"/>
                  </a:cubicBezTo>
                  <a:cubicBezTo>
                    <a:pt x="2344" y="1378"/>
                    <a:pt x="2112" y="1342"/>
                    <a:pt x="1897" y="1271"/>
                  </a:cubicBezTo>
                  <a:cubicBezTo>
                    <a:pt x="1611" y="1163"/>
                    <a:pt x="1342" y="1020"/>
                    <a:pt x="1092" y="859"/>
                  </a:cubicBezTo>
                  <a:cubicBezTo>
                    <a:pt x="895" y="752"/>
                    <a:pt x="734" y="627"/>
                    <a:pt x="555" y="501"/>
                  </a:cubicBezTo>
                  <a:cubicBezTo>
                    <a:pt x="358" y="358"/>
                    <a:pt x="179" y="197"/>
                    <a:pt x="3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6450447" y="1953209"/>
              <a:ext cx="421960" cy="160919"/>
            </a:xfrm>
            <a:custGeom>
              <a:avLst/>
              <a:gdLst/>
              <a:ahLst/>
              <a:cxnLst/>
              <a:rect l="l" t="t" r="r" b="b"/>
              <a:pathLst>
                <a:path w="3616" h="1379" extrusionOk="0">
                  <a:moveTo>
                    <a:pt x="3168" y="0"/>
                  </a:moveTo>
                  <a:lnTo>
                    <a:pt x="36" y="36"/>
                  </a:lnTo>
                  <a:lnTo>
                    <a:pt x="1" y="537"/>
                  </a:lnTo>
                  <a:lnTo>
                    <a:pt x="305" y="412"/>
                  </a:lnTo>
                  <a:lnTo>
                    <a:pt x="466" y="1378"/>
                  </a:lnTo>
                  <a:lnTo>
                    <a:pt x="3615" y="573"/>
                  </a:lnTo>
                  <a:lnTo>
                    <a:pt x="3168" y="0"/>
                  </a:lnTo>
                  <a:close/>
                </a:path>
              </a:pathLst>
            </a:custGeom>
            <a:solidFill>
              <a:srgbClr val="A94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6072477" y="2015756"/>
              <a:ext cx="1365769" cy="1633112"/>
            </a:xfrm>
            <a:custGeom>
              <a:avLst/>
              <a:gdLst/>
              <a:ahLst/>
              <a:cxnLst/>
              <a:rect l="l" t="t" r="r" b="b"/>
              <a:pathLst>
                <a:path w="11704" h="13995" extrusionOk="0">
                  <a:moveTo>
                    <a:pt x="3240" y="1"/>
                  </a:moveTo>
                  <a:lnTo>
                    <a:pt x="1754" y="609"/>
                  </a:lnTo>
                  <a:lnTo>
                    <a:pt x="0" y="4081"/>
                  </a:lnTo>
                  <a:lnTo>
                    <a:pt x="376" y="12402"/>
                  </a:lnTo>
                  <a:lnTo>
                    <a:pt x="8698" y="13995"/>
                  </a:lnTo>
                  <a:lnTo>
                    <a:pt x="10970" y="9682"/>
                  </a:lnTo>
                  <a:cubicBezTo>
                    <a:pt x="10970" y="9682"/>
                    <a:pt x="11704" y="6318"/>
                    <a:pt x="11704" y="4833"/>
                  </a:cubicBezTo>
                  <a:cubicBezTo>
                    <a:pt x="11704" y="3795"/>
                    <a:pt x="9932" y="2005"/>
                    <a:pt x="8877" y="1039"/>
                  </a:cubicBezTo>
                  <a:cubicBezTo>
                    <a:pt x="8877" y="1236"/>
                    <a:pt x="8841" y="1415"/>
                    <a:pt x="8805" y="1594"/>
                  </a:cubicBezTo>
                  <a:cubicBezTo>
                    <a:pt x="8608" y="2274"/>
                    <a:pt x="8161" y="2828"/>
                    <a:pt x="7534" y="3151"/>
                  </a:cubicBezTo>
                  <a:cubicBezTo>
                    <a:pt x="7427" y="3204"/>
                    <a:pt x="7302" y="3258"/>
                    <a:pt x="7176" y="3294"/>
                  </a:cubicBezTo>
                  <a:lnTo>
                    <a:pt x="6854" y="5119"/>
                  </a:lnTo>
                  <a:lnTo>
                    <a:pt x="4546" y="5047"/>
                  </a:lnTo>
                  <a:lnTo>
                    <a:pt x="2953" y="3526"/>
                  </a:lnTo>
                  <a:lnTo>
                    <a:pt x="3132" y="1236"/>
                  </a:lnTo>
                  <a:cubicBezTo>
                    <a:pt x="3096" y="1164"/>
                    <a:pt x="3061" y="1093"/>
                    <a:pt x="3025" y="1021"/>
                  </a:cubicBezTo>
                  <a:lnTo>
                    <a:pt x="3168" y="985"/>
                  </a:lnTo>
                  <a:lnTo>
                    <a:pt x="32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6417072" y="2159871"/>
              <a:ext cx="492909" cy="453234"/>
            </a:xfrm>
            <a:custGeom>
              <a:avLst/>
              <a:gdLst/>
              <a:ahLst/>
              <a:cxnLst/>
              <a:rect l="l" t="t" r="r" b="b"/>
              <a:pathLst>
                <a:path w="4224" h="3884" extrusionOk="0">
                  <a:moveTo>
                    <a:pt x="179" y="1"/>
                  </a:moveTo>
                  <a:lnTo>
                    <a:pt x="0" y="2291"/>
                  </a:lnTo>
                  <a:lnTo>
                    <a:pt x="1593" y="3812"/>
                  </a:lnTo>
                  <a:lnTo>
                    <a:pt x="3901" y="3884"/>
                  </a:lnTo>
                  <a:lnTo>
                    <a:pt x="4223" y="2059"/>
                  </a:lnTo>
                  <a:lnTo>
                    <a:pt x="4223" y="2059"/>
                  </a:lnTo>
                  <a:cubicBezTo>
                    <a:pt x="3984" y="2129"/>
                    <a:pt x="3723" y="2177"/>
                    <a:pt x="3466" y="2177"/>
                  </a:cubicBezTo>
                  <a:cubicBezTo>
                    <a:pt x="3396" y="2177"/>
                    <a:pt x="3326" y="2174"/>
                    <a:pt x="3257" y="2166"/>
                  </a:cubicBezTo>
                  <a:cubicBezTo>
                    <a:pt x="3005" y="2560"/>
                    <a:pt x="2573" y="2787"/>
                    <a:pt x="2119" y="2787"/>
                  </a:cubicBezTo>
                  <a:cubicBezTo>
                    <a:pt x="2057" y="2787"/>
                    <a:pt x="1995" y="2783"/>
                    <a:pt x="1933" y="2774"/>
                  </a:cubicBezTo>
                  <a:cubicBezTo>
                    <a:pt x="841" y="2613"/>
                    <a:pt x="680" y="1558"/>
                    <a:pt x="716" y="770"/>
                  </a:cubicBezTo>
                  <a:cubicBezTo>
                    <a:pt x="501" y="538"/>
                    <a:pt x="322" y="287"/>
                    <a:pt x="1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6442045" y="2001170"/>
              <a:ext cx="62781" cy="129645"/>
            </a:xfrm>
            <a:custGeom>
              <a:avLst/>
              <a:gdLst/>
              <a:ahLst/>
              <a:cxnLst/>
              <a:rect l="l" t="t" r="r" b="b"/>
              <a:pathLst>
                <a:path w="538" h="1111" extrusionOk="0">
                  <a:moveTo>
                    <a:pt x="377" y="1"/>
                  </a:moveTo>
                  <a:lnTo>
                    <a:pt x="73" y="126"/>
                  </a:lnTo>
                  <a:lnTo>
                    <a:pt x="1" y="1110"/>
                  </a:lnTo>
                  <a:lnTo>
                    <a:pt x="538" y="967"/>
                  </a:lnTo>
                  <a:lnTo>
                    <a:pt x="377" y="1"/>
                  </a:ln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6872293" y="1971997"/>
              <a:ext cx="238169" cy="165003"/>
            </a:xfrm>
            <a:custGeom>
              <a:avLst/>
              <a:gdLst/>
              <a:ahLst/>
              <a:cxnLst/>
              <a:rect l="l" t="t" r="r" b="b"/>
              <a:pathLst>
                <a:path w="2041" h="1414" extrusionOk="0">
                  <a:moveTo>
                    <a:pt x="1593" y="0"/>
                  </a:moveTo>
                  <a:lnTo>
                    <a:pt x="0" y="412"/>
                  </a:lnTo>
                  <a:lnTo>
                    <a:pt x="662" y="1253"/>
                  </a:lnTo>
                  <a:lnTo>
                    <a:pt x="1271" y="770"/>
                  </a:lnTo>
                  <a:cubicBezTo>
                    <a:pt x="1271" y="770"/>
                    <a:pt x="1593" y="1020"/>
                    <a:pt x="2023" y="1414"/>
                  </a:cubicBezTo>
                  <a:cubicBezTo>
                    <a:pt x="2040" y="913"/>
                    <a:pt x="1879" y="412"/>
                    <a:pt x="1593" y="0"/>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6909868" y="2061733"/>
              <a:ext cx="198494" cy="338408"/>
            </a:xfrm>
            <a:custGeom>
              <a:avLst/>
              <a:gdLst/>
              <a:ahLst/>
              <a:cxnLst/>
              <a:rect l="l" t="t" r="r" b="b"/>
              <a:pathLst>
                <a:path w="1701" h="2900" extrusionOk="0">
                  <a:moveTo>
                    <a:pt x="949" y="1"/>
                  </a:moveTo>
                  <a:lnTo>
                    <a:pt x="340" y="484"/>
                  </a:lnTo>
                  <a:lnTo>
                    <a:pt x="394" y="555"/>
                  </a:lnTo>
                  <a:lnTo>
                    <a:pt x="0" y="2900"/>
                  </a:lnTo>
                  <a:cubicBezTo>
                    <a:pt x="126" y="2864"/>
                    <a:pt x="251" y="2810"/>
                    <a:pt x="358" y="2757"/>
                  </a:cubicBezTo>
                  <a:cubicBezTo>
                    <a:pt x="985" y="2434"/>
                    <a:pt x="1432" y="1880"/>
                    <a:pt x="1629" y="1200"/>
                  </a:cubicBezTo>
                  <a:cubicBezTo>
                    <a:pt x="1665" y="1021"/>
                    <a:pt x="1701" y="842"/>
                    <a:pt x="1701" y="663"/>
                  </a:cubicBezTo>
                  <a:cubicBezTo>
                    <a:pt x="1253" y="251"/>
                    <a:pt x="949" y="1"/>
                    <a:pt x="949"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6425358" y="2130698"/>
              <a:ext cx="16804" cy="29290"/>
            </a:xfrm>
            <a:custGeom>
              <a:avLst/>
              <a:gdLst/>
              <a:ahLst/>
              <a:cxnLst/>
              <a:rect l="l" t="t" r="r" b="b"/>
              <a:pathLst>
                <a:path w="144" h="251" extrusionOk="0">
                  <a:moveTo>
                    <a:pt x="144" y="0"/>
                  </a:moveTo>
                  <a:lnTo>
                    <a:pt x="1" y="36"/>
                  </a:lnTo>
                  <a:cubicBezTo>
                    <a:pt x="37" y="108"/>
                    <a:pt x="72" y="179"/>
                    <a:pt x="108" y="251"/>
                  </a:cubicBezTo>
                  <a:lnTo>
                    <a:pt x="144" y="0"/>
                  </a:lnTo>
                  <a:close/>
                </a:path>
              </a:pathLst>
            </a:custGeom>
            <a:solidFill>
              <a:srgbClr val="A37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6797142" y="2118095"/>
              <a:ext cx="158818" cy="295932"/>
            </a:xfrm>
            <a:custGeom>
              <a:avLst/>
              <a:gdLst/>
              <a:ahLst/>
              <a:cxnLst/>
              <a:rect l="l" t="t" r="r" b="b"/>
              <a:pathLst>
                <a:path w="1361" h="2536" extrusionOk="0">
                  <a:moveTo>
                    <a:pt x="1306" y="1"/>
                  </a:moveTo>
                  <a:lnTo>
                    <a:pt x="734" y="448"/>
                  </a:lnTo>
                  <a:cubicBezTo>
                    <a:pt x="734" y="448"/>
                    <a:pt x="591" y="1737"/>
                    <a:pt x="0" y="2524"/>
                  </a:cubicBezTo>
                  <a:cubicBezTo>
                    <a:pt x="69" y="2532"/>
                    <a:pt x="139" y="2535"/>
                    <a:pt x="209" y="2535"/>
                  </a:cubicBezTo>
                  <a:cubicBezTo>
                    <a:pt x="466" y="2535"/>
                    <a:pt x="727" y="2487"/>
                    <a:pt x="966" y="2417"/>
                  </a:cubicBezTo>
                  <a:lnTo>
                    <a:pt x="1360" y="72"/>
                  </a:lnTo>
                  <a:lnTo>
                    <a:pt x="13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6437960" y="2114011"/>
              <a:ext cx="75267" cy="135830"/>
            </a:xfrm>
            <a:custGeom>
              <a:avLst/>
              <a:gdLst/>
              <a:ahLst/>
              <a:cxnLst/>
              <a:rect l="l" t="t" r="r" b="b"/>
              <a:pathLst>
                <a:path w="645" h="1164" extrusionOk="0">
                  <a:moveTo>
                    <a:pt x="573" y="0"/>
                  </a:moveTo>
                  <a:lnTo>
                    <a:pt x="36" y="143"/>
                  </a:lnTo>
                  <a:lnTo>
                    <a:pt x="0" y="394"/>
                  </a:lnTo>
                  <a:cubicBezTo>
                    <a:pt x="143" y="680"/>
                    <a:pt x="322" y="931"/>
                    <a:pt x="537" y="1163"/>
                  </a:cubicBezTo>
                  <a:cubicBezTo>
                    <a:pt x="537" y="895"/>
                    <a:pt x="573" y="608"/>
                    <a:pt x="644" y="340"/>
                  </a:cubicBezTo>
                  <a:lnTo>
                    <a:pt x="573" y="0"/>
                  </a:lnTo>
                  <a:close/>
                </a:path>
              </a:pathLst>
            </a:custGeom>
            <a:solidFill>
              <a:srgbClr val="A37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6262454" y="2017857"/>
              <a:ext cx="242370" cy="1077655"/>
            </a:xfrm>
            <a:custGeom>
              <a:avLst/>
              <a:gdLst/>
              <a:ahLst/>
              <a:cxnLst/>
              <a:rect l="l" t="t" r="r" b="b"/>
              <a:pathLst>
                <a:path w="2077" h="9235" extrusionOk="0">
                  <a:moveTo>
                    <a:pt x="1379" y="1"/>
                  </a:moveTo>
                  <a:cubicBezTo>
                    <a:pt x="770" y="609"/>
                    <a:pt x="520" y="1504"/>
                    <a:pt x="359" y="2345"/>
                  </a:cubicBezTo>
                  <a:cubicBezTo>
                    <a:pt x="73" y="3920"/>
                    <a:pt x="1" y="5530"/>
                    <a:pt x="162" y="7123"/>
                  </a:cubicBezTo>
                  <a:cubicBezTo>
                    <a:pt x="234" y="7857"/>
                    <a:pt x="377" y="8626"/>
                    <a:pt x="806" y="9235"/>
                  </a:cubicBezTo>
                  <a:cubicBezTo>
                    <a:pt x="1110" y="6479"/>
                    <a:pt x="1540" y="3759"/>
                    <a:pt x="2077" y="1039"/>
                  </a:cubicBezTo>
                  <a:lnTo>
                    <a:pt x="13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5817736" y="1949008"/>
              <a:ext cx="603534" cy="1085590"/>
            </a:xfrm>
            <a:custGeom>
              <a:avLst/>
              <a:gdLst/>
              <a:ahLst/>
              <a:cxnLst/>
              <a:rect l="l" t="t" r="r" b="b"/>
              <a:pathLst>
                <a:path w="5172" h="9303" extrusionOk="0">
                  <a:moveTo>
                    <a:pt x="5172" y="0"/>
                  </a:moveTo>
                  <a:lnTo>
                    <a:pt x="5172" y="0"/>
                  </a:lnTo>
                  <a:cubicBezTo>
                    <a:pt x="5132" y="4"/>
                    <a:pt x="5096" y="15"/>
                    <a:pt x="5064" y="32"/>
                  </a:cubicBezTo>
                  <a:lnTo>
                    <a:pt x="5064" y="32"/>
                  </a:lnTo>
                  <a:cubicBezTo>
                    <a:pt x="2369" y="863"/>
                    <a:pt x="1921" y="3716"/>
                    <a:pt x="1038" y="5924"/>
                  </a:cubicBezTo>
                  <a:cubicBezTo>
                    <a:pt x="823" y="6174"/>
                    <a:pt x="645" y="6443"/>
                    <a:pt x="483" y="6729"/>
                  </a:cubicBezTo>
                  <a:lnTo>
                    <a:pt x="448" y="6783"/>
                  </a:lnTo>
                  <a:lnTo>
                    <a:pt x="0" y="7480"/>
                  </a:lnTo>
                  <a:lnTo>
                    <a:pt x="859" y="8447"/>
                  </a:lnTo>
                  <a:cubicBezTo>
                    <a:pt x="1481" y="8738"/>
                    <a:pt x="2259" y="9303"/>
                    <a:pt x="2984" y="9303"/>
                  </a:cubicBezTo>
                  <a:cubicBezTo>
                    <a:pt x="3240" y="9303"/>
                    <a:pt x="3489" y="9233"/>
                    <a:pt x="3722" y="9055"/>
                  </a:cubicBezTo>
                  <a:cubicBezTo>
                    <a:pt x="3935" y="5951"/>
                    <a:pt x="4605" y="3076"/>
                    <a:pt x="5157" y="80"/>
                  </a:cubicBezTo>
                  <a:lnTo>
                    <a:pt x="5157" y="80"/>
                  </a:lnTo>
                  <a:cubicBezTo>
                    <a:pt x="5162" y="55"/>
                    <a:pt x="5167" y="28"/>
                    <a:pt x="5172" y="0"/>
                  </a:cubicBezTo>
                  <a:lnTo>
                    <a:pt x="5172" y="0"/>
                  </a:lnTo>
                  <a:cubicBezTo>
                    <a:pt x="5172" y="0"/>
                    <a:pt x="5172" y="0"/>
                    <a:pt x="5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5732083" y="2065934"/>
              <a:ext cx="678800" cy="1227955"/>
            </a:xfrm>
            <a:custGeom>
              <a:avLst/>
              <a:gdLst/>
              <a:ahLst/>
              <a:cxnLst/>
              <a:rect l="l" t="t" r="r" b="b"/>
              <a:pathLst>
                <a:path w="5817" h="10523" extrusionOk="0">
                  <a:moveTo>
                    <a:pt x="5673" y="0"/>
                  </a:moveTo>
                  <a:lnTo>
                    <a:pt x="3866" y="1987"/>
                  </a:lnTo>
                  <a:lnTo>
                    <a:pt x="1" y="8930"/>
                  </a:lnTo>
                  <a:lnTo>
                    <a:pt x="5817" y="10523"/>
                  </a:lnTo>
                  <a:lnTo>
                    <a:pt x="5423" y="7445"/>
                  </a:lnTo>
                  <a:cubicBezTo>
                    <a:pt x="5298" y="4957"/>
                    <a:pt x="5369" y="2470"/>
                    <a:pt x="5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6767852" y="2097207"/>
              <a:ext cx="534685" cy="1081856"/>
            </a:xfrm>
            <a:custGeom>
              <a:avLst/>
              <a:gdLst/>
              <a:ahLst/>
              <a:cxnLst/>
              <a:rect l="l" t="t" r="r" b="b"/>
              <a:pathLst>
                <a:path w="4582" h="9271" extrusionOk="0">
                  <a:moveTo>
                    <a:pt x="2076" y="1"/>
                  </a:moveTo>
                  <a:cubicBezTo>
                    <a:pt x="699" y="2524"/>
                    <a:pt x="1" y="5369"/>
                    <a:pt x="54" y="8268"/>
                  </a:cubicBezTo>
                  <a:lnTo>
                    <a:pt x="90" y="8662"/>
                  </a:lnTo>
                  <a:lnTo>
                    <a:pt x="162" y="9271"/>
                  </a:lnTo>
                  <a:cubicBezTo>
                    <a:pt x="162" y="9271"/>
                    <a:pt x="2846" y="8823"/>
                    <a:pt x="3258" y="8215"/>
                  </a:cubicBezTo>
                  <a:cubicBezTo>
                    <a:pt x="3687" y="7588"/>
                    <a:pt x="4403" y="5262"/>
                    <a:pt x="4403" y="5262"/>
                  </a:cubicBezTo>
                  <a:lnTo>
                    <a:pt x="4582" y="3168"/>
                  </a:lnTo>
                  <a:lnTo>
                    <a:pt x="4027" y="717"/>
                  </a:lnTo>
                  <a:lnTo>
                    <a:pt x="3633" y="90"/>
                  </a:lnTo>
                  <a:lnTo>
                    <a:pt x="20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6767852" y="3302169"/>
              <a:ext cx="743565" cy="877178"/>
            </a:xfrm>
            <a:custGeom>
              <a:avLst/>
              <a:gdLst/>
              <a:ahLst/>
              <a:cxnLst/>
              <a:rect l="l" t="t" r="r" b="b"/>
              <a:pathLst>
                <a:path w="6372" h="7517" extrusionOk="0">
                  <a:moveTo>
                    <a:pt x="1826" y="0"/>
                  </a:moveTo>
                  <a:lnTo>
                    <a:pt x="1092" y="340"/>
                  </a:lnTo>
                  <a:cubicBezTo>
                    <a:pt x="1056" y="358"/>
                    <a:pt x="1039" y="394"/>
                    <a:pt x="1003" y="412"/>
                  </a:cubicBezTo>
                  <a:lnTo>
                    <a:pt x="1" y="4850"/>
                  </a:lnTo>
                  <a:cubicBezTo>
                    <a:pt x="215" y="5297"/>
                    <a:pt x="484" y="5727"/>
                    <a:pt x="788" y="6120"/>
                  </a:cubicBezTo>
                  <a:cubicBezTo>
                    <a:pt x="967" y="6371"/>
                    <a:pt x="1200" y="6622"/>
                    <a:pt x="1450" y="6836"/>
                  </a:cubicBezTo>
                  <a:cubicBezTo>
                    <a:pt x="1844" y="7158"/>
                    <a:pt x="2309" y="7391"/>
                    <a:pt x="2810" y="7516"/>
                  </a:cubicBezTo>
                  <a:cubicBezTo>
                    <a:pt x="3079" y="7427"/>
                    <a:pt x="3329" y="7337"/>
                    <a:pt x="3580" y="7212"/>
                  </a:cubicBezTo>
                  <a:cubicBezTo>
                    <a:pt x="4653" y="6693"/>
                    <a:pt x="5566" y="5763"/>
                    <a:pt x="5906" y="4617"/>
                  </a:cubicBezTo>
                  <a:cubicBezTo>
                    <a:pt x="6371" y="3060"/>
                    <a:pt x="5727" y="1396"/>
                    <a:pt x="4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4671225" y="2995152"/>
              <a:ext cx="1372070" cy="1290619"/>
            </a:xfrm>
            <a:custGeom>
              <a:avLst/>
              <a:gdLst/>
              <a:ahLst/>
              <a:cxnLst/>
              <a:rect l="l" t="t" r="r" b="b"/>
              <a:pathLst>
                <a:path w="11758" h="11060" extrusionOk="0">
                  <a:moveTo>
                    <a:pt x="4546" y="1"/>
                  </a:moveTo>
                  <a:lnTo>
                    <a:pt x="4546" y="1"/>
                  </a:lnTo>
                  <a:cubicBezTo>
                    <a:pt x="3580" y="90"/>
                    <a:pt x="2614" y="233"/>
                    <a:pt x="1772" y="681"/>
                  </a:cubicBezTo>
                  <a:cubicBezTo>
                    <a:pt x="913" y="1128"/>
                    <a:pt x="198" y="1916"/>
                    <a:pt x="55" y="2882"/>
                  </a:cubicBezTo>
                  <a:cubicBezTo>
                    <a:pt x="1" y="3544"/>
                    <a:pt x="126" y="4206"/>
                    <a:pt x="448" y="4797"/>
                  </a:cubicBezTo>
                  <a:cubicBezTo>
                    <a:pt x="1128" y="6246"/>
                    <a:pt x="2291" y="7356"/>
                    <a:pt x="3669" y="8197"/>
                  </a:cubicBezTo>
                  <a:cubicBezTo>
                    <a:pt x="4063" y="8429"/>
                    <a:pt x="4457" y="8626"/>
                    <a:pt x="4868" y="8823"/>
                  </a:cubicBezTo>
                  <a:cubicBezTo>
                    <a:pt x="5656" y="9199"/>
                    <a:pt x="6962" y="9449"/>
                    <a:pt x="7302" y="9503"/>
                  </a:cubicBezTo>
                  <a:cubicBezTo>
                    <a:pt x="7642" y="9575"/>
                    <a:pt x="8787" y="9933"/>
                    <a:pt x="8787" y="9933"/>
                  </a:cubicBezTo>
                  <a:lnTo>
                    <a:pt x="11328" y="11006"/>
                  </a:lnTo>
                  <a:cubicBezTo>
                    <a:pt x="11400" y="11042"/>
                    <a:pt x="11490" y="11060"/>
                    <a:pt x="11579" y="11060"/>
                  </a:cubicBezTo>
                  <a:cubicBezTo>
                    <a:pt x="11740" y="11006"/>
                    <a:pt x="11758" y="10792"/>
                    <a:pt x="11722" y="10630"/>
                  </a:cubicBezTo>
                  <a:cubicBezTo>
                    <a:pt x="10961" y="10223"/>
                    <a:pt x="11023" y="9378"/>
                    <a:pt x="10244" y="9378"/>
                  </a:cubicBezTo>
                  <a:cubicBezTo>
                    <a:pt x="10235" y="9378"/>
                    <a:pt x="10227" y="9378"/>
                    <a:pt x="10219" y="9378"/>
                  </a:cubicBezTo>
                  <a:cubicBezTo>
                    <a:pt x="9843" y="9199"/>
                    <a:pt x="9539" y="8877"/>
                    <a:pt x="9396" y="8501"/>
                  </a:cubicBezTo>
                  <a:cubicBezTo>
                    <a:pt x="9235" y="8125"/>
                    <a:pt x="9145" y="7714"/>
                    <a:pt x="9002" y="7338"/>
                  </a:cubicBezTo>
                  <a:cubicBezTo>
                    <a:pt x="8895" y="7016"/>
                    <a:pt x="8769" y="6729"/>
                    <a:pt x="8591" y="6461"/>
                  </a:cubicBezTo>
                  <a:cubicBezTo>
                    <a:pt x="8519" y="6336"/>
                    <a:pt x="8429" y="6210"/>
                    <a:pt x="8340" y="6103"/>
                  </a:cubicBezTo>
                  <a:cubicBezTo>
                    <a:pt x="7928" y="5566"/>
                    <a:pt x="7409" y="5119"/>
                    <a:pt x="6819" y="4815"/>
                  </a:cubicBezTo>
                  <a:cubicBezTo>
                    <a:pt x="6461" y="4636"/>
                    <a:pt x="6103" y="4492"/>
                    <a:pt x="5727" y="4367"/>
                  </a:cubicBezTo>
                  <a:cubicBezTo>
                    <a:pt x="5280" y="4188"/>
                    <a:pt x="4833" y="3991"/>
                    <a:pt x="4385" y="3795"/>
                  </a:cubicBezTo>
                  <a:lnTo>
                    <a:pt x="45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5099372" y="3665548"/>
              <a:ext cx="574360" cy="357196"/>
            </a:xfrm>
            <a:custGeom>
              <a:avLst/>
              <a:gdLst/>
              <a:ahLst/>
              <a:cxnLst/>
              <a:rect l="l" t="t" r="r" b="b"/>
              <a:pathLst>
                <a:path w="4922" h="3061" extrusionOk="0">
                  <a:moveTo>
                    <a:pt x="4242" y="0"/>
                  </a:moveTo>
                  <a:lnTo>
                    <a:pt x="0" y="2004"/>
                  </a:lnTo>
                  <a:lnTo>
                    <a:pt x="0" y="2434"/>
                  </a:lnTo>
                  <a:cubicBezTo>
                    <a:pt x="394" y="2666"/>
                    <a:pt x="788" y="2881"/>
                    <a:pt x="1199" y="3060"/>
                  </a:cubicBezTo>
                  <a:lnTo>
                    <a:pt x="1217" y="2953"/>
                  </a:lnTo>
                  <a:cubicBezTo>
                    <a:pt x="1217" y="2953"/>
                    <a:pt x="1504" y="1790"/>
                    <a:pt x="2524" y="1682"/>
                  </a:cubicBezTo>
                  <a:cubicBezTo>
                    <a:pt x="3383" y="1611"/>
                    <a:pt x="4564" y="931"/>
                    <a:pt x="4922" y="698"/>
                  </a:cubicBezTo>
                  <a:cubicBezTo>
                    <a:pt x="4850" y="573"/>
                    <a:pt x="4778" y="447"/>
                    <a:pt x="4689" y="340"/>
                  </a:cubicBezTo>
                  <a:lnTo>
                    <a:pt x="4242"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4671225" y="2976948"/>
              <a:ext cx="2023681" cy="1072871"/>
            </a:xfrm>
            <a:custGeom>
              <a:avLst/>
              <a:gdLst/>
              <a:ahLst/>
              <a:cxnLst/>
              <a:rect l="l" t="t" r="r" b="b"/>
              <a:pathLst>
                <a:path w="17342" h="9194" extrusionOk="0">
                  <a:moveTo>
                    <a:pt x="7171" y="0"/>
                  </a:moveTo>
                  <a:cubicBezTo>
                    <a:pt x="6294" y="0"/>
                    <a:pt x="5417" y="50"/>
                    <a:pt x="4546" y="139"/>
                  </a:cubicBezTo>
                  <a:cubicBezTo>
                    <a:pt x="3580" y="228"/>
                    <a:pt x="2614" y="389"/>
                    <a:pt x="1772" y="837"/>
                  </a:cubicBezTo>
                  <a:cubicBezTo>
                    <a:pt x="913" y="1284"/>
                    <a:pt x="198" y="2072"/>
                    <a:pt x="55" y="3020"/>
                  </a:cubicBezTo>
                  <a:cubicBezTo>
                    <a:pt x="1" y="3682"/>
                    <a:pt x="126" y="4362"/>
                    <a:pt x="448" y="4953"/>
                  </a:cubicBezTo>
                  <a:cubicBezTo>
                    <a:pt x="448" y="4953"/>
                    <a:pt x="1200" y="6474"/>
                    <a:pt x="1916" y="7583"/>
                  </a:cubicBezTo>
                  <a:cubicBezTo>
                    <a:pt x="2274" y="8192"/>
                    <a:pt x="2721" y="8729"/>
                    <a:pt x="3258" y="9194"/>
                  </a:cubicBezTo>
                  <a:lnTo>
                    <a:pt x="3669" y="8800"/>
                  </a:lnTo>
                  <a:cubicBezTo>
                    <a:pt x="4135" y="7977"/>
                    <a:pt x="4940" y="7368"/>
                    <a:pt x="5853" y="7118"/>
                  </a:cubicBezTo>
                  <a:cubicBezTo>
                    <a:pt x="6622" y="6903"/>
                    <a:pt x="7463" y="6957"/>
                    <a:pt x="8143" y="6563"/>
                  </a:cubicBezTo>
                  <a:lnTo>
                    <a:pt x="8501" y="6474"/>
                  </a:lnTo>
                  <a:lnTo>
                    <a:pt x="8769" y="6581"/>
                  </a:lnTo>
                  <a:cubicBezTo>
                    <a:pt x="9460" y="6811"/>
                    <a:pt x="11269" y="7419"/>
                    <a:pt x="12654" y="7419"/>
                  </a:cubicBezTo>
                  <a:cubicBezTo>
                    <a:pt x="12777" y="7419"/>
                    <a:pt x="12896" y="7414"/>
                    <a:pt x="13011" y="7404"/>
                  </a:cubicBezTo>
                  <a:cubicBezTo>
                    <a:pt x="13709" y="7351"/>
                    <a:pt x="14514" y="6867"/>
                    <a:pt x="15248" y="6313"/>
                  </a:cubicBezTo>
                  <a:cubicBezTo>
                    <a:pt x="15999" y="5704"/>
                    <a:pt x="16697" y="5060"/>
                    <a:pt x="17341" y="4344"/>
                  </a:cubicBezTo>
                  <a:lnTo>
                    <a:pt x="14353" y="1266"/>
                  </a:lnTo>
                  <a:lnTo>
                    <a:pt x="12885" y="819"/>
                  </a:lnTo>
                  <a:cubicBezTo>
                    <a:pt x="11038" y="240"/>
                    <a:pt x="9106" y="0"/>
                    <a:pt x="7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5228785" y="3429480"/>
              <a:ext cx="1221770" cy="413325"/>
            </a:xfrm>
            <a:custGeom>
              <a:avLst/>
              <a:gdLst/>
              <a:ahLst/>
              <a:cxnLst/>
              <a:rect l="l" t="t" r="r" b="b"/>
              <a:pathLst>
                <a:path w="10470" h="3542" extrusionOk="0">
                  <a:moveTo>
                    <a:pt x="484" y="1"/>
                  </a:moveTo>
                  <a:lnTo>
                    <a:pt x="1" y="37"/>
                  </a:lnTo>
                  <a:cubicBezTo>
                    <a:pt x="752" y="198"/>
                    <a:pt x="1486" y="448"/>
                    <a:pt x="2166" y="806"/>
                  </a:cubicBezTo>
                  <a:cubicBezTo>
                    <a:pt x="2864" y="1146"/>
                    <a:pt x="3401" y="1755"/>
                    <a:pt x="3669" y="2488"/>
                  </a:cubicBezTo>
                  <a:lnTo>
                    <a:pt x="4009" y="2703"/>
                  </a:lnTo>
                  <a:cubicBezTo>
                    <a:pt x="4684" y="2933"/>
                    <a:pt x="6491" y="3541"/>
                    <a:pt x="7890" y="3541"/>
                  </a:cubicBezTo>
                  <a:cubicBezTo>
                    <a:pt x="8014" y="3541"/>
                    <a:pt x="8134" y="3536"/>
                    <a:pt x="8251" y="3526"/>
                  </a:cubicBezTo>
                  <a:cubicBezTo>
                    <a:pt x="8931" y="3473"/>
                    <a:pt x="9754" y="2989"/>
                    <a:pt x="10470" y="2435"/>
                  </a:cubicBezTo>
                  <a:cubicBezTo>
                    <a:pt x="9628" y="2417"/>
                    <a:pt x="8805" y="2309"/>
                    <a:pt x="7982" y="2113"/>
                  </a:cubicBezTo>
                  <a:cubicBezTo>
                    <a:pt x="7803" y="2095"/>
                    <a:pt x="7642" y="2077"/>
                    <a:pt x="7463" y="2059"/>
                  </a:cubicBezTo>
                  <a:cubicBezTo>
                    <a:pt x="6103" y="1844"/>
                    <a:pt x="4743" y="1522"/>
                    <a:pt x="3437" y="1075"/>
                  </a:cubicBezTo>
                  <a:cubicBezTo>
                    <a:pt x="2470" y="753"/>
                    <a:pt x="1415" y="484"/>
                    <a:pt x="48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5009869" y="3681768"/>
              <a:ext cx="501778" cy="221949"/>
            </a:xfrm>
            <a:custGeom>
              <a:avLst/>
              <a:gdLst/>
              <a:ahLst/>
              <a:cxnLst/>
              <a:rect l="l" t="t" r="r" b="b"/>
              <a:pathLst>
                <a:path w="4300" h="1902" extrusionOk="0">
                  <a:moveTo>
                    <a:pt x="4131" y="0"/>
                  </a:moveTo>
                  <a:cubicBezTo>
                    <a:pt x="4120" y="0"/>
                    <a:pt x="4108" y="2"/>
                    <a:pt x="4096" y="4"/>
                  </a:cubicBezTo>
                  <a:cubicBezTo>
                    <a:pt x="2700" y="362"/>
                    <a:pt x="1340" y="935"/>
                    <a:pt x="105" y="1686"/>
                  </a:cubicBezTo>
                  <a:cubicBezTo>
                    <a:pt x="0" y="1762"/>
                    <a:pt x="72" y="1900"/>
                    <a:pt x="161" y="1900"/>
                  </a:cubicBezTo>
                  <a:cubicBezTo>
                    <a:pt x="178" y="1900"/>
                    <a:pt x="195" y="1895"/>
                    <a:pt x="213" y="1883"/>
                  </a:cubicBezTo>
                  <a:lnTo>
                    <a:pt x="213" y="1901"/>
                  </a:lnTo>
                  <a:cubicBezTo>
                    <a:pt x="1447" y="1132"/>
                    <a:pt x="2772" y="577"/>
                    <a:pt x="4167" y="219"/>
                  </a:cubicBezTo>
                  <a:cubicBezTo>
                    <a:pt x="4300" y="186"/>
                    <a:pt x="4264" y="0"/>
                    <a:pt x="4131"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6851405" y="2675650"/>
              <a:ext cx="691286" cy="956528"/>
            </a:xfrm>
            <a:custGeom>
              <a:avLst/>
              <a:gdLst/>
              <a:ahLst/>
              <a:cxnLst/>
              <a:rect l="l" t="t" r="r" b="b"/>
              <a:pathLst>
                <a:path w="5924" h="8197" extrusionOk="0">
                  <a:moveTo>
                    <a:pt x="4922" y="1"/>
                  </a:moveTo>
                  <a:lnTo>
                    <a:pt x="0" y="5996"/>
                  </a:lnTo>
                  <a:cubicBezTo>
                    <a:pt x="0" y="5996"/>
                    <a:pt x="1128" y="7481"/>
                    <a:pt x="3508" y="8054"/>
                  </a:cubicBezTo>
                  <a:cubicBezTo>
                    <a:pt x="3944" y="8155"/>
                    <a:pt x="4302" y="8197"/>
                    <a:pt x="4595" y="8197"/>
                  </a:cubicBezTo>
                  <a:cubicBezTo>
                    <a:pt x="5900" y="8197"/>
                    <a:pt x="5924" y="7374"/>
                    <a:pt x="5924" y="7374"/>
                  </a:cubicBezTo>
                  <a:cubicBezTo>
                    <a:pt x="5924" y="7374"/>
                    <a:pt x="4886" y="144"/>
                    <a:pt x="4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5911674" y="3540221"/>
              <a:ext cx="925255" cy="587430"/>
            </a:xfrm>
            <a:custGeom>
              <a:avLst/>
              <a:gdLst/>
              <a:ahLst/>
              <a:cxnLst/>
              <a:rect l="l" t="t" r="r" b="b"/>
              <a:pathLst>
                <a:path w="7929" h="5034" extrusionOk="0">
                  <a:moveTo>
                    <a:pt x="7266" y="0"/>
                  </a:moveTo>
                  <a:lnTo>
                    <a:pt x="4814" y="1271"/>
                  </a:lnTo>
                  <a:lnTo>
                    <a:pt x="1" y="4224"/>
                  </a:lnTo>
                  <a:lnTo>
                    <a:pt x="681" y="4814"/>
                  </a:lnTo>
                  <a:cubicBezTo>
                    <a:pt x="1288" y="4962"/>
                    <a:pt x="1905" y="5034"/>
                    <a:pt x="2517" y="5034"/>
                  </a:cubicBezTo>
                  <a:cubicBezTo>
                    <a:pt x="4504" y="5034"/>
                    <a:pt x="6451" y="4276"/>
                    <a:pt x="7928" y="2882"/>
                  </a:cubicBezTo>
                  <a:lnTo>
                    <a:pt x="7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5556693" y="2782189"/>
              <a:ext cx="492909" cy="317520"/>
            </a:xfrm>
            <a:custGeom>
              <a:avLst/>
              <a:gdLst/>
              <a:ahLst/>
              <a:cxnLst/>
              <a:rect l="l" t="t" r="r" b="b"/>
              <a:pathLst>
                <a:path w="4224" h="2721" extrusionOk="0">
                  <a:moveTo>
                    <a:pt x="2434" y="0"/>
                  </a:moveTo>
                  <a:cubicBezTo>
                    <a:pt x="2201" y="305"/>
                    <a:pt x="1808" y="895"/>
                    <a:pt x="1432" y="985"/>
                  </a:cubicBezTo>
                  <a:lnTo>
                    <a:pt x="0" y="1611"/>
                  </a:lnTo>
                  <a:lnTo>
                    <a:pt x="1360" y="2721"/>
                  </a:lnTo>
                  <a:lnTo>
                    <a:pt x="4224" y="2023"/>
                  </a:lnTo>
                  <a:lnTo>
                    <a:pt x="4027" y="1450"/>
                  </a:lnTo>
                  <a:lnTo>
                    <a:pt x="2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5587967" y="2855239"/>
              <a:ext cx="123344" cy="56479"/>
            </a:xfrm>
            <a:custGeom>
              <a:avLst/>
              <a:gdLst/>
              <a:ahLst/>
              <a:cxnLst/>
              <a:rect l="l" t="t" r="r" b="b"/>
              <a:pathLst>
                <a:path w="1057" h="484" extrusionOk="0">
                  <a:moveTo>
                    <a:pt x="1" y="1"/>
                  </a:moveTo>
                  <a:lnTo>
                    <a:pt x="538" y="484"/>
                  </a:lnTo>
                  <a:lnTo>
                    <a:pt x="949" y="430"/>
                  </a:lnTo>
                  <a:cubicBezTo>
                    <a:pt x="967" y="430"/>
                    <a:pt x="985" y="412"/>
                    <a:pt x="1003" y="412"/>
                  </a:cubicBezTo>
                  <a:cubicBezTo>
                    <a:pt x="1003" y="394"/>
                    <a:pt x="1003" y="377"/>
                    <a:pt x="1021" y="377"/>
                  </a:cubicBezTo>
                  <a:cubicBezTo>
                    <a:pt x="1039" y="305"/>
                    <a:pt x="1057" y="216"/>
                    <a:pt x="1057" y="144"/>
                  </a:cubicBezTo>
                  <a:cubicBezTo>
                    <a:pt x="1057" y="144"/>
                    <a:pt x="1057" y="126"/>
                    <a:pt x="1057" y="126"/>
                  </a:cubicBezTo>
                  <a:cubicBezTo>
                    <a:pt x="1039" y="108"/>
                    <a:pt x="1039" y="108"/>
                    <a:pt x="1021" y="108"/>
                  </a:cubicBezTo>
                  <a:lnTo>
                    <a:pt x="1" y="1"/>
                  </a:ln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5577581" y="2542037"/>
              <a:ext cx="204795" cy="574360"/>
            </a:xfrm>
            <a:custGeom>
              <a:avLst/>
              <a:gdLst/>
              <a:ahLst/>
              <a:cxnLst/>
              <a:rect l="l" t="t" r="r" b="b"/>
              <a:pathLst>
                <a:path w="1755" h="4922" extrusionOk="0">
                  <a:moveTo>
                    <a:pt x="358" y="1"/>
                  </a:moveTo>
                  <a:lnTo>
                    <a:pt x="0" y="90"/>
                  </a:lnTo>
                  <a:cubicBezTo>
                    <a:pt x="72" y="824"/>
                    <a:pt x="358" y="1504"/>
                    <a:pt x="591" y="2202"/>
                  </a:cubicBezTo>
                  <a:cubicBezTo>
                    <a:pt x="662" y="2470"/>
                    <a:pt x="1432" y="4922"/>
                    <a:pt x="1432" y="4922"/>
                  </a:cubicBezTo>
                  <a:lnTo>
                    <a:pt x="1754" y="4904"/>
                  </a:lnTo>
                  <a:lnTo>
                    <a:pt x="1146" y="2971"/>
                  </a:lnTo>
                  <a:cubicBezTo>
                    <a:pt x="841" y="2005"/>
                    <a:pt x="573" y="1003"/>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5562995" y="2854422"/>
              <a:ext cx="202578" cy="124161"/>
            </a:xfrm>
            <a:custGeom>
              <a:avLst/>
              <a:gdLst/>
              <a:ahLst/>
              <a:cxnLst/>
              <a:rect l="l" t="t" r="r" b="b"/>
              <a:pathLst>
                <a:path w="1736" h="1064" extrusionOk="0">
                  <a:moveTo>
                    <a:pt x="174" y="0"/>
                  </a:moveTo>
                  <a:cubicBezTo>
                    <a:pt x="92" y="0"/>
                    <a:pt x="0" y="38"/>
                    <a:pt x="0" y="205"/>
                  </a:cubicBezTo>
                  <a:cubicBezTo>
                    <a:pt x="36" y="509"/>
                    <a:pt x="125" y="795"/>
                    <a:pt x="251" y="1064"/>
                  </a:cubicBezTo>
                  <a:lnTo>
                    <a:pt x="662" y="688"/>
                  </a:lnTo>
                  <a:cubicBezTo>
                    <a:pt x="917" y="809"/>
                    <a:pt x="1182" y="869"/>
                    <a:pt x="1457" y="869"/>
                  </a:cubicBezTo>
                  <a:cubicBezTo>
                    <a:pt x="1549" y="869"/>
                    <a:pt x="1642" y="862"/>
                    <a:pt x="1736" y="849"/>
                  </a:cubicBezTo>
                  <a:cubicBezTo>
                    <a:pt x="1432" y="348"/>
                    <a:pt x="895" y="44"/>
                    <a:pt x="304" y="26"/>
                  </a:cubicBezTo>
                  <a:cubicBezTo>
                    <a:pt x="304" y="26"/>
                    <a:pt x="242" y="0"/>
                    <a:pt x="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5692407" y="2824782"/>
              <a:ext cx="91954" cy="130812"/>
            </a:xfrm>
            <a:custGeom>
              <a:avLst/>
              <a:gdLst/>
              <a:ahLst/>
              <a:cxnLst/>
              <a:rect l="l" t="t" r="r" b="b"/>
              <a:pathLst>
                <a:path w="788" h="1121" extrusionOk="0">
                  <a:moveTo>
                    <a:pt x="257" y="1"/>
                  </a:moveTo>
                  <a:cubicBezTo>
                    <a:pt x="152" y="1"/>
                    <a:pt x="55" y="42"/>
                    <a:pt x="1" y="137"/>
                  </a:cubicBezTo>
                  <a:lnTo>
                    <a:pt x="305" y="978"/>
                  </a:lnTo>
                  <a:lnTo>
                    <a:pt x="591" y="1121"/>
                  </a:lnTo>
                  <a:cubicBezTo>
                    <a:pt x="681" y="852"/>
                    <a:pt x="788" y="548"/>
                    <a:pt x="681" y="280"/>
                  </a:cubicBezTo>
                  <a:cubicBezTo>
                    <a:pt x="625" y="113"/>
                    <a:pt x="430"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5581782" y="2938323"/>
              <a:ext cx="167104" cy="75033"/>
            </a:xfrm>
            <a:custGeom>
              <a:avLst/>
              <a:gdLst/>
              <a:ahLst/>
              <a:cxnLst/>
              <a:rect l="l" t="t" r="r" b="b"/>
              <a:pathLst>
                <a:path w="1432" h="643" extrusionOk="0">
                  <a:moveTo>
                    <a:pt x="322" y="0"/>
                  </a:moveTo>
                  <a:cubicBezTo>
                    <a:pt x="204" y="0"/>
                    <a:pt x="90" y="37"/>
                    <a:pt x="0" y="112"/>
                  </a:cubicBezTo>
                  <a:lnTo>
                    <a:pt x="197" y="166"/>
                  </a:lnTo>
                  <a:cubicBezTo>
                    <a:pt x="233" y="273"/>
                    <a:pt x="340" y="327"/>
                    <a:pt x="430" y="380"/>
                  </a:cubicBezTo>
                  <a:cubicBezTo>
                    <a:pt x="662" y="506"/>
                    <a:pt x="931" y="577"/>
                    <a:pt x="1199" y="631"/>
                  </a:cubicBezTo>
                  <a:cubicBezTo>
                    <a:pt x="1221" y="638"/>
                    <a:pt x="1244" y="643"/>
                    <a:pt x="1266" y="643"/>
                  </a:cubicBezTo>
                  <a:cubicBezTo>
                    <a:pt x="1297" y="643"/>
                    <a:pt x="1329" y="634"/>
                    <a:pt x="1360" y="613"/>
                  </a:cubicBezTo>
                  <a:cubicBezTo>
                    <a:pt x="1396" y="577"/>
                    <a:pt x="1432" y="524"/>
                    <a:pt x="1414" y="470"/>
                  </a:cubicBezTo>
                  <a:cubicBezTo>
                    <a:pt x="1396" y="416"/>
                    <a:pt x="1378" y="380"/>
                    <a:pt x="1342" y="345"/>
                  </a:cubicBezTo>
                  <a:cubicBezTo>
                    <a:pt x="1217" y="201"/>
                    <a:pt x="1074" y="112"/>
                    <a:pt x="913" y="58"/>
                  </a:cubicBezTo>
                  <a:cubicBezTo>
                    <a:pt x="734" y="23"/>
                    <a:pt x="573" y="5"/>
                    <a:pt x="394" y="5"/>
                  </a:cubicBezTo>
                  <a:cubicBezTo>
                    <a:pt x="370" y="2"/>
                    <a:pt x="346" y="0"/>
                    <a:pt x="3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5402191" y="2832017"/>
              <a:ext cx="1158990" cy="723027"/>
            </a:xfrm>
            <a:custGeom>
              <a:avLst/>
              <a:gdLst/>
              <a:ahLst/>
              <a:cxnLst/>
              <a:rect l="l" t="t" r="r" b="b"/>
              <a:pathLst>
                <a:path w="9932" h="6196" extrusionOk="0">
                  <a:moveTo>
                    <a:pt x="145" y="1"/>
                  </a:moveTo>
                  <a:cubicBezTo>
                    <a:pt x="89" y="1"/>
                    <a:pt x="42" y="36"/>
                    <a:pt x="36" y="146"/>
                  </a:cubicBezTo>
                  <a:cubicBezTo>
                    <a:pt x="0" y="1345"/>
                    <a:pt x="448" y="2526"/>
                    <a:pt x="966" y="3600"/>
                  </a:cubicBezTo>
                  <a:cubicBezTo>
                    <a:pt x="1002" y="3743"/>
                    <a:pt x="1074" y="3868"/>
                    <a:pt x="1181" y="3976"/>
                  </a:cubicBezTo>
                  <a:cubicBezTo>
                    <a:pt x="1342" y="4173"/>
                    <a:pt x="3866" y="5711"/>
                    <a:pt x="4044" y="5819"/>
                  </a:cubicBezTo>
                  <a:cubicBezTo>
                    <a:pt x="4349" y="6016"/>
                    <a:pt x="4689" y="6159"/>
                    <a:pt x="5047" y="6195"/>
                  </a:cubicBezTo>
                  <a:cubicBezTo>
                    <a:pt x="5056" y="6195"/>
                    <a:pt x="5067" y="6195"/>
                    <a:pt x="5079" y="6195"/>
                  </a:cubicBezTo>
                  <a:cubicBezTo>
                    <a:pt x="5658" y="6195"/>
                    <a:pt x="8403" y="5761"/>
                    <a:pt x="8930" y="5568"/>
                  </a:cubicBezTo>
                  <a:cubicBezTo>
                    <a:pt x="9288" y="5425"/>
                    <a:pt x="9628" y="5210"/>
                    <a:pt x="9932" y="4960"/>
                  </a:cubicBezTo>
                  <a:lnTo>
                    <a:pt x="9288" y="3117"/>
                  </a:lnTo>
                  <a:lnTo>
                    <a:pt x="8286" y="951"/>
                  </a:lnTo>
                  <a:cubicBezTo>
                    <a:pt x="8268" y="862"/>
                    <a:pt x="8196" y="772"/>
                    <a:pt x="8125" y="719"/>
                  </a:cubicBezTo>
                  <a:cubicBezTo>
                    <a:pt x="8080" y="710"/>
                    <a:pt x="8040" y="705"/>
                    <a:pt x="8002" y="705"/>
                  </a:cubicBezTo>
                  <a:cubicBezTo>
                    <a:pt x="7964" y="705"/>
                    <a:pt x="7928" y="710"/>
                    <a:pt x="7892" y="719"/>
                  </a:cubicBezTo>
                  <a:lnTo>
                    <a:pt x="3597" y="1596"/>
                  </a:lnTo>
                  <a:cubicBezTo>
                    <a:pt x="3597" y="1596"/>
                    <a:pt x="3375" y="1693"/>
                    <a:pt x="3113" y="1693"/>
                  </a:cubicBezTo>
                  <a:cubicBezTo>
                    <a:pt x="2954" y="1693"/>
                    <a:pt x="2779" y="1657"/>
                    <a:pt x="2631" y="1542"/>
                  </a:cubicBezTo>
                  <a:lnTo>
                    <a:pt x="376" y="110"/>
                  </a:lnTo>
                  <a:cubicBezTo>
                    <a:pt x="376" y="110"/>
                    <a:pt x="245" y="1"/>
                    <a:pt x="145" y="1"/>
                  </a:cubicBezTo>
                  <a:close/>
                </a:path>
              </a:pathLst>
            </a:custGeom>
            <a:solidFill>
              <a:srgbClr val="35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6147628" y="2510764"/>
              <a:ext cx="1194581" cy="872860"/>
            </a:xfrm>
            <a:custGeom>
              <a:avLst/>
              <a:gdLst/>
              <a:ahLst/>
              <a:cxnLst/>
              <a:rect l="l" t="t" r="r" b="b"/>
              <a:pathLst>
                <a:path w="10237" h="7480" extrusionOk="0">
                  <a:moveTo>
                    <a:pt x="8089" y="0"/>
                  </a:moveTo>
                  <a:lnTo>
                    <a:pt x="8089" y="0"/>
                  </a:lnTo>
                  <a:cubicBezTo>
                    <a:pt x="8160" y="3365"/>
                    <a:pt x="5456" y="6122"/>
                    <a:pt x="2111" y="6122"/>
                  </a:cubicBezTo>
                  <a:cubicBezTo>
                    <a:pt x="2058" y="6122"/>
                    <a:pt x="2005" y="6122"/>
                    <a:pt x="1951" y="6120"/>
                  </a:cubicBezTo>
                  <a:cubicBezTo>
                    <a:pt x="1812" y="6108"/>
                    <a:pt x="1675" y="6102"/>
                    <a:pt x="1539" y="6102"/>
                  </a:cubicBezTo>
                  <a:cubicBezTo>
                    <a:pt x="1291" y="6102"/>
                    <a:pt x="1049" y="6121"/>
                    <a:pt x="806" y="6156"/>
                  </a:cubicBezTo>
                  <a:cubicBezTo>
                    <a:pt x="412" y="6228"/>
                    <a:pt x="90" y="6514"/>
                    <a:pt x="1" y="6890"/>
                  </a:cubicBezTo>
                  <a:cubicBezTo>
                    <a:pt x="951" y="7258"/>
                    <a:pt x="2228" y="7480"/>
                    <a:pt x="3560" y="7480"/>
                  </a:cubicBezTo>
                  <a:cubicBezTo>
                    <a:pt x="4685" y="7480"/>
                    <a:pt x="5850" y="7322"/>
                    <a:pt x="6890" y="6961"/>
                  </a:cubicBezTo>
                  <a:cubicBezTo>
                    <a:pt x="9163" y="6174"/>
                    <a:pt x="10237" y="3561"/>
                    <a:pt x="10237" y="3561"/>
                  </a:cubicBezTo>
                  <a:lnTo>
                    <a:pt x="80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6895281" y="2420911"/>
              <a:ext cx="219382" cy="580662"/>
            </a:xfrm>
            <a:custGeom>
              <a:avLst/>
              <a:gdLst/>
              <a:ahLst/>
              <a:cxnLst/>
              <a:rect l="l" t="t" r="r" b="b"/>
              <a:pathLst>
                <a:path w="1880" h="4976" extrusionOk="0">
                  <a:moveTo>
                    <a:pt x="1879" y="1"/>
                  </a:moveTo>
                  <a:cubicBezTo>
                    <a:pt x="1700" y="233"/>
                    <a:pt x="1521" y="484"/>
                    <a:pt x="1342" y="734"/>
                  </a:cubicBezTo>
                  <a:cubicBezTo>
                    <a:pt x="895" y="1522"/>
                    <a:pt x="555" y="2381"/>
                    <a:pt x="322" y="3258"/>
                  </a:cubicBezTo>
                  <a:cubicBezTo>
                    <a:pt x="161" y="3812"/>
                    <a:pt x="54" y="4385"/>
                    <a:pt x="0" y="4975"/>
                  </a:cubicBezTo>
                  <a:cubicBezTo>
                    <a:pt x="859" y="3973"/>
                    <a:pt x="1414" y="2739"/>
                    <a:pt x="1593" y="1432"/>
                  </a:cubicBezTo>
                  <a:cubicBezTo>
                    <a:pt x="1647" y="949"/>
                    <a:pt x="1664" y="430"/>
                    <a:pt x="1879"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6834717" y="1959394"/>
              <a:ext cx="733062" cy="1434734"/>
            </a:xfrm>
            <a:custGeom>
              <a:avLst/>
              <a:gdLst/>
              <a:ahLst/>
              <a:cxnLst/>
              <a:rect l="l" t="t" r="r" b="b"/>
              <a:pathLst>
                <a:path w="6282" h="12295" extrusionOk="0">
                  <a:moveTo>
                    <a:pt x="1915" y="1"/>
                  </a:moveTo>
                  <a:cubicBezTo>
                    <a:pt x="1110" y="931"/>
                    <a:pt x="1074" y="1951"/>
                    <a:pt x="1235" y="2936"/>
                  </a:cubicBezTo>
                  <a:cubicBezTo>
                    <a:pt x="1432" y="4063"/>
                    <a:pt x="1861" y="5137"/>
                    <a:pt x="1790" y="5996"/>
                  </a:cubicBezTo>
                  <a:cubicBezTo>
                    <a:pt x="1647" y="7660"/>
                    <a:pt x="0" y="9449"/>
                    <a:pt x="0" y="9449"/>
                  </a:cubicBezTo>
                  <a:cubicBezTo>
                    <a:pt x="0" y="9449"/>
                    <a:pt x="2523" y="12295"/>
                    <a:pt x="2774" y="12295"/>
                  </a:cubicBezTo>
                  <a:cubicBezTo>
                    <a:pt x="3025" y="12295"/>
                    <a:pt x="3508" y="11829"/>
                    <a:pt x="3508" y="11829"/>
                  </a:cubicBezTo>
                  <a:cubicBezTo>
                    <a:pt x="4993" y="10756"/>
                    <a:pt x="5941" y="9092"/>
                    <a:pt x="6120" y="7266"/>
                  </a:cubicBezTo>
                  <a:cubicBezTo>
                    <a:pt x="6281" y="4850"/>
                    <a:pt x="5673" y="1826"/>
                    <a:pt x="3472" y="538"/>
                  </a:cubicBezTo>
                  <a:cubicBezTo>
                    <a:pt x="2989" y="269"/>
                    <a:pt x="2452" y="72"/>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6813829" y="2890830"/>
              <a:ext cx="459535" cy="498627"/>
            </a:xfrm>
            <a:custGeom>
              <a:avLst/>
              <a:gdLst/>
              <a:ahLst/>
              <a:cxnLst/>
              <a:rect l="l" t="t" r="r" b="b"/>
              <a:pathLst>
                <a:path w="3938" h="4273" extrusionOk="0">
                  <a:moveTo>
                    <a:pt x="877" y="0"/>
                  </a:moveTo>
                  <a:cubicBezTo>
                    <a:pt x="806" y="143"/>
                    <a:pt x="770" y="304"/>
                    <a:pt x="734" y="447"/>
                  </a:cubicBezTo>
                  <a:cubicBezTo>
                    <a:pt x="686" y="575"/>
                    <a:pt x="566" y="703"/>
                    <a:pt x="439" y="703"/>
                  </a:cubicBezTo>
                  <a:cubicBezTo>
                    <a:pt x="424" y="703"/>
                    <a:pt x="409" y="702"/>
                    <a:pt x="394" y="698"/>
                  </a:cubicBezTo>
                  <a:lnTo>
                    <a:pt x="394" y="698"/>
                  </a:lnTo>
                  <a:cubicBezTo>
                    <a:pt x="430" y="966"/>
                    <a:pt x="251" y="1217"/>
                    <a:pt x="0" y="1288"/>
                  </a:cubicBezTo>
                  <a:cubicBezTo>
                    <a:pt x="0" y="1360"/>
                    <a:pt x="36" y="1432"/>
                    <a:pt x="108" y="1467"/>
                  </a:cubicBezTo>
                  <a:lnTo>
                    <a:pt x="1861" y="3275"/>
                  </a:lnTo>
                  <a:lnTo>
                    <a:pt x="2649" y="3937"/>
                  </a:lnTo>
                  <a:cubicBezTo>
                    <a:pt x="2774" y="4044"/>
                    <a:pt x="2935" y="4134"/>
                    <a:pt x="3096" y="4205"/>
                  </a:cubicBezTo>
                  <a:cubicBezTo>
                    <a:pt x="3177" y="4250"/>
                    <a:pt x="3266" y="4272"/>
                    <a:pt x="3356" y="4272"/>
                  </a:cubicBezTo>
                  <a:cubicBezTo>
                    <a:pt x="3445" y="4272"/>
                    <a:pt x="3535" y="4250"/>
                    <a:pt x="3615" y="4205"/>
                  </a:cubicBezTo>
                  <a:cubicBezTo>
                    <a:pt x="3526" y="4152"/>
                    <a:pt x="3490" y="4044"/>
                    <a:pt x="3526" y="3937"/>
                  </a:cubicBezTo>
                  <a:cubicBezTo>
                    <a:pt x="3579" y="3847"/>
                    <a:pt x="3669" y="3776"/>
                    <a:pt x="3776" y="3776"/>
                  </a:cubicBezTo>
                  <a:cubicBezTo>
                    <a:pt x="3830" y="3758"/>
                    <a:pt x="3866" y="3776"/>
                    <a:pt x="3901" y="3722"/>
                  </a:cubicBezTo>
                  <a:cubicBezTo>
                    <a:pt x="3937" y="3669"/>
                    <a:pt x="3919" y="3597"/>
                    <a:pt x="3884" y="3543"/>
                  </a:cubicBezTo>
                  <a:cubicBezTo>
                    <a:pt x="3042" y="2237"/>
                    <a:pt x="2022" y="1038"/>
                    <a:pt x="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6009813" y="2222534"/>
              <a:ext cx="284146" cy="718476"/>
            </a:xfrm>
            <a:custGeom>
              <a:avLst/>
              <a:gdLst/>
              <a:ahLst/>
              <a:cxnLst/>
              <a:rect l="l" t="t" r="r" b="b"/>
              <a:pathLst>
                <a:path w="2435" h="6157" extrusionOk="0">
                  <a:moveTo>
                    <a:pt x="1951" y="1"/>
                  </a:moveTo>
                  <a:lnTo>
                    <a:pt x="1951" y="1"/>
                  </a:lnTo>
                  <a:cubicBezTo>
                    <a:pt x="1952" y="3"/>
                    <a:pt x="2326" y="1433"/>
                    <a:pt x="1647" y="2631"/>
                  </a:cubicBezTo>
                  <a:cubicBezTo>
                    <a:pt x="949" y="3830"/>
                    <a:pt x="1" y="5136"/>
                    <a:pt x="1" y="5136"/>
                  </a:cubicBezTo>
                  <a:lnTo>
                    <a:pt x="1325" y="6157"/>
                  </a:lnTo>
                  <a:lnTo>
                    <a:pt x="1522" y="4993"/>
                  </a:lnTo>
                  <a:cubicBezTo>
                    <a:pt x="1826" y="3884"/>
                    <a:pt x="2130" y="2756"/>
                    <a:pt x="2434" y="1629"/>
                  </a:cubicBezTo>
                  <a:cubicBezTo>
                    <a:pt x="2381" y="1611"/>
                    <a:pt x="1952" y="3"/>
                    <a:pt x="195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5792647" y="2684051"/>
              <a:ext cx="382285" cy="302934"/>
            </a:xfrm>
            <a:custGeom>
              <a:avLst/>
              <a:gdLst/>
              <a:ahLst/>
              <a:cxnLst/>
              <a:rect l="l" t="t" r="r" b="b"/>
              <a:pathLst>
                <a:path w="3276" h="2596" extrusionOk="0">
                  <a:moveTo>
                    <a:pt x="860" y="0"/>
                  </a:moveTo>
                  <a:cubicBezTo>
                    <a:pt x="860" y="18"/>
                    <a:pt x="842" y="54"/>
                    <a:pt x="824" y="72"/>
                  </a:cubicBezTo>
                  <a:cubicBezTo>
                    <a:pt x="783" y="31"/>
                    <a:pt x="727" y="9"/>
                    <a:pt x="673" y="9"/>
                  </a:cubicBezTo>
                  <a:cubicBezTo>
                    <a:pt x="609" y="9"/>
                    <a:pt x="549" y="40"/>
                    <a:pt x="520" y="108"/>
                  </a:cubicBezTo>
                  <a:cubicBezTo>
                    <a:pt x="466" y="197"/>
                    <a:pt x="484" y="376"/>
                    <a:pt x="376" y="394"/>
                  </a:cubicBezTo>
                  <a:cubicBezTo>
                    <a:pt x="366" y="397"/>
                    <a:pt x="355" y="398"/>
                    <a:pt x="345" y="398"/>
                  </a:cubicBezTo>
                  <a:cubicBezTo>
                    <a:pt x="295" y="398"/>
                    <a:pt x="246" y="372"/>
                    <a:pt x="204" y="372"/>
                  </a:cubicBezTo>
                  <a:cubicBezTo>
                    <a:pt x="196" y="372"/>
                    <a:pt x="187" y="374"/>
                    <a:pt x="179" y="376"/>
                  </a:cubicBezTo>
                  <a:cubicBezTo>
                    <a:pt x="126" y="394"/>
                    <a:pt x="108" y="519"/>
                    <a:pt x="144" y="591"/>
                  </a:cubicBezTo>
                  <a:cubicBezTo>
                    <a:pt x="179" y="663"/>
                    <a:pt x="233" y="734"/>
                    <a:pt x="215" y="824"/>
                  </a:cubicBezTo>
                  <a:cubicBezTo>
                    <a:pt x="144" y="824"/>
                    <a:pt x="72" y="841"/>
                    <a:pt x="1" y="877"/>
                  </a:cubicBezTo>
                  <a:cubicBezTo>
                    <a:pt x="412" y="1557"/>
                    <a:pt x="1128" y="2058"/>
                    <a:pt x="1718" y="2595"/>
                  </a:cubicBezTo>
                  <a:lnTo>
                    <a:pt x="2792" y="2380"/>
                  </a:lnTo>
                  <a:lnTo>
                    <a:pt x="3275" y="2237"/>
                  </a:lnTo>
                  <a:lnTo>
                    <a:pt x="1844" y="985"/>
                  </a:lnTo>
                  <a:cubicBezTo>
                    <a:pt x="1486" y="698"/>
                    <a:pt x="1146" y="358"/>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5866397" y="2751733"/>
              <a:ext cx="207829" cy="184024"/>
            </a:xfrm>
            <a:custGeom>
              <a:avLst/>
              <a:gdLst/>
              <a:ahLst/>
              <a:cxnLst/>
              <a:rect l="l" t="t" r="r" b="b"/>
              <a:pathLst>
                <a:path w="1781" h="1577" extrusionOk="0">
                  <a:moveTo>
                    <a:pt x="170" y="1"/>
                  </a:moveTo>
                  <a:cubicBezTo>
                    <a:pt x="80" y="1"/>
                    <a:pt x="1" y="106"/>
                    <a:pt x="84" y="190"/>
                  </a:cubicBezTo>
                  <a:lnTo>
                    <a:pt x="1552" y="1550"/>
                  </a:lnTo>
                  <a:cubicBezTo>
                    <a:pt x="1570" y="1568"/>
                    <a:pt x="1592" y="1576"/>
                    <a:pt x="1613" y="1576"/>
                  </a:cubicBezTo>
                  <a:cubicBezTo>
                    <a:pt x="1696" y="1576"/>
                    <a:pt x="1780" y="1460"/>
                    <a:pt x="1695" y="1389"/>
                  </a:cubicBezTo>
                  <a:lnTo>
                    <a:pt x="245" y="29"/>
                  </a:lnTo>
                  <a:cubicBezTo>
                    <a:pt x="222" y="9"/>
                    <a:pt x="195" y="1"/>
                    <a:pt x="17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6226979" y="1960327"/>
              <a:ext cx="245988" cy="892931"/>
            </a:xfrm>
            <a:custGeom>
              <a:avLst/>
              <a:gdLst/>
              <a:ahLst/>
              <a:cxnLst/>
              <a:rect l="l" t="t" r="r" b="b"/>
              <a:pathLst>
                <a:path w="2108" h="7652" extrusionOk="0">
                  <a:moveTo>
                    <a:pt x="1923" y="1"/>
                  </a:moveTo>
                  <a:cubicBezTo>
                    <a:pt x="1688" y="1"/>
                    <a:pt x="1164" y="279"/>
                    <a:pt x="1164" y="279"/>
                  </a:cubicBezTo>
                  <a:lnTo>
                    <a:pt x="1" y="1389"/>
                  </a:lnTo>
                  <a:cubicBezTo>
                    <a:pt x="233" y="1872"/>
                    <a:pt x="430" y="2391"/>
                    <a:pt x="573" y="2910"/>
                  </a:cubicBezTo>
                  <a:cubicBezTo>
                    <a:pt x="591" y="2999"/>
                    <a:pt x="609" y="3089"/>
                    <a:pt x="573" y="3178"/>
                  </a:cubicBezTo>
                  <a:cubicBezTo>
                    <a:pt x="538" y="3321"/>
                    <a:pt x="377" y="3375"/>
                    <a:pt x="287" y="3482"/>
                  </a:cubicBezTo>
                  <a:cubicBezTo>
                    <a:pt x="198" y="3661"/>
                    <a:pt x="198" y="3876"/>
                    <a:pt x="269" y="4055"/>
                  </a:cubicBezTo>
                  <a:lnTo>
                    <a:pt x="967" y="6900"/>
                  </a:lnTo>
                  <a:lnTo>
                    <a:pt x="1218" y="7652"/>
                  </a:lnTo>
                  <a:cubicBezTo>
                    <a:pt x="1218" y="7652"/>
                    <a:pt x="931" y="1532"/>
                    <a:pt x="1772" y="530"/>
                  </a:cubicBezTo>
                  <a:cubicBezTo>
                    <a:pt x="2108" y="123"/>
                    <a:pt x="2079" y="1"/>
                    <a:pt x="1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5955551" y="3099592"/>
              <a:ext cx="307018" cy="240270"/>
            </a:xfrm>
            <a:custGeom>
              <a:avLst/>
              <a:gdLst/>
              <a:ahLst/>
              <a:cxnLst/>
              <a:rect l="l" t="t" r="r" b="b"/>
              <a:pathLst>
                <a:path w="2631" h="2059" extrusionOk="0">
                  <a:moveTo>
                    <a:pt x="609" y="1"/>
                  </a:moveTo>
                  <a:cubicBezTo>
                    <a:pt x="591" y="1"/>
                    <a:pt x="573" y="36"/>
                    <a:pt x="573" y="54"/>
                  </a:cubicBezTo>
                  <a:cubicBezTo>
                    <a:pt x="573" y="287"/>
                    <a:pt x="680" y="484"/>
                    <a:pt x="877" y="591"/>
                  </a:cubicBezTo>
                  <a:cubicBezTo>
                    <a:pt x="1056" y="716"/>
                    <a:pt x="1235" y="842"/>
                    <a:pt x="1396" y="985"/>
                  </a:cubicBezTo>
                  <a:cubicBezTo>
                    <a:pt x="985" y="788"/>
                    <a:pt x="591" y="591"/>
                    <a:pt x="179" y="412"/>
                  </a:cubicBezTo>
                  <a:cubicBezTo>
                    <a:pt x="152" y="394"/>
                    <a:pt x="117" y="381"/>
                    <a:pt x="85" y="381"/>
                  </a:cubicBezTo>
                  <a:cubicBezTo>
                    <a:pt x="54" y="381"/>
                    <a:pt x="27" y="394"/>
                    <a:pt x="18" y="430"/>
                  </a:cubicBezTo>
                  <a:cubicBezTo>
                    <a:pt x="0" y="448"/>
                    <a:pt x="18" y="484"/>
                    <a:pt x="36" y="519"/>
                  </a:cubicBezTo>
                  <a:cubicBezTo>
                    <a:pt x="215" y="877"/>
                    <a:pt x="555" y="1128"/>
                    <a:pt x="931" y="1253"/>
                  </a:cubicBezTo>
                  <a:cubicBezTo>
                    <a:pt x="919" y="1254"/>
                    <a:pt x="907" y="1254"/>
                    <a:pt x="895" y="1254"/>
                  </a:cubicBezTo>
                  <a:cubicBezTo>
                    <a:pt x="657" y="1254"/>
                    <a:pt x="417" y="1091"/>
                    <a:pt x="161" y="1074"/>
                  </a:cubicBezTo>
                  <a:cubicBezTo>
                    <a:pt x="144" y="1074"/>
                    <a:pt x="108" y="1074"/>
                    <a:pt x="90" y="1092"/>
                  </a:cubicBezTo>
                  <a:cubicBezTo>
                    <a:pt x="72" y="1110"/>
                    <a:pt x="72" y="1146"/>
                    <a:pt x="90" y="1182"/>
                  </a:cubicBezTo>
                  <a:cubicBezTo>
                    <a:pt x="144" y="1289"/>
                    <a:pt x="233" y="1378"/>
                    <a:pt x="358" y="1432"/>
                  </a:cubicBezTo>
                  <a:cubicBezTo>
                    <a:pt x="501" y="1504"/>
                    <a:pt x="680" y="1575"/>
                    <a:pt x="859" y="1593"/>
                  </a:cubicBezTo>
                  <a:lnTo>
                    <a:pt x="484" y="1593"/>
                  </a:lnTo>
                  <a:cubicBezTo>
                    <a:pt x="466" y="1593"/>
                    <a:pt x="448" y="1593"/>
                    <a:pt x="430" y="1611"/>
                  </a:cubicBezTo>
                  <a:cubicBezTo>
                    <a:pt x="394" y="1647"/>
                    <a:pt x="430" y="1701"/>
                    <a:pt x="466" y="1718"/>
                  </a:cubicBezTo>
                  <a:cubicBezTo>
                    <a:pt x="501" y="1754"/>
                    <a:pt x="555" y="1790"/>
                    <a:pt x="609" y="1808"/>
                  </a:cubicBezTo>
                  <a:cubicBezTo>
                    <a:pt x="913" y="1969"/>
                    <a:pt x="1271" y="2041"/>
                    <a:pt x="1629" y="2058"/>
                  </a:cubicBezTo>
                  <a:cubicBezTo>
                    <a:pt x="1987" y="2058"/>
                    <a:pt x="2345" y="1933"/>
                    <a:pt x="2613" y="1701"/>
                  </a:cubicBezTo>
                  <a:lnTo>
                    <a:pt x="2631" y="1271"/>
                  </a:lnTo>
                  <a:cubicBezTo>
                    <a:pt x="2488" y="1128"/>
                    <a:pt x="2398" y="949"/>
                    <a:pt x="2345" y="752"/>
                  </a:cubicBezTo>
                  <a:cubicBezTo>
                    <a:pt x="2309" y="573"/>
                    <a:pt x="2273" y="358"/>
                    <a:pt x="2237" y="179"/>
                  </a:cubicBezTo>
                  <a:cubicBezTo>
                    <a:pt x="2237" y="144"/>
                    <a:pt x="2219" y="126"/>
                    <a:pt x="2201" y="108"/>
                  </a:cubicBezTo>
                  <a:cubicBezTo>
                    <a:pt x="2190" y="97"/>
                    <a:pt x="2178" y="93"/>
                    <a:pt x="2164" y="93"/>
                  </a:cubicBezTo>
                  <a:cubicBezTo>
                    <a:pt x="2132" y="93"/>
                    <a:pt x="2095" y="113"/>
                    <a:pt x="2058" y="126"/>
                  </a:cubicBezTo>
                  <a:cubicBezTo>
                    <a:pt x="1951" y="233"/>
                    <a:pt x="1897" y="376"/>
                    <a:pt x="1879" y="519"/>
                  </a:cubicBezTo>
                  <a:cubicBezTo>
                    <a:pt x="1861" y="681"/>
                    <a:pt x="1879" y="824"/>
                    <a:pt x="1915" y="967"/>
                  </a:cubicBezTo>
                  <a:lnTo>
                    <a:pt x="645" y="18"/>
                  </a:lnTo>
                  <a:cubicBezTo>
                    <a:pt x="645" y="18"/>
                    <a:pt x="627" y="1"/>
                    <a:pt x="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5834423" y="3204031"/>
              <a:ext cx="1608023" cy="902150"/>
            </a:xfrm>
            <a:custGeom>
              <a:avLst/>
              <a:gdLst/>
              <a:ahLst/>
              <a:cxnLst/>
              <a:rect l="l" t="t" r="r" b="b"/>
              <a:pathLst>
                <a:path w="13780" h="7731" extrusionOk="0">
                  <a:moveTo>
                    <a:pt x="9256" y="0"/>
                  </a:moveTo>
                  <a:cubicBezTo>
                    <a:pt x="8517" y="0"/>
                    <a:pt x="7764" y="186"/>
                    <a:pt x="7087" y="483"/>
                  </a:cubicBezTo>
                  <a:cubicBezTo>
                    <a:pt x="5924" y="1020"/>
                    <a:pt x="4922" y="1861"/>
                    <a:pt x="3937" y="2702"/>
                  </a:cubicBezTo>
                  <a:lnTo>
                    <a:pt x="0" y="6085"/>
                  </a:lnTo>
                  <a:cubicBezTo>
                    <a:pt x="0" y="6085"/>
                    <a:pt x="108" y="7516"/>
                    <a:pt x="1343" y="7731"/>
                  </a:cubicBezTo>
                  <a:lnTo>
                    <a:pt x="12563" y="5745"/>
                  </a:lnTo>
                  <a:cubicBezTo>
                    <a:pt x="12563" y="5745"/>
                    <a:pt x="13637" y="5190"/>
                    <a:pt x="13708" y="4492"/>
                  </a:cubicBezTo>
                  <a:cubicBezTo>
                    <a:pt x="13780" y="3776"/>
                    <a:pt x="12939" y="2702"/>
                    <a:pt x="12939" y="2702"/>
                  </a:cubicBezTo>
                  <a:cubicBezTo>
                    <a:pt x="12545" y="1700"/>
                    <a:pt x="11829" y="788"/>
                    <a:pt x="10845" y="340"/>
                  </a:cubicBezTo>
                  <a:cubicBezTo>
                    <a:pt x="10348" y="103"/>
                    <a:pt x="9806" y="0"/>
                    <a:pt x="9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6891897" y="2953493"/>
              <a:ext cx="207012" cy="217515"/>
            </a:xfrm>
            <a:custGeom>
              <a:avLst/>
              <a:gdLst/>
              <a:ahLst/>
              <a:cxnLst/>
              <a:rect l="l" t="t" r="r" b="b"/>
              <a:pathLst>
                <a:path w="1774" h="1864" extrusionOk="0">
                  <a:moveTo>
                    <a:pt x="156" y="0"/>
                  </a:moveTo>
                  <a:cubicBezTo>
                    <a:pt x="76" y="0"/>
                    <a:pt x="0" y="114"/>
                    <a:pt x="83" y="197"/>
                  </a:cubicBezTo>
                  <a:lnTo>
                    <a:pt x="1550" y="1825"/>
                  </a:lnTo>
                  <a:cubicBezTo>
                    <a:pt x="1573" y="1852"/>
                    <a:pt x="1599" y="1863"/>
                    <a:pt x="1625" y="1863"/>
                  </a:cubicBezTo>
                  <a:cubicBezTo>
                    <a:pt x="1704" y="1863"/>
                    <a:pt x="1774" y="1763"/>
                    <a:pt x="1693" y="1682"/>
                  </a:cubicBezTo>
                  <a:cubicBezTo>
                    <a:pt x="1210" y="1127"/>
                    <a:pt x="727" y="573"/>
                    <a:pt x="226" y="36"/>
                  </a:cubicBezTo>
                  <a:cubicBezTo>
                    <a:pt x="205" y="11"/>
                    <a:pt x="181" y="0"/>
                    <a:pt x="15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6895281" y="3063067"/>
              <a:ext cx="98255" cy="89620"/>
            </a:xfrm>
            <a:custGeom>
              <a:avLst/>
              <a:gdLst/>
              <a:ahLst/>
              <a:cxnLst/>
              <a:rect l="l" t="t" r="r" b="b"/>
              <a:pathLst>
                <a:path w="842" h="768" extrusionOk="0">
                  <a:moveTo>
                    <a:pt x="125" y="0"/>
                  </a:moveTo>
                  <a:cubicBezTo>
                    <a:pt x="99" y="0"/>
                    <a:pt x="72" y="9"/>
                    <a:pt x="54" y="27"/>
                  </a:cubicBezTo>
                  <a:cubicBezTo>
                    <a:pt x="0" y="81"/>
                    <a:pt x="0" y="152"/>
                    <a:pt x="54" y="188"/>
                  </a:cubicBezTo>
                  <a:cubicBezTo>
                    <a:pt x="215" y="403"/>
                    <a:pt x="430" y="600"/>
                    <a:pt x="662" y="761"/>
                  </a:cubicBezTo>
                  <a:cubicBezTo>
                    <a:pt x="677" y="766"/>
                    <a:pt x="692" y="768"/>
                    <a:pt x="708" y="768"/>
                  </a:cubicBezTo>
                  <a:cubicBezTo>
                    <a:pt x="751" y="768"/>
                    <a:pt x="792" y="751"/>
                    <a:pt x="805" y="725"/>
                  </a:cubicBezTo>
                  <a:cubicBezTo>
                    <a:pt x="841" y="654"/>
                    <a:pt x="823" y="600"/>
                    <a:pt x="770" y="564"/>
                  </a:cubicBezTo>
                  <a:lnTo>
                    <a:pt x="734" y="528"/>
                  </a:lnTo>
                  <a:lnTo>
                    <a:pt x="716" y="528"/>
                  </a:lnTo>
                  <a:cubicBezTo>
                    <a:pt x="716" y="528"/>
                    <a:pt x="680" y="510"/>
                    <a:pt x="698" y="510"/>
                  </a:cubicBezTo>
                  <a:lnTo>
                    <a:pt x="680" y="510"/>
                  </a:lnTo>
                  <a:lnTo>
                    <a:pt x="662" y="492"/>
                  </a:lnTo>
                  <a:lnTo>
                    <a:pt x="627" y="457"/>
                  </a:lnTo>
                  <a:cubicBezTo>
                    <a:pt x="573" y="421"/>
                    <a:pt x="519" y="367"/>
                    <a:pt x="483" y="331"/>
                  </a:cubicBezTo>
                  <a:cubicBezTo>
                    <a:pt x="376" y="242"/>
                    <a:pt x="287" y="135"/>
                    <a:pt x="197" y="27"/>
                  </a:cubicBezTo>
                  <a:cubicBezTo>
                    <a:pt x="179" y="9"/>
                    <a:pt x="152" y="0"/>
                    <a:pt x="12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7008007" y="2166639"/>
              <a:ext cx="351711" cy="463269"/>
            </a:xfrm>
            <a:custGeom>
              <a:avLst/>
              <a:gdLst/>
              <a:ahLst/>
              <a:cxnLst/>
              <a:rect l="l" t="t" r="r" b="b"/>
              <a:pathLst>
                <a:path w="3014" h="3970" extrusionOk="0">
                  <a:moveTo>
                    <a:pt x="2264" y="1"/>
                  </a:moveTo>
                  <a:cubicBezTo>
                    <a:pt x="1825" y="1"/>
                    <a:pt x="1391" y="152"/>
                    <a:pt x="1038" y="444"/>
                  </a:cubicBezTo>
                  <a:cubicBezTo>
                    <a:pt x="537" y="909"/>
                    <a:pt x="215" y="1535"/>
                    <a:pt x="108" y="2215"/>
                  </a:cubicBezTo>
                  <a:cubicBezTo>
                    <a:pt x="18" y="2752"/>
                    <a:pt x="1" y="3307"/>
                    <a:pt x="36" y="3862"/>
                  </a:cubicBezTo>
                  <a:cubicBezTo>
                    <a:pt x="36" y="3933"/>
                    <a:pt x="94" y="3969"/>
                    <a:pt x="153" y="3969"/>
                  </a:cubicBezTo>
                  <a:cubicBezTo>
                    <a:pt x="211" y="3969"/>
                    <a:pt x="269" y="3933"/>
                    <a:pt x="269" y="3862"/>
                  </a:cubicBezTo>
                  <a:cubicBezTo>
                    <a:pt x="197" y="2913"/>
                    <a:pt x="269" y="1858"/>
                    <a:pt x="824" y="1034"/>
                  </a:cubicBezTo>
                  <a:cubicBezTo>
                    <a:pt x="1021" y="730"/>
                    <a:pt x="1307" y="480"/>
                    <a:pt x="1647" y="336"/>
                  </a:cubicBezTo>
                  <a:cubicBezTo>
                    <a:pt x="1848" y="269"/>
                    <a:pt x="2060" y="233"/>
                    <a:pt x="2273" y="233"/>
                  </a:cubicBezTo>
                  <a:cubicBezTo>
                    <a:pt x="2458" y="233"/>
                    <a:pt x="2645" y="260"/>
                    <a:pt x="2828" y="319"/>
                  </a:cubicBezTo>
                  <a:cubicBezTo>
                    <a:pt x="2839" y="321"/>
                    <a:pt x="2849" y="323"/>
                    <a:pt x="2859" y="323"/>
                  </a:cubicBezTo>
                  <a:cubicBezTo>
                    <a:pt x="2978" y="323"/>
                    <a:pt x="3014" y="137"/>
                    <a:pt x="2882" y="104"/>
                  </a:cubicBezTo>
                  <a:cubicBezTo>
                    <a:pt x="2680" y="35"/>
                    <a:pt x="2472" y="1"/>
                    <a:pt x="226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6957945" y="1959394"/>
              <a:ext cx="281929" cy="342609"/>
            </a:xfrm>
            <a:custGeom>
              <a:avLst/>
              <a:gdLst/>
              <a:ahLst/>
              <a:cxnLst/>
              <a:rect l="l" t="t" r="r" b="b"/>
              <a:pathLst>
                <a:path w="2416" h="2936" extrusionOk="0">
                  <a:moveTo>
                    <a:pt x="841" y="1"/>
                  </a:moveTo>
                  <a:cubicBezTo>
                    <a:pt x="54" y="931"/>
                    <a:pt x="0" y="1951"/>
                    <a:pt x="179" y="2936"/>
                  </a:cubicBezTo>
                  <a:cubicBezTo>
                    <a:pt x="304" y="2864"/>
                    <a:pt x="447" y="2792"/>
                    <a:pt x="573" y="2739"/>
                  </a:cubicBezTo>
                  <a:cubicBezTo>
                    <a:pt x="805" y="2631"/>
                    <a:pt x="1038" y="2578"/>
                    <a:pt x="1271" y="2560"/>
                  </a:cubicBezTo>
                  <a:cubicBezTo>
                    <a:pt x="1306" y="2560"/>
                    <a:pt x="1342" y="2561"/>
                    <a:pt x="1377" y="2561"/>
                  </a:cubicBezTo>
                  <a:cubicBezTo>
                    <a:pt x="1481" y="2561"/>
                    <a:pt x="1575" y="2551"/>
                    <a:pt x="1629" y="2470"/>
                  </a:cubicBezTo>
                  <a:cubicBezTo>
                    <a:pt x="1682" y="2381"/>
                    <a:pt x="1682" y="2256"/>
                    <a:pt x="1629" y="2166"/>
                  </a:cubicBezTo>
                  <a:cubicBezTo>
                    <a:pt x="1575" y="1987"/>
                    <a:pt x="1521" y="1808"/>
                    <a:pt x="1450" y="1629"/>
                  </a:cubicBezTo>
                  <a:cubicBezTo>
                    <a:pt x="1772" y="1540"/>
                    <a:pt x="2058" y="1343"/>
                    <a:pt x="2273" y="1075"/>
                  </a:cubicBezTo>
                  <a:cubicBezTo>
                    <a:pt x="2362" y="913"/>
                    <a:pt x="2416" y="735"/>
                    <a:pt x="2416" y="538"/>
                  </a:cubicBezTo>
                  <a:cubicBezTo>
                    <a:pt x="1933" y="269"/>
                    <a:pt x="1396" y="72"/>
                    <a:pt x="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6774154" y="1944807"/>
              <a:ext cx="413558" cy="1142420"/>
            </a:xfrm>
            <a:custGeom>
              <a:avLst/>
              <a:gdLst/>
              <a:ahLst/>
              <a:cxnLst/>
              <a:rect l="l" t="t" r="r" b="b"/>
              <a:pathLst>
                <a:path w="3544" h="9790" extrusionOk="0">
                  <a:moveTo>
                    <a:pt x="2362" y="1"/>
                  </a:moveTo>
                  <a:lnTo>
                    <a:pt x="1808" y="1396"/>
                  </a:lnTo>
                  <a:cubicBezTo>
                    <a:pt x="1432" y="2237"/>
                    <a:pt x="1110" y="3078"/>
                    <a:pt x="823" y="3937"/>
                  </a:cubicBezTo>
                  <a:cubicBezTo>
                    <a:pt x="716" y="4295"/>
                    <a:pt x="609" y="4671"/>
                    <a:pt x="519" y="5047"/>
                  </a:cubicBezTo>
                  <a:cubicBezTo>
                    <a:pt x="251" y="6371"/>
                    <a:pt x="72" y="7713"/>
                    <a:pt x="0" y="9073"/>
                  </a:cubicBezTo>
                  <a:lnTo>
                    <a:pt x="18" y="9789"/>
                  </a:lnTo>
                  <a:cubicBezTo>
                    <a:pt x="72" y="9288"/>
                    <a:pt x="179" y="8787"/>
                    <a:pt x="340" y="8322"/>
                  </a:cubicBezTo>
                  <a:cubicBezTo>
                    <a:pt x="734" y="6980"/>
                    <a:pt x="1396" y="5727"/>
                    <a:pt x="2022" y="4474"/>
                  </a:cubicBezTo>
                  <a:cubicBezTo>
                    <a:pt x="2076" y="4421"/>
                    <a:pt x="2094" y="4331"/>
                    <a:pt x="2076" y="4260"/>
                  </a:cubicBezTo>
                  <a:cubicBezTo>
                    <a:pt x="2058" y="4224"/>
                    <a:pt x="2040" y="4188"/>
                    <a:pt x="2005" y="4152"/>
                  </a:cubicBezTo>
                  <a:cubicBezTo>
                    <a:pt x="1861" y="4009"/>
                    <a:pt x="1682" y="3937"/>
                    <a:pt x="1486" y="3937"/>
                  </a:cubicBezTo>
                  <a:cubicBezTo>
                    <a:pt x="2053" y="3507"/>
                    <a:pt x="2737" y="3292"/>
                    <a:pt x="3457" y="3292"/>
                  </a:cubicBezTo>
                  <a:cubicBezTo>
                    <a:pt x="3486" y="3292"/>
                    <a:pt x="3515" y="3293"/>
                    <a:pt x="3544" y="3293"/>
                  </a:cubicBezTo>
                  <a:cubicBezTo>
                    <a:pt x="3365" y="2774"/>
                    <a:pt x="3204" y="2273"/>
                    <a:pt x="3042" y="1754"/>
                  </a:cubicBezTo>
                  <a:cubicBezTo>
                    <a:pt x="2917" y="1361"/>
                    <a:pt x="2792" y="985"/>
                    <a:pt x="2685" y="591"/>
                  </a:cubicBezTo>
                  <a:lnTo>
                    <a:pt x="2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6870192" y="1946908"/>
              <a:ext cx="284146" cy="463736"/>
            </a:xfrm>
            <a:custGeom>
              <a:avLst/>
              <a:gdLst/>
              <a:ahLst/>
              <a:cxnLst/>
              <a:rect l="l" t="t" r="r" b="b"/>
              <a:pathLst>
                <a:path w="2435" h="3974" extrusionOk="0">
                  <a:moveTo>
                    <a:pt x="1539" y="0"/>
                  </a:moveTo>
                  <a:lnTo>
                    <a:pt x="985" y="1396"/>
                  </a:lnTo>
                  <a:cubicBezTo>
                    <a:pt x="609" y="2219"/>
                    <a:pt x="287" y="3060"/>
                    <a:pt x="0" y="3937"/>
                  </a:cubicBezTo>
                  <a:lnTo>
                    <a:pt x="0" y="3973"/>
                  </a:lnTo>
                  <a:lnTo>
                    <a:pt x="90" y="3955"/>
                  </a:lnTo>
                  <a:cubicBezTo>
                    <a:pt x="233" y="3776"/>
                    <a:pt x="394" y="3597"/>
                    <a:pt x="555" y="3418"/>
                  </a:cubicBezTo>
                  <a:cubicBezTo>
                    <a:pt x="627" y="3311"/>
                    <a:pt x="734" y="3222"/>
                    <a:pt x="842" y="3132"/>
                  </a:cubicBezTo>
                  <a:cubicBezTo>
                    <a:pt x="985" y="3007"/>
                    <a:pt x="1164" y="2917"/>
                    <a:pt x="1343" y="2846"/>
                  </a:cubicBezTo>
                  <a:cubicBezTo>
                    <a:pt x="1557" y="2756"/>
                    <a:pt x="1790" y="2703"/>
                    <a:pt x="2041" y="2685"/>
                  </a:cubicBezTo>
                  <a:cubicBezTo>
                    <a:pt x="2072" y="2685"/>
                    <a:pt x="2105" y="2686"/>
                    <a:pt x="2139" y="2686"/>
                  </a:cubicBezTo>
                  <a:cubicBezTo>
                    <a:pt x="2241" y="2686"/>
                    <a:pt x="2345" y="2676"/>
                    <a:pt x="2398" y="2595"/>
                  </a:cubicBezTo>
                  <a:cubicBezTo>
                    <a:pt x="2434" y="2488"/>
                    <a:pt x="2434" y="2363"/>
                    <a:pt x="2381" y="2273"/>
                  </a:cubicBezTo>
                  <a:cubicBezTo>
                    <a:pt x="2327" y="2094"/>
                    <a:pt x="2255" y="1915"/>
                    <a:pt x="2202" y="1736"/>
                  </a:cubicBezTo>
                  <a:lnTo>
                    <a:pt x="2219" y="1736"/>
                  </a:lnTo>
                  <a:cubicBezTo>
                    <a:pt x="2094" y="1343"/>
                    <a:pt x="1969" y="967"/>
                    <a:pt x="1862" y="573"/>
                  </a:cubicBezTo>
                  <a:lnTo>
                    <a:pt x="1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6504242" y="2067917"/>
              <a:ext cx="65348" cy="165003"/>
            </a:xfrm>
            <a:custGeom>
              <a:avLst/>
              <a:gdLst/>
              <a:ahLst/>
              <a:cxnLst/>
              <a:rect l="l" t="t" r="r" b="b"/>
              <a:pathLst>
                <a:path w="560" h="1414" extrusionOk="0">
                  <a:moveTo>
                    <a:pt x="71" y="0"/>
                  </a:moveTo>
                  <a:cubicBezTo>
                    <a:pt x="31" y="0"/>
                    <a:pt x="0" y="51"/>
                    <a:pt x="41" y="91"/>
                  </a:cubicBezTo>
                  <a:cubicBezTo>
                    <a:pt x="184" y="252"/>
                    <a:pt x="309" y="449"/>
                    <a:pt x="345" y="663"/>
                  </a:cubicBezTo>
                  <a:cubicBezTo>
                    <a:pt x="434" y="878"/>
                    <a:pt x="398" y="1129"/>
                    <a:pt x="255" y="1308"/>
                  </a:cubicBezTo>
                  <a:cubicBezTo>
                    <a:pt x="213" y="1350"/>
                    <a:pt x="259" y="1414"/>
                    <a:pt x="307" y="1414"/>
                  </a:cubicBezTo>
                  <a:cubicBezTo>
                    <a:pt x="320" y="1414"/>
                    <a:pt x="333" y="1409"/>
                    <a:pt x="345" y="1397"/>
                  </a:cubicBezTo>
                  <a:cubicBezTo>
                    <a:pt x="506" y="1200"/>
                    <a:pt x="560" y="914"/>
                    <a:pt x="470" y="681"/>
                  </a:cubicBezTo>
                  <a:cubicBezTo>
                    <a:pt x="416" y="431"/>
                    <a:pt x="291" y="198"/>
                    <a:pt x="112" y="19"/>
                  </a:cubicBezTo>
                  <a:cubicBezTo>
                    <a:pt x="99" y="6"/>
                    <a:pt x="84" y="0"/>
                    <a:pt x="71" y="0"/>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6654193" y="2096974"/>
              <a:ext cx="80401" cy="36992"/>
            </a:xfrm>
            <a:custGeom>
              <a:avLst/>
              <a:gdLst/>
              <a:ahLst/>
              <a:cxnLst/>
              <a:rect l="l" t="t" r="r" b="b"/>
              <a:pathLst>
                <a:path w="689" h="317" extrusionOk="0">
                  <a:moveTo>
                    <a:pt x="562" y="1"/>
                  </a:moveTo>
                  <a:cubicBezTo>
                    <a:pt x="369" y="1"/>
                    <a:pt x="191" y="87"/>
                    <a:pt x="44" y="218"/>
                  </a:cubicBezTo>
                  <a:cubicBezTo>
                    <a:pt x="0" y="261"/>
                    <a:pt x="51" y="317"/>
                    <a:pt x="101" y="317"/>
                  </a:cubicBezTo>
                  <a:cubicBezTo>
                    <a:pt x="112" y="317"/>
                    <a:pt x="123" y="314"/>
                    <a:pt x="134" y="307"/>
                  </a:cubicBezTo>
                  <a:lnTo>
                    <a:pt x="134" y="289"/>
                  </a:lnTo>
                  <a:cubicBezTo>
                    <a:pt x="259" y="164"/>
                    <a:pt x="438" y="110"/>
                    <a:pt x="617" y="110"/>
                  </a:cubicBezTo>
                  <a:cubicBezTo>
                    <a:pt x="688" y="110"/>
                    <a:pt x="688" y="3"/>
                    <a:pt x="617" y="3"/>
                  </a:cubicBezTo>
                  <a:cubicBezTo>
                    <a:pt x="598" y="1"/>
                    <a:pt x="580" y="1"/>
                    <a:pt x="562"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6460949" y="2073402"/>
              <a:ext cx="52978" cy="36291"/>
            </a:xfrm>
            <a:custGeom>
              <a:avLst/>
              <a:gdLst/>
              <a:ahLst/>
              <a:cxnLst/>
              <a:rect l="l" t="t" r="r" b="b"/>
              <a:pathLst>
                <a:path w="454" h="311" extrusionOk="0">
                  <a:moveTo>
                    <a:pt x="70" y="1"/>
                  </a:moveTo>
                  <a:cubicBezTo>
                    <a:pt x="52" y="1"/>
                    <a:pt x="31" y="13"/>
                    <a:pt x="18" y="26"/>
                  </a:cubicBezTo>
                  <a:cubicBezTo>
                    <a:pt x="0" y="62"/>
                    <a:pt x="0" y="80"/>
                    <a:pt x="36" y="98"/>
                  </a:cubicBezTo>
                  <a:lnTo>
                    <a:pt x="72" y="133"/>
                  </a:lnTo>
                  <a:cubicBezTo>
                    <a:pt x="125" y="151"/>
                    <a:pt x="179" y="187"/>
                    <a:pt x="233" y="205"/>
                  </a:cubicBezTo>
                  <a:lnTo>
                    <a:pt x="304" y="259"/>
                  </a:lnTo>
                  <a:lnTo>
                    <a:pt x="322" y="276"/>
                  </a:lnTo>
                  <a:lnTo>
                    <a:pt x="340" y="294"/>
                  </a:lnTo>
                  <a:cubicBezTo>
                    <a:pt x="348" y="306"/>
                    <a:pt x="358" y="311"/>
                    <a:pt x="369" y="311"/>
                  </a:cubicBezTo>
                  <a:cubicBezTo>
                    <a:pt x="408" y="311"/>
                    <a:pt x="454" y="247"/>
                    <a:pt x="412" y="205"/>
                  </a:cubicBezTo>
                  <a:cubicBezTo>
                    <a:pt x="322" y="133"/>
                    <a:pt x="215" y="62"/>
                    <a:pt x="89" y="8"/>
                  </a:cubicBezTo>
                  <a:cubicBezTo>
                    <a:pt x="84" y="3"/>
                    <a:pt x="77" y="1"/>
                    <a:pt x="70"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6525597" y="2212265"/>
              <a:ext cx="104556" cy="71766"/>
            </a:xfrm>
            <a:custGeom>
              <a:avLst/>
              <a:gdLst/>
              <a:ahLst/>
              <a:cxnLst/>
              <a:rect l="l" t="t" r="r" b="b"/>
              <a:pathLst>
                <a:path w="896" h="615" extrusionOk="0">
                  <a:moveTo>
                    <a:pt x="147" y="0"/>
                  </a:moveTo>
                  <a:cubicBezTo>
                    <a:pt x="134" y="0"/>
                    <a:pt x="120" y="5"/>
                    <a:pt x="108" y="17"/>
                  </a:cubicBezTo>
                  <a:lnTo>
                    <a:pt x="126" y="17"/>
                  </a:lnTo>
                  <a:cubicBezTo>
                    <a:pt x="37" y="89"/>
                    <a:pt x="1" y="214"/>
                    <a:pt x="37" y="321"/>
                  </a:cubicBezTo>
                  <a:cubicBezTo>
                    <a:pt x="72" y="429"/>
                    <a:pt x="162" y="518"/>
                    <a:pt x="269" y="572"/>
                  </a:cubicBezTo>
                  <a:cubicBezTo>
                    <a:pt x="338" y="601"/>
                    <a:pt x="413" y="615"/>
                    <a:pt x="486" y="615"/>
                  </a:cubicBezTo>
                  <a:cubicBezTo>
                    <a:pt x="547" y="615"/>
                    <a:pt x="607" y="606"/>
                    <a:pt x="663" y="590"/>
                  </a:cubicBezTo>
                  <a:cubicBezTo>
                    <a:pt x="770" y="536"/>
                    <a:pt x="860" y="446"/>
                    <a:pt x="896" y="339"/>
                  </a:cubicBezTo>
                  <a:cubicBezTo>
                    <a:pt x="896" y="296"/>
                    <a:pt x="863" y="272"/>
                    <a:pt x="833" y="272"/>
                  </a:cubicBezTo>
                  <a:cubicBezTo>
                    <a:pt x="813" y="272"/>
                    <a:pt x="795" y="282"/>
                    <a:pt x="788" y="303"/>
                  </a:cubicBezTo>
                  <a:cubicBezTo>
                    <a:pt x="751" y="439"/>
                    <a:pt x="620" y="498"/>
                    <a:pt x="490" y="498"/>
                  </a:cubicBezTo>
                  <a:cubicBezTo>
                    <a:pt x="431" y="498"/>
                    <a:pt x="373" y="487"/>
                    <a:pt x="323" y="464"/>
                  </a:cubicBezTo>
                  <a:cubicBezTo>
                    <a:pt x="233" y="429"/>
                    <a:pt x="180" y="375"/>
                    <a:pt x="144" y="303"/>
                  </a:cubicBezTo>
                  <a:cubicBezTo>
                    <a:pt x="108" y="232"/>
                    <a:pt x="126" y="142"/>
                    <a:pt x="198" y="89"/>
                  </a:cubicBezTo>
                  <a:cubicBezTo>
                    <a:pt x="239" y="61"/>
                    <a:pt x="194" y="0"/>
                    <a:pt x="147" y="0"/>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6617551" y="2203980"/>
              <a:ext cx="50178" cy="64648"/>
            </a:xfrm>
            <a:custGeom>
              <a:avLst/>
              <a:gdLst/>
              <a:ahLst/>
              <a:cxnLst/>
              <a:rect l="l" t="t" r="r" b="b"/>
              <a:pathLst>
                <a:path w="430" h="554" extrusionOk="0">
                  <a:moveTo>
                    <a:pt x="209" y="1"/>
                  </a:moveTo>
                  <a:cubicBezTo>
                    <a:pt x="169" y="1"/>
                    <a:pt x="137" y="40"/>
                    <a:pt x="161" y="88"/>
                  </a:cubicBezTo>
                  <a:cubicBezTo>
                    <a:pt x="197" y="142"/>
                    <a:pt x="215" y="177"/>
                    <a:pt x="251" y="231"/>
                  </a:cubicBezTo>
                  <a:lnTo>
                    <a:pt x="286" y="303"/>
                  </a:lnTo>
                  <a:cubicBezTo>
                    <a:pt x="286" y="321"/>
                    <a:pt x="286" y="321"/>
                    <a:pt x="304" y="339"/>
                  </a:cubicBezTo>
                  <a:cubicBezTo>
                    <a:pt x="233" y="392"/>
                    <a:pt x="143" y="428"/>
                    <a:pt x="54" y="446"/>
                  </a:cubicBezTo>
                  <a:cubicBezTo>
                    <a:pt x="36" y="446"/>
                    <a:pt x="0" y="464"/>
                    <a:pt x="0" y="500"/>
                  </a:cubicBezTo>
                  <a:cubicBezTo>
                    <a:pt x="0" y="517"/>
                    <a:pt x="36" y="553"/>
                    <a:pt x="54" y="553"/>
                  </a:cubicBezTo>
                  <a:cubicBezTo>
                    <a:pt x="125" y="553"/>
                    <a:pt x="179" y="535"/>
                    <a:pt x="251" y="500"/>
                  </a:cubicBezTo>
                  <a:cubicBezTo>
                    <a:pt x="304" y="482"/>
                    <a:pt x="358" y="446"/>
                    <a:pt x="394" y="392"/>
                  </a:cubicBezTo>
                  <a:cubicBezTo>
                    <a:pt x="430" y="339"/>
                    <a:pt x="394" y="267"/>
                    <a:pt x="358" y="213"/>
                  </a:cubicBezTo>
                  <a:lnTo>
                    <a:pt x="269" y="34"/>
                  </a:lnTo>
                  <a:cubicBezTo>
                    <a:pt x="251" y="10"/>
                    <a:pt x="229" y="1"/>
                    <a:pt x="209"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6926555" y="1804894"/>
              <a:ext cx="75267" cy="52278"/>
            </a:xfrm>
            <a:custGeom>
              <a:avLst/>
              <a:gdLst/>
              <a:ahLst/>
              <a:cxnLst/>
              <a:rect l="l" t="t" r="r" b="b"/>
              <a:pathLst>
                <a:path w="645" h="448" extrusionOk="0">
                  <a:moveTo>
                    <a:pt x="305" y="1"/>
                  </a:moveTo>
                  <a:cubicBezTo>
                    <a:pt x="1" y="1"/>
                    <a:pt x="1" y="448"/>
                    <a:pt x="305" y="448"/>
                  </a:cubicBezTo>
                  <a:lnTo>
                    <a:pt x="341" y="448"/>
                  </a:lnTo>
                  <a:cubicBezTo>
                    <a:pt x="645" y="448"/>
                    <a:pt x="645" y="1"/>
                    <a:pt x="341"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7060169" y="1830449"/>
              <a:ext cx="52395" cy="55429"/>
            </a:xfrm>
            <a:custGeom>
              <a:avLst/>
              <a:gdLst/>
              <a:ahLst/>
              <a:cxnLst/>
              <a:rect l="l" t="t" r="r" b="b"/>
              <a:pathLst>
                <a:path w="449" h="475" extrusionOk="0">
                  <a:moveTo>
                    <a:pt x="225" y="1"/>
                  </a:moveTo>
                  <a:cubicBezTo>
                    <a:pt x="113" y="1"/>
                    <a:pt x="1" y="77"/>
                    <a:pt x="1" y="229"/>
                  </a:cubicBezTo>
                  <a:lnTo>
                    <a:pt x="1" y="247"/>
                  </a:lnTo>
                  <a:cubicBezTo>
                    <a:pt x="1" y="399"/>
                    <a:pt x="113" y="475"/>
                    <a:pt x="225" y="475"/>
                  </a:cubicBezTo>
                  <a:cubicBezTo>
                    <a:pt x="336" y="475"/>
                    <a:pt x="448" y="399"/>
                    <a:pt x="448" y="247"/>
                  </a:cubicBezTo>
                  <a:lnTo>
                    <a:pt x="448" y="229"/>
                  </a:lnTo>
                  <a:cubicBezTo>
                    <a:pt x="448" y="77"/>
                    <a:pt x="336" y="1"/>
                    <a:pt x="225"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6229309" y="1957178"/>
              <a:ext cx="245988" cy="892931"/>
            </a:xfrm>
            <a:custGeom>
              <a:avLst/>
              <a:gdLst/>
              <a:ahLst/>
              <a:cxnLst/>
              <a:rect l="l" t="t" r="r" b="b"/>
              <a:pathLst>
                <a:path w="2108" h="7652" extrusionOk="0">
                  <a:moveTo>
                    <a:pt x="1923" y="1"/>
                  </a:moveTo>
                  <a:cubicBezTo>
                    <a:pt x="1688" y="1"/>
                    <a:pt x="1164" y="279"/>
                    <a:pt x="1164" y="279"/>
                  </a:cubicBezTo>
                  <a:lnTo>
                    <a:pt x="1" y="1389"/>
                  </a:lnTo>
                  <a:cubicBezTo>
                    <a:pt x="233" y="1872"/>
                    <a:pt x="430" y="2391"/>
                    <a:pt x="573" y="2910"/>
                  </a:cubicBezTo>
                  <a:cubicBezTo>
                    <a:pt x="591" y="2999"/>
                    <a:pt x="609" y="3089"/>
                    <a:pt x="573" y="3178"/>
                  </a:cubicBezTo>
                  <a:cubicBezTo>
                    <a:pt x="538" y="3321"/>
                    <a:pt x="377" y="3375"/>
                    <a:pt x="287" y="3482"/>
                  </a:cubicBezTo>
                  <a:cubicBezTo>
                    <a:pt x="198" y="3661"/>
                    <a:pt x="198" y="3876"/>
                    <a:pt x="269" y="4055"/>
                  </a:cubicBezTo>
                  <a:lnTo>
                    <a:pt x="967" y="6900"/>
                  </a:lnTo>
                  <a:lnTo>
                    <a:pt x="1218" y="7652"/>
                  </a:lnTo>
                  <a:cubicBezTo>
                    <a:pt x="1218" y="7652"/>
                    <a:pt x="931" y="1532"/>
                    <a:pt x="1772" y="530"/>
                  </a:cubicBezTo>
                  <a:cubicBezTo>
                    <a:pt x="2108" y="123"/>
                    <a:pt x="2079" y="1"/>
                    <a:pt x="192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6776483" y="1941658"/>
              <a:ext cx="413558" cy="1142420"/>
            </a:xfrm>
            <a:custGeom>
              <a:avLst/>
              <a:gdLst/>
              <a:ahLst/>
              <a:cxnLst/>
              <a:rect l="l" t="t" r="r" b="b"/>
              <a:pathLst>
                <a:path w="3544" h="9790" extrusionOk="0">
                  <a:moveTo>
                    <a:pt x="2362" y="1"/>
                  </a:moveTo>
                  <a:lnTo>
                    <a:pt x="1808" y="1396"/>
                  </a:lnTo>
                  <a:cubicBezTo>
                    <a:pt x="1432" y="2237"/>
                    <a:pt x="1110" y="3078"/>
                    <a:pt x="823" y="3937"/>
                  </a:cubicBezTo>
                  <a:cubicBezTo>
                    <a:pt x="716" y="4295"/>
                    <a:pt x="609" y="4671"/>
                    <a:pt x="519" y="5047"/>
                  </a:cubicBezTo>
                  <a:cubicBezTo>
                    <a:pt x="251" y="6371"/>
                    <a:pt x="72" y="7713"/>
                    <a:pt x="0" y="9073"/>
                  </a:cubicBezTo>
                  <a:lnTo>
                    <a:pt x="18" y="9789"/>
                  </a:lnTo>
                  <a:cubicBezTo>
                    <a:pt x="72" y="9288"/>
                    <a:pt x="179" y="8787"/>
                    <a:pt x="340" y="8322"/>
                  </a:cubicBezTo>
                  <a:cubicBezTo>
                    <a:pt x="734" y="6980"/>
                    <a:pt x="1396" y="5727"/>
                    <a:pt x="2022" y="4474"/>
                  </a:cubicBezTo>
                  <a:cubicBezTo>
                    <a:pt x="2076" y="4421"/>
                    <a:pt x="2094" y="4331"/>
                    <a:pt x="2076" y="4260"/>
                  </a:cubicBezTo>
                  <a:cubicBezTo>
                    <a:pt x="2058" y="4224"/>
                    <a:pt x="2040" y="4188"/>
                    <a:pt x="2005" y="4152"/>
                  </a:cubicBezTo>
                  <a:cubicBezTo>
                    <a:pt x="1861" y="4009"/>
                    <a:pt x="1682" y="3937"/>
                    <a:pt x="1486" y="3937"/>
                  </a:cubicBezTo>
                  <a:cubicBezTo>
                    <a:pt x="2053" y="3507"/>
                    <a:pt x="2737" y="3292"/>
                    <a:pt x="3457" y="3292"/>
                  </a:cubicBezTo>
                  <a:cubicBezTo>
                    <a:pt x="3486" y="3292"/>
                    <a:pt x="3515" y="3293"/>
                    <a:pt x="3544" y="3293"/>
                  </a:cubicBezTo>
                  <a:cubicBezTo>
                    <a:pt x="3365" y="2774"/>
                    <a:pt x="3204" y="2273"/>
                    <a:pt x="3042" y="1754"/>
                  </a:cubicBezTo>
                  <a:cubicBezTo>
                    <a:pt x="2917" y="1361"/>
                    <a:pt x="2792" y="985"/>
                    <a:pt x="2685" y="591"/>
                  </a:cubicBezTo>
                  <a:lnTo>
                    <a:pt x="2362" y="1"/>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6813829" y="2892586"/>
              <a:ext cx="459535" cy="498627"/>
            </a:xfrm>
            <a:custGeom>
              <a:avLst/>
              <a:gdLst/>
              <a:ahLst/>
              <a:cxnLst/>
              <a:rect l="l" t="t" r="r" b="b"/>
              <a:pathLst>
                <a:path w="3938" h="4273" extrusionOk="0">
                  <a:moveTo>
                    <a:pt x="877" y="0"/>
                  </a:moveTo>
                  <a:cubicBezTo>
                    <a:pt x="806" y="143"/>
                    <a:pt x="770" y="304"/>
                    <a:pt x="734" y="447"/>
                  </a:cubicBezTo>
                  <a:cubicBezTo>
                    <a:pt x="686" y="575"/>
                    <a:pt x="566" y="703"/>
                    <a:pt x="439" y="703"/>
                  </a:cubicBezTo>
                  <a:cubicBezTo>
                    <a:pt x="424" y="703"/>
                    <a:pt x="409" y="702"/>
                    <a:pt x="394" y="698"/>
                  </a:cubicBezTo>
                  <a:lnTo>
                    <a:pt x="394" y="698"/>
                  </a:lnTo>
                  <a:cubicBezTo>
                    <a:pt x="430" y="966"/>
                    <a:pt x="251" y="1217"/>
                    <a:pt x="0" y="1288"/>
                  </a:cubicBezTo>
                  <a:cubicBezTo>
                    <a:pt x="0" y="1360"/>
                    <a:pt x="36" y="1432"/>
                    <a:pt x="108" y="1467"/>
                  </a:cubicBezTo>
                  <a:lnTo>
                    <a:pt x="1861" y="3275"/>
                  </a:lnTo>
                  <a:lnTo>
                    <a:pt x="2649" y="3937"/>
                  </a:lnTo>
                  <a:cubicBezTo>
                    <a:pt x="2774" y="4044"/>
                    <a:pt x="2935" y="4134"/>
                    <a:pt x="3096" y="4205"/>
                  </a:cubicBezTo>
                  <a:cubicBezTo>
                    <a:pt x="3177" y="4250"/>
                    <a:pt x="3266" y="4272"/>
                    <a:pt x="3356" y="4272"/>
                  </a:cubicBezTo>
                  <a:cubicBezTo>
                    <a:pt x="3445" y="4272"/>
                    <a:pt x="3535" y="4250"/>
                    <a:pt x="3615" y="4205"/>
                  </a:cubicBezTo>
                  <a:cubicBezTo>
                    <a:pt x="3526" y="4152"/>
                    <a:pt x="3490" y="4044"/>
                    <a:pt x="3526" y="3937"/>
                  </a:cubicBezTo>
                  <a:cubicBezTo>
                    <a:pt x="3579" y="3847"/>
                    <a:pt x="3669" y="3776"/>
                    <a:pt x="3776" y="3776"/>
                  </a:cubicBezTo>
                  <a:cubicBezTo>
                    <a:pt x="3830" y="3758"/>
                    <a:pt x="3866" y="3776"/>
                    <a:pt x="3901" y="3722"/>
                  </a:cubicBezTo>
                  <a:cubicBezTo>
                    <a:pt x="3937" y="3669"/>
                    <a:pt x="3919" y="3597"/>
                    <a:pt x="3884" y="3543"/>
                  </a:cubicBezTo>
                  <a:cubicBezTo>
                    <a:pt x="3042" y="2237"/>
                    <a:pt x="2022" y="1038"/>
                    <a:pt x="877"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5792647" y="2685807"/>
              <a:ext cx="382285" cy="302934"/>
            </a:xfrm>
            <a:custGeom>
              <a:avLst/>
              <a:gdLst/>
              <a:ahLst/>
              <a:cxnLst/>
              <a:rect l="l" t="t" r="r" b="b"/>
              <a:pathLst>
                <a:path w="3276" h="2596" extrusionOk="0">
                  <a:moveTo>
                    <a:pt x="860" y="0"/>
                  </a:moveTo>
                  <a:cubicBezTo>
                    <a:pt x="860" y="18"/>
                    <a:pt x="842" y="54"/>
                    <a:pt x="824" y="72"/>
                  </a:cubicBezTo>
                  <a:cubicBezTo>
                    <a:pt x="783" y="31"/>
                    <a:pt x="727" y="9"/>
                    <a:pt x="673" y="9"/>
                  </a:cubicBezTo>
                  <a:cubicBezTo>
                    <a:pt x="609" y="9"/>
                    <a:pt x="549" y="40"/>
                    <a:pt x="520" y="108"/>
                  </a:cubicBezTo>
                  <a:cubicBezTo>
                    <a:pt x="466" y="197"/>
                    <a:pt x="484" y="376"/>
                    <a:pt x="376" y="394"/>
                  </a:cubicBezTo>
                  <a:cubicBezTo>
                    <a:pt x="366" y="397"/>
                    <a:pt x="355" y="398"/>
                    <a:pt x="345" y="398"/>
                  </a:cubicBezTo>
                  <a:cubicBezTo>
                    <a:pt x="295" y="398"/>
                    <a:pt x="246" y="372"/>
                    <a:pt x="204" y="372"/>
                  </a:cubicBezTo>
                  <a:cubicBezTo>
                    <a:pt x="196" y="372"/>
                    <a:pt x="187" y="374"/>
                    <a:pt x="179" y="376"/>
                  </a:cubicBezTo>
                  <a:cubicBezTo>
                    <a:pt x="126" y="394"/>
                    <a:pt x="108" y="519"/>
                    <a:pt x="144" y="591"/>
                  </a:cubicBezTo>
                  <a:cubicBezTo>
                    <a:pt x="179" y="663"/>
                    <a:pt x="233" y="734"/>
                    <a:pt x="215" y="824"/>
                  </a:cubicBezTo>
                  <a:cubicBezTo>
                    <a:pt x="144" y="824"/>
                    <a:pt x="72" y="841"/>
                    <a:pt x="1" y="877"/>
                  </a:cubicBezTo>
                  <a:cubicBezTo>
                    <a:pt x="412" y="1557"/>
                    <a:pt x="1128" y="2058"/>
                    <a:pt x="1718" y="2595"/>
                  </a:cubicBezTo>
                  <a:lnTo>
                    <a:pt x="2792" y="2380"/>
                  </a:lnTo>
                  <a:lnTo>
                    <a:pt x="3275" y="2237"/>
                  </a:lnTo>
                  <a:lnTo>
                    <a:pt x="1844" y="985"/>
                  </a:lnTo>
                  <a:cubicBezTo>
                    <a:pt x="1486" y="698"/>
                    <a:pt x="1146" y="358"/>
                    <a:pt x="86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6153929" y="608450"/>
              <a:ext cx="1781311" cy="1596003"/>
            </a:xfrm>
            <a:custGeom>
              <a:avLst/>
              <a:gdLst/>
              <a:ahLst/>
              <a:cxnLst/>
              <a:rect l="l" t="t" r="r" b="b"/>
              <a:pathLst>
                <a:path w="15265" h="13677" extrusionOk="0">
                  <a:moveTo>
                    <a:pt x="5580" y="0"/>
                  </a:moveTo>
                  <a:cubicBezTo>
                    <a:pt x="4862" y="0"/>
                    <a:pt x="4143" y="390"/>
                    <a:pt x="3830" y="1234"/>
                  </a:cubicBezTo>
                  <a:cubicBezTo>
                    <a:pt x="3508" y="885"/>
                    <a:pt x="3073" y="711"/>
                    <a:pt x="2637" y="711"/>
                  </a:cubicBezTo>
                  <a:cubicBezTo>
                    <a:pt x="2223" y="711"/>
                    <a:pt x="1808" y="867"/>
                    <a:pt x="1486" y="1181"/>
                  </a:cubicBezTo>
                  <a:cubicBezTo>
                    <a:pt x="871" y="1795"/>
                    <a:pt x="843" y="2784"/>
                    <a:pt x="1432" y="3433"/>
                  </a:cubicBezTo>
                  <a:lnTo>
                    <a:pt x="1432" y="3433"/>
                  </a:lnTo>
                  <a:cubicBezTo>
                    <a:pt x="1315" y="3338"/>
                    <a:pt x="1168" y="3295"/>
                    <a:pt x="1015" y="3295"/>
                  </a:cubicBezTo>
                  <a:cubicBezTo>
                    <a:pt x="706" y="3295"/>
                    <a:pt x="376" y="3472"/>
                    <a:pt x="233" y="3758"/>
                  </a:cubicBezTo>
                  <a:cubicBezTo>
                    <a:pt x="0" y="4223"/>
                    <a:pt x="144" y="4778"/>
                    <a:pt x="412" y="5225"/>
                  </a:cubicBezTo>
                  <a:cubicBezTo>
                    <a:pt x="680" y="5655"/>
                    <a:pt x="1056" y="6030"/>
                    <a:pt x="1343" y="6442"/>
                  </a:cubicBezTo>
                  <a:cubicBezTo>
                    <a:pt x="1237" y="6326"/>
                    <a:pt x="1097" y="6275"/>
                    <a:pt x="951" y="6275"/>
                  </a:cubicBezTo>
                  <a:cubicBezTo>
                    <a:pt x="602" y="6275"/>
                    <a:pt x="217" y="6565"/>
                    <a:pt x="179" y="6943"/>
                  </a:cubicBezTo>
                  <a:cubicBezTo>
                    <a:pt x="108" y="7480"/>
                    <a:pt x="519" y="7963"/>
                    <a:pt x="1003" y="8196"/>
                  </a:cubicBezTo>
                  <a:cubicBezTo>
                    <a:pt x="1292" y="8341"/>
                    <a:pt x="1626" y="8413"/>
                    <a:pt x="1951" y="8413"/>
                  </a:cubicBezTo>
                  <a:cubicBezTo>
                    <a:pt x="1987" y="8413"/>
                    <a:pt x="2023" y="8412"/>
                    <a:pt x="2058" y="8410"/>
                  </a:cubicBezTo>
                  <a:lnTo>
                    <a:pt x="6604" y="12884"/>
                  </a:lnTo>
                  <a:cubicBezTo>
                    <a:pt x="7230" y="13260"/>
                    <a:pt x="7892" y="13636"/>
                    <a:pt x="8608" y="13672"/>
                  </a:cubicBezTo>
                  <a:cubicBezTo>
                    <a:pt x="8651" y="13675"/>
                    <a:pt x="8694" y="13676"/>
                    <a:pt x="8737" y="13676"/>
                  </a:cubicBezTo>
                  <a:cubicBezTo>
                    <a:pt x="9433" y="13676"/>
                    <a:pt x="10155" y="13272"/>
                    <a:pt x="10290" y="12598"/>
                  </a:cubicBezTo>
                  <a:cubicBezTo>
                    <a:pt x="10520" y="12660"/>
                    <a:pt x="10753" y="12691"/>
                    <a:pt x="10983" y="12691"/>
                  </a:cubicBezTo>
                  <a:cubicBezTo>
                    <a:pt x="11541" y="12691"/>
                    <a:pt x="12083" y="12511"/>
                    <a:pt x="12527" y="12168"/>
                  </a:cubicBezTo>
                  <a:cubicBezTo>
                    <a:pt x="12885" y="11918"/>
                    <a:pt x="13171" y="11524"/>
                    <a:pt x="13135" y="11095"/>
                  </a:cubicBezTo>
                  <a:cubicBezTo>
                    <a:pt x="13118" y="10884"/>
                    <a:pt x="12988" y="10686"/>
                    <a:pt x="12816" y="10564"/>
                  </a:cubicBezTo>
                  <a:lnTo>
                    <a:pt x="12816" y="10564"/>
                  </a:lnTo>
                  <a:cubicBezTo>
                    <a:pt x="14498" y="10474"/>
                    <a:pt x="15259" y="8088"/>
                    <a:pt x="13601" y="7122"/>
                  </a:cubicBezTo>
                  <a:cubicBezTo>
                    <a:pt x="14657" y="6943"/>
                    <a:pt x="15265" y="5619"/>
                    <a:pt x="14871" y="4617"/>
                  </a:cubicBezTo>
                  <a:cubicBezTo>
                    <a:pt x="14483" y="3671"/>
                    <a:pt x="13441" y="3107"/>
                    <a:pt x="12422" y="3107"/>
                  </a:cubicBezTo>
                  <a:cubicBezTo>
                    <a:pt x="12361" y="3107"/>
                    <a:pt x="12301" y="3109"/>
                    <a:pt x="12241" y="3113"/>
                  </a:cubicBezTo>
                  <a:cubicBezTo>
                    <a:pt x="12545" y="2809"/>
                    <a:pt x="12294" y="2290"/>
                    <a:pt x="12008" y="1986"/>
                  </a:cubicBezTo>
                  <a:cubicBezTo>
                    <a:pt x="11345" y="1361"/>
                    <a:pt x="10491" y="1041"/>
                    <a:pt x="9635" y="1041"/>
                  </a:cubicBezTo>
                  <a:cubicBezTo>
                    <a:pt x="8874" y="1041"/>
                    <a:pt x="8112" y="1293"/>
                    <a:pt x="7481" y="1807"/>
                  </a:cubicBezTo>
                  <a:cubicBezTo>
                    <a:pt x="7430" y="648"/>
                    <a:pt x="6506" y="0"/>
                    <a:pt x="5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2"/>
            <p:cNvSpPr/>
            <p:nvPr/>
          </p:nvSpPr>
          <p:spPr>
            <a:xfrm>
              <a:off x="6354408" y="1733478"/>
              <a:ext cx="726761" cy="627105"/>
            </a:xfrm>
            <a:custGeom>
              <a:avLst/>
              <a:gdLst/>
              <a:ahLst/>
              <a:cxnLst/>
              <a:rect l="l" t="t" r="r" b="b"/>
              <a:pathLst>
                <a:path w="6228" h="5374" extrusionOk="0">
                  <a:moveTo>
                    <a:pt x="2225" y="1"/>
                  </a:moveTo>
                  <a:cubicBezTo>
                    <a:pt x="1477" y="1"/>
                    <a:pt x="729" y="78"/>
                    <a:pt x="0" y="237"/>
                  </a:cubicBezTo>
                  <a:lnTo>
                    <a:pt x="144" y="237"/>
                  </a:lnTo>
                  <a:cubicBezTo>
                    <a:pt x="72" y="1114"/>
                    <a:pt x="0" y="2008"/>
                    <a:pt x="394" y="2796"/>
                  </a:cubicBezTo>
                  <a:cubicBezTo>
                    <a:pt x="501" y="3404"/>
                    <a:pt x="734" y="3977"/>
                    <a:pt x="1092" y="4478"/>
                  </a:cubicBezTo>
                  <a:cubicBezTo>
                    <a:pt x="1486" y="5015"/>
                    <a:pt x="1969" y="5373"/>
                    <a:pt x="2380" y="5373"/>
                  </a:cubicBezTo>
                  <a:cubicBezTo>
                    <a:pt x="2404" y="5373"/>
                    <a:pt x="2428" y="5374"/>
                    <a:pt x="2452" y="5374"/>
                  </a:cubicBezTo>
                  <a:cubicBezTo>
                    <a:pt x="3087" y="5374"/>
                    <a:pt x="3687" y="5143"/>
                    <a:pt x="4170" y="4746"/>
                  </a:cubicBezTo>
                  <a:cubicBezTo>
                    <a:pt x="4564" y="4353"/>
                    <a:pt x="4922" y="3941"/>
                    <a:pt x="5226" y="3476"/>
                  </a:cubicBezTo>
                  <a:cubicBezTo>
                    <a:pt x="5798" y="2617"/>
                    <a:pt x="6156" y="1615"/>
                    <a:pt x="6228" y="577"/>
                  </a:cubicBezTo>
                  <a:cubicBezTo>
                    <a:pt x="6067" y="523"/>
                    <a:pt x="5906" y="487"/>
                    <a:pt x="5745" y="452"/>
                  </a:cubicBezTo>
                  <a:cubicBezTo>
                    <a:pt x="5083" y="326"/>
                    <a:pt x="4438" y="201"/>
                    <a:pt x="3776" y="112"/>
                  </a:cubicBezTo>
                  <a:cubicBezTo>
                    <a:pt x="3263" y="38"/>
                    <a:pt x="2744"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2"/>
            <p:cNvSpPr/>
            <p:nvPr/>
          </p:nvSpPr>
          <p:spPr>
            <a:xfrm>
              <a:off x="6790841" y="1756816"/>
              <a:ext cx="219382" cy="248672"/>
            </a:xfrm>
            <a:custGeom>
              <a:avLst/>
              <a:gdLst/>
              <a:ahLst/>
              <a:cxnLst/>
              <a:rect l="l" t="t" r="r" b="b"/>
              <a:pathLst>
                <a:path w="1880" h="2131" extrusionOk="0">
                  <a:moveTo>
                    <a:pt x="1139" y="1"/>
                  </a:moveTo>
                  <a:cubicBezTo>
                    <a:pt x="816" y="1"/>
                    <a:pt x="0" y="198"/>
                    <a:pt x="0" y="198"/>
                  </a:cubicBezTo>
                  <a:cubicBezTo>
                    <a:pt x="0" y="466"/>
                    <a:pt x="72" y="753"/>
                    <a:pt x="179" y="1003"/>
                  </a:cubicBezTo>
                  <a:cubicBezTo>
                    <a:pt x="251" y="1272"/>
                    <a:pt x="376" y="1504"/>
                    <a:pt x="573" y="1701"/>
                  </a:cubicBezTo>
                  <a:cubicBezTo>
                    <a:pt x="698" y="1790"/>
                    <a:pt x="842" y="1880"/>
                    <a:pt x="1020" y="1934"/>
                  </a:cubicBezTo>
                  <a:cubicBezTo>
                    <a:pt x="1199" y="2005"/>
                    <a:pt x="1396" y="2077"/>
                    <a:pt x="1575" y="2130"/>
                  </a:cubicBezTo>
                  <a:lnTo>
                    <a:pt x="1879" y="770"/>
                  </a:lnTo>
                  <a:cubicBezTo>
                    <a:pt x="1683" y="502"/>
                    <a:pt x="1468" y="252"/>
                    <a:pt x="1253" y="19"/>
                  </a:cubicBezTo>
                  <a:cubicBezTo>
                    <a:pt x="1233" y="6"/>
                    <a:pt x="1192" y="1"/>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2"/>
            <p:cNvSpPr/>
            <p:nvPr/>
          </p:nvSpPr>
          <p:spPr>
            <a:xfrm>
              <a:off x="6371095" y="1651677"/>
              <a:ext cx="593148" cy="220315"/>
            </a:xfrm>
            <a:custGeom>
              <a:avLst/>
              <a:gdLst/>
              <a:ahLst/>
              <a:cxnLst/>
              <a:rect l="l" t="t" r="r" b="b"/>
              <a:pathLst>
                <a:path w="5083" h="1888" extrusionOk="0">
                  <a:moveTo>
                    <a:pt x="1872" y="1"/>
                  </a:moveTo>
                  <a:cubicBezTo>
                    <a:pt x="1517" y="1"/>
                    <a:pt x="1161" y="24"/>
                    <a:pt x="806" y="79"/>
                  </a:cubicBezTo>
                  <a:cubicBezTo>
                    <a:pt x="573" y="115"/>
                    <a:pt x="1" y="1135"/>
                    <a:pt x="1" y="1135"/>
                  </a:cubicBezTo>
                  <a:cubicBezTo>
                    <a:pt x="341" y="1421"/>
                    <a:pt x="752" y="1636"/>
                    <a:pt x="1199" y="1725"/>
                  </a:cubicBezTo>
                  <a:cubicBezTo>
                    <a:pt x="1629" y="1815"/>
                    <a:pt x="2076" y="1850"/>
                    <a:pt x="2524" y="1868"/>
                  </a:cubicBezTo>
                  <a:cubicBezTo>
                    <a:pt x="2647" y="1882"/>
                    <a:pt x="2770" y="1888"/>
                    <a:pt x="2893" y="1888"/>
                  </a:cubicBezTo>
                  <a:cubicBezTo>
                    <a:pt x="3092" y="1888"/>
                    <a:pt x="3291" y="1873"/>
                    <a:pt x="3490" y="1850"/>
                  </a:cubicBezTo>
                  <a:cubicBezTo>
                    <a:pt x="4081" y="1743"/>
                    <a:pt x="4582" y="1421"/>
                    <a:pt x="5065" y="1081"/>
                  </a:cubicBezTo>
                  <a:cubicBezTo>
                    <a:pt x="5065" y="1081"/>
                    <a:pt x="5083" y="1081"/>
                    <a:pt x="5083" y="1063"/>
                  </a:cubicBezTo>
                  <a:cubicBezTo>
                    <a:pt x="5065" y="884"/>
                    <a:pt x="2434" y="61"/>
                    <a:pt x="2202" y="7"/>
                  </a:cubicBezTo>
                  <a:cubicBezTo>
                    <a:pt x="2092" y="3"/>
                    <a:pt x="1982" y="1"/>
                    <a:pt x="1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2"/>
            <p:cNvSpPr/>
            <p:nvPr/>
          </p:nvSpPr>
          <p:spPr>
            <a:xfrm>
              <a:off x="6360710" y="1334391"/>
              <a:ext cx="789425" cy="679500"/>
            </a:xfrm>
            <a:custGeom>
              <a:avLst/>
              <a:gdLst/>
              <a:ahLst/>
              <a:cxnLst/>
              <a:rect l="l" t="t" r="r" b="b"/>
              <a:pathLst>
                <a:path w="6765" h="5823" extrusionOk="0">
                  <a:moveTo>
                    <a:pt x="3024" y="1"/>
                  </a:moveTo>
                  <a:cubicBezTo>
                    <a:pt x="2749" y="1"/>
                    <a:pt x="2503" y="47"/>
                    <a:pt x="2273" y="131"/>
                  </a:cubicBezTo>
                  <a:cubicBezTo>
                    <a:pt x="2201" y="167"/>
                    <a:pt x="2130" y="185"/>
                    <a:pt x="2058" y="221"/>
                  </a:cubicBezTo>
                  <a:cubicBezTo>
                    <a:pt x="1682" y="418"/>
                    <a:pt x="1342" y="686"/>
                    <a:pt x="1038" y="990"/>
                  </a:cubicBezTo>
                  <a:cubicBezTo>
                    <a:pt x="752" y="1277"/>
                    <a:pt x="519" y="1617"/>
                    <a:pt x="358" y="1993"/>
                  </a:cubicBezTo>
                  <a:cubicBezTo>
                    <a:pt x="304" y="2136"/>
                    <a:pt x="251" y="2279"/>
                    <a:pt x="215" y="2422"/>
                  </a:cubicBezTo>
                  <a:cubicBezTo>
                    <a:pt x="0" y="3156"/>
                    <a:pt x="18" y="3836"/>
                    <a:pt x="107" y="3836"/>
                  </a:cubicBezTo>
                  <a:cubicBezTo>
                    <a:pt x="792" y="3824"/>
                    <a:pt x="1476" y="3670"/>
                    <a:pt x="2136" y="3670"/>
                  </a:cubicBezTo>
                  <a:cubicBezTo>
                    <a:pt x="2494" y="3670"/>
                    <a:pt x="2845" y="3715"/>
                    <a:pt x="3185" y="3854"/>
                  </a:cubicBezTo>
                  <a:cubicBezTo>
                    <a:pt x="4152" y="4247"/>
                    <a:pt x="5190" y="4838"/>
                    <a:pt x="5619" y="5822"/>
                  </a:cubicBezTo>
                  <a:cubicBezTo>
                    <a:pt x="5619" y="5822"/>
                    <a:pt x="6424" y="5303"/>
                    <a:pt x="6568" y="4909"/>
                  </a:cubicBezTo>
                  <a:cubicBezTo>
                    <a:pt x="6747" y="4158"/>
                    <a:pt x="6764" y="3370"/>
                    <a:pt x="6585" y="2601"/>
                  </a:cubicBezTo>
                  <a:cubicBezTo>
                    <a:pt x="6550" y="2458"/>
                    <a:pt x="6514" y="2315"/>
                    <a:pt x="6460" y="2171"/>
                  </a:cubicBezTo>
                  <a:cubicBezTo>
                    <a:pt x="6228" y="1474"/>
                    <a:pt x="5726" y="901"/>
                    <a:pt x="5064" y="579"/>
                  </a:cubicBezTo>
                  <a:cubicBezTo>
                    <a:pt x="4212" y="176"/>
                    <a:pt x="3563" y="1"/>
                    <a:pt x="3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2"/>
            <p:cNvSpPr/>
            <p:nvPr/>
          </p:nvSpPr>
          <p:spPr>
            <a:xfrm>
              <a:off x="6962030" y="1915051"/>
              <a:ext cx="135947" cy="203162"/>
            </a:xfrm>
            <a:custGeom>
              <a:avLst/>
              <a:gdLst/>
              <a:ahLst/>
              <a:cxnLst/>
              <a:rect l="l" t="t" r="r" b="b"/>
              <a:pathLst>
                <a:path w="1165" h="1741" extrusionOk="0">
                  <a:moveTo>
                    <a:pt x="588" y="0"/>
                  </a:moveTo>
                  <a:cubicBezTo>
                    <a:pt x="349" y="0"/>
                    <a:pt x="136" y="154"/>
                    <a:pt x="55" y="381"/>
                  </a:cubicBezTo>
                  <a:cubicBezTo>
                    <a:pt x="1" y="613"/>
                    <a:pt x="1" y="846"/>
                    <a:pt x="55" y="1079"/>
                  </a:cubicBezTo>
                  <a:lnTo>
                    <a:pt x="162" y="1616"/>
                  </a:lnTo>
                  <a:cubicBezTo>
                    <a:pt x="162" y="1651"/>
                    <a:pt x="180" y="1687"/>
                    <a:pt x="216" y="1723"/>
                  </a:cubicBezTo>
                  <a:cubicBezTo>
                    <a:pt x="251" y="1741"/>
                    <a:pt x="305" y="1741"/>
                    <a:pt x="341" y="1741"/>
                  </a:cubicBezTo>
                  <a:cubicBezTo>
                    <a:pt x="609" y="1741"/>
                    <a:pt x="860" y="1598"/>
                    <a:pt x="1003" y="1365"/>
                  </a:cubicBezTo>
                  <a:cubicBezTo>
                    <a:pt x="1110" y="1150"/>
                    <a:pt x="1164" y="900"/>
                    <a:pt x="1128" y="667"/>
                  </a:cubicBezTo>
                  <a:cubicBezTo>
                    <a:pt x="1128" y="524"/>
                    <a:pt x="1075" y="381"/>
                    <a:pt x="1021" y="256"/>
                  </a:cubicBezTo>
                  <a:cubicBezTo>
                    <a:pt x="931" y="112"/>
                    <a:pt x="806" y="23"/>
                    <a:pt x="663" y="5"/>
                  </a:cubicBezTo>
                  <a:cubicBezTo>
                    <a:pt x="638" y="2"/>
                    <a:pt x="613" y="0"/>
                    <a:pt x="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542284" y="2301885"/>
              <a:ext cx="125444" cy="44810"/>
            </a:xfrm>
            <a:custGeom>
              <a:avLst/>
              <a:gdLst/>
              <a:ahLst/>
              <a:cxnLst/>
              <a:rect l="l" t="t" r="r" b="b"/>
              <a:pathLst>
                <a:path w="1075" h="384" extrusionOk="0">
                  <a:moveTo>
                    <a:pt x="1" y="1"/>
                  </a:moveTo>
                  <a:lnTo>
                    <a:pt x="1" y="1"/>
                  </a:lnTo>
                  <a:cubicBezTo>
                    <a:pt x="19" y="72"/>
                    <a:pt x="55" y="162"/>
                    <a:pt x="126" y="215"/>
                  </a:cubicBezTo>
                  <a:cubicBezTo>
                    <a:pt x="180" y="269"/>
                    <a:pt x="251" y="305"/>
                    <a:pt x="341" y="341"/>
                  </a:cubicBezTo>
                  <a:cubicBezTo>
                    <a:pt x="420" y="367"/>
                    <a:pt x="498" y="383"/>
                    <a:pt x="577" y="383"/>
                  </a:cubicBezTo>
                  <a:cubicBezTo>
                    <a:pt x="605" y="383"/>
                    <a:pt x="634" y="381"/>
                    <a:pt x="663" y="376"/>
                  </a:cubicBezTo>
                  <a:cubicBezTo>
                    <a:pt x="753" y="359"/>
                    <a:pt x="824" y="323"/>
                    <a:pt x="896" y="269"/>
                  </a:cubicBezTo>
                  <a:cubicBezTo>
                    <a:pt x="967" y="215"/>
                    <a:pt x="1021" y="162"/>
                    <a:pt x="1075" y="90"/>
                  </a:cubicBezTo>
                  <a:lnTo>
                    <a:pt x="1" y="1"/>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6533999" y="2287065"/>
              <a:ext cx="133730" cy="27539"/>
            </a:xfrm>
            <a:custGeom>
              <a:avLst/>
              <a:gdLst/>
              <a:ahLst/>
              <a:cxnLst/>
              <a:rect l="l" t="t" r="r" b="b"/>
              <a:pathLst>
                <a:path w="1146" h="236" extrusionOk="0">
                  <a:moveTo>
                    <a:pt x="288" y="1"/>
                  </a:moveTo>
                  <a:cubicBezTo>
                    <a:pt x="211" y="1"/>
                    <a:pt x="143" y="85"/>
                    <a:pt x="77" y="109"/>
                  </a:cubicBezTo>
                  <a:lnTo>
                    <a:pt x="77" y="109"/>
                  </a:lnTo>
                  <a:cubicBezTo>
                    <a:pt x="51" y="103"/>
                    <a:pt x="26" y="98"/>
                    <a:pt x="0" y="92"/>
                  </a:cubicBezTo>
                  <a:lnTo>
                    <a:pt x="0" y="92"/>
                  </a:lnTo>
                  <a:lnTo>
                    <a:pt x="18" y="110"/>
                  </a:lnTo>
                  <a:cubicBezTo>
                    <a:pt x="27" y="113"/>
                    <a:pt x="36" y="115"/>
                    <a:pt x="45" y="115"/>
                  </a:cubicBezTo>
                  <a:cubicBezTo>
                    <a:pt x="56" y="115"/>
                    <a:pt x="67" y="113"/>
                    <a:pt x="77" y="109"/>
                  </a:cubicBezTo>
                  <a:lnTo>
                    <a:pt x="77" y="109"/>
                  </a:lnTo>
                  <a:cubicBezTo>
                    <a:pt x="287" y="153"/>
                    <a:pt x="507" y="185"/>
                    <a:pt x="698" y="217"/>
                  </a:cubicBezTo>
                  <a:cubicBezTo>
                    <a:pt x="755" y="230"/>
                    <a:pt x="810" y="236"/>
                    <a:pt x="863" y="236"/>
                  </a:cubicBezTo>
                  <a:cubicBezTo>
                    <a:pt x="961" y="236"/>
                    <a:pt x="1053" y="216"/>
                    <a:pt x="1146" y="181"/>
                  </a:cubicBezTo>
                  <a:cubicBezTo>
                    <a:pt x="1074" y="163"/>
                    <a:pt x="1002" y="128"/>
                    <a:pt x="931" y="92"/>
                  </a:cubicBezTo>
                  <a:cubicBezTo>
                    <a:pt x="877" y="38"/>
                    <a:pt x="824" y="20"/>
                    <a:pt x="770" y="2"/>
                  </a:cubicBezTo>
                  <a:cubicBezTo>
                    <a:pt x="671" y="2"/>
                    <a:pt x="572" y="94"/>
                    <a:pt x="487" y="94"/>
                  </a:cubicBezTo>
                  <a:cubicBezTo>
                    <a:pt x="479" y="94"/>
                    <a:pt x="472" y="93"/>
                    <a:pt x="466" y="92"/>
                  </a:cubicBezTo>
                  <a:cubicBezTo>
                    <a:pt x="412" y="74"/>
                    <a:pt x="376" y="2"/>
                    <a:pt x="305" y="2"/>
                  </a:cubicBezTo>
                  <a:cubicBezTo>
                    <a:pt x="299" y="1"/>
                    <a:pt x="293" y="1"/>
                    <a:pt x="28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6530615" y="2295117"/>
              <a:ext cx="145165" cy="21471"/>
            </a:xfrm>
            <a:custGeom>
              <a:avLst/>
              <a:gdLst/>
              <a:ahLst/>
              <a:cxnLst/>
              <a:rect l="l" t="t" r="r" b="b"/>
              <a:pathLst>
                <a:path w="1244" h="184" extrusionOk="0">
                  <a:moveTo>
                    <a:pt x="45" y="0"/>
                  </a:moveTo>
                  <a:cubicBezTo>
                    <a:pt x="18" y="0"/>
                    <a:pt x="0" y="26"/>
                    <a:pt x="29" y="41"/>
                  </a:cubicBezTo>
                  <a:lnTo>
                    <a:pt x="29" y="59"/>
                  </a:lnTo>
                  <a:cubicBezTo>
                    <a:pt x="119" y="76"/>
                    <a:pt x="226" y="94"/>
                    <a:pt x="334" y="112"/>
                  </a:cubicBezTo>
                  <a:cubicBezTo>
                    <a:pt x="423" y="130"/>
                    <a:pt x="513" y="184"/>
                    <a:pt x="620" y="184"/>
                  </a:cubicBezTo>
                  <a:cubicBezTo>
                    <a:pt x="674" y="166"/>
                    <a:pt x="727" y="148"/>
                    <a:pt x="781" y="148"/>
                  </a:cubicBezTo>
                  <a:cubicBezTo>
                    <a:pt x="853" y="148"/>
                    <a:pt x="906" y="166"/>
                    <a:pt x="960" y="184"/>
                  </a:cubicBezTo>
                  <a:cubicBezTo>
                    <a:pt x="1049" y="184"/>
                    <a:pt x="1139" y="166"/>
                    <a:pt x="1228" y="130"/>
                  </a:cubicBezTo>
                  <a:cubicBezTo>
                    <a:pt x="1244" y="115"/>
                    <a:pt x="1233" y="73"/>
                    <a:pt x="1206" y="73"/>
                  </a:cubicBezTo>
                  <a:cubicBezTo>
                    <a:pt x="1202" y="73"/>
                    <a:pt x="1198" y="74"/>
                    <a:pt x="1193" y="76"/>
                  </a:cubicBezTo>
                  <a:cubicBezTo>
                    <a:pt x="1136" y="111"/>
                    <a:pt x="1072" y="123"/>
                    <a:pt x="1010" y="123"/>
                  </a:cubicBezTo>
                  <a:cubicBezTo>
                    <a:pt x="974" y="123"/>
                    <a:pt x="939" y="119"/>
                    <a:pt x="906" y="112"/>
                  </a:cubicBezTo>
                  <a:cubicBezTo>
                    <a:pt x="861" y="103"/>
                    <a:pt x="817" y="99"/>
                    <a:pt x="772" y="99"/>
                  </a:cubicBezTo>
                  <a:cubicBezTo>
                    <a:pt x="727" y="99"/>
                    <a:pt x="683" y="103"/>
                    <a:pt x="638" y="112"/>
                  </a:cubicBezTo>
                  <a:cubicBezTo>
                    <a:pt x="617" y="118"/>
                    <a:pt x="597" y="120"/>
                    <a:pt x="579" y="120"/>
                  </a:cubicBezTo>
                  <a:cubicBezTo>
                    <a:pt x="535" y="120"/>
                    <a:pt x="497" y="107"/>
                    <a:pt x="459" y="94"/>
                  </a:cubicBezTo>
                  <a:cubicBezTo>
                    <a:pt x="423" y="76"/>
                    <a:pt x="387" y="59"/>
                    <a:pt x="334" y="41"/>
                  </a:cubicBezTo>
                  <a:cubicBezTo>
                    <a:pt x="244" y="41"/>
                    <a:pt x="155" y="23"/>
                    <a:pt x="65" y="5"/>
                  </a:cubicBezTo>
                  <a:cubicBezTo>
                    <a:pt x="58" y="1"/>
                    <a:pt x="51" y="0"/>
                    <a:pt x="4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6366894" y="1985533"/>
              <a:ext cx="167220" cy="103506"/>
            </a:xfrm>
            <a:custGeom>
              <a:avLst/>
              <a:gdLst/>
              <a:ahLst/>
              <a:cxnLst/>
              <a:rect l="l" t="t" r="r" b="b"/>
              <a:pathLst>
                <a:path w="1433" h="887" extrusionOk="0">
                  <a:moveTo>
                    <a:pt x="108" y="0"/>
                  </a:moveTo>
                  <a:cubicBezTo>
                    <a:pt x="72" y="0"/>
                    <a:pt x="37" y="9"/>
                    <a:pt x="1" y="27"/>
                  </a:cubicBezTo>
                  <a:cubicBezTo>
                    <a:pt x="126" y="296"/>
                    <a:pt x="341" y="493"/>
                    <a:pt x="609" y="618"/>
                  </a:cubicBezTo>
                  <a:cubicBezTo>
                    <a:pt x="860" y="725"/>
                    <a:pt x="1164" y="743"/>
                    <a:pt x="1397" y="886"/>
                  </a:cubicBezTo>
                  <a:lnTo>
                    <a:pt x="1432" y="868"/>
                  </a:lnTo>
                  <a:cubicBezTo>
                    <a:pt x="1092" y="493"/>
                    <a:pt x="681" y="206"/>
                    <a:pt x="215" y="27"/>
                  </a:cubicBezTo>
                  <a:cubicBezTo>
                    <a:pt x="180" y="9"/>
                    <a:pt x="144"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6630037" y="2032093"/>
              <a:ext cx="219382" cy="63947"/>
            </a:xfrm>
            <a:custGeom>
              <a:avLst/>
              <a:gdLst/>
              <a:ahLst/>
              <a:cxnLst/>
              <a:rect l="l" t="t" r="r" b="b"/>
              <a:pathLst>
                <a:path w="1880" h="548" extrusionOk="0">
                  <a:moveTo>
                    <a:pt x="1429" y="1"/>
                  </a:moveTo>
                  <a:cubicBezTo>
                    <a:pt x="1406" y="1"/>
                    <a:pt x="1383" y="2"/>
                    <a:pt x="1361" y="4"/>
                  </a:cubicBezTo>
                  <a:cubicBezTo>
                    <a:pt x="842" y="4"/>
                    <a:pt x="358" y="201"/>
                    <a:pt x="1" y="541"/>
                  </a:cubicBezTo>
                  <a:cubicBezTo>
                    <a:pt x="24" y="546"/>
                    <a:pt x="51" y="548"/>
                    <a:pt x="79" y="548"/>
                  </a:cubicBezTo>
                  <a:cubicBezTo>
                    <a:pt x="155" y="548"/>
                    <a:pt x="239" y="531"/>
                    <a:pt x="305" y="505"/>
                  </a:cubicBezTo>
                  <a:cubicBezTo>
                    <a:pt x="554" y="427"/>
                    <a:pt x="803" y="377"/>
                    <a:pt x="1053" y="377"/>
                  </a:cubicBezTo>
                  <a:cubicBezTo>
                    <a:pt x="1090" y="377"/>
                    <a:pt x="1127" y="378"/>
                    <a:pt x="1164" y="380"/>
                  </a:cubicBezTo>
                  <a:cubicBezTo>
                    <a:pt x="1189" y="382"/>
                    <a:pt x="1213" y="383"/>
                    <a:pt x="1239" y="383"/>
                  </a:cubicBezTo>
                  <a:cubicBezTo>
                    <a:pt x="1467" y="383"/>
                    <a:pt x="1702" y="309"/>
                    <a:pt x="1880" y="147"/>
                  </a:cubicBezTo>
                  <a:cubicBezTo>
                    <a:pt x="1739" y="54"/>
                    <a:pt x="1585"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6943242" y="1934422"/>
              <a:ext cx="48194" cy="167104"/>
            </a:xfrm>
            <a:custGeom>
              <a:avLst/>
              <a:gdLst/>
              <a:ahLst/>
              <a:cxnLst/>
              <a:rect l="l" t="t" r="r" b="b"/>
              <a:pathLst>
                <a:path w="413" h="1432" extrusionOk="0">
                  <a:moveTo>
                    <a:pt x="198" y="0"/>
                  </a:moveTo>
                  <a:lnTo>
                    <a:pt x="19" y="376"/>
                  </a:lnTo>
                  <a:cubicBezTo>
                    <a:pt x="1" y="662"/>
                    <a:pt x="1" y="966"/>
                    <a:pt x="54" y="1235"/>
                  </a:cubicBezTo>
                  <a:cubicBezTo>
                    <a:pt x="72" y="1324"/>
                    <a:pt x="108" y="1432"/>
                    <a:pt x="198" y="1432"/>
                  </a:cubicBezTo>
                  <a:cubicBezTo>
                    <a:pt x="251" y="1432"/>
                    <a:pt x="305" y="1396"/>
                    <a:pt x="341" y="1360"/>
                  </a:cubicBezTo>
                  <a:cubicBezTo>
                    <a:pt x="359" y="1306"/>
                    <a:pt x="359" y="1253"/>
                    <a:pt x="377" y="1199"/>
                  </a:cubicBezTo>
                  <a:cubicBezTo>
                    <a:pt x="412" y="913"/>
                    <a:pt x="394" y="608"/>
                    <a:pt x="341" y="322"/>
                  </a:cubicBezTo>
                  <a:cubicBezTo>
                    <a:pt x="305" y="215"/>
                    <a:pt x="251" y="9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6423957" y="2100941"/>
              <a:ext cx="115175" cy="57296"/>
            </a:xfrm>
            <a:custGeom>
              <a:avLst/>
              <a:gdLst/>
              <a:ahLst/>
              <a:cxnLst/>
              <a:rect l="l" t="t" r="r" b="b"/>
              <a:pathLst>
                <a:path w="987" h="491" extrusionOk="0">
                  <a:moveTo>
                    <a:pt x="79" y="0"/>
                  </a:moveTo>
                  <a:cubicBezTo>
                    <a:pt x="41" y="0"/>
                    <a:pt x="0" y="38"/>
                    <a:pt x="13" y="76"/>
                  </a:cubicBezTo>
                  <a:cubicBezTo>
                    <a:pt x="66" y="184"/>
                    <a:pt x="120" y="255"/>
                    <a:pt x="192" y="345"/>
                  </a:cubicBezTo>
                  <a:cubicBezTo>
                    <a:pt x="245" y="398"/>
                    <a:pt x="335" y="452"/>
                    <a:pt x="424" y="470"/>
                  </a:cubicBezTo>
                  <a:cubicBezTo>
                    <a:pt x="471" y="484"/>
                    <a:pt x="519" y="491"/>
                    <a:pt x="567" y="491"/>
                  </a:cubicBezTo>
                  <a:cubicBezTo>
                    <a:pt x="703" y="491"/>
                    <a:pt x="838" y="437"/>
                    <a:pt x="943" y="345"/>
                  </a:cubicBezTo>
                  <a:cubicBezTo>
                    <a:pt x="987" y="301"/>
                    <a:pt x="948" y="246"/>
                    <a:pt x="903" y="246"/>
                  </a:cubicBezTo>
                  <a:cubicBezTo>
                    <a:pt x="892" y="246"/>
                    <a:pt x="882" y="249"/>
                    <a:pt x="872" y="255"/>
                  </a:cubicBezTo>
                  <a:cubicBezTo>
                    <a:pt x="778" y="336"/>
                    <a:pt x="664" y="376"/>
                    <a:pt x="552" y="376"/>
                  </a:cubicBezTo>
                  <a:cubicBezTo>
                    <a:pt x="515" y="376"/>
                    <a:pt x="478" y="372"/>
                    <a:pt x="442" y="363"/>
                  </a:cubicBezTo>
                  <a:cubicBezTo>
                    <a:pt x="371" y="345"/>
                    <a:pt x="299" y="291"/>
                    <a:pt x="263" y="255"/>
                  </a:cubicBezTo>
                  <a:cubicBezTo>
                    <a:pt x="192" y="184"/>
                    <a:pt x="156" y="112"/>
                    <a:pt x="120" y="23"/>
                  </a:cubicBezTo>
                  <a:cubicBezTo>
                    <a:pt x="110" y="7"/>
                    <a:pt x="95" y="0"/>
                    <a:pt x="7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6643807" y="2135249"/>
              <a:ext cx="170955" cy="40492"/>
            </a:xfrm>
            <a:custGeom>
              <a:avLst/>
              <a:gdLst/>
              <a:ahLst/>
              <a:cxnLst/>
              <a:rect l="l" t="t" r="r" b="b"/>
              <a:pathLst>
                <a:path w="1465" h="347" extrusionOk="0">
                  <a:moveTo>
                    <a:pt x="1398" y="0"/>
                  </a:moveTo>
                  <a:cubicBezTo>
                    <a:pt x="1389" y="0"/>
                    <a:pt x="1378" y="4"/>
                    <a:pt x="1368" y="15"/>
                  </a:cubicBezTo>
                  <a:cubicBezTo>
                    <a:pt x="1167" y="168"/>
                    <a:pt x="931" y="244"/>
                    <a:pt x="698" y="244"/>
                  </a:cubicBezTo>
                  <a:cubicBezTo>
                    <a:pt x="493" y="244"/>
                    <a:pt x="291" y="185"/>
                    <a:pt x="115" y="69"/>
                  </a:cubicBezTo>
                  <a:cubicBezTo>
                    <a:pt x="101" y="58"/>
                    <a:pt x="88" y="54"/>
                    <a:pt x="76" y="54"/>
                  </a:cubicBezTo>
                  <a:cubicBezTo>
                    <a:pt x="27" y="54"/>
                    <a:pt x="0" y="129"/>
                    <a:pt x="44" y="158"/>
                  </a:cubicBezTo>
                  <a:cubicBezTo>
                    <a:pt x="245" y="284"/>
                    <a:pt x="470" y="347"/>
                    <a:pt x="694" y="347"/>
                  </a:cubicBezTo>
                  <a:cubicBezTo>
                    <a:pt x="949" y="347"/>
                    <a:pt x="1203" y="266"/>
                    <a:pt x="1421" y="104"/>
                  </a:cubicBezTo>
                  <a:cubicBezTo>
                    <a:pt x="1465" y="76"/>
                    <a:pt x="1438" y="0"/>
                    <a:pt x="139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2"/>
            <p:cNvSpPr/>
            <p:nvPr/>
          </p:nvSpPr>
          <p:spPr>
            <a:xfrm>
              <a:off x="6711489" y="2190444"/>
              <a:ext cx="137931" cy="81801"/>
            </a:xfrm>
            <a:custGeom>
              <a:avLst/>
              <a:gdLst/>
              <a:ahLst/>
              <a:cxnLst/>
              <a:rect l="l" t="t" r="r" b="b"/>
              <a:pathLst>
                <a:path w="1182" h="701" extrusionOk="0">
                  <a:moveTo>
                    <a:pt x="812" y="0"/>
                  </a:moveTo>
                  <a:cubicBezTo>
                    <a:pt x="787" y="0"/>
                    <a:pt x="761" y="3"/>
                    <a:pt x="734" y="7"/>
                  </a:cubicBezTo>
                  <a:cubicBezTo>
                    <a:pt x="501" y="7"/>
                    <a:pt x="269" y="97"/>
                    <a:pt x="90" y="240"/>
                  </a:cubicBezTo>
                  <a:cubicBezTo>
                    <a:pt x="54" y="258"/>
                    <a:pt x="18" y="293"/>
                    <a:pt x="18" y="347"/>
                  </a:cubicBezTo>
                  <a:cubicBezTo>
                    <a:pt x="0" y="383"/>
                    <a:pt x="0" y="419"/>
                    <a:pt x="36" y="472"/>
                  </a:cubicBezTo>
                  <a:cubicBezTo>
                    <a:pt x="81" y="562"/>
                    <a:pt x="175" y="626"/>
                    <a:pt x="277" y="656"/>
                  </a:cubicBezTo>
                  <a:lnTo>
                    <a:pt x="277" y="656"/>
                  </a:lnTo>
                  <a:lnTo>
                    <a:pt x="215" y="669"/>
                  </a:lnTo>
                  <a:cubicBezTo>
                    <a:pt x="293" y="690"/>
                    <a:pt x="376" y="700"/>
                    <a:pt x="460" y="700"/>
                  </a:cubicBezTo>
                  <a:cubicBezTo>
                    <a:pt x="590" y="700"/>
                    <a:pt x="722" y="677"/>
                    <a:pt x="841" y="633"/>
                  </a:cubicBezTo>
                  <a:cubicBezTo>
                    <a:pt x="931" y="598"/>
                    <a:pt x="1003" y="562"/>
                    <a:pt x="1074" y="526"/>
                  </a:cubicBezTo>
                  <a:cubicBezTo>
                    <a:pt x="1146" y="472"/>
                    <a:pt x="1182" y="383"/>
                    <a:pt x="1182" y="293"/>
                  </a:cubicBezTo>
                  <a:cubicBezTo>
                    <a:pt x="1182" y="186"/>
                    <a:pt x="1128" y="97"/>
                    <a:pt x="1020" y="61"/>
                  </a:cubicBezTo>
                  <a:cubicBezTo>
                    <a:pt x="953" y="21"/>
                    <a:pt x="886" y="0"/>
                    <a:pt x="812"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2"/>
            <p:cNvSpPr/>
            <p:nvPr/>
          </p:nvSpPr>
          <p:spPr>
            <a:xfrm>
              <a:off x="6435860" y="2174457"/>
              <a:ext cx="77367" cy="81568"/>
            </a:xfrm>
            <a:custGeom>
              <a:avLst/>
              <a:gdLst/>
              <a:ahLst/>
              <a:cxnLst/>
              <a:rect l="l" t="t" r="r" b="b"/>
              <a:pathLst>
                <a:path w="663" h="699" extrusionOk="0">
                  <a:moveTo>
                    <a:pt x="0" y="1"/>
                  </a:moveTo>
                  <a:cubicBezTo>
                    <a:pt x="108" y="252"/>
                    <a:pt x="233" y="484"/>
                    <a:pt x="394" y="699"/>
                  </a:cubicBezTo>
                  <a:lnTo>
                    <a:pt x="483" y="681"/>
                  </a:lnTo>
                  <a:cubicBezTo>
                    <a:pt x="555" y="645"/>
                    <a:pt x="662" y="592"/>
                    <a:pt x="662" y="502"/>
                  </a:cubicBezTo>
                  <a:cubicBezTo>
                    <a:pt x="662" y="466"/>
                    <a:pt x="644" y="430"/>
                    <a:pt x="627" y="395"/>
                  </a:cubicBezTo>
                  <a:cubicBezTo>
                    <a:pt x="627" y="359"/>
                    <a:pt x="609" y="305"/>
                    <a:pt x="573" y="269"/>
                  </a:cubicBezTo>
                  <a:cubicBezTo>
                    <a:pt x="555" y="252"/>
                    <a:pt x="537" y="234"/>
                    <a:pt x="519" y="216"/>
                  </a:cubicBezTo>
                  <a:cubicBezTo>
                    <a:pt x="394" y="73"/>
                    <a:pt x="197" y="1"/>
                    <a:pt x="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6433293" y="1660896"/>
              <a:ext cx="76784" cy="55429"/>
            </a:xfrm>
            <a:custGeom>
              <a:avLst/>
              <a:gdLst/>
              <a:ahLst/>
              <a:cxnLst/>
              <a:rect l="l" t="t" r="r" b="b"/>
              <a:pathLst>
                <a:path w="658" h="475" extrusionOk="0">
                  <a:moveTo>
                    <a:pt x="328" y="1"/>
                  </a:moveTo>
                  <a:cubicBezTo>
                    <a:pt x="152" y="1"/>
                    <a:pt x="1" y="229"/>
                    <a:pt x="165" y="393"/>
                  </a:cubicBezTo>
                  <a:lnTo>
                    <a:pt x="183" y="411"/>
                  </a:lnTo>
                  <a:cubicBezTo>
                    <a:pt x="232" y="456"/>
                    <a:pt x="285" y="475"/>
                    <a:pt x="336" y="475"/>
                  </a:cubicBezTo>
                  <a:cubicBezTo>
                    <a:pt x="510" y="475"/>
                    <a:pt x="658" y="255"/>
                    <a:pt x="505" y="89"/>
                  </a:cubicBezTo>
                  <a:lnTo>
                    <a:pt x="488" y="71"/>
                  </a:lnTo>
                  <a:cubicBezTo>
                    <a:pt x="438" y="21"/>
                    <a:pt x="382"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6596663" y="1669181"/>
              <a:ext cx="73166" cy="52278"/>
            </a:xfrm>
            <a:custGeom>
              <a:avLst/>
              <a:gdLst/>
              <a:ahLst/>
              <a:cxnLst/>
              <a:rect l="l" t="t" r="r" b="b"/>
              <a:pathLst>
                <a:path w="627" h="448" extrusionOk="0">
                  <a:moveTo>
                    <a:pt x="304" y="0"/>
                  </a:moveTo>
                  <a:cubicBezTo>
                    <a:pt x="0" y="0"/>
                    <a:pt x="0" y="448"/>
                    <a:pt x="304" y="448"/>
                  </a:cubicBezTo>
                  <a:lnTo>
                    <a:pt x="322" y="448"/>
                  </a:lnTo>
                  <a:cubicBezTo>
                    <a:pt x="627" y="448"/>
                    <a:pt x="627"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6779988" y="1719358"/>
              <a:ext cx="75267" cy="54612"/>
            </a:xfrm>
            <a:custGeom>
              <a:avLst/>
              <a:gdLst/>
              <a:ahLst/>
              <a:cxnLst/>
              <a:rect l="l" t="t" r="r" b="b"/>
              <a:pathLst>
                <a:path w="645" h="468" extrusionOk="0">
                  <a:moveTo>
                    <a:pt x="328" y="1"/>
                  </a:moveTo>
                  <a:cubicBezTo>
                    <a:pt x="152" y="1"/>
                    <a:pt x="0" y="229"/>
                    <a:pt x="165" y="394"/>
                  </a:cubicBezTo>
                  <a:lnTo>
                    <a:pt x="183" y="411"/>
                  </a:lnTo>
                  <a:cubicBezTo>
                    <a:pt x="230" y="451"/>
                    <a:pt x="281" y="468"/>
                    <a:pt x="330" y="468"/>
                  </a:cubicBezTo>
                  <a:cubicBezTo>
                    <a:pt x="501" y="468"/>
                    <a:pt x="645" y="257"/>
                    <a:pt x="505" y="89"/>
                  </a:cubicBezTo>
                  <a:lnTo>
                    <a:pt x="487" y="71"/>
                  </a:lnTo>
                  <a:cubicBezTo>
                    <a:pt x="437" y="22"/>
                    <a:pt x="382"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2"/>
            <p:cNvSpPr/>
            <p:nvPr/>
          </p:nvSpPr>
          <p:spPr>
            <a:xfrm>
              <a:off x="6385682" y="1566842"/>
              <a:ext cx="39792" cy="51928"/>
            </a:xfrm>
            <a:custGeom>
              <a:avLst/>
              <a:gdLst/>
              <a:ahLst/>
              <a:cxnLst/>
              <a:rect l="l" t="t" r="r" b="b"/>
              <a:pathLst>
                <a:path w="341" h="445" extrusionOk="0">
                  <a:moveTo>
                    <a:pt x="144" y="1"/>
                  </a:moveTo>
                  <a:cubicBezTo>
                    <a:pt x="90" y="144"/>
                    <a:pt x="37" y="287"/>
                    <a:pt x="1" y="412"/>
                  </a:cubicBezTo>
                  <a:cubicBezTo>
                    <a:pt x="37" y="434"/>
                    <a:pt x="76" y="445"/>
                    <a:pt x="114" y="445"/>
                  </a:cubicBezTo>
                  <a:cubicBezTo>
                    <a:pt x="230" y="445"/>
                    <a:pt x="341" y="354"/>
                    <a:pt x="341" y="233"/>
                  </a:cubicBezTo>
                  <a:lnTo>
                    <a:pt x="341" y="215"/>
                  </a:lnTo>
                  <a:cubicBezTo>
                    <a:pt x="341" y="108"/>
                    <a:pt x="269" y="18"/>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2"/>
            <p:cNvSpPr/>
            <p:nvPr/>
          </p:nvSpPr>
          <p:spPr>
            <a:xfrm>
              <a:off x="6521396" y="1568942"/>
              <a:ext cx="75383" cy="52278"/>
            </a:xfrm>
            <a:custGeom>
              <a:avLst/>
              <a:gdLst/>
              <a:ahLst/>
              <a:cxnLst/>
              <a:rect l="l" t="t" r="r" b="b"/>
              <a:pathLst>
                <a:path w="646" h="448" extrusionOk="0">
                  <a:moveTo>
                    <a:pt x="287" y="0"/>
                  </a:moveTo>
                  <a:cubicBezTo>
                    <a:pt x="1" y="0"/>
                    <a:pt x="1" y="448"/>
                    <a:pt x="287" y="448"/>
                  </a:cubicBezTo>
                  <a:lnTo>
                    <a:pt x="359" y="448"/>
                  </a:lnTo>
                  <a:cubicBezTo>
                    <a:pt x="645" y="448"/>
                    <a:pt x="645"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6699003" y="1587730"/>
              <a:ext cx="75267" cy="52278"/>
            </a:xfrm>
            <a:custGeom>
              <a:avLst/>
              <a:gdLst/>
              <a:ahLst/>
              <a:cxnLst/>
              <a:rect l="l" t="t" r="r" b="b"/>
              <a:pathLst>
                <a:path w="645" h="448" extrusionOk="0">
                  <a:moveTo>
                    <a:pt x="304" y="0"/>
                  </a:moveTo>
                  <a:cubicBezTo>
                    <a:pt x="0" y="0"/>
                    <a:pt x="0" y="448"/>
                    <a:pt x="304" y="448"/>
                  </a:cubicBezTo>
                  <a:lnTo>
                    <a:pt x="340" y="448"/>
                  </a:lnTo>
                  <a:cubicBezTo>
                    <a:pt x="644" y="448"/>
                    <a:pt x="644"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2"/>
            <p:cNvSpPr/>
            <p:nvPr/>
          </p:nvSpPr>
          <p:spPr>
            <a:xfrm>
              <a:off x="6888630" y="1664980"/>
              <a:ext cx="86119" cy="57413"/>
            </a:xfrm>
            <a:custGeom>
              <a:avLst/>
              <a:gdLst/>
              <a:ahLst/>
              <a:cxnLst/>
              <a:rect l="l" t="t" r="r" b="b"/>
              <a:pathLst>
                <a:path w="738" h="492" extrusionOk="0">
                  <a:moveTo>
                    <a:pt x="451" y="1"/>
                  </a:moveTo>
                  <a:cubicBezTo>
                    <a:pt x="344" y="1"/>
                    <a:pt x="254" y="36"/>
                    <a:pt x="182" y="108"/>
                  </a:cubicBezTo>
                  <a:cubicBezTo>
                    <a:pt x="1" y="262"/>
                    <a:pt x="157" y="492"/>
                    <a:pt x="337" y="492"/>
                  </a:cubicBezTo>
                  <a:cubicBezTo>
                    <a:pt x="380" y="492"/>
                    <a:pt x="424" y="478"/>
                    <a:pt x="466" y="448"/>
                  </a:cubicBezTo>
                  <a:lnTo>
                    <a:pt x="466" y="448"/>
                  </a:lnTo>
                  <a:cubicBezTo>
                    <a:pt x="737" y="433"/>
                    <a:pt x="732" y="1"/>
                    <a:pt x="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2"/>
            <p:cNvSpPr/>
            <p:nvPr/>
          </p:nvSpPr>
          <p:spPr>
            <a:xfrm>
              <a:off x="6479737" y="1444899"/>
              <a:ext cx="81568" cy="53912"/>
            </a:xfrm>
            <a:custGeom>
              <a:avLst/>
              <a:gdLst/>
              <a:ahLst/>
              <a:cxnLst/>
              <a:rect l="l" t="t" r="r" b="b"/>
              <a:pathLst>
                <a:path w="699" h="462" extrusionOk="0">
                  <a:moveTo>
                    <a:pt x="370" y="0"/>
                  </a:moveTo>
                  <a:cubicBezTo>
                    <a:pt x="338" y="0"/>
                    <a:pt x="303" y="8"/>
                    <a:pt x="268" y="26"/>
                  </a:cubicBezTo>
                  <a:lnTo>
                    <a:pt x="233" y="43"/>
                  </a:lnTo>
                  <a:cubicBezTo>
                    <a:pt x="0" y="152"/>
                    <a:pt x="143" y="461"/>
                    <a:pt x="349" y="461"/>
                  </a:cubicBezTo>
                  <a:cubicBezTo>
                    <a:pt x="380" y="461"/>
                    <a:pt x="414" y="454"/>
                    <a:pt x="447" y="437"/>
                  </a:cubicBezTo>
                  <a:lnTo>
                    <a:pt x="483" y="419"/>
                  </a:lnTo>
                  <a:cubicBezTo>
                    <a:pt x="699" y="296"/>
                    <a:pt x="570" y="0"/>
                    <a:pt x="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6630037" y="1435330"/>
              <a:ext cx="73166" cy="52278"/>
            </a:xfrm>
            <a:custGeom>
              <a:avLst/>
              <a:gdLst/>
              <a:ahLst/>
              <a:cxnLst/>
              <a:rect l="l" t="t" r="r" b="b"/>
              <a:pathLst>
                <a:path w="627" h="448" extrusionOk="0">
                  <a:moveTo>
                    <a:pt x="287" y="0"/>
                  </a:moveTo>
                  <a:cubicBezTo>
                    <a:pt x="1" y="0"/>
                    <a:pt x="1" y="448"/>
                    <a:pt x="287" y="448"/>
                  </a:cubicBezTo>
                  <a:lnTo>
                    <a:pt x="341" y="448"/>
                  </a:lnTo>
                  <a:cubicBezTo>
                    <a:pt x="627" y="448"/>
                    <a:pt x="627"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6834717" y="1508379"/>
              <a:ext cx="68965" cy="52278"/>
            </a:xfrm>
            <a:custGeom>
              <a:avLst/>
              <a:gdLst/>
              <a:ahLst/>
              <a:cxnLst/>
              <a:rect l="l" t="t" r="r" b="b"/>
              <a:pathLst>
                <a:path w="591" h="448" extrusionOk="0">
                  <a:moveTo>
                    <a:pt x="287" y="0"/>
                  </a:moveTo>
                  <a:cubicBezTo>
                    <a:pt x="0" y="0"/>
                    <a:pt x="0" y="448"/>
                    <a:pt x="287" y="448"/>
                  </a:cubicBezTo>
                  <a:cubicBezTo>
                    <a:pt x="591" y="448"/>
                    <a:pt x="591" y="0"/>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a:off x="7024694" y="1681667"/>
              <a:ext cx="71182" cy="52395"/>
            </a:xfrm>
            <a:custGeom>
              <a:avLst/>
              <a:gdLst/>
              <a:ahLst/>
              <a:cxnLst/>
              <a:rect l="l" t="t" r="r" b="b"/>
              <a:pathLst>
                <a:path w="610" h="449" extrusionOk="0">
                  <a:moveTo>
                    <a:pt x="305" y="1"/>
                  </a:moveTo>
                  <a:cubicBezTo>
                    <a:pt x="1" y="1"/>
                    <a:pt x="1" y="448"/>
                    <a:pt x="305" y="448"/>
                  </a:cubicBezTo>
                  <a:cubicBezTo>
                    <a:pt x="609" y="448"/>
                    <a:pt x="609" y="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a:off x="6778355" y="1355979"/>
              <a:ext cx="68965" cy="52278"/>
            </a:xfrm>
            <a:custGeom>
              <a:avLst/>
              <a:gdLst/>
              <a:ahLst/>
              <a:cxnLst/>
              <a:rect l="l" t="t" r="r" b="b"/>
              <a:pathLst>
                <a:path w="591" h="448" extrusionOk="0">
                  <a:moveTo>
                    <a:pt x="286" y="0"/>
                  </a:moveTo>
                  <a:cubicBezTo>
                    <a:pt x="0" y="0"/>
                    <a:pt x="0" y="447"/>
                    <a:pt x="286" y="447"/>
                  </a:cubicBezTo>
                  <a:cubicBezTo>
                    <a:pt x="591" y="447"/>
                    <a:pt x="591"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2"/>
            <p:cNvSpPr/>
            <p:nvPr/>
          </p:nvSpPr>
          <p:spPr>
            <a:xfrm>
              <a:off x="6586161" y="1349678"/>
              <a:ext cx="69082" cy="52278"/>
            </a:xfrm>
            <a:custGeom>
              <a:avLst/>
              <a:gdLst/>
              <a:ahLst/>
              <a:cxnLst/>
              <a:rect l="l" t="t" r="r" b="b"/>
              <a:pathLst>
                <a:path w="592" h="448" extrusionOk="0">
                  <a:moveTo>
                    <a:pt x="305" y="0"/>
                  </a:moveTo>
                  <a:cubicBezTo>
                    <a:pt x="1" y="0"/>
                    <a:pt x="1" y="448"/>
                    <a:pt x="305" y="448"/>
                  </a:cubicBezTo>
                  <a:cubicBezTo>
                    <a:pt x="591" y="448"/>
                    <a:pt x="591"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2"/>
            <p:cNvSpPr/>
            <p:nvPr/>
          </p:nvSpPr>
          <p:spPr>
            <a:xfrm>
              <a:off x="6978834" y="1497877"/>
              <a:ext cx="71066" cy="52395"/>
            </a:xfrm>
            <a:custGeom>
              <a:avLst/>
              <a:gdLst/>
              <a:ahLst/>
              <a:cxnLst/>
              <a:rect l="l" t="t" r="r" b="b"/>
              <a:pathLst>
                <a:path w="609" h="449" extrusionOk="0">
                  <a:moveTo>
                    <a:pt x="304" y="1"/>
                  </a:moveTo>
                  <a:cubicBezTo>
                    <a:pt x="0" y="1"/>
                    <a:pt x="0" y="448"/>
                    <a:pt x="304" y="448"/>
                  </a:cubicBezTo>
                  <a:cubicBezTo>
                    <a:pt x="608" y="448"/>
                    <a:pt x="608" y="1"/>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2"/>
            <p:cNvSpPr/>
            <p:nvPr/>
          </p:nvSpPr>
          <p:spPr>
            <a:xfrm>
              <a:off x="7087358" y="1585629"/>
              <a:ext cx="41893" cy="52278"/>
            </a:xfrm>
            <a:custGeom>
              <a:avLst/>
              <a:gdLst/>
              <a:ahLst/>
              <a:cxnLst/>
              <a:rect l="l" t="t" r="r" b="b"/>
              <a:pathLst>
                <a:path w="359" h="448" extrusionOk="0">
                  <a:moveTo>
                    <a:pt x="233" y="1"/>
                  </a:moveTo>
                  <a:lnTo>
                    <a:pt x="233" y="1"/>
                  </a:lnTo>
                  <a:cubicBezTo>
                    <a:pt x="1" y="90"/>
                    <a:pt x="72" y="430"/>
                    <a:pt x="305" y="448"/>
                  </a:cubicBezTo>
                  <a:lnTo>
                    <a:pt x="358" y="448"/>
                  </a:lnTo>
                  <a:cubicBezTo>
                    <a:pt x="323" y="287"/>
                    <a:pt x="287" y="144"/>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2"/>
            <p:cNvSpPr/>
            <p:nvPr/>
          </p:nvSpPr>
          <p:spPr>
            <a:xfrm>
              <a:off x="6281358" y="1112793"/>
              <a:ext cx="45977" cy="78301"/>
            </a:xfrm>
            <a:custGeom>
              <a:avLst/>
              <a:gdLst/>
              <a:ahLst/>
              <a:cxnLst/>
              <a:rect l="l" t="t" r="r" b="b"/>
              <a:pathLst>
                <a:path w="394" h="671" extrusionOk="0">
                  <a:moveTo>
                    <a:pt x="324" y="1"/>
                  </a:moveTo>
                  <a:cubicBezTo>
                    <a:pt x="316" y="1"/>
                    <a:pt x="309" y="3"/>
                    <a:pt x="304" y="8"/>
                  </a:cubicBezTo>
                  <a:cubicBezTo>
                    <a:pt x="143" y="62"/>
                    <a:pt x="36" y="205"/>
                    <a:pt x="18" y="366"/>
                  </a:cubicBezTo>
                  <a:cubicBezTo>
                    <a:pt x="0" y="527"/>
                    <a:pt x="107" y="653"/>
                    <a:pt x="268" y="670"/>
                  </a:cubicBezTo>
                  <a:cubicBezTo>
                    <a:pt x="304" y="670"/>
                    <a:pt x="322" y="653"/>
                    <a:pt x="322" y="617"/>
                  </a:cubicBezTo>
                  <a:cubicBezTo>
                    <a:pt x="322" y="581"/>
                    <a:pt x="304" y="563"/>
                    <a:pt x="268" y="563"/>
                  </a:cubicBezTo>
                  <a:cubicBezTo>
                    <a:pt x="179" y="545"/>
                    <a:pt x="125" y="456"/>
                    <a:pt x="125" y="366"/>
                  </a:cubicBezTo>
                  <a:cubicBezTo>
                    <a:pt x="161" y="241"/>
                    <a:pt x="251" y="151"/>
                    <a:pt x="358" y="116"/>
                  </a:cubicBezTo>
                  <a:cubicBezTo>
                    <a:pt x="376" y="98"/>
                    <a:pt x="394" y="62"/>
                    <a:pt x="376" y="26"/>
                  </a:cubicBezTo>
                  <a:cubicBezTo>
                    <a:pt x="363" y="14"/>
                    <a:pt x="342" y="1"/>
                    <a:pt x="32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2"/>
            <p:cNvSpPr/>
            <p:nvPr/>
          </p:nvSpPr>
          <p:spPr>
            <a:xfrm>
              <a:off x="6515211" y="1165421"/>
              <a:ext cx="193710" cy="94988"/>
            </a:xfrm>
            <a:custGeom>
              <a:avLst/>
              <a:gdLst/>
              <a:ahLst/>
              <a:cxnLst/>
              <a:rect l="l" t="t" r="r" b="b"/>
              <a:pathLst>
                <a:path w="1660" h="814" extrusionOk="0">
                  <a:moveTo>
                    <a:pt x="740" y="0"/>
                  </a:moveTo>
                  <a:cubicBezTo>
                    <a:pt x="578" y="0"/>
                    <a:pt x="420" y="35"/>
                    <a:pt x="287" y="94"/>
                  </a:cubicBezTo>
                  <a:cubicBezTo>
                    <a:pt x="197" y="130"/>
                    <a:pt x="126" y="166"/>
                    <a:pt x="54" y="237"/>
                  </a:cubicBezTo>
                  <a:cubicBezTo>
                    <a:pt x="18" y="273"/>
                    <a:pt x="0" y="345"/>
                    <a:pt x="54" y="380"/>
                  </a:cubicBezTo>
                  <a:cubicBezTo>
                    <a:pt x="60" y="382"/>
                    <a:pt x="67" y="383"/>
                    <a:pt x="73" y="383"/>
                  </a:cubicBezTo>
                  <a:cubicBezTo>
                    <a:pt x="119" y="383"/>
                    <a:pt x="152" y="339"/>
                    <a:pt x="138" y="304"/>
                  </a:cubicBezTo>
                  <a:lnTo>
                    <a:pt x="138" y="304"/>
                  </a:lnTo>
                  <a:lnTo>
                    <a:pt x="143" y="309"/>
                  </a:lnTo>
                  <a:cubicBezTo>
                    <a:pt x="197" y="273"/>
                    <a:pt x="269" y="237"/>
                    <a:pt x="322" y="202"/>
                  </a:cubicBezTo>
                  <a:cubicBezTo>
                    <a:pt x="394" y="184"/>
                    <a:pt x="448" y="148"/>
                    <a:pt x="519" y="130"/>
                  </a:cubicBezTo>
                  <a:cubicBezTo>
                    <a:pt x="583" y="109"/>
                    <a:pt x="649" y="99"/>
                    <a:pt x="715" y="99"/>
                  </a:cubicBezTo>
                  <a:cubicBezTo>
                    <a:pt x="816" y="99"/>
                    <a:pt x="916" y="122"/>
                    <a:pt x="1002" y="166"/>
                  </a:cubicBezTo>
                  <a:cubicBezTo>
                    <a:pt x="1235" y="309"/>
                    <a:pt x="1432" y="524"/>
                    <a:pt x="1539" y="792"/>
                  </a:cubicBezTo>
                  <a:cubicBezTo>
                    <a:pt x="1549" y="807"/>
                    <a:pt x="1564" y="814"/>
                    <a:pt x="1579" y="814"/>
                  </a:cubicBezTo>
                  <a:cubicBezTo>
                    <a:pt x="1617" y="814"/>
                    <a:pt x="1659" y="772"/>
                    <a:pt x="1647" y="720"/>
                  </a:cubicBezTo>
                  <a:cubicBezTo>
                    <a:pt x="1557" y="559"/>
                    <a:pt x="1450" y="416"/>
                    <a:pt x="1325" y="273"/>
                  </a:cubicBezTo>
                  <a:cubicBezTo>
                    <a:pt x="1181" y="130"/>
                    <a:pt x="1020" y="40"/>
                    <a:pt x="841" y="5"/>
                  </a:cubicBezTo>
                  <a:cubicBezTo>
                    <a:pt x="808" y="2"/>
                    <a:pt x="774" y="0"/>
                    <a:pt x="74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2"/>
            <p:cNvSpPr/>
            <p:nvPr/>
          </p:nvSpPr>
          <p:spPr>
            <a:xfrm>
              <a:off x="6728176" y="1167988"/>
              <a:ext cx="37692" cy="22522"/>
            </a:xfrm>
            <a:custGeom>
              <a:avLst/>
              <a:gdLst/>
              <a:ahLst/>
              <a:cxnLst/>
              <a:rect l="l" t="t" r="r" b="b"/>
              <a:pathLst>
                <a:path w="323" h="193" extrusionOk="0">
                  <a:moveTo>
                    <a:pt x="269" y="1"/>
                  </a:moveTo>
                  <a:cubicBezTo>
                    <a:pt x="180" y="1"/>
                    <a:pt x="90" y="36"/>
                    <a:pt x="36" y="90"/>
                  </a:cubicBezTo>
                  <a:cubicBezTo>
                    <a:pt x="1" y="126"/>
                    <a:pt x="1" y="162"/>
                    <a:pt x="36" y="180"/>
                  </a:cubicBezTo>
                  <a:cubicBezTo>
                    <a:pt x="45" y="188"/>
                    <a:pt x="59" y="193"/>
                    <a:pt x="72" y="193"/>
                  </a:cubicBezTo>
                  <a:cubicBezTo>
                    <a:pt x="86" y="193"/>
                    <a:pt x="99" y="188"/>
                    <a:pt x="108" y="180"/>
                  </a:cubicBezTo>
                  <a:lnTo>
                    <a:pt x="126" y="144"/>
                  </a:lnTo>
                  <a:lnTo>
                    <a:pt x="144" y="126"/>
                  </a:lnTo>
                  <a:lnTo>
                    <a:pt x="269" y="126"/>
                  </a:lnTo>
                  <a:cubicBezTo>
                    <a:pt x="305" y="126"/>
                    <a:pt x="323" y="90"/>
                    <a:pt x="323" y="54"/>
                  </a:cubicBezTo>
                  <a:cubicBezTo>
                    <a:pt x="323" y="36"/>
                    <a:pt x="305" y="1"/>
                    <a:pt x="269"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2"/>
            <p:cNvSpPr/>
            <p:nvPr/>
          </p:nvSpPr>
          <p:spPr>
            <a:xfrm>
              <a:off x="6604015" y="963311"/>
              <a:ext cx="78301" cy="49361"/>
            </a:xfrm>
            <a:custGeom>
              <a:avLst/>
              <a:gdLst/>
              <a:ahLst/>
              <a:cxnLst/>
              <a:rect l="l" t="t" r="r" b="b"/>
              <a:pathLst>
                <a:path w="671" h="423" extrusionOk="0">
                  <a:moveTo>
                    <a:pt x="581" y="1"/>
                  </a:moveTo>
                  <a:cubicBezTo>
                    <a:pt x="367" y="55"/>
                    <a:pt x="188" y="180"/>
                    <a:pt x="45" y="323"/>
                  </a:cubicBezTo>
                  <a:cubicBezTo>
                    <a:pt x="1" y="367"/>
                    <a:pt x="52" y="422"/>
                    <a:pt x="92" y="422"/>
                  </a:cubicBezTo>
                  <a:cubicBezTo>
                    <a:pt x="101" y="422"/>
                    <a:pt x="109" y="419"/>
                    <a:pt x="116" y="412"/>
                  </a:cubicBezTo>
                  <a:cubicBezTo>
                    <a:pt x="259" y="269"/>
                    <a:pt x="420" y="162"/>
                    <a:pt x="617" y="108"/>
                  </a:cubicBezTo>
                  <a:cubicBezTo>
                    <a:pt x="671" y="90"/>
                    <a:pt x="653" y="1"/>
                    <a:pt x="58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2"/>
            <p:cNvSpPr/>
            <p:nvPr/>
          </p:nvSpPr>
          <p:spPr>
            <a:xfrm>
              <a:off x="6785590" y="783021"/>
              <a:ext cx="63831" cy="39325"/>
            </a:xfrm>
            <a:custGeom>
              <a:avLst/>
              <a:gdLst/>
              <a:ahLst/>
              <a:cxnLst/>
              <a:rect l="l" t="t" r="r" b="b"/>
              <a:pathLst>
                <a:path w="547" h="337" extrusionOk="0">
                  <a:moveTo>
                    <a:pt x="74" y="0"/>
                  </a:moveTo>
                  <a:cubicBezTo>
                    <a:pt x="20" y="0"/>
                    <a:pt x="1" y="99"/>
                    <a:pt x="63" y="114"/>
                  </a:cubicBezTo>
                  <a:cubicBezTo>
                    <a:pt x="206" y="168"/>
                    <a:pt x="332" y="239"/>
                    <a:pt x="457" y="329"/>
                  </a:cubicBezTo>
                  <a:cubicBezTo>
                    <a:pt x="468" y="334"/>
                    <a:pt x="476" y="336"/>
                    <a:pt x="484" y="336"/>
                  </a:cubicBezTo>
                  <a:cubicBezTo>
                    <a:pt x="503" y="336"/>
                    <a:pt x="516" y="324"/>
                    <a:pt x="529" y="311"/>
                  </a:cubicBezTo>
                  <a:cubicBezTo>
                    <a:pt x="547" y="275"/>
                    <a:pt x="547" y="239"/>
                    <a:pt x="511" y="239"/>
                  </a:cubicBezTo>
                  <a:cubicBezTo>
                    <a:pt x="385" y="132"/>
                    <a:pt x="242" y="61"/>
                    <a:pt x="99" y="7"/>
                  </a:cubicBezTo>
                  <a:cubicBezTo>
                    <a:pt x="90" y="2"/>
                    <a:pt x="82" y="0"/>
                    <a:pt x="7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2"/>
            <p:cNvSpPr/>
            <p:nvPr/>
          </p:nvSpPr>
          <p:spPr>
            <a:xfrm>
              <a:off x="6886879" y="942423"/>
              <a:ext cx="51111" cy="42476"/>
            </a:xfrm>
            <a:custGeom>
              <a:avLst/>
              <a:gdLst/>
              <a:ahLst/>
              <a:cxnLst/>
              <a:rect l="l" t="t" r="r" b="b"/>
              <a:pathLst>
                <a:path w="438" h="364" extrusionOk="0">
                  <a:moveTo>
                    <a:pt x="72" y="1"/>
                  </a:moveTo>
                  <a:cubicBezTo>
                    <a:pt x="36" y="1"/>
                    <a:pt x="1" y="19"/>
                    <a:pt x="1" y="55"/>
                  </a:cubicBezTo>
                  <a:cubicBezTo>
                    <a:pt x="1" y="72"/>
                    <a:pt x="19" y="108"/>
                    <a:pt x="36" y="108"/>
                  </a:cubicBezTo>
                  <a:lnTo>
                    <a:pt x="72" y="144"/>
                  </a:lnTo>
                  <a:lnTo>
                    <a:pt x="90" y="144"/>
                  </a:lnTo>
                  <a:lnTo>
                    <a:pt x="144" y="180"/>
                  </a:lnTo>
                  <a:lnTo>
                    <a:pt x="180" y="198"/>
                  </a:lnTo>
                  <a:lnTo>
                    <a:pt x="197" y="216"/>
                  </a:lnTo>
                  <a:cubicBezTo>
                    <a:pt x="233" y="234"/>
                    <a:pt x="251" y="251"/>
                    <a:pt x="269" y="287"/>
                  </a:cubicBezTo>
                  <a:lnTo>
                    <a:pt x="305" y="323"/>
                  </a:lnTo>
                  <a:lnTo>
                    <a:pt x="323" y="341"/>
                  </a:lnTo>
                  <a:cubicBezTo>
                    <a:pt x="333" y="357"/>
                    <a:pt x="348" y="363"/>
                    <a:pt x="363" y="363"/>
                  </a:cubicBezTo>
                  <a:cubicBezTo>
                    <a:pt x="400" y="363"/>
                    <a:pt x="438" y="325"/>
                    <a:pt x="412" y="287"/>
                  </a:cubicBezTo>
                  <a:cubicBezTo>
                    <a:pt x="323" y="162"/>
                    <a:pt x="215" y="55"/>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2"/>
            <p:cNvSpPr/>
            <p:nvPr/>
          </p:nvSpPr>
          <p:spPr>
            <a:xfrm>
              <a:off x="7107429" y="884660"/>
              <a:ext cx="179823" cy="45393"/>
            </a:xfrm>
            <a:custGeom>
              <a:avLst/>
              <a:gdLst/>
              <a:ahLst/>
              <a:cxnLst/>
              <a:rect l="l" t="t" r="r" b="b"/>
              <a:pathLst>
                <a:path w="1541" h="389" extrusionOk="0">
                  <a:moveTo>
                    <a:pt x="1040" y="1"/>
                  </a:moveTo>
                  <a:cubicBezTo>
                    <a:pt x="693" y="1"/>
                    <a:pt x="346" y="92"/>
                    <a:pt x="43" y="281"/>
                  </a:cubicBezTo>
                  <a:cubicBezTo>
                    <a:pt x="0" y="310"/>
                    <a:pt x="27" y="385"/>
                    <a:pt x="67" y="385"/>
                  </a:cubicBezTo>
                  <a:cubicBezTo>
                    <a:pt x="76" y="385"/>
                    <a:pt x="87" y="381"/>
                    <a:pt x="97" y="371"/>
                  </a:cubicBezTo>
                  <a:lnTo>
                    <a:pt x="97" y="389"/>
                  </a:lnTo>
                  <a:cubicBezTo>
                    <a:pt x="380" y="208"/>
                    <a:pt x="710" y="111"/>
                    <a:pt x="1047" y="111"/>
                  </a:cubicBezTo>
                  <a:cubicBezTo>
                    <a:pt x="1177" y="111"/>
                    <a:pt x="1309" y="126"/>
                    <a:pt x="1439" y="156"/>
                  </a:cubicBezTo>
                  <a:cubicBezTo>
                    <a:pt x="1445" y="157"/>
                    <a:pt x="1450" y="158"/>
                    <a:pt x="1455" y="158"/>
                  </a:cubicBezTo>
                  <a:cubicBezTo>
                    <a:pt x="1516" y="158"/>
                    <a:pt x="1541" y="65"/>
                    <a:pt x="1475" y="49"/>
                  </a:cubicBezTo>
                  <a:cubicBezTo>
                    <a:pt x="1332" y="17"/>
                    <a:pt x="1186" y="1"/>
                    <a:pt x="104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2"/>
            <p:cNvSpPr/>
            <p:nvPr/>
          </p:nvSpPr>
          <p:spPr>
            <a:xfrm>
              <a:off x="7271150" y="1113727"/>
              <a:ext cx="124161" cy="82968"/>
            </a:xfrm>
            <a:custGeom>
              <a:avLst/>
              <a:gdLst/>
              <a:ahLst/>
              <a:cxnLst/>
              <a:rect l="l" t="t" r="r" b="b"/>
              <a:pathLst>
                <a:path w="1064" h="711" extrusionOk="0">
                  <a:moveTo>
                    <a:pt x="72" y="0"/>
                  </a:moveTo>
                  <a:cubicBezTo>
                    <a:pt x="0" y="0"/>
                    <a:pt x="0" y="108"/>
                    <a:pt x="72" y="126"/>
                  </a:cubicBezTo>
                  <a:cubicBezTo>
                    <a:pt x="269" y="126"/>
                    <a:pt x="448" y="161"/>
                    <a:pt x="609" y="251"/>
                  </a:cubicBezTo>
                  <a:cubicBezTo>
                    <a:pt x="752" y="358"/>
                    <a:pt x="859" y="519"/>
                    <a:pt x="931" y="680"/>
                  </a:cubicBezTo>
                  <a:cubicBezTo>
                    <a:pt x="942" y="702"/>
                    <a:pt x="959" y="710"/>
                    <a:pt x="977" y="710"/>
                  </a:cubicBezTo>
                  <a:cubicBezTo>
                    <a:pt x="1018" y="710"/>
                    <a:pt x="1063" y="664"/>
                    <a:pt x="1038" y="627"/>
                  </a:cubicBezTo>
                  <a:cubicBezTo>
                    <a:pt x="949" y="448"/>
                    <a:pt x="824" y="287"/>
                    <a:pt x="662" y="161"/>
                  </a:cubicBezTo>
                  <a:cubicBezTo>
                    <a:pt x="483" y="54"/>
                    <a:pt x="287" y="18"/>
                    <a:pt x="7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2"/>
            <p:cNvSpPr/>
            <p:nvPr/>
          </p:nvSpPr>
          <p:spPr>
            <a:xfrm>
              <a:off x="7101945" y="1266126"/>
              <a:ext cx="66981" cy="66981"/>
            </a:xfrm>
            <a:custGeom>
              <a:avLst/>
              <a:gdLst/>
              <a:ahLst/>
              <a:cxnLst/>
              <a:rect l="l" t="t" r="r" b="b"/>
              <a:pathLst>
                <a:path w="574" h="574" extrusionOk="0">
                  <a:moveTo>
                    <a:pt x="72" y="1"/>
                  </a:moveTo>
                  <a:cubicBezTo>
                    <a:pt x="1" y="1"/>
                    <a:pt x="1" y="108"/>
                    <a:pt x="72" y="108"/>
                  </a:cubicBezTo>
                  <a:cubicBezTo>
                    <a:pt x="287" y="108"/>
                    <a:pt x="466" y="287"/>
                    <a:pt x="466" y="520"/>
                  </a:cubicBezTo>
                  <a:cubicBezTo>
                    <a:pt x="466" y="537"/>
                    <a:pt x="484" y="573"/>
                    <a:pt x="520" y="573"/>
                  </a:cubicBezTo>
                  <a:cubicBezTo>
                    <a:pt x="538" y="573"/>
                    <a:pt x="573" y="537"/>
                    <a:pt x="573" y="520"/>
                  </a:cubicBezTo>
                  <a:cubicBezTo>
                    <a:pt x="573" y="233"/>
                    <a:pt x="359"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2"/>
            <p:cNvSpPr/>
            <p:nvPr/>
          </p:nvSpPr>
          <p:spPr>
            <a:xfrm>
              <a:off x="7258547" y="1380951"/>
              <a:ext cx="50294" cy="30457"/>
            </a:xfrm>
            <a:custGeom>
              <a:avLst/>
              <a:gdLst/>
              <a:ahLst/>
              <a:cxnLst/>
              <a:rect l="l" t="t" r="r" b="b"/>
              <a:pathLst>
                <a:path w="431" h="261" extrusionOk="0">
                  <a:moveTo>
                    <a:pt x="359" y="1"/>
                  </a:moveTo>
                  <a:cubicBezTo>
                    <a:pt x="234" y="1"/>
                    <a:pt x="108" y="55"/>
                    <a:pt x="37" y="162"/>
                  </a:cubicBezTo>
                  <a:cubicBezTo>
                    <a:pt x="1" y="180"/>
                    <a:pt x="1" y="216"/>
                    <a:pt x="37" y="233"/>
                  </a:cubicBezTo>
                  <a:cubicBezTo>
                    <a:pt x="46" y="251"/>
                    <a:pt x="59" y="260"/>
                    <a:pt x="73" y="260"/>
                  </a:cubicBezTo>
                  <a:cubicBezTo>
                    <a:pt x="86" y="260"/>
                    <a:pt x="99" y="251"/>
                    <a:pt x="108" y="233"/>
                  </a:cubicBezTo>
                  <a:lnTo>
                    <a:pt x="126" y="216"/>
                  </a:lnTo>
                  <a:cubicBezTo>
                    <a:pt x="144" y="180"/>
                    <a:pt x="162" y="162"/>
                    <a:pt x="198" y="144"/>
                  </a:cubicBezTo>
                  <a:lnTo>
                    <a:pt x="234" y="126"/>
                  </a:lnTo>
                  <a:lnTo>
                    <a:pt x="251" y="126"/>
                  </a:lnTo>
                  <a:lnTo>
                    <a:pt x="305" y="108"/>
                  </a:lnTo>
                  <a:lnTo>
                    <a:pt x="359" y="108"/>
                  </a:lnTo>
                  <a:cubicBezTo>
                    <a:pt x="395" y="108"/>
                    <a:pt x="430" y="72"/>
                    <a:pt x="430" y="55"/>
                  </a:cubicBezTo>
                  <a:cubicBezTo>
                    <a:pt x="430" y="19"/>
                    <a:pt x="395" y="1"/>
                    <a:pt x="359"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2"/>
            <p:cNvSpPr/>
            <p:nvPr/>
          </p:nvSpPr>
          <p:spPr>
            <a:xfrm>
              <a:off x="7347467" y="1413042"/>
              <a:ext cx="120893" cy="52978"/>
            </a:xfrm>
            <a:custGeom>
              <a:avLst/>
              <a:gdLst/>
              <a:ahLst/>
              <a:cxnLst/>
              <a:rect l="l" t="t" r="r" b="b"/>
              <a:pathLst>
                <a:path w="1036" h="454" extrusionOk="0">
                  <a:moveTo>
                    <a:pt x="415" y="1"/>
                  </a:moveTo>
                  <a:cubicBezTo>
                    <a:pt x="291" y="1"/>
                    <a:pt x="165" y="33"/>
                    <a:pt x="62" y="102"/>
                  </a:cubicBezTo>
                  <a:cubicBezTo>
                    <a:pt x="1" y="117"/>
                    <a:pt x="45" y="198"/>
                    <a:pt x="92" y="198"/>
                  </a:cubicBezTo>
                  <a:cubicBezTo>
                    <a:pt x="100" y="198"/>
                    <a:pt x="108" y="196"/>
                    <a:pt x="116" y="191"/>
                  </a:cubicBezTo>
                  <a:cubicBezTo>
                    <a:pt x="207" y="140"/>
                    <a:pt x="304" y="116"/>
                    <a:pt x="400" y="116"/>
                  </a:cubicBezTo>
                  <a:cubicBezTo>
                    <a:pt x="607" y="116"/>
                    <a:pt x="805" y="228"/>
                    <a:pt x="903" y="424"/>
                  </a:cubicBezTo>
                  <a:cubicBezTo>
                    <a:pt x="914" y="445"/>
                    <a:pt x="931" y="454"/>
                    <a:pt x="949" y="454"/>
                  </a:cubicBezTo>
                  <a:cubicBezTo>
                    <a:pt x="991" y="454"/>
                    <a:pt x="1036" y="408"/>
                    <a:pt x="1011" y="370"/>
                  </a:cubicBezTo>
                  <a:cubicBezTo>
                    <a:pt x="921" y="209"/>
                    <a:pt x="778" y="102"/>
                    <a:pt x="617" y="30"/>
                  </a:cubicBezTo>
                  <a:cubicBezTo>
                    <a:pt x="553" y="11"/>
                    <a:pt x="484" y="1"/>
                    <a:pt x="415"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2"/>
            <p:cNvSpPr/>
            <p:nvPr/>
          </p:nvSpPr>
          <p:spPr>
            <a:xfrm>
              <a:off x="7233575" y="1675482"/>
              <a:ext cx="96155" cy="116809"/>
            </a:xfrm>
            <a:custGeom>
              <a:avLst/>
              <a:gdLst/>
              <a:ahLst/>
              <a:cxnLst/>
              <a:rect l="l" t="t" r="r" b="b"/>
              <a:pathLst>
                <a:path w="824" h="1001" extrusionOk="0">
                  <a:moveTo>
                    <a:pt x="72" y="0"/>
                  </a:moveTo>
                  <a:cubicBezTo>
                    <a:pt x="36" y="0"/>
                    <a:pt x="0" y="36"/>
                    <a:pt x="0" y="54"/>
                  </a:cubicBezTo>
                  <a:cubicBezTo>
                    <a:pt x="0" y="90"/>
                    <a:pt x="36" y="107"/>
                    <a:pt x="72" y="107"/>
                  </a:cubicBezTo>
                  <a:cubicBezTo>
                    <a:pt x="251" y="143"/>
                    <a:pt x="430" y="233"/>
                    <a:pt x="555" y="376"/>
                  </a:cubicBezTo>
                  <a:cubicBezTo>
                    <a:pt x="680" y="537"/>
                    <a:pt x="698" y="734"/>
                    <a:pt x="609" y="913"/>
                  </a:cubicBezTo>
                  <a:cubicBezTo>
                    <a:pt x="585" y="960"/>
                    <a:pt x="625" y="1000"/>
                    <a:pt x="664" y="1000"/>
                  </a:cubicBezTo>
                  <a:cubicBezTo>
                    <a:pt x="684" y="1000"/>
                    <a:pt x="704" y="990"/>
                    <a:pt x="716" y="966"/>
                  </a:cubicBezTo>
                  <a:cubicBezTo>
                    <a:pt x="823" y="770"/>
                    <a:pt x="788" y="519"/>
                    <a:pt x="662" y="322"/>
                  </a:cubicBezTo>
                  <a:cubicBezTo>
                    <a:pt x="519" y="143"/>
                    <a:pt x="304" y="18"/>
                    <a:pt x="7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2"/>
            <p:cNvSpPr/>
            <p:nvPr/>
          </p:nvSpPr>
          <p:spPr>
            <a:xfrm>
              <a:off x="7353535" y="1864640"/>
              <a:ext cx="74333" cy="35358"/>
            </a:xfrm>
            <a:custGeom>
              <a:avLst/>
              <a:gdLst/>
              <a:ahLst/>
              <a:cxnLst/>
              <a:rect l="l" t="t" r="r" b="b"/>
              <a:pathLst>
                <a:path w="637" h="303" extrusionOk="0">
                  <a:moveTo>
                    <a:pt x="590" y="1"/>
                  </a:moveTo>
                  <a:cubicBezTo>
                    <a:pt x="583" y="1"/>
                    <a:pt x="574" y="3"/>
                    <a:pt x="565" y="8"/>
                  </a:cubicBezTo>
                  <a:cubicBezTo>
                    <a:pt x="386" y="25"/>
                    <a:pt x="207" y="97"/>
                    <a:pt x="46" y="204"/>
                  </a:cubicBezTo>
                  <a:cubicBezTo>
                    <a:pt x="1" y="234"/>
                    <a:pt x="31" y="302"/>
                    <a:pt x="74" y="302"/>
                  </a:cubicBezTo>
                  <a:cubicBezTo>
                    <a:pt x="82" y="302"/>
                    <a:pt x="91" y="300"/>
                    <a:pt x="100" y="294"/>
                  </a:cubicBezTo>
                  <a:cubicBezTo>
                    <a:pt x="261" y="204"/>
                    <a:pt x="422" y="133"/>
                    <a:pt x="601" y="115"/>
                  </a:cubicBezTo>
                  <a:cubicBezTo>
                    <a:pt x="619" y="97"/>
                    <a:pt x="636" y="61"/>
                    <a:pt x="636" y="43"/>
                  </a:cubicBezTo>
                  <a:cubicBezTo>
                    <a:pt x="623" y="17"/>
                    <a:pt x="610" y="1"/>
                    <a:pt x="59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2"/>
            <p:cNvSpPr/>
            <p:nvPr/>
          </p:nvSpPr>
          <p:spPr>
            <a:xfrm>
              <a:off x="7434054" y="1936989"/>
              <a:ext cx="48077" cy="47144"/>
            </a:xfrm>
            <a:custGeom>
              <a:avLst/>
              <a:gdLst/>
              <a:ahLst/>
              <a:cxnLst/>
              <a:rect l="l" t="t" r="r" b="b"/>
              <a:pathLst>
                <a:path w="412" h="404" extrusionOk="0">
                  <a:moveTo>
                    <a:pt x="116" y="0"/>
                  </a:moveTo>
                  <a:cubicBezTo>
                    <a:pt x="90" y="0"/>
                    <a:pt x="63" y="5"/>
                    <a:pt x="36" y="14"/>
                  </a:cubicBezTo>
                  <a:cubicBezTo>
                    <a:pt x="18" y="14"/>
                    <a:pt x="0" y="50"/>
                    <a:pt x="0" y="68"/>
                  </a:cubicBezTo>
                  <a:cubicBezTo>
                    <a:pt x="18" y="103"/>
                    <a:pt x="36" y="121"/>
                    <a:pt x="72" y="121"/>
                  </a:cubicBezTo>
                  <a:lnTo>
                    <a:pt x="90" y="193"/>
                  </a:lnTo>
                  <a:lnTo>
                    <a:pt x="251" y="193"/>
                  </a:lnTo>
                  <a:cubicBezTo>
                    <a:pt x="251" y="193"/>
                    <a:pt x="269" y="211"/>
                    <a:pt x="269" y="229"/>
                  </a:cubicBezTo>
                  <a:cubicBezTo>
                    <a:pt x="269" y="246"/>
                    <a:pt x="269" y="246"/>
                    <a:pt x="269" y="264"/>
                  </a:cubicBezTo>
                  <a:lnTo>
                    <a:pt x="269" y="282"/>
                  </a:lnTo>
                  <a:cubicBezTo>
                    <a:pt x="269" y="300"/>
                    <a:pt x="269" y="300"/>
                    <a:pt x="269" y="318"/>
                  </a:cubicBezTo>
                  <a:cubicBezTo>
                    <a:pt x="233" y="336"/>
                    <a:pt x="233" y="372"/>
                    <a:pt x="269" y="390"/>
                  </a:cubicBezTo>
                  <a:cubicBezTo>
                    <a:pt x="278" y="399"/>
                    <a:pt x="291" y="403"/>
                    <a:pt x="304" y="403"/>
                  </a:cubicBezTo>
                  <a:cubicBezTo>
                    <a:pt x="318" y="403"/>
                    <a:pt x="331" y="399"/>
                    <a:pt x="340" y="390"/>
                  </a:cubicBezTo>
                  <a:cubicBezTo>
                    <a:pt x="394" y="336"/>
                    <a:pt x="412" y="246"/>
                    <a:pt x="394" y="175"/>
                  </a:cubicBezTo>
                  <a:cubicBezTo>
                    <a:pt x="358" y="85"/>
                    <a:pt x="286" y="32"/>
                    <a:pt x="197" y="14"/>
                  </a:cubicBezTo>
                  <a:cubicBezTo>
                    <a:pt x="170" y="5"/>
                    <a:pt x="143" y="0"/>
                    <a:pt x="11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2"/>
            <p:cNvSpPr/>
            <p:nvPr/>
          </p:nvSpPr>
          <p:spPr>
            <a:xfrm>
              <a:off x="7461243" y="1674549"/>
              <a:ext cx="119843" cy="39559"/>
            </a:xfrm>
            <a:custGeom>
              <a:avLst/>
              <a:gdLst/>
              <a:ahLst/>
              <a:cxnLst/>
              <a:rect l="l" t="t" r="r" b="b"/>
              <a:pathLst>
                <a:path w="1027" h="339" extrusionOk="0">
                  <a:moveTo>
                    <a:pt x="212" y="0"/>
                  </a:moveTo>
                  <a:cubicBezTo>
                    <a:pt x="165" y="0"/>
                    <a:pt x="118" y="3"/>
                    <a:pt x="71" y="8"/>
                  </a:cubicBezTo>
                  <a:cubicBezTo>
                    <a:pt x="5" y="8"/>
                    <a:pt x="0" y="117"/>
                    <a:pt x="58" y="117"/>
                  </a:cubicBezTo>
                  <a:cubicBezTo>
                    <a:pt x="62" y="117"/>
                    <a:pt x="67" y="117"/>
                    <a:pt x="71" y="115"/>
                  </a:cubicBezTo>
                  <a:lnTo>
                    <a:pt x="89" y="115"/>
                  </a:lnTo>
                  <a:cubicBezTo>
                    <a:pt x="131" y="110"/>
                    <a:pt x="174" y="108"/>
                    <a:pt x="217" y="108"/>
                  </a:cubicBezTo>
                  <a:cubicBezTo>
                    <a:pt x="464" y="108"/>
                    <a:pt x="714" y="193"/>
                    <a:pt x="912" y="330"/>
                  </a:cubicBezTo>
                  <a:cubicBezTo>
                    <a:pt x="921" y="336"/>
                    <a:pt x="930" y="338"/>
                    <a:pt x="939" y="338"/>
                  </a:cubicBezTo>
                  <a:cubicBezTo>
                    <a:pt x="986" y="338"/>
                    <a:pt x="1026" y="271"/>
                    <a:pt x="966" y="241"/>
                  </a:cubicBezTo>
                  <a:cubicBezTo>
                    <a:pt x="752" y="88"/>
                    <a:pt x="486" y="0"/>
                    <a:pt x="21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2"/>
            <p:cNvSpPr/>
            <p:nvPr/>
          </p:nvSpPr>
          <p:spPr>
            <a:xfrm>
              <a:off x="6538200" y="1809094"/>
              <a:ext cx="16804" cy="35591"/>
            </a:xfrm>
            <a:custGeom>
              <a:avLst/>
              <a:gdLst/>
              <a:ahLst/>
              <a:cxnLst/>
              <a:rect l="l" t="t" r="r" b="b"/>
              <a:pathLst>
                <a:path w="144" h="305" extrusionOk="0">
                  <a:moveTo>
                    <a:pt x="54" y="0"/>
                  </a:moveTo>
                  <a:cubicBezTo>
                    <a:pt x="36" y="0"/>
                    <a:pt x="18" y="18"/>
                    <a:pt x="18" y="36"/>
                  </a:cubicBezTo>
                  <a:cubicBezTo>
                    <a:pt x="0" y="108"/>
                    <a:pt x="0" y="179"/>
                    <a:pt x="18" y="251"/>
                  </a:cubicBezTo>
                  <a:cubicBezTo>
                    <a:pt x="36" y="287"/>
                    <a:pt x="54" y="305"/>
                    <a:pt x="90" y="305"/>
                  </a:cubicBezTo>
                  <a:cubicBezTo>
                    <a:pt x="125" y="287"/>
                    <a:pt x="143" y="251"/>
                    <a:pt x="125" y="233"/>
                  </a:cubicBezTo>
                  <a:cubicBezTo>
                    <a:pt x="125" y="221"/>
                    <a:pt x="125" y="209"/>
                    <a:pt x="125" y="197"/>
                  </a:cubicBezTo>
                  <a:cubicBezTo>
                    <a:pt x="107" y="144"/>
                    <a:pt x="107" y="108"/>
                    <a:pt x="125" y="54"/>
                  </a:cubicBezTo>
                  <a:cubicBezTo>
                    <a:pt x="125" y="42"/>
                    <a:pt x="125" y="30"/>
                    <a:pt x="125" y="18"/>
                  </a:cubicBezTo>
                  <a:cubicBezTo>
                    <a:pt x="107" y="18"/>
                    <a:pt x="107" y="0"/>
                    <a:pt x="9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2"/>
            <p:cNvSpPr/>
            <p:nvPr/>
          </p:nvSpPr>
          <p:spPr>
            <a:xfrm>
              <a:off x="6565273" y="1786456"/>
              <a:ext cx="39909" cy="59630"/>
            </a:xfrm>
            <a:custGeom>
              <a:avLst/>
              <a:gdLst/>
              <a:ahLst/>
              <a:cxnLst/>
              <a:rect l="l" t="t" r="r" b="b"/>
              <a:pathLst>
                <a:path w="342" h="511" extrusionOk="0">
                  <a:moveTo>
                    <a:pt x="256" y="1"/>
                  </a:moveTo>
                  <a:cubicBezTo>
                    <a:pt x="243" y="1"/>
                    <a:pt x="229" y="5"/>
                    <a:pt x="216" y="15"/>
                  </a:cubicBezTo>
                  <a:cubicBezTo>
                    <a:pt x="54" y="105"/>
                    <a:pt x="1" y="320"/>
                    <a:pt x="108" y="481"/>
                  </a:cubicBezTo>
                  <a:cubicBezTo>
                    <a:pt x="119" y="502"/>
                    <a:pt x="129" y="510"/>
                    <a:pt x="143" y="510"/>
                  </a:cubicBezTo>
                  <a:cubicBezTo>
                    <a:pt x="153" y="510"/>
                    <a:pt x="165" y="506"/>
                    <a:pt x="180" y="499"/>
                  </a:cubicBezTo>
                  <a:cubicBezTo>
                    <a:pt x="198" y="499"/>
                    <a:pt x="216" y="463"/>
                    <a:pt x="198" y="427"/>
                  </a:cubicBezTo>
                  <a:lnTo>
                    <a:pt x="233" y="391"/>
                  </a:lnTo>
                  <a:lnTo>
                    <a:pt x="216" y="355"/>
                  </a:lnTo>
                  <a:cubicBezTo>
                    <a:pt x="198" y="338"/>
                    <a:pt x="198" y="320"/>
                    <a:pt x="198" y="302"/>
                  </a:cubicBezTo>
                  <a:lnTo>
                    <a:pt x="198" y="248"/>
                  </a:lnTo>
                  <a:lnTo>
                    <a:pt x="198" y="230"/>
                  </a:lnTo>
                  <a:lnTo>
                    <a:pt x="198" y="194"/>
                  </a:lnTo>
                  <a:cubicBezTo>
                    <a:pt x="216" y="176"/>
                    <a:pt x="216" y="159"/>
                    <a:pt x="233" y="141"/>
                  </a:cubicBezTo>
                  <a:cubicBezTo>
                    <a:pt x="233" y="141"/>
                    <a:pt x="233" y="123"/>
                    <a:pt x="251" y="123"/>
                  </a:cubicBezTo>
                  <a:lnTo>
                    <a:pt x="269" y="105"/>
                  </a:lnTo>
                  <a:cubicBezTo>
                    <a:pt x="341" y="76"/>
                    <a:pt x="309" y="1"/>
                    <a:pt x="25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2"/>
            <p:cNvSpPr/>
            <p:nvPr/>
          </p:nvSpPr>
          <p:spPr>
            <a:xfrm>
              <a:off x="6636339" y="1781905"/>
              <a:ext cx="43876" cy="70482"/>
            </a:xfrm>
            <a:custGeom>
              <a:avLst/>
              <a:gdLst/>
              <a:ahLst/>
              <a:cxnLst/>
              <a:rect l="l" t="t" r="r" b="b"/>
              <a:pathLst>
                <a:path w="376" h="604" extrusionOk="0">
                  <a:moveTo>
                    <a:pt x="287" y="1"/>
                  </a:moveTo>
                  <a:cubicBezTo>
                    <a:pt x="72" y="108"/>
                    <a:pt x="0" y="377"/>
                    <a:pt x="125" y="573"/>
                  </a:cubicBezTo>
                  <a:cubicBezTo>
                    <a:pt x="136" y="595"/>
                    <a:pt x="152" y="603"/>
                    <a:pt x="167" y="603"/>
                  </a:cubicBezTo>
                  <a:cubicBezTo>
                    <a:pt x="204" y="603"/>
                    <a:pt x="240" y="557"/>
                    <a:pt x="215" y="520"/>
                  </a:cubicBezTo>
                  <a:cubicBezTo>
                    <a:pt x="197" y="502"/>
                    <a:pt x="197" y="484"/>
                    <a:pt x="197" y="466"/>
                  </a:cubicBezTo>
                  <a:cubicBezTo>
                    <a:pt x="179" y="448"/>
                    <a:pt x="179" y="430"/>
                    <a:pt x="179" y="412"/>
                  </a:cubicBezTo>
                  <a:cubicBezTo>
                    <a:pt x="161" y="377"/>
                    <a:pt x="179" y="323"/>
                    <a:pt x="197" y="287"/>
                  </a:cubicBezTo>
                  <a:cubicBezTo>
                    <a:pt x="215" y="198"/>
                    <a:pt x="269" y="144"/>
                    <a:pt x="340" y="108"/>
                  </a:cubicBezTo>
                  <a:cubicBezTo>
                    <a:pt x="376" y="90"/>
                    <a:pt x="376" y="54"/>
                    <a:pt x="376" y="37"/>
                  </a:cubicBezTo>
                  <a:cubicBezTo>
                    <a:pt x="358" y="1"/>
                    <a:pt x="322" y="1"/>
                    <a:pt x="2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2"/>
            <p:cNvSpPr/>
            <p:nvPr/>
          </p:nvSpPr>
          <p:spPr>
            <a:xfrm>
              <a:off x="6707288" y="1805010"/>
              <a:ext cx="36408" cy="48077"/>
            </a:xfrm>
            <a:custGeom>
              <a:avLst/>
              <a:gdLst/>
              <a:ahLst/>
              <a:cxnLst/>
              <a:rect l="l" t="t" r="r" b="b"/>
              <a:pathLst>
                <a:path w="312" h="412" extrusionOk="0">
                  <a:moveTo>
                    <a:pt x="233" y="1"/>
                  </a:moveTo>
                  <a:cubicBezTo>
                    <a:pt x="222" y="1"/>
                    <a:pt x="209" y="6"/>
                    <a:pt x="197" y="17"/>
                  </a:cubicBezTo>
                  <a:cubicBezTo>
                    <a:pt x="108" y="107"/>
                    <a:pt x="36" y="232"/>
                    <a:pt x="1" y="340"/>
                  </a:cubicBezTo>
                  <a:cubicBezTo>
                    <a:pt x="1" y="375"/>
                    <a:pt x="19" y="411"/>
                    <a:pt x="36" y="411"/>
                  </a:cubicBezTo>
                  <a:cubicBezTo>
                    <a:pt x="72" y="411"/>
                    <a:pt x="108" y="411"/>
                    <a:pt x="108" y="375"/>
                  </a:cubicBezTo>
                  <a:lnTo>
                    <a:pt x="126" y="340"/>
                  </a:lnTo>
                  <a:lnTo>
                    <a:pt x="144" y="286"/>
                  </a:lnTo>
                  <a:cubicBezTo>
                    <a:pt x="162" y="268"/>
                    <a:pt x="162" y="250"/>
                    <a:pt x="180" y="214"/>
                  </a:cubicBezTo>
                  <a:cubicBezTo>
                    <a:pt x="197" y="196"/>
                    <a:pt x="215" y="179"/>
                    <a:pt x="233" y="143"/>
                  </a:cubicBezTo>
                  <a:lnTo>
                    <a:pt x="269" y="107"/>
                  </a:lnTo>
                  <a:cubicBezTo>
                    <a:pt x="311" y="65"/>
                    <a:pt x="276" y="1"/>
                    <a:pt x="23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2"/>
            <p:cNvSpPr/>
            <p:nvPr/>
          </p:nvSpPr>
          <p:spPr>
            <a:xfrm>
              <a:off x="6857706" y="1887045"/>
              <a:ext cx="53095" cy="39092"/>
            </a:xfrm>
            <a:custGeom>
              <a:avLst/>
              <a:gdLst/>
              <a:ahLst/>
              <a:cxnLst/>
              <a:rect l="l" t="t" r="r" b="b"/>
              <a:pathLst>
                <a:path w="455" h="335" extrusionOk="0">
                  <a:moveTo>
                    <a:pt x="368" y="0"/>
                  </a:moveTo>
                  <a:cubicBezTo>
                    <a:pt x="350" y="0"/>
                    <a:pt x="333" y="9"/>
                    <a:pt x="322" y="30"/>
                  </a:cubicBezTo>
                  <a:cubicBezTo>
                    <a:pt x="322" y="30"/>
                    <a:pt x="322" y="48"/>
                    <a:pt x="304" y="48"/>
                  </a:cubicBezTo>
                  <a:lnTo>
                    <a:pt x="269" y="84"/>
                  </a:lnTo>
                  <a:lnTo>
                    <a:pt x="233" y="120"/>
                  </a:lnTo>
                  <a:lnTo>
                    <a:pt x="215" y="138"/>
                  </a:lnTo>
                  <a:cubicBezTo>
                    <a:pt x="197" y="156"/>
                    <a:pt x="161" y="156"/>
                    <a:pt x="143" y="173"/>
                  </a:cubicBezTo>
                  <a:lnTo>
                    <a:pt x="107" y="173"/>
                  </a:lnTo>
                  <a:lnTo>
                    <a:pt x="54" y="191"/>
                  </a:lnTo>
                  <a:cubicBezTo>
                    <a:pt x="18" y="191"/>
                    <a:pt x="0" y="227"/>
                    <a:pt x="18" y="263"/>
                  </a:cubicBezTo>
                  <a:cubicBezTo>
                    <a:pt x="18" y="281"/>
                    <a:pt x="54" y="299"/>
                    <a:pt x="90" y="299"/>
                  </a:cubicBezTo>
                  <a:lnTo>
                    <a:pt x="54" y="334"/>
                  </a:lnTo>
                  <a:cubicBezTo>
                    <a:pt x="197" y="299"/>
                    <a:pt x="322" y="209"/>
                    <a:pt x="430" y="84"/>
                  </a:cubicBezTo>
                  <a:cubicBezTo>
                    <a:pt x="455" y="46"/>
                    <a:pt x="410" y="0"/>
                    <a:pt x="36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2"/>
            <p:cNvSpPr/>
            <p:nvPr/>
          </p:nvSpPr>
          <p:spPr>
            <a:xfrm>
              <a:off x="6886879" y="1930338"/>
              <a:ext cx="69782" cy="26489"/>
            </a:xfrm>
            <a:custGeom>
              <a:avLst/>
              <a:gdLst/>
              <a:ahLst/>
              <a:cxnLst/>
              <a:rect l="l" t="t" r="r" b="b"/>
              <a:pathLst>
                <a:path w="598" h="227" extrusionOk="0">
                  <a:moveTo>
                    <a:pt x="505" y="0"/>
                  </a:moveTo>
                  <a:cubicBezTo>
                    <a:pt x="491" y="0"/>
                    <a:pt x="478" y="5"/>
                    <a:pt x="466" y="17"/>
                  </a:cubicBezTo>
                  <a:cubicBezTo>
                    <a:pt x="409" y="86"/>
                    <a:pt x="322" y="118"/>
                    <a:pt x="234" y="118"/>
                  </a:cubicBezTo>
                  <a:cubicBezTo>
                    <a:pt x="185" y="118"/>
                    <a:pt x="135" y="108"/>
                    <a:pt x="90" y="89"/>
                  </a:cubicBezTo>
                  <a:cubicBezTo>
                    <a:pt x="83" y="81"/>
                    <a:pt x="72" y="77"/>
                    <a:pt x="61" y="77"/>
                  </a:cubicBezTo>
                  <a:cubicBezTo>
                    <a:pt x="46" y="77"/>
                    <a:pt x="29" y="86"/>
                    <a:pt x="19" y="107"/>
                  </a:cubicBezTo>
                  <a:cubicBezTo>
                    <a:pt x="1" y="125"/>
                    <a:pt x="19" y="160"/>
                    <a:pt x="36" y="178"/>
                  </a:cubicBezTo>
                  <a:cubicBezTo>
                    <a:pt x="102" y="211"/>
                    <a:pt x="170" y="227"/>
                    <a:pt x="237" y="227"/>
                  </a:cubicBezTo>
                  <a:cubicBezTo>
                    <a:pt x="353" y="227"/>
                    <a:pt x="465" y="179"/>
                    <a:pt x="555" y="89"/>
                  </a:cubicBezTo>
                  <a:cubicBezTo>
                    <a:pt x="597" y="61"/>
                    <a:pt x="552" y="0"/>
                    <a:pt x="50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2"/>
            <p:cNvSpPr/>
            <p:nvPr/>
          </p:nvSpPr>
          <p:spPr>
            <a:xfrm>
              <a:off x="6255336" y="1478739"/>
              <a:ext cx="102106" cy="33607"/>
            </a:xfrm>
            <a:custGeom>
              <a:avLst/>
              <a:gdLst/>
              <a:ahLst/>
              <a:cxnLst/>
              <a:rect l="l" t="t" r="r" b="b"/>
              <a:pathLst>
                <a:path w="875" h="288" extrusionOk="0">
                  <a:moveTo>
                    <a:pt x="331" y="1"/>
                  </a:moveTo>
                  <a:cubicBezTo>
                    <a:pt x="210" y="1"/>
                    <a:pt x="104" y="55"/>
                    <a:pt x="26" y="165"/>
                  </a:cubicBezTo>
                  <a:cubicBezTo>
                    <a:pt x="1" y="203"/>
                    <a:pt x="38" y="241"/>
                    <a:pt x="81" y="241"/>
                  </a:cubicBezTo>
                  <a:cubicBezTo>
                    <a:pt x="99" y="241"/>
                    <a:pt x="118" y="234"/>
                    <a:pt x="134" y="219"/>
                  </a:cubicBezTo>
                  <a:cubicBezTo>
                    <a:pt x="193" y="144"/>
                    <a:pt x="278" y="107"/>
                    <a:pt x="366" y="107"/>
                  </a:cubicBezTo>
                  <a:cubicBezTo>
                    <a:pt x="384" y="107"/>
                    <a:pt x="402" y="108"/>
                    <a:pt x="420" y="111"/>
                  </a:cubicBezTo>
                  <a:cubicBezTo>
                    <a:pt x="545" y="147"/>
                    <a:pt x="670" y="201"/>
                    <a:pt x="778" y="272"/>
                  </a:cubicBezTo>
                  <a:cubicBezTo>
                    <a:pt x="788" y="283"/>
                    <a:pt x="799" y="287"/>
                    <a:pt x="808" y="287"/>
                  </a:cubicBezTo>
                  <a:cubicBezTo>
                    <a:pt x="848" y="287"/>
                    <a:pt x="875" y="212"/>
                    <a:pt x="831" y="183"/>
                  </a:cubicBezTo>
                  <a:cubicBezTo>
                    <a:pt x="706" y="76"/>
                    <a:pt x="545" y="22"/>
                    <a:pt x="384" y="4"/>
                  </a:cubicBezTo>
                  <a:cubicBezTo>
                    <a:pt x="366" y="2"/>
                    <a:pt x="349" y="1"/>
                    <a:pt x="33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2"/>
            <p:cNvSpPr/>
            <p:nvPr/>
          </p:nvSpPr>
          <p:spPr>
            <a:xfrm>
              <a:off x="6337721" y="1432996"/>
              <a:ext cx="56479" cy="24389"/>
            </a:xfrm>
            <a:custGeom>
              <a:avLst/>
              <a:gdLst/>
              <a:ahLst/>
              <a:cxnLst/>
              <a:rect l="l" t="t" r="r" b="b"/>
              <a:pathLst>
                <a:path w="484" h="209" extrusionOk="0">
                  <a:moveTo>
                    <a:pt x="287" y="1"/>
                  </a:moveTo>
                  <a:cubicBezTo>
                    <a:pt x="187" y="1"/>
                    <a:pt x="87" y="40"/>
                    <a:pt x="18" y="110"/>
                  </a:cubicBezTo>
                  <a:cubicBezTo>
                    <a:pt x="0" y="128"/>
                    <a:pt x="0" y="163"/>
                    <a:pt x="18" y="181"/>
                  </a:cubicBezTo>
                  <a:cubicBezTo>
                    <a:pt x="27" y="199"/>
                    <a:pt x="40" y="208"/>
                    <a:pt x="56" y="208"/>
                  </a:cubicBezTo>
                  <a:cubicBezTo>
                    <a:pt x="72" y="208"/>
                    <a:pt x="90" y="199"/>
                    <a:pt x="108" y="181"/>
                  </a:cubicBezTo>
                  <a:lnTo>
                    <a:pt x="125" y="181"/>
                  </a:lnTo>
                  <a:lnTo>
                    <a:pt x="143" y="163"/>
                  </a:lnTo>
                  <a:lnTo>
                    <a:pt x="179" y="145"/>
                  </a:lnTo>
                  <a:lnTo>
                    <a:pt x="394" y="145"/>
                  </a:lnTo>
                  <a:cubicBezTo>
                    <a:pt x="412" y="145"/>
                    <a:pt x="448" y="145"/>
                    <a:pt x="465" y="110"/>
                  </a:cubicBezTo>
                  <a:cubicBezTo>
                    <a:pt x="483" y="92"/>
                    <a:pt x="483" y="56"/>
                    <a:pt x="448" y="38"/>
                  </a:cubicBezTo>
                  <a:cubicBezTo>
                    <a:pt x="397" y="13"/>
                    <a:pt x="342" y="1"/>
                    <a:pt x="2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2"/>
            <p:cNvSpPr/>
            <p:nvPr/>
          </p:nvSpPr>
          <p:spPr>
            <a:xfrm>
              <a:off x="6387782" y="1273711"/>
              <a:ext cx="110858" cy="73050"/>
            </a:xfrm>
            <a:custGeom>
              <a:avLst/>
              <a:gdLst/>
              <a:ahLst/>
              <a:cxnLst/>
              <a:rect l="l" t="t" r="r" b="b"/>
              <a:pathLst>
                <a:path w="950" h="626" extrusionOk="0">
                  <a:moveTo>
                    <a:pt x="650" y="0"/>
                  </a:moveTo>
                  <a:cubicBezTo>
                    <a:pt x="518" y="0"/>
                    <a:pt x="387" y="32"/>
                    <a:pt x="269" y="97"/>
                  </a:cubicBezTo>
                  <a:cubicBezTo>
                    <a:pt x="180" y="150"/>
                    <a:pt x="90" y="222"/>
                    <a:pt x="54" y="311"/>
                  </a:cubicBezTo>
                  <a:cubicBezTo>
                    <a:pt x="1" y="419"/>
                    <a:pt x="19" y="544"/>
                    <a:pt x="108" y="616"/>
                  </a:cubicBezTo>
                  <a:cubicBezTo>
                    <a:pt x="118" y="622"/>
                    <a:pt x="129" y="625"/>
                    <a:pt x="139" y="625"/>
                  </a:cubicBezTo>
                  <a:cubicBezTo>
                    <a:pt x="184" y="625"/>
                    <a:pt x="223" y="570"/>
                    <a:pt x="180" y="526"/>
                  </a:cubicBezTo>
                  <a:lnTo>
                    <a:pt x="180" y="526"/>
                  </a:lnTo>
                  <a:lnTo>
                    <a:pt x="180" y="544"/>
                  </a:lnTo>
                  <a:cubicBezTo>
                    <a:pt x="126" y="472"/>
                    <a:pt x="126" y="401"/>
                    <a:pt x="180" y="329"/>
                  </a:cubicBezTo>
                  <a:cubicBezTo>
                    <a:pt x="215" y="258"/>
                    <a:pt x="287" y="204"/>
                    <a:pt x="376" y="168"/>
                  </a:cubicBezTo>
                  <a:cubicBezTo>
                    <a:pt x="463" y="130"/>
                    <a:pt x="554" y="112"/>
                    <a:pt x="645" y="112"/>
                  </a:cubicBezTo>
                  <a:cubicBezTo>
                    <a:pt x="724" y="112"/>
                    <a:pt x="803" y="125"/>
                    <a:pt x="878" y="150"/>
                  </a:cubicBezTo>
                  <a:cubicBezTo>
                    <a:pt x="882" y="155"/>
                    <a:pt x="888" y="157"/>
                    <a:pt x="895" y="157"/>
                  </a:cubicBezTo>
                  <a:cubicBezTo>
                    <a:pt x="913" y="157"/>
                    <a:pt x="936" y="141"/>
                    <a:pt x="949" y="115"/>
                  </a:cubicBezTo>
                  <a:cubicBezTo>
                    <a:pt x="949" y="97"/>
                    <a:pt x="931" y="61"/>
                    <a:pt x="913" y="43"/>
                  </a:cubicBezTo>
                  <a:cubicBezTo>
                    <a:pt x="827" y="14"/>
                    <a:pt x="739" y="0"/>
                    <a:pt x="65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2"/>
            <p:cNvSpPr/>
            <p:nvPr/>
          </p:nvSpPr>
          <p:spPr>
            <a:xfrm>
              <a:off x="6387782" y="800525"/>
              <a:ext cx="62781" cy="64764"/>
            </a:xfrm>
            <a:custGeom>
              <a:avLst/>
              <a:gdLst/>
              <a:ahLst/>
              <a:cxnLst/>
              <a:rect l="l" t="t" r="r" b="b"/>
              <a:pathLst>
                <a:path w="538" h="555" extrusionOk="0">
                  <a:moveTo>
                    <a:pt x="484" y="0"/>
                  </a:moveTo>
                  <a:cubicBezTo>
                    <a:pt x="215" y="0"/>
                    <a:pt x="1" y="233"/>
                    <a:pt x="19" y="501"/>
                  </a:cubicBezTo>
                  <a:cubicBezTo>
                    <a:pt x="19" y="537"/>
                    <a:pt x="36" y="555"/>
                    <a:pt x="72" y="555"/>
                  </a:cubicBezTo>
                  <a:cubicBezTo>
                    <a:pt x="108" y="555"/>
                    <a:pt x="126" y="537"/>
                    <a:pt x="126" y="501"/>
                  </a:cubicBezTo>
                  <a:cubicBezTo>
                    <a:pt x="109" y="296"/>
                    <a:pt x="255" y="124"/>
                    <a:pt x="454" y="124"/>
                  </a:cubicBezTo>
                  <a:cubicBezTo>
                    <a:pt x="464" y="124"/>
                    <a:pt x="474" y="124"/>
                    <a:pt x="484" y="125"/>
                  </a:cubicBezTo>
                  <a:cubicBezTo>
                    <a:pt x="520" y="125"/>
                    <a:pt x="538" y="89"/>
                    <a:pt x="538" y="54"/>
                  </a:cubicBezTo>
                  <a:cubicBezTo>
                    <a:pt x="538" y="36"/>
                    <a:pt x="520" y="0"/>
                    <a:pt x="48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6469234" y="864356"/>
              <a:ext cx="52278" cy="35941"/>
            </a:xfrm>
            <a:custGeom>
              <a:avLst/>
              <a:gdLst/>
              <a:ahLst/>
              <a:cxnLst/>
              <a:rect l="l" t="t" r="r" b="b"/>
              <a:pathLst>
                <a:path w="448" h="308" extrusionOk="0">
                  <a:moveTo>
                    <a:pt x="62" y="1"/>
                  </a:moveTo>
                  <a:cubicBezTo>
                    <a:pt x="38" y="1"/>
                    <a:pt x="18" y="17"/>
                    <a:pt x="18" y="44"/>
                  </a:cubicBezTo>
                  <a:cubicBezTo>
                    <a:pt x="1" y="79"/>
                    <a:pt x="18" y="97"/>
                    <a:pt x="54" y="115"/>
                  </a:cubicBezTo>
                  <a:lnTo>
                    <a:pt x="72" y="133"/>
                  </a:lnTo>
                  <a:cubicBezTo>
                    <a:pt x="108" y="133"/>
                    <a:pt x="126" y="151"/>
                    <a:pt x="162" y="151"/>
                  </a:cubicBezTo>
                  <a:lnTo>
                    <a:pt x="180" y="151"/>
                  </a:lnTo>
                  <a:lnTo>
                    <a:pt x="215" y="187"/>
                  </a:lnTo>
                  <a:lnTo>
                    <a:pt x="269" y="205"/>
                  </a:lnTo>
                  <a:lnTo>
                    <a:pt x="287" y="223"/>
                  </a:lnTo>
                  <a:cubicBezTo>
                    <a:pt x="305" y="240"/>
                    <a:pt x="323" y="258"/>
                    <a:pt x="341" y="294"/>
                  </a:cubicBezTo>
                  <a:cubicBezTo>
                    <a:pt x="350" y="303"/>
                    <a:pt x="363" y="308"/>
                    <a:pt x="379" y="308"/>
                  </a:cubicBezTo>
                  <a:cubicBezTo>
                    <a:pt x="394" y="308"/>
                    <a:pt x="412" y="303"/>
                    <a:pt x="430" y="294"/>
                  </a:cubicBezTo>
                  <a:cubicBezTo>
                    <a:pt x="448" y="276"/>
                    <a:pt x="448" y="240"/>
                    <a:pt x="430" y="205"/>
                  </a:cubicBezTo>
                  <a:cubicBezTo>
                    <a:pt x="341" y="97"/>
                    <a:pt x="215" y="26"/>
                    <a:pt x="90" y="8"/>
                  </a:cubicBezTo>
                  <a:cubicBezTo>
                    <a:pt x="80" y="3"/>
                    <a:pt x="71" y="1"/>
                    <a:pt x="6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6410771" y="1037177"/>
              <a:ext cx="98255" cy="72466"/>
            </a:xfrm>
            <a:custGeom>
              <a:avLst/>
              <a:gdLst/>
              <a:ahLst/>
              <a:cxnLst/>
              <a:rect l="l" t="t" r="r" b="b"/>
              <a:pathLst>
                <a:path w="842" h="621" extrusionOk="0">
                  <a:moveTo>
                    <a:pt x="422" y="0"/>
                  </a:moveTo>
                  <a:cubicBezTo>
                    <a:pt x="359" y="0"/>
                    <a:pt x="296" y="9"/>
                    <a:pt x="233" y="30"/>
                  </a:cubicBezTo>
                  <a:cubicBezTo>
                    <a:pt x="144" y="48"/>
                    <a:pt x="54" y="102"/>
                    <a:pt x="18" y="191"/>
                  </a:cubicBezTo>
                  <a:cubicBezTo>
                    <a:pt x="1" y="227"/>
                    <a:pt x="1" y="245"/>
                    <a:pt x="36" y="263"/>
                  </a:cubicBezTo>
                  <a:cubicBezTo>
                    <a:pt x="44" y="270"/>
                    <a:pt x="54" y="274"/>
                    <a:pt x="65" y="274"/>
                  </a:cubicBezTo>
                  <a:cubicBezTo>
                    <a:pt x="81" y="274"/>
                    <a:pt x="97" y="266"/>
                    <a:pt x="108" y="245"/>
                  </a:cubicBezTo>
                  <a:cubicBezTo>
                    <a:pt x="144" y="191"/>
                    <a:pt x="197" y="155"/>
                    <a:pt x="269" y="137"/>
                  </a:cubicBezTo>
                  <a:cubicBezTo>
                    <a:pt x="321" y="116"/>
                    <a:pt x="374" y="108"/>
                    <a:pt x="426" y="108"/>
                  </a:cubicBezTo>
                  <a:cubicBezTo>
                    <a:pt x="463" y="108"/>
                    <a:pt x="500" y="112"/>
                    <a:pt x="537" y="119"/>
                  </a:cubicBezTo>
                  <a:cubicBezTo>
                    <a:pt x="716" y="191"/>
                    <a:pt x="716" y="424"/>
                    <a:pt x="716" y="567"/>
                  </a:cubicBezTo>
                  <a:cubicBezTo>
                    <a:pt x="716" y="603"/>
                    <a:pt x="748" y="621"/>
                    <a:pt x="779" y="621"/>
                  </a:cubicBezTo>
                  <a:cubicBezTo>
                    <a:pt x="810" y="621"/>
                    <a:pt x="842" y="603"/>
                    <a:pt x="842" y="567"/>
                  </a:cubicBezTo>
                  <a:cubicBezTo>
                    <a:pt x="842" y="442"/>
                    <a:pt x="824" y="334"/>
                    <a:pt x="770" y="209"/>
                  </a:cubicBezTo>
                  <a:cubicBezTo>
                    <a:pt x="734" y="119"/>
                    <a:pt x="663" y="48"/>
                    <a:pt x="555" y="12"/>
                  </a:cubicBezTo>
                  <a:cubicBezTo>
                    <a:pt x="511" y="5"/>
                    <a:pt x="466" y="0"/>
                    <a:pt x="42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7523791" y="1167055"/>
              <a:ext cx="130462" cy="93354"/>
            </a:xfrm>
            <a:custGeom>
              <a:avLst/>
              <a:gdLst/>
              <a:ahLst/>
              <a:cxnLst/>
              <a:rect l="l" t="t" r="r" b="b"/>
              <a:pathLst>
                <a:path w="1118" h="800" extrusionOk="0">
                  <a:moveTo>
                    <a:pt x="664" y="1"/>
                  </a:moveTo>
                  <a:cubicBezTo>
                    <a:pt x="546" y="1"/>
                    <a:pt x="429" y="33"/>
                    <a:pt x="323" y="98"/>
                  </a:cubicBezTo>
                  <a:cubicBezTo>
                    <a:pt x="108" y="241"/>
                    <a:pt x="1" y="510"/>
                    <a:pt x="36" y="760"/>
                  </a:cubicBezTo>
                  <a:cubicBezTo>
                    <a:pt x="43" y="787"/>
                    <a:pt x="63" y="799"/>
                    <a:pt x="84" y="799"/>
                  </a:cubicBezTo>
                  <a:cubicBezTo>
                    <a:pt x="118" y="799"/>
                    <a:pt x="155" y="769"/>
                    <a:pt x="144" y="724"/>
                  </a:cubicBezTo>
                  <a:cubicBezTo>
                    <a:pt x="126" y="510"/>
                    <a:pt x="215" y="313"/>
                    <a:pt x="394" y="188"/>
                  </a:cubicBezTo>
                  <a:cubicBezTo>
                    <a:pt x="481" y="140"/>
                    <a:pt x="576" y="117"/>
                    <a:pt x="669" y="117"/>
                  </a:cubicBezTo>
                  <a:cubicBezTo>
                    <a:pt x="787" y="117"/>
                    <a:pt x="903" y="153"/>
                    <a:pt x="1003" y="223"/>
                  </a:cubicBezTo>
                  <a:cubicBezTo>
                    <a:pt x="1017" y="234"/>
                    <a:pt x="1030" y="238"/>
                    <a:pt x="1042" y="238"/>
                  </a:cubicBezTo>
                  <a:cubicBezTo>
                    <a:pt x="1091" y="238"/>
                    <a:pt x="1118" y="163"/>
                    <a:pt x="1074" y="134"/>
                  </a:cubicBezTo>
                  <a:cubicBezTo>
                    <a:pt x="948" y="46"/>
                    <a:pt x="805" y="1"/>
                    <a:pt x="66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2"/>
            <p:cNvSpPr/>
            <p:nvPr/>
          </p:nvSpPr>
          <p:spPr>
            <a:xfrm>
              <a:off x="7641768" y="1081170"/>
              <a:ext cx="110508" cy="44927"/>
            </a:xfrm>
            <a:custGeom>
              <a:avLst/>
              <a:gdLst/>
              <a:ahLst/>
              <a:cxnLst/>
              <a:rect l="l" t="t" r="r" b="b"/>
              <a:pathLst>
                <a:path w="947" h="385" extrusionOk="0">
                  <a:moveTo>
                    <a:pt x="383" y="0"/>
                  </a:moveTo>
                  <a:cubicBezTo>
                    <a:pt x="268" y="0"/>
                    <a:pt x="151" y="32"/>
                    <a:pt x="45" y="100"/>
                  </a:cubicBezTo>
                  <a:cubicBezTo>
                    <a:pt x="0" y="130"/>
                    <a:pt x="31" y="198"/>
                    <a:pt x="84" y="198"/>
                  </a:cubicBezTo>
                  <a:cubicBezTo>
                    <a:pt x="94" y="198"/>
                    <a:pt x="105" y="196"/>
                    <a:pt x="117" y="190"/>
                  </a:cubicBezTo>
                  <a:cubicBezTo>
                    <a:pt x="198" y="134"/>
                    <a:pt x="289" y="108"/>
                    <a:pt x="381" y="108"/>
                  </a:cubicBezTo>
                  <a:cubicBezTo>
                    <a:pt x="552" y="108"/>
                    <a:pt x="722" y="199"/>
                    <a:pt x="815" y="351"/>
                  </a:cubicBezTo>
                  <a:cubicBezTo>
                    <a:pt x="833" y="375"/>
                    <a:pt x="855" y="385"/>
                    <a:pt x="875" y="385"/>
                  </a:cubicBezTo>
                  <a:cubicBezTo>
                    <a:pt x="914" y="385"/>
                    <a:pt x="946" y="345"/>
                    <a:pt x="922" y="297"/>
                  </a:cubicBezTo>
                  <a:cubicBezTo>
                    <a:pt x="806" y="111"/>
                    <a:pt x="598" y="0"/>
                    <a:pt x="38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p:nvPr/>
          </p:nvSpPr>
          <p:spPr>
            <a:xfrm>
              <a:off x="6850471" y="1230885"/>
              <a:ext cx="211914" cy="155784"/>
            </a:xfrm>
            <a:custGeom>
              <a:avLst/>
              <a:gdLst/>
              <a:ahLst/>
              <a:cxnLst/>
              <a:rect l="l" t="t" r="r" b="b"/>
              <a:pathLst>
                <a:path w="1816" h="1335" extrusionOk="0">
                  <a:moveTo>
                    <a:pt x="720" y="1"/>
                  </a:moveTo>
                  <a:cubicBezTo>
                    <a:pt x="485" y="1"/>
                    <a:pt x="246" y="80"/>
                    <a:pt x="44" y="249"/>
                  </a:cubicBezTo>
                  <a:cubicBezTo>
                    <a:pt x="1" y="293"/>
                    <a:pt x="40" y="348"/>
                    <a:pt x="85" y="348"/>
                  </a:cubicBezTo>
                  <a:cubicBezTo>
                    <a:pt x="95" y="348"/>
                    <a:pt x="106" y="345"/>
                    <a:pt x="116" y="338"/>
                  </a:cubicBezTo>
                  <a:cubicBezTo>
                    <a:pt x="297" y="191"/>
                    <a:pt x="511" y="121"/>
                    <a:pt x="722" y="121"/>
                  </a:cubicBezTo>
                  <a:cubicBezTo>
                    <a:pt x="1073" y="121"/>
                    <a:pt x="1415" y="314"/>
                    <a:pt x="1583" y="661"/>
                  </a:cubicBezTo>
                  <a:cubicBezTo>
                    <a:pt x="1619" y="732"/>
                    <a:pt x="1655" y="822"/>
                    <a:pt x="1673" y="911"/>
                  </a:cubicBezTo>
                  <a:cubicBezTo>
                    <a:pt x="1673" y="1001"/>
                    <a:pt x="1708" y="1162"/>
                    <a:pt x="1673" y="1233"/>
                  </a:cubicBezTo>
                  <a:cubicBezTo>
                    <a:pt x="1635" y="1284"/>
                    <a:pt x="1659" y="1334"/>
                    <a:pt x="1696" y="1334"/>
                  </a:cubicBezTo>
                  <a:cubicBezTo>
                    <a:pt x="1711" y="1334"/>
                    <a:pt x="1729" y="1326"/>
                    <a:pt x="1744" y="1305"/>
                  </a:cubicBezTo>
                  <a:lnTo>
                    <a:pt x="1726" y="1305"/>
                  </a:lnTo>
                  <a:cubicBezTo>
                    <a:pt x="1780" y="1215"/>
                    <a:pt x="1816" y="1108"/>
                    <a:pt x="1780" y="1018"/>
                  </a:cubicBezTo>
                  <a:cubicBezTo>
                    <a:pt x="1780" y="893"/>
                    <a:pt x="1744" y="786"/>
                    <a:pt x="1708" y="678"/>
                  </a:cubicBezTo>
                  <a:cubicBezTo>
                    <a:pt x="1537" y="245"/>
                    <a:pt x="1134" y="1"/>
                    <a:pt x="72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6923054" y="1060165"/>
              <a:ext cx="97555" cy="68732"/>
            </a:xfrm>
            <a:custGeom>
              <a:avLst/>
              <a:gdLst/>
              <a:ahLst/>
              <a:cxnLst/>
              <a:rect l="l" t="t" r="r" b="b"/>
              <a:pathLst>
                <a:path w="836" h="589" extrusionOk="0">
                  <a:moveTo>
                    <a:pt x="623" y="0"/>
                  </a:moveTo>
                  <a:cubicBezTo>
                    <a:pt x="518" y="0"/>
                    <a:pt x="415" y="33"/>
                    <a:pt x="335" y="101"/>
                  </a:cubicBezTo>
                  <a:cubicBezTo>
                    <a:pt x="192" y="209"/>
                    <a:pt x="102" y="352"/>
                    <a:pt x="13" y="513"/>
                  </a:cubicBezTo>
                  <a:cubicBezTo>
                    <a:pt x="0" y="551"/>
                    <a:pt x="41" y="589"/>
                    <a:pt x="79" y="589"/>
                  </a:cubicBezTo>
                  <a:cubicBezTo>
                    <a:pt x="95" y="589"/>
                    <a:pt x="110" y="582"/>
                    <a:pt x="120" y="567"/>
                  </a:cubicBezTo>
                  <a:cubicBezTo>
                    <a:pt x="174" y="441"/>
                    <a:pt x="263" y="316"/>
                    <a:pt x="371" y="209"/>
                  </a:cubicBezTo>
                  <a:cubicBezTo>
                    <a:pt x="444" y="148"/>
                    <a:pt x="525" y="112"/>
                    <a:pt x="614" y="112"/>
                  </a:cubicBezTo>
                  <a:cubicBezTo>
                    <a:pt x="656" y="112"/>
                    <a:pt x="701" y="120"/>
                    <a:pt x="746" y="137"/>
                  </a:cubicBezTo>
                  <a:cubicBezTo>
                    <a:pt x="764" y="137"/>
                    <a:pt x="800" y="137"/>
                    <a:pt x="818" y="119"/>
                  </a:cubicBezTo>
                  <a:cubicBezTo>
                    <a:pt x="836" y="83"/>
                    <a:pt x="818" y="48"/>
                    <a:pt x="800" y="30"/>
                  </a:cubicBezTo>
                  <a:cubicBezTo>
                    <a:pt x="742" y="11"/>
                    <a:pt x="682" y="0"/>
                    <a:pt x="62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Nhóm 6">
            <a:extLst>
              <a:ext uri="{FF2B5EF4-FFF2-40B4-BE49-F238E27FC236}">
                <a16:creationId xmlns:a16="http://schemas.microsoft.com/office/drawing/2014/main" id="{CEC238B4-7E87-4E98-A5B7-F65C436F1631}"/>
              </a:ext>
            </a:extLst>
          </p:cNvPr>
          <p:cNvGrpSpPr/>
          <p:nvPr/>
        </p:nvGrpSpPr>
        <p:grpSpPr>
          <a:xfrm>
            <a:off x="1145823" y="335791"/>
            <a:ext cx="3971992" cy="923330"/>
            <a:chOff x="797150" y="1332466"/>
            <a:chExt cx="3971992" cy="923330"/>
          </a:xfrm>
        </p:grpSpPr>
        <p:sp>
          <p:nvSpPr>
            <p:cNvPr id="836" name="Google Shape;836;p42"/>
            <p:cNvSpPr/>
            <p:nvPr/>
          </p:nvSpPr>
          <p:spPr>
            <a:xfrm>
              <a:off x="797150" y="1492525"/>
              <a:ext cx="3971992" cy="709326"/>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Hình chữ nhật 134">
              <a:extLst>
                <a:ext uri="{FF2B5EF4-FFF2-40B4-BE49-F238E27FC236}">
                  <a16:creationId xmlns:a16="http://schemas.microsoft.com/office/drawing/2014/main" id="{F813AE7D-1647-41CF-A554-5C88BB3955E1}"/>
                </a:ext>
              </a:extLst>
            </p:cNvPr>
            <p:cNvSpPr/>
            <p:nvPr/>
          </p:nvSpPr>
          <p:spPr>
            <a:xfrm>
              <a:off x="1102156" y="1332466"/>
              <a:ext cx="3248120" cy="923330"/>
            </a:xfrm>
            <a:prstGeom prst="rect">
              <a:avLst/>
            </a:prstGeom>
            <a:noFill/>
          </p:spPr>
          <p:txBody>
            <a:bodyPr wrap="square" lIns="91440" tIns="45720" rIns="91440" bIns="45720">
              <a:spAutoFit/>
            </a:bodyPr>
            <a:lstStyle/>
            <a:p>
              <a:pPr algn="ctr"/>
              <a:r>
                <a:rPr lang="en-US" sz="5400" b="1" dirty="0">
                  <a:ln w="0"/>
                  <a:solidFill>
                    <a:schemeClr val="tx1"/>
                  </a:solidFill>
                  <a:latin typeface="Cambria" panose="02040503050406030204" pitchFamily="18" charset="0"/>
                  <a:ea typeface="Cambria" panose="02040503050406030204" pitchFamily="18" charset="0"/>
                </a:rPr>
                <a:t>Nhiệm vụ</a:t>
              </a:r>
              <a:endParaRPr lang="vi-VN" sz="5400" b="1" cap="none" spc="0" dirty="0">
                <a:ln w="0"/>
                <a:solidFill>
                  <a:schemeClr val="tx1"/>
                </a:solidFill>
                <a:latin typeface="Cambria" panose="02040503050406030204" pitchFamily="18" charset="0"/>
                <a:ea typeface="Cambria" panose="02040503050406030204" pitchFamily="18" charset="0"/>
              </a:endParaRPr>
            </a:p>
          </p:txBody>
        </p:sp>
      </p:grpSp>
      <p:graphicFrame>
        <p:nvGraphicFramePr>
          <p:cNvPr id="8" name="Bảng 8">
            <a:extLst>
              <a:ext uri="{FF2B5EF4-FFF2-40B4-BE49-F238E27FC236}">
                <a16:creationId xmlns:a16="http://schemas.microsoft.com/office/drawing/2014/main" id="{E8D3921E-6F70-4322-9696-0F4B81408AA5}"/>
              </a:ext>
            </a:extLst>
          </p:cNvPr>
          <p:cNvGraphicFramePr>
            <a:graphicFrameLocks noGrp="1"/>
          </p:cNvGraphicFramePr>
          <p:nvPr>
            <p:extLst>
              <p:ext uri="{D42A27DB-BD31-4B8C-83A1-F6EECF244321}">
                <p14:modId xmlns:p14="http://schemas.microsoft.com/office/powerpoint/2010/main" val="4162142937"/>
              </p:ext>
            </p:extLst>
          </p:nvPr>
        </p:nvGraphicFramePr>
        <p:xfrm>
          <a:off x="868528" y="1524226"/>
          <a:ext cx="4547136" cy="2760942"/>
        </p:xfrm>
        <a:graphic>
          <a:graphicData uri="http://schemas.openxmlformats.org/drawingml/2006/table">
            <a:tbl>
              <a:tblPr firstRow="1" bandRow="1">
                <a:tableStyleId>{4C32C15C-B171-4244-979A-167FBE32134A}</a:tableStyleId>
              </a:tblPr>
              <a:tblGrid>
                <a:gridCol w="1136784">
                  <a:extLst>
                    <a:ext uri="{9D8B030D-6E8A-4147-A177-3AD203B41FA5}">
                      <a16:colId xmlns:a16="http://schemas.microsoft.com/office/drawing/2014/main" val="4258820069"/>
                    </a:ext>
                  </a:extLst>
                </a:gridCol>
                <a:gridCol w="1136784">
                  <a:extLst>
                    <a:ext uri="{9D8B030D-6E8A-4147-A177-3AD203B41FA5}">
                      <a16:colId xmlns:a16="http://schemas.microsoft.com/office/drawing/2014/main" val="2649593953"/>
                    </a:ext>
                  </a:extLst>
                </a:gridCol>
                <a:gridCol w="1136784">
                  <a:extLst>
                    <a:ext uri="{9D8B030D-6E8A-4147-A177-3AD203B41FA5}">
                      <a16:colId xmlns:a16="http://schemas.microsoft.com/office/drawing/2014/main" val="3285408825"/>
                    </a:ext>
                  </a:extLst>
                </a:gridCol>
                <a:gridCol w="1136784">
                  <a:extLst>
                    <a:ext uri="{9D8B030D-6E8A-4147-A177-3AD203B41FA5}">
                      <a16:colId xmlns:a16="http://schemas.microsoft.com/office/drawing/2014/main" val="1530860169"/>
                    </a:ext>
                  </a:extLst>
                </a:gridCol>
              </a:tblGrid>
              <a:tr h="1299450">
                <a:tc>
                  <a:txBody>
                    <a:bodyPr/>
                    <a:lstStyle/>
                    <a:p>
                      <a:pPr algn="ctr"/>
                      <a:r>
                        <a:rPr lang="en-US" sz="1800" b="1" dirty="0">
                          <a:latin typeface="Cambria" panose="02040503050406030204" pitchFamily="18" charset="0"/>
                          <a:ea typeface="Cambria" panose="02040503050406030204" pitchFamily="18" charset="0"/>
                        </a:rPr>
                        <a:t>K</a:t>
                      </a:r>
                    </a:p>
                    <a:p>
                      <a:pPr algn="ctr"/>
                      <a:r>
                        <a:rPr lang="en-US" sz="1800" dirty="0">
                          <a:latin typeface="Cambria" panose="02040503050406030204" pitchFamily="18" charset="0"/>
                          <a:ea typeface="Cambria" panose="02040503050406030204" pitchFamily="18" charset="0"/>
                        </a:rPr>
                        <a:t>Điều con đã biết</a:t>
                      </a:r>
                    </a:p>
                  </a:txBody>
                  <a:tcPr>
                    <a:solidFill>
                      <a:schemeClr val="accent1">
                        <a:lumMod val="60000"/>
                        <a:lumOff val="40000"/>
                      </a:schemeClr>
                    </a:solidFill>
                  </a:tcPr>
                </a:tc>
                <a:tc>
                  <a:txBody>
                    <a:bodyPr/>
                    <a:lstStyle/>
                    <a:p>
                      <a:pPr algn="ctr"/>
                      <a:r>
                        <a:rPr lang="en-US" sz="1800" b="1" dirty="0">
                          <a:latin typeface="Cambria" panose="02040503050406030204" pitchFamily="18" charset="0"/>
                          <a:ea typeface="Cambria" panose="02040503050406030204" pitchFamily="18" charset="0"/>
                        </a:rPr>
                        <a:t>W</a:t>
                      </a:r>
                    </a:p>
                    <a:p>
                      <a:pPr algn="ctr"/>
                      <a:r>
                        <a:rPr lang="en-US" sz="1800" dirty="0">
                          <a:latin typeface="Cambria" panose="02040503050406030204" pitchFamily="18" charset="0"/>
                          <a:ea typeface="Cambria" panose="02040503050406030204" pitchFamily="18" charset="0"/>
                        </a:rPr>
                        <a:t>Điều con muốn biết</a:t>
                      </a:r>
                    </a:p>
                  </a:txBody>
                  <a:tcPr>
                    <a:solidFill>
                      <a:schemeClr val="accent1">
                        <a:lumMod val="60000"/>
                        <a:lumOff val="40000"/>
                      </a:schemeClr>
                    </a:solidFill>
                  </a:tcPr>
                </a:tc>
                <a:tc>
                  <a:txBody>
                    <a:bodyPr/>
                    <a:lstStyle/>
                    <a:p>
                      <a:pPr algn="ctr"/>
                      <a:r>
                        <a:rPr lang="en-US" sz="1800" b="1" dirty="0">
                          <a:latin typeface="Cambria" panose="02040503050406030204" pitchFamily="18" charset="0"/>
                          <a:ea typeface="Cambria" panose="02040503050406030204" pitchFamily="18" charset="0"/>
                        </a:rPr>
                        <a:t>L</a:t>
                      </a:r>
                    </a:p>
                    <a:p>
                      <a:pPr algn="ctr"/>
                      <a:r>
                        <a:rPr lang="en-US" sz="1800" dirty="0">
                          <a:latin typeface="Cambria" panose="02040503050406030204" pitchFamily="18" charset="0"/>
                          <a:ea typeface="Cambria" panose="02040503050406030204" pitchFamily="18" charset="0"/>
                        </a:rPr>
                        <a:t>Điều con học được</a:t>
                      </a:r>
                    </a:p>
                  </a:txBody>
                  <a:tcPr>
                    <a:solidFill>
                      <a:schemeClr val="accent1">
                        <a:lumMod val="60000"/>
                        <a:lumOff val="40000"/>
                      </a:schemeClr>
                    </a:solidFill>
                  </a:tcPr>
                </a:tc>
                <a:tc>
                  <a:txBody>
                    <a:bodyPr/>
                    <a:lstStyle/>
                    <a:p>
                      <a:pPr algn="ctr"/>
                      <a:r>
                        <a:rPr lang="en-US" sz="1800" b="1" dirty="0">
                          <a:latin typeface="Cambria" panose="02040503050406030204" pitchFamily="18" charset="0"/>
                          <a:ea typeface="Cambria" panose="02040503050406030204" pitchFamily="18" charset="0"/>
                        </a:rPr>
                        <a:t>T</a:t>
                      </a:r>
                    </a:p>
                    <a:p>
                      <a:pPr algn="ctr"/>
                      <a:r>
                        <a:rPr lang="en-US" sz="1800" dirty="0">
                          <a:latin typeface="Cambria" panose="02040503050406030204" pitchFamily="18" charset="0"/>
                          <a:ea typeface="Cambria" panose="02040503050406030204" pitchFamily="18" charset="0"/>
                        </a:rPr>
                        <a:t>Điều con dạy lại các bạn</a:t>
                      </a:r>
                    </a:p>
                  </a:txBody>
                  <a:tcPr>
                    <a:solidFill>
                      <a:schemeClr val="accent1">
                        <a:lumMod val="60000"/>
                        <a:lumOff val="40000"/>
                      </a:schemeClr>
                    </a:solidFill>
                  </a:tcPr>
                </a:tc>
                <a:extLst>
                  <a:ext uri="{0D108BD9-81ED-4DB2-BD59-A6C34878D82A}">
                    <a16:rowId xmlns:a16="http://schemas.microsoft.com/office/drawing/2014/main" val="3721263874"/>
                  </a:ext>
                </a:extLst>
              </a:tr>
              <a:tr h="1461492">
                <a:tc>
                  <a:txBody>
                    <a:bodyPr/>
                    <a:lstStyle/>
                    <a:p>
                      <a:pPr algn="ctr"/>
                      <a:endParaRPr lang="en-US" sz="1800">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pPr algn="ctr"/>
                      <a:endParaRPr lang="en-US" sz="1800">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pPr algn="ctr"/>
                      <a:endParaRPr lang="en-US" sz="1800">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pPr algn="ctr"/>
                      <a:endParaRPr lang="en-US" sz="1800" dirty="0">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72705592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39"/>
                                        </p:tgtEl>
                                        <p:attrNameLst>
                                          <p:attrName>style.visibility</p:attrName>
                                        </p:attrNameLst>
                                      </p:cBhvr>
                                      <p:to>
                                        <p:strVal val="visible"/>
                                      </p:to>
                                    </p:set>
                                    <p:animEffect transition="in" filter="wipe(up)">
                                      <p:cBhvr>
                                        <p:cTn id="13" dur="500"/>
                                        <p:tgtEl>
                                          <p:spTgt spid="839"/>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4" name="Nhóm 3">
            <a:extLst>
              <a:ext uri="{FF2B5EF4-FFF2-40B4-BE49-F238E27FC236}">
                <a16:creationId xmlns:a16="http://schemas.microsoft.com/office/drawing/2014/main" id="{5B7D438E-A0A4-4485-BA48-504C7E97E0DC}"/>
              </a:ext>
            </a:extLst>
          </p:cNvPr>
          <p:cNvGrpSpPr/>
          <p:nvPr/>
        </p:nvGrpSpPr>
        <p:grpSpPr>
          <a:xfrm>
            <a:off x="676882" y="254446"/>
            <a:ext cx="6973312" cy="501572"/>
            <a:chOff x="2505650" y="340927"/>
            <a:chExt cx="4789281" cy="501572"/>
          </a:xfrm>
        </p:grpSpPr>
        <p:sp>
          <p:nvSpPr>
            <p:cNvPr id="977" name="Google Shape;977;p44"/>
            <p:cNvSpPr/>
            <p:nvPr/>
          </p:nvSpPr>
          <p:spPr>
            <a:xfrm>
              <a:off x="2505650" y="386925"/>
              <a:ext cx="4789281" cy="455574"/>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Hình chữ nhật 32">
              <a:extLst>
                <a:ext uri="{FF2B5EF4-FFF2-40B4-BE49-F238E27FC236}">
                  <a16:creationId xmlns:a16="http://schemas.microsoft.com/office/drawing/2014/main" id="{EEB114E4-445D-4E17-BD36-5058CCEA4AC5}"/>
                </a:ext>
              </a:extLst>
            </p:cNvPr>
            <p:cNvSpPr/>
            <p:nvPr/>
          </p:nvSpPr>
          <p:spPr>
            <a:xfrm>
              <a:off x="2579569" y="340927"/>
              <a:ext cx="4414441" cy="461665"/>
            </a:xfrm>
            <a:prstGeom prst="rect">
              <a:avLst/>
            </a:prstGeom>
            <a:noFill/>
          </p:spPr>
          <p:txBody>
            <a:bodyPr wrap="square" lIns="91440" tIns="45720" rIns="91440" bIns="45720">
              <a:spAutoFit/>
            </a:bodyPr>
            <a:lstStyle/>
            <a:p>
              <a:r>
                <a:rPr lang="en-US" sz="2400" b="1" dirty="0">
                  <a:ln w="0"/>
                  <a:solidFill>
                    <a:schemeClr val="bg1"/>
                  </a:solidFill>
                  <a:latin typeface="Cambria" panose="02040503050406030204" pitchFamily="18" charset="0"/>
                  <a:ea typeface="Cambria" panose="02040503050406030204" pitchFamily="18" charset="0"/>
                </a:rPr>
                <a:t>1. Các lỗi dùng từ có thể mắc trong tiếng Việt</a:t>
              </a:r>
              <a:endParaRPr lang="vi-VN" sz="2400" b="1" cap="none" spc="0" dirty="0">
                <a:ln w="0"/>
                <a:solidFill>
                  <a:schemeClr val="bg1"/>
                </a:solidFill>
                <a:latin typeface="Cambria" panose="02040503050406030204" pitchFamily="18" charset="0"/>
                <a:ea typeface="Cambria" panose="02040503050406030204" pitchFamily="18" charset="0"/>
              </a:endParaRPr>
            </a:p>
          </p:txBody>
        </p:sp>
      </p:grpSp>
      <p:grpSp>
        <p:nvGrpSpPr>
          <p:cNvPr id="23" name="Nhóm 22">
            <a:extLst>
              <a:ext uri="{FF2B5EF4-FFF2-40B4-BE49-F238E27FC236}">
                <a16:creationId xmlns:a16="http://schemas.microsoft.com/office/drawing/2014/main" id="{B2BA3464-B269-4DFA-8FCE-F8D96300EEAA}"/>
              </a:ext>
            </a:extLst>
          </p:cNvPr>
          <p:cNvGrpSpPr/>
          <p:nvPr/>
        </p:nvGrpSpPr>
        <p:grpSpPr>
          <a:xfrm>
            <a:off x="326911" y="1022084"/>
            <a:ext cx="2595706" cy="3465604"/>
            <a:chOff x="326911" y="1022084"/>
            <a:chExt cx="2595706" cy="3465604"/>
          </a:xfrm>
        </p:grpSpPr>
        <p:grpSp>
          <p:nvGrpSpPr>
            <p:cNvPr id="19" name="Nhóm 18">
              <a:extLst>
                <a:ext uri="{FF2B5EF4-FFF2-40B4-BE49-F238E27FC236}">
                  <a16:creationId xmlns:a16="http://schemas.microsoft.com/office/drawing/2014/main" id="{6520ED1E-6E66-4D92-8972-6CD01C3932EF}"/>
                </a:ext>
              </a:extLst>
            </p:cNvPr>
            <p:cNvGrpSpPr/>
            <p:nvPr/>
          </p:nvGrpSpPr>
          <p:grpSpPr>
            <a:xfrm>
              <a:off x="1141840" y="1022084"/>
              <a:ext cx="947839" cy="894278"/>
              <a:chOff x="1493700" y="1753324"/>
              <a:chExt cx="947839" cy="894278"/>
            </a:xfrm>
          </p:grpSpPr>
          <p:sp>
            <p:nvSpPr>
              <p:cNvPr id="985" name="Google Shape;985;p44"/>
              <p:cNvSpPr/>
              <p:nvPr/>
            </p:nvSpPr>
            <p:spPr>
              <a:xfrm>
                <a:off x="1493700" y="1753324"/>
                <a:ext cx="947839" cy="894278"/>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a:off x="1726748" y="1966888"/>
                <a:ext cx="499755" cy="467161"/>
              </a:xfrm>
              <a:custGeom>
                <a:avLst/>
                <a:gdLst/>
                <a:ahLst/>
                <a:cxnLst/>
                <a:rect l="l" t="t" r="r" b="b"/>
                <a:pathLst>
                  <a:path w="12067" h="11280" extrusionOk="0">
                    <a:moveTo>
                      <a:pt x="5986" y="757"/>
                    </a:moveTo>
                    <a:cubicBezTo>
                      <a:pt x="7656" y="757"/>
                      <a:pt x="9011" y="2049"/>
                      <a:pt x="9137" y="3718"/>
                    </a:cubicBezTo>
                    <a:cubicBezTo>
                      <a:pt x="8822" y="3624"/>
                      <a:pt x="8475" y="3561"/>
                      <a:pt x="8066" y="3561"/>
                    </a:cubicBezTo>
                    <a:cubicBezTo>
                      <a:pt x="7278" y="3561"/>
                      <a:pt x="6585" y="3781"/>
                      <a:pt x="5955" y="4191"/>
                    </a:cubicBezTo>
                    <a:cubicBezTo>
                      <a:pt x="5356" y="3781"/>
                      <a:pt x="4632" y="3561"/>
                      <a:pt x="3844" y="3561"/>
                    </a:cubicBezTo>
                    <a:cubicBezTo>
                      <a:pt x="3466" y="3561"/>
                      <a:pt x="3119" y="3592"/>
                      <a:pt x="2773" y="3718"/>
                    </a:cubicBezTo>
                    <a:cubicBezTo>
                      <a:pt x="2930" y="2049"/>
                      <a:pt x="4285" y="757"/>
                      <a:pt x="5986" y="757"/>
                    </a:cubicBezTo>
                    <a:close/>
                    <a:moveTo>
                      <a:pt x="3875" y="4254"/>
                    </a:moveTo>
                    <a:cubicBezTo>
                      <a:pt x="4411" y="4254"/>
                      <a:pt x="4915" y="4411"/>
                      <a:pt x="5388" y="4663"/>
                    </a:cubicBezTo>
                    <a:cubicBezTo>
                      <a:pt x="4852" y="5168"/>
                      <a:pt x="4505" y="5829"/>
                      <a:pt x="4285" y="6585"/>
                    </a:cubicBezTo>
                    <a:cubicBezTo>
                      <a:pt x="3560" y="6113"/>
                      <a:pt x="2993" y="5325"/>
                      <a:pt x="2836" y="4411"/>
                    </a:cubicBezTo>
                    <a:cubicBezTo>
                      <a:pt x="3151" y="4317"/>
                      <a:pt x="3497" y="4254"/>
                      <a:pt x="3875" y="4254"/>
                    </a:cubicBezTo>
                    <a:close/>
                    <a:moveTo>
                      <a:pt x="8129" y="4254"/>
                    </a:moveTo>
                    <a:cubicBezTo>
                      <a:pt x="8475" y="4254"/>
                      <a:pt x="8822" y="4317"/>
                      <a:pt x="9137" y="4411"/>
                    </a:cubicBezTo>
                    <a:cubicBezTo>
                      <a:pt x="8979" y="5325"/>
                      <a:pt x="8444" y="6113"/>
                      <a:pt x="7687" y="6585"/>
                    </a:cubicBezTo>
                    <a:cubicBezTo>
                      <a:pt x="7498" y="5829"/>
                      <a:pt x="7089" y="5168"/>
                      <a:pt x="6585" y="4663"/>
                    </a:cubicBezTo>
                    <a:cubicBezTo>
                      <a:pt x="7026" y="4411"/>
                      <a:pt x="7561" y="4254"/>
                      <a:pt x="8129" y="4254"/>
                    </a:cubicBezTo>
                    <a:close/>
                    <a:moveTo>
                      <a:pt x="5986" y="5042"/>
                    </a:moveTo>
                    <a:cubicBezTo>
                      <a:pt x="6490" y="5514"/>
                      <a:pt x="6900" y="6144"/>
                      <a:pt x="7026" y="6900"/>
                    </a:cubicBezTo>
                    <a:cubicBezTo>
                      <a:pt x="6648" y="7026"/>
                      <a:pt x="6364" y="7058"/>
                      <a:pt x="5986" y="7058"/>
                    </a:cubicBezTo>
                    <a:cubicBezTo>
                      <a:pt x="5640" y="7058"/>
                      <a:pt x="5293" y="7026"/>
                      <a:pt x="4978" y="6900"/>
                    </a:cubicBezTo>
                    <a:cubicBezTo>
                      <a:pt x="5073" y="6176"/>
                      <a:pt x="5451" y="5514"/>
                      <a:pt x="5986" y="5042"/>
                    </a:cubicBezTo>
                    <a:close/>
                    <a:moveTo>
                      <a:pt x="4915" y="7625"/>
                    </a:moveTo>
                    <a:lnTo>
                      <a:pt x="4915" y="7625"/>
                    </a:lnTo>
                    <a:cubicBezTo>
                      <a:pt x="5230" y="7688"/>
                      <a:pt x="5608" y="7782"/>
                      <a:pt x="5986" y="7782"/>
                    </a:cubicBezTo>
                    <a:cubicBezTo>
                      <a:pt x="6333" y="7782"/>
                      <a:pt x="6711" y="7719"/>
                      <a:pt x="7057" y="7625"/>
                    </a:cubicBezTo>
                    <a:lnTo>
                      <a:pt x="7057" y="7625"/>
                    </a:lnTo>
                    <a:cubicBezTo>
                      <a:pt x="6963" y="8476"/>
                      <a:pt x="6585" y="9232"/>
                      <a:pt x="5986" y="9767"/>
                    </a:cubicBezTo>
                    <a:cubicBezTo>
                      <a:pt x="5388" y="9232"/>
                      <a:pt x="5010" y="8476"/>
                      <a:pt x="4915" y="7625"/>
                    </a:cubicBezTo>
                    <a:close/>
                    <a:moveTo>
                      <a:pt x="2206" y="4726"/>
                    </a:moveTo>
                    <a:cubicBezTo>
                      <a:pt x="2458" y="5892"/>
                      <a:pt x="3245" y="6837"/>
                      <a:pt x="4222" y="7373"/>
                    </a:cubicBezTo>
                    <a:lnTo>
                      <a:pt x="4222" y="7467"/>
                    </a:lnTo>
                    <a:cubicBezTo>
                      <a:pt x="4222" y="8570"/>
                      <a:pt x="4663" y="9515"/>
                      <a:pt x="5388" y="10208"/>
                    </a:cubicBezTo>
                    <a:cubicBezTo>
                      <a:pt x="4915" y="10460"/>
                      <a:pt x="4411" y="10555"/>
                      <a:pt x="3875" y="10555"/>
                    </a:cubicBezTo>
                    <a:cubicBezTo>
                      <a:pt x="2080" y="10555"/>
                      <a:pt x="662" y="9137"/>
                      <a:pt x="662" y="7404"/>
                    </a:cubicBezTo>
                    <a:cubicBezTo>
                      <a:pt x="662" y="6270"/>
                      <a:pt x="1260" y="5294"/>
                      <a:pt x="2206" y="4726"/>
                    </a:cubicBezTo>
                    <a:close/>
                    <a:moveTo>
                      <a:pt x="9735" y="4695"/>
                    </a:moveTo>
                    <a:cubicBezTo>
                      <a:pt x="10649" y="5262"/>
                      <a:pt x="11279" y="6239"/>
                      <a:pt x="11279" y="7373"/>
                    </a:cubicBezTo>
                    <a:cubicBezTo>
                      <a:pt x="11279" y="9137"/>
                      <a:pt x="9861" y="10555"/>
                      <a:pt x="8066" y="10555"/>
                    </a:cubicBezTo>
                    <a:cubicBezTo>
                      <a:pt x="7530" y="10555"/>
                      <a:pt x="7026" y="10397"/>
                      <a:pt x="6553" y="10177"/>
                    </a:cubicBezTo>
                    <a:cubicBezTo>
                      <a:pt x="7246" y="9452"/>
                      <a:pt x="7719" y="8476"/>
                      <a:pt x="7719" y="7404"/>
                    </a:cubicBezTo>
                    <a:lnTo>
                      <a:pt x="7719" y="7341"/>
                    </a:lnTo>
                    <a:cubicBezTo>
                      <a:pt x="8759" y="6837"/>
                      <a:pt x="9515" y="5892"/>
                      <a:pt x="9735" y="4695"/>
                    </a:cubicBezTo>
                    <a:close/>
                    <a:moveTo>
                      <a:pt x="5986" y="1"/>
                    </a:moveTo>
                    <a:cubicBezTo>
                      <a:pt x="3875" y="1"/>
                      <a:pt x="2143" y="1734"/>
                      <a:pt x="2143" y="3876"/>
                    </a:cubicBezTo>
                    <a:lnTo>
                      <a:pt x="2143" y="3939"/>
                    </a:lnTo>
                    <a:cubicBezTo>
                      <a:pt x="882" y="4569"/>
                      <a:pt x="0" y="5892"/>
                      <a:pt x="0" y="7404"/>
                    </a:cubicBezTo>
                    <a:cubicBezTo>
                      <a:pt x="0" y="9547"/>
                      <a:pt x="1733" y="11279"/>
                      <a:pt x="3907" y="11279"/>
                    </a:cubicBezTo>
                    <a:cubicBezTo>
                      <a:pt x="4695" y="11279"/>
                      <a:pt x="5388" y="11027"/>
                      <a:pt x="6018" y="10649"/>
                    </a:cubicBezTo>
                    <a:cubicBezTo>
                      <a:pt x="6616" y="11027"/>
                      <a:pt x="7372" y="11279"/>
                      <a:pt x="8160" y="11279"/>
                    </a:cubicBezTo>
                    <a:cubicBezTo>
                      <a:pt x="10271" y="11279"/>
                      <a:pt x="12067" y="9547"/>
                      <a:pt x="12067" y="7404"/>
                    </a:cubicBezTo>
                    <a:cubicBezTo>
                      <a:pt x="11972" y="5924"/>
                      <a:pt x="11122" y="4632"/>
                      <a:pt x="9861" y="3939"/>
                    </a:cubicBezTo>
                    <a:lnTo>
                      <a:pt x="9861" y="3876"/>
                    </a:lnTo>
                    <a:cubicBezTo>
                      <a:pt x="9861" y="1734"/>
                      <a:pt x="8129" y="1"/>
                      <a:pt x="5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Hình chữ nhật 49">
              <a:extLst>
                <a:ext uri="{FF2B5EF4-FFF2-40B4-BE49-F238E27FC236}">
                  <a16:creationId xmlns:a16="http://schemas.microsoft.com/office/drawing/2014/main" id="{CD2FD4DC-33D1-437A-919E-658270E24D3B}"/>
                </a:ext>
              </a:extLst>
            </p:cNvPr>
            <p:cNvSpPr/>
            <p:nvPr/>
          </p:nvSpPr>
          <p:spPr>
            <a:xfrm>
              <a:off x="947967" y="2208229"/>
              <a:ext cx="1353593" cy="461665"/>
            </a:xfrm>
            <a:prstGeom prst="rect">
              <a:avLst/>
            </a:prstGeom>
            <a:noFill/>
          </p:spPr>
          <p:txBody>
            <a:bodyPr wrap="square" lIns="91440" tIns="45720" rIns="91440" bIns="45720">
              <a:spAutoFit/>
            </a:bodyPr>
            <a:lstStyle/>
            <a:p>
              <a:pPr algn="ctr"/>
              <a:r>
                <a:rPr lang="en-US" sz="2400" b="1" dirty="0">
                  <a:ln w="0"/>
                  <a:solidFill>
                    <a:schemeClr val="accent2">
                      <a:lumMod val="75000"/>
                    </a:schemeClr>
                  </a:solidFill>
                  <a:latin typeface="Cambria" panose="02040503050406030204" pitchFamily="18" charset="0"/>
                  <a:ea typeface="Cambria" panose="02040503050406030204" pitchFamily="18" charset="0"/>
                </a:rPr>
                <a:t>LẶP TỪ</a:t>
              </a:r>
              <a:endParaRPr lang="vi-VN" sz="2400" b="1" cap="none" spc="0" dirty="0">
                <a:ln w="0"/>
                <a:solidFill>
                  <a:schemeClr val="accent2">
                    <a:lumMod val="75000"/>
                  </a:schemeClr>
                </a:solidFill>
                <a:latin typeface="Cambria" panose="02040503050406030204" pitchFamily="18" charset="0"/>
                <a:ea typeface="Cambria" panose="02040503050406030204" pitchFamily="18" charset="0"/>
              </a:endParaRPr>
            </a:p>
          </p:txBody>
        </p:sp>
        <p:sp>
          <p:nvSpPr>
            <p:cNvPr id="52" name="Hộp Văn bản 51">
              <a:extLst>
                <a:ext uri="{FF2B5EF4-FFF2-40B4-BE49-F238E27FC236}">
                  <a16:creationId xmlns:a16="http://schemas.microsoft.com/office/drawing/2014/main" id="{70522FA2-60F7-4AEE-8FC1-55B168E1D36F}"/>
                </a:ext>
              </a:extLst>
            </p:cNvPr>
            <p:cNvSpPr txBox="1"/>
            <p:nvPr/>
          </p:nvSpPr>
          <p:spPr>
            <a:xfrm>
              <a:off x="326911" y="2856472"/>
              <a:ext cx="2595706" cy="1631216"/>
            </a:xfrm>
            <a:prstGeom prst="rect">
              <a:avLst/>
            </a:prstGeom>
            <a:noFill/>
          </p:spPr>
          <p:txBody>
            <a:bodyPr wrap="square">
              <a:spAutoFit/>
            </a:bodyPr>
            <a:lstStyle/>
            <a:p>
              <a:pPr algn="just">
                <a:spcAft>
                  <a:spcPts val="800"/>
                </a:spcAft>
              </a:pPr>
              <a:r>
                <a:rPr lang="en-US" sz="2000" dirty="0">
                  <a:effectLst/>
                  <a:latin typeface="Cambria" panose="02040503050406030204" pitchFamily="18" charset="0"/>
                  <a:ea typeface="Cambria" panose="02040503050406030204" pitchFamily="18" charset="0"/>
                  <a:cs typeface="Times New Roman" panose="02020603050405020304" pitchFamily="18" charset="0"/>
                </a:rPr>
                <a:t>Về mặt hình thức, lỗi lặp từ giống với các biện pháp tu từ điệp ngữ hoặc phép lặp để liên kết câu.</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1" name="Nhóm 20">
            <a:extLst>
              <a:ext uri="{FF2B5EF4-FFF2-40B4-BE49-F238E27FC236}">
                <a16:creationId xmlns:a16="http://schemas.microsoft.com/office/drawing/2014/main" id="{646B7570-7D90-4AA3-B987-7CF2049140F3}"/>
              </a:ext>
            </a:extLst>
          </p:cNvPr>
          <p:cNvGrpSpPr/>
          <p:nvPr/>
        </p:nvGrpSpPr>
        <p:grpSpPr>
          <a:xfrm>
            <a:off x="2922618" y="1002552"/>
            <a:ext cx="3298767" cy="3820972"/>
            <a:chOff x="2828933" y="1004811"/>
            <a:chExt cx="3298767" cy="3820972"/>
          </a:xfrm>
        </p:grpSpPr>
        <p:grpSp>
          <p:nvGrpSpPr>
            <p:cNvPr id="18" name="Nhóm 17">
              <a:extLst>
                <a:ext uri="{FF2B5EF4-FFF2-40B4-BE49-F238E27FC236}">
                  <a16:creationId xmlns:a16="http://schemas.microsoft.com/office/drawing/2014/main" id="{4656A4F6-A4FD-48BC-8EB6-BE8DD77B0FED}"/>
                </a:ext>
              </a:extLst>
            </p:cNvPr>
            <p:cNvGrpSpPr/>
            <p:nvPr/>
          </p:nvGrpSpPr>
          <p:grpSpPr>
            <a:xfrm>
              <a:off x="4004395" y="1004811"/>
              <a:ext cx="947839" cy="894278"/>
              <a:chOff x="4098080" y="1753325"/>
              <a:chExt cx="947839" cy="894278"/>
            </a:xfrm>
          </p:grpSpPr>
          <p:sp>
            <p:nvSpPr>
              <p:cNvPr id="986" name="Google Shape;986;p44"/>
              <p:cNvSpPr/>
              <p:nvPr/>
            </p:nvSpPr>
            <p:spPr>
              <a:xfrm>
                <a:off x="4098080" y="1753325"/>
                <a:ext cx="947839" cy="894278"/>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44"/>
              <p:cNvGrpSpPr/>
              <p:nvPr/>
            </p:nvGrpSpPr>
            <p:grpSpPr>
              <a:xfrm>
                <a:off x="4339009" y="1968588"/>
                <a:ext cx="465982" cy="463728"/>
                <a:chOff x="4339009" y="1968588"/>
                <a:chExt cx="465982" cy="463728"/>
              </a:xfrm>
            </p:grpSpPr>
            <p:sp>
              <p:nvSpPr>
                <p:cNvPr id="999" name="Google Shape;999;p44"/>
                <p:cNvSpPr/>
                <p:nvPr/>
              </p:nvSpPr>
              <p:spPr>
                <a:xfrm>
                  <a:off x="4399986" y="1968588"/>
                  <a:ext cx="336666" cy="463728"/>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4"/>
                <p:cNvSpPr/>
                <p:nvPr/>
              </p:nvSpPr>
              <p:spPr>
                <a:xfrm>
                  <a:off x="4339009" y="2132244"/>
                  <a:ext cx="56137" cy="26868"/>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4"/>
                <p:cNvSpPr/>
                <p:nvPr/>
              </p:nvSpPr>
              <p:spPr>
                <a:xfrm>
                  <a:off x="4342648" y="2039556"/>
                  <a:ext cx="48858" cy="4669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4"/>
                <p:cNvSpPr/>
                <p:nvPr/>
              </p:nvSpPr>
              <p:spPr>
                <a:xfrm>
                  <a:off x="4342648" y="2204218"/>
                  <a:ext cx="48858" cy="4669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4750054" y="2131044"/>
                  <a:ext cx="54937" cy="28068"/>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4752493" y="2039556"/>
                  <a:ext cx="48820" cy="48510"/>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4752493" y="2204218"/>
                  <a:ext cx="48820" cy="4669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 name="Hình chữ nhật 52">
              <a:extLst>
                <a:ext uri="{FF2B5EF4-FFF2-40B4-BE49-F238E27FC236}">
                  <a16:creationId xmlns:a16="http://schemas.microsoft.com/office/drawing/2014/main" id="{44E8F7ED-43EC-4799-A0F3-C6F1E589C84D}"/>
                </a:ext>
              </a:extLst>
            </p:cNvPr>
            <p:cNvSpPr/>
            <p:nvPr/>
          </p:nvSpPr>
          <p:spPr>
            <a:xfrm>
              <a:off x="3275157" y="2006291"/>
              <a:ext cx="2338939" cy="830997"/>
            </a:xfrm>
            <a:prstGeom prst="rect">
              <a:avLst/>
            </a:prstGeom>
            <a:noFill/>
          </p:spPr>
          <p:txBody>
            <a:bodyPr wrap="square" lIns="91440" tIns="45720" rIns="91440" bIns="45720">
              <a:spAutoFit/>
            </a:bodyPr>
            <a:lstStyle/>
            <a:p>
              <a:pPr algn="ctr"/>
              <a:r>
                <a:rPr lang="en-US" sz="2400" b="1" dirty="0">
                  <a:ln w="0"/>
                  <a:solidFill>
                    <a:schemeClr val="accent2">
                      <a:lumMod val="75000"/>
                    </a:schemeClr>
                  </a:solidFill>
                  <a:latin typeface="Cambria" panose="02040503050406030204" pitchFamily="18" charset="0"/>
                  <a:ea typeface="Cambria" panose="02040503050406030204" pitchFamily="18" charset="0"/>
                </a:rPr>
                <a:t>LẪN LỘN CÁC TỪ GẦN ÂM</a:t>
              </a:r>
              <a:endParaRPr lang="vi-VN" sz="2400" b="1" cap="none" spc="0" dirty="0">
                <a:ln w="0"/>
                <a:solidFill>
                  <a:schemeClr val="accent2">
                    <a:lumMod val="75000"/>
                  </a:schemeClr>
                </a:solidFill>
                <a:latin typeface="Cambria" panose="02040503050406030204" pitchFamily="18" charset="0"/>
                <a:ea typeface="Cambria" panose="02040503050406030204" pitchFamily="18" charset="0"/>
              </a:endParaRPr>
            </a:p>
          </p:txBody>
        </p:sp>
        <p:sp>
          <p:nvSpPr>
            <p:cNvPr id="54" name="Hộp Văn bản 53">
              <a:extLst>
                <a:ext uri="{FF2B5EF4-FFF2-40B4-BE49-F238E27FC236}">
                  <a16:creationId xmlns:a16="http://schemas.microsoft.com/office/drawing/2014/main" id="{E22A093F-E311-47DB-911F-0C0B77D63E4F}"/>
                </a:ext>
              </a:extLst>
            </p:cNvPr>
            <p:cNvSpPr txBox="1"/>
            <p:nvPr/>
          </p:nvSpPr>
          <p:spPr>
            <a:xfrm>
              <a:off x="2828933" y="2886791"/>
              <a:ext cx="3298767" cy="1938992"/>
            </a:xfrm>
            <a:prstGeom prst="rect">
              <a:avLst/>
            </a:prstGeom>
            <a:noFill/>
          </p:spPr>
          <p:txBody>
            <a:bodyPr wrap="square">
              <a:spAutoFit/>
            </a:bodyPr>
            <a:lstStyle/>
            <a:p>
              <a:pPr algn="just">
                <a:spcAft>
                  <a:spcPts val="800"/>
                </a:spcAft>
              </a:pPr>
              <a:r>
                <a:rPr lang="en-US" sz="2000" dirty="0">
                  <a:latin typeface="Cambria" panose="02040503050406030204" pitchFamily="18" charset="0"/>
                  <a:ea typeface="Cambria" panose="02040503050406030204" pitchFamily="18" charset="0"/>
                  <a:cs typeface="Times New Roman" panose="02020603050405020304" pitchFamily="18" charset="0"/>
                </a:rPr>
                <a:t>Là lỗi dùng lẫn lộn các từ có cách phát âm gần giống nhau nhưng nghĩa khác nhau khiến cho câu văn, lời văn trở nên không có nghĩa hoặc sai nghĩa.</a:t>
              </a:r>
            </a:p>
          </p:txBody>
        </p:sp>
      </p:grpSp>
      <p:grpSp>
        <p:nvGrpSpPr>
          <p:cNvPr id="22" name="Nhóm 21">
            <a:extLst>
              <a:ext uri="{FF2B5EF4-FFF2-40B4-BE49-F238E27FC236}">
                <a16:creationId xmlns:a16="http://schemas.microsoft.com/office/drawing/2014/main" id="{1D02796A-D6A2-4749-BC48-847F7F81ACD6}"/>
              </a:ext>
            </a:extLst>
          </p:cNvPr>
          <p:cNvGrpSpPr/>
          <p:nvPr/>
        </p:nvGrpSpPr>
        <p:grpSpPr>
          <a:xfrm>
            <a:off x="6294922" y="1009734"/>
            <a:ext cx="2522167" cy="2909993"/>
            <a:chOff x="6294922" y="1009734"/>
            <a:chExt cx="2522167" cy="2909993"/>
          </a:xfrm>
        </p:grpSpPr>
        <p:grpSp>
          <p:nvGrpSpPr>
            <p:cNvPr id="17" name="Nhóm 16">
              <a:extLst>
                <a:ext uri="{FF2B5EF4-FFF2-40B4-BE49-F238E27FC236}">
                  <a16:creationId xmlns:a16="http://schemas.microsoft.com/office/drawing/2014/main" id="{81577160-8734-46DF-8FE4-BEE4305D635F}"/>
                </a:ext>
              </a:extLst>
            </p:cNvPr>
            <p:cNvGrpSpPr/>
            <p:nvPr/>
          </p:nvGrpSpPr>
          <p:grpSpPr>
            <a:xfrm>
              <a:off x="7082085" y="1009734"/>
              <a:ext cx="947839" cy="894278"/>
              <a:chOff x="6702355" y="1753324"/>
              <a:chExt cx="947839" cy="894278"/>
            </a:xfrm>
          </p:grpSpPr>
          <p:sp>
            <p:nvSpPr>
              <p:cNvPr id="987" name="Google Shape;987;p44"/>
              <p:cNvSpPr/>
              <p:nvPr/>
            </p:nvSpPr>
            <p:spPr>
              <a:xfrm>
                <a:off x="6702355" y="1753324"/>
                <a:ext cx="947839" cy="894278"/>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44"/>
              <p:cNvGrpSpPr/>
              <p:nvPr/>
            </p:nvGrpSpPr>
            <p:grpSpPr>
              <a:xfrm>
                <a:off x="6943286" y="1966272"/>
                <a:ext cx="465976" cy="468374"/>
                <a:chOff x="6943286" y="1966272"/>
                <a:chExt cx="465976" cy="468374"/>
              </a:xfrm>
            </p:grpSpPr>
            <p:sp>
              <p:nvSpPr>
                <p:cNvPr id="990" name="Google Shape;990;p44"/>
                <p:cNvSpPr/>
                <p:nvPr/>
              </p:nvSpPr>
              <p:spPr>
                <a:xfrm>
                  <a:off x="7081114" y="1966272"/>
                  <a:ext cx="328148" cy="465935"/>
                </a:xfrm>
                <a:custGeom>
                  <a:avLst/>
                  <a:gdLst/>
                  <a:ahLst/>
                  <a:cxnLst/>
                  <a:rect l="l" t="t" r="r" b="b"/>
                  <a:pathLst>
                    <a:path w="8476" h="12035" extrusionOk="0">
                      <a:moveTo>
                        <a:pt x="6711" y="725"/>
                      </a:moveTo>
                      <a:cubicBezTo>
                        <a:pt x="7310" y="725"/>
                        <a:pt x="7782" y="1197"/>
                        <a:pt x="7782" y="1764"/>
                      </a:cubicBezTo>
                      <a:lnTo>
                        <a:pt x="7782" y="10239"/>
                      </a:lnTo>
                      <a:cubicBezTo>
                        <a:pt x="7782" y="10838"/>
                        <a:pt x="7310" y="11310"/>
                        <a:pt x="6711" y="11310"/>
                      </a:cubicBezTo>
                      <a:lnTo>
                        <a:pt x="1797" y="11310"/>
                      </a:lnTo>
                      <a:cubicBezTo>
                        <a:pt x="1198" y="11310"/>
                        <a:pt x="725" y="10838"/>
                        <a:pt x="725" y="10239"/>
                      </a:cubicBezTo>
                      <a:lnTo>
                        <a:pt x="725" y="1764"/>
                      </a:lnTo>
                      <a:cubicBezTo>
                        <a:pt x="725" y="1197"/>
                        <a:pt x="1198" y="725"/>
                        <a:pt x="1797" y="725"/>
                      </a:cubicBezTo>
                      <a:close/>
                      <a:moveTo>
                        <a:pt x="1797" y="0"/>
                      </a:moveTo>
                      <a:cubicBezTo>
                        <a:pt x="788" y="0"/>
                        <a:pt x="1" y="788"/>
                        <a:pt x="1" y="1764"/>
                      </a:cubicBezTo>
                      <a:lnTo>
                        <a:pt x="1" y="10239"/>
                      </a:lnTo>
                      <a:cubicBezTo>
                        <a:pt x="1" y="11247"/>
                        <a:pt x="788" y="12035"/>
                        <a:pt x="1797" y="12035"/>
                      </a:cubicBezTo>
                      <a:lnTo>
                        <a:pt x="6711" y="12035"/>
                      </a:lnTo>
                      <a:cubicBezTo>
                        <a:pt x="7688" y="12035"/>
                        <a:pt x="8476" y="11247"/>
                        <a:pt x="8476" y="10239"/>
                      </a:cubicBezTo>
                      <a:lnTo>
                        <a:pt x="8476" y="1764"/>
                      </a:lnTo>
                      <a:cubicBezTo>
                        <a:pt x="8476" y="788"/>
                        <a:pt x="7688" y="0"/>
                        <a:pt x="6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7137213" y="2049203"/>
                  <a:ext cx="81766" cy="81766"/>
                </a:xfrm>
                <a:custGeom>
                  <a:avLst/>
                  <a:gdLst/>
                  <a:ahLst/>
                  <a:cxnLst/>
                  <a:rect l="l" t="t" r="r" b="b"/>
                  <a:pathLst>
                    <a:path w="2112" h="2112" extrusionOk="0">
                      <a:moveTo>
                        <a:pt x="1041" y="694"/>
                      </a:moveTo>
                      <a:cubicBezTo>
                        <a:pt x="1230" y="694"/>
                        <a:pt x="1387" y="851"/>
                        <a:pt x="1387" y="1040"/>
                      </a:cubicBezTo>
                      <a:cubicBezTo>
                        <a:pt x="1387" y="1261"/>
                        <a:pt x="1230" y="1418"/>
                        <a:pt x="1041" y="1418"/>
                      </a:cubicBezTo>
                      <a:cubicBezTo>
                        <a:pt x="852" y="1418"/>
                        <a:pt x="694" y="1261"/>
                        <a:pt x="694" y="1040"/>
                      </a:cubicBezTo>
                      <a:cubicBezTo>
                        <a:pt x="694" y="851"/>
                        <a:pt x="852" y="694"/>
                        <a:pt x="1041" y="694"/>
                      </a:cubicBezTo>
                      <a:close/>
                      <a:moveTo>
                        <a:pt x="1041" y="0"/>
                      </a:moveTo>
                      <a:cubicBezTo>
                        <a:pt x="442" y="0"/>
                        <a:pt x="1" y="473"/>
                        <a:pt x="1" y="1040"/>
                      </a:cubicBezTo>
                      <a:cubicBezTo>
                        <a:pt x="1" y="1639"/>
                        <a:pt x="442" y="2111"/>
                        <a:pt x="1041" y="2111"/>
                      </a:cubicBezTo>
                      <a:cubicBezTo>
                        <a:pt x="1639" y="2111"/>
                        <a:pt x="2112" y="1639"/>
                        <a:pt x="2112" y="1040"/>
                      </a:cubicBezTo>
                      <a:cubicBezTo>
                        <a:pt x="2112" y="473"/>
                        <a:pt x="1639"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7137213" y="2158965"/>
                  <a:ext cx="81766" cy="81766"/>
                </a:xfrm>
                <a:custGeom>
                  <a:avLst/>
                  <a:gdLst/>
                  <a:ahLst/>
                  <a:cxnLst/>
                  <a:rect l="l" t="t" r="r" b="b"/>
                  <a:pathLst>
                    <a:path w="2112" h="2112" extrusionOk="0">
                      <a:moveTo>
                        <a:pt x="1041" y="694"/>
                      </a:moveTo>
                      <a:cubicBezTo>
                        <a:pt x="1230" y="694"/>
                        <a:pt x="1387" y="851"/>
                        <a:pt x="1387" y="1072"/>
                      </a:cubicBezTo>
                      <a:cubicBezTo>
                        <a:pt x="1387" y="1261"/>
                        <a:pt x="1230" y="1419"/>
                        <a:pt x="1041" y="1419"/>
                      </a:cubicBezTo>
                      <a:cubicBezTo>
                        <a:pt x="852" y="1419"/>
                        <a:pt x="694" y="1261"/>
                        <a:pt x="694" y="1072"/>
                      </a:cubicBezTo>
                      <a:cubicBezTo>
                        <a:pt x="694" y="851"/>
                        <a:pt x="852" y="694"/>
                        <a:pt x="1041" y="694"/>
                      </a:cubicBezTo>
                      <a:close/>
                      <a:moveTo>
                        <a:pt x="1041" y="1"/>
                      </a:moveTo>
                      <a:cubicBezTo>
                        <a:pt x="442" y="1"/>
                        <a:pt x="1" y="473"/>
                        <a:pt x="1" y="1072"/>
                      </a:cubicBezTo>
                      <a:cubicBezTo>
                        <a:pt x="1" y="1639"/>
                        <a:pt x="442" y="2112"/>
                        <a:pt x="1041" y="2112"/>
                      </a:cubicBezTo>
                      <a:cubicBezTo>
                        <a:pt x="1639" y="2112"/>
                        <a:pt x="2112" y="1639"/>
                        <a:pt x="2112" y="1072"/>
                      </a:cubicBezTo>
                      <a:cubicBezTo>
                        <a:pt x="2112" y="473"/>
                        <a:pt x="1639" y="1"/>
                        <a:pt x="1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4"/>
                <p:cNvSpPr/>
                <p:nvPr/>
              </p:nvSpPr>
              <p:spPr>
                <a:xfrm>
                  <a:off x="7137213" y="2268766"/>
                  <a:ext cx="81766" cy="81766"/>
                </a:xfrm>
                <a:custGeom>
                  <a:avLst/>
                  <a:gdLst/>
                  <a:ahLst/>
                  <a:cxnLst/>
                  <a:rect l="l" t="t" r="r" b="b"/>
                  <a:pathLst>
                    <a:path w="2112" h="2112" extrusionOk="0">
                      <a:moveTo>
                        <a:pt x="1041" y="693"/>
                      </a:moveTo>
                      <a:cubicBezTo>
                        <a:pt x="1230" y="693"/>
                        <a:pt x="1387" y="851"/>
                        <a:pt x="1387" y="1071"/>
                      </a:cubicBezTo>
                      <a:cubicBezTo>
                        <a:pt x="1387" y="1260"/>
                        <a:pt x="1230" y="1418"/>
                        <a:pt x="1041" y="1418"/>
                      </a:cubicBezTo>
                      <a:cubicBezTo>
                        <a:pt x="852" y="1418"/>
                        <a:pt x="694" y="1260"/>
                        <a:pt x="694" y="1071"/>
                      </a:cubicBezTo>
                      <a:cubicBezTo>
                        <a:pt x="694" y="851"/>
                        <a:pt x="852" y="693"/>
                        <a:pt x="1041" y="693"/>
                      </a:cubicBezTo>
                      <a:close/>
                      <a:moveTo>
                        <a:pt x="1041" y="0"/>
                      </a:moveTo>
                      <a:cubicBezTo>
                        <a:pt x="442" y="0"/>
                        <a:pt x="1" y="473"/>
                        <a:pt x="1" y="1071"/>
                      </a:cubicBezTo>
                      <a:cubicBezTo>
                        <a:pt x="1" y="1639"/>
                        <a:pt x="442" y="2111"/>
                        <a:pt x="1041" y="2111"/>
                      </a:cubicBezTo>
                      <a:cubicBezTo>
                        <a:pt x="1639" y="2111"/>
                        <a:pt x="2112" y="1639"/>
                        <a:pt x="2112" y="1071"/>
                      </a:cubicBezTo>
                      <a:cubicBezTo>
                        <a:pt x="2112" y="473"/>
                        <a:pt x="1639"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4"/>
                <p:cNvSpPr/>
                <p:nvPr/>
              </p:nvSpPr>
              <p:spPr>
                <a:xfrm>
                  <a:off x="7273841" y="2049203"/>
                  <a:ext cx="81766" cy="81766"/>
                </a:xfrm>
                <a:custGeom>
                  <a:avLst/>
                  <a:gdLst/>
                  <a:ahLst/>
                  <a:cxnLst/>
                  <a:rect l="l" t="t" r="r" b="b"/>
                  <a:pathLst>
                    <a:path w="2112" h="2112" extrusionOk="0">
                      <a:moveTo>
                        <a:pt x="1072" y="694"/>
                      </a:moveTo>
                      <a:cubicBezTo>
                        <a:pt x="1261" y="694"/>
                        <a:pt x="1418" y="851"/>
                        <a:pt x="1418" y="1040"/>
                      </a:cubicBezTo>
                      <a:cubicBezTo>
                        <a:pt x="1387" y="1261"/>
                        <a:pt x="1229" y="1418"/>
                        <a:pt x="1072" y="1418"/>
                      </a:cubicBezTo>
                      <a:cubicBezTo>
                        <a:pt x="851" y="1418"/>
                        <a:pt x="725" y="1261"/>
                        <a:pt x="725" y="1040"/>
                      </a:cubicBezTo>
                      <a:cubicBezTo>
                        <a:pt x="725" y="851"/>
                        <a:pt x="851" y="694"/>
                        <a:pt x="1072" y="694"/>
                      </a:cubicBezTo>
                      <a:close/>
                      <a:moveTo>
                        <a:pt x="1072" y="0"/>
                      </a:moveTo>
                      <a:cubicBezTo>
                        <a:pt x="473" y="0"/>
                        <a:pt x="1" y="473"/>
                        <a:pt x="1" y="1040"/>
                      </a:cubicBezTo>
                      <a:cubicBezTo>
                        <a:pt x="1" y="1639"/>
                        <a:pt x="473" y="2111"/>
                        <a:pt x="1072" y="2111"/>
                      </a:cubicBezTo>
                      <a:cubicBezTo>
                        <a:pt x="1639" y="2111"/>
                        <a:pt x="2111" y="1639"/>
                        <a:pt x="2111" y="1040"/>
                      </a:cubicBezTo>
                      <a:cubicBezTo>
                        <a:pt x="2080" y="473"/>
                        <a:pt x="1607"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7273841" y="2158965"/>
                  <a:ext cx="81766" cy="81766"/>
                </a:xfrm>
                <a:custGeom>
                  <a:avLst/>
                  <a:gdLst/>
                  <a:ahLst/>
                  <a:cxnLst/>
                  <a:rect l="l" t="t" r="r" b="b"/>
                  <a:pathLst>
                    <a:path w="2112" h="2112" extrusionOk="0">
                      <a:moveTo>
                        <a:pt x="1072" y="694"/>
                      </a:moveTo>
                      <a:cubicBezTo>
                        <a:pt x="1261" y="694"/>
                        <a:pt x="1418" y="851"/>
                        <a:pt x="1418" y="1072"/>
                      </a:cubicBezTo>
                      <a:cubicBezTo>
                        <a:pt x="1387" y="1261"/>
                        <a:pt x="1229" y="1419"/>
                        <a:pt x="1072" y="1419"/>
                      </a:cubicBezTo>
                      <a:cubicBezTo>
                        <a:pt x="851" y="1419"/>
                        <a:pt x="725" y="1261"/>
                        <a:pt x="725" y="1072"/>
                      </a:cubicBezTo>
                      <a:cubicBezTo>
                        <a:pt x="725" y="851"/>
                        <a:pt x="851" y="694"/>
                        <a:pt x="1072" y="694"/>
                      </a:cubicBezTo>
                      <a:close/>
                      <a:moveTo>
                        <a:pt x="1072" y="1"/>
                      </a:moveTo>
                      <a:cubicBezTo>
                        <a:pt x="473" y="1"/>
                        <a:pt x="1" y="473"/>
                        <a:pt x="1" y="1072"/>
                      </a:cubicBezTo>
                      <a:cubicBezTo>
                        <a:pt x="1" y="1639"/>
                        <a:pt x="473" y="2112"/>
                        <a:pt x="1072" y="2112"/>
                      </a:cubicBezTo>
                      <a:cubicBezTo>
                        <a:pt x="1639" y="2112"/>
                        <a:pt x="2111" y="1639"/>
                        <a:pt x="2111" y="1072"/>
                      </a:cubicBezTo>
                      <a:cubicBezTo>
                        <a:pt x="2080" y="473"/>
                        <a:pt x="1607"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7273841" y="2268766"/>
                  <a:ext cx="81766" cy="81766"/>
                </a:xfrm>
                <a:custGeom>
                  <a:avLst/>
                  <a:gdLst/>
                  <a:ahLst/>
                  <a:cxnLst/>
                  <a:rect l="l" t="t" r="r" b="b"/>
                  <a:pathLst>
                    <a:path w="2112" h="2112" extrusionOk="0">
                      <a:moveTo>
                        <a:pt x="1072" y="693"/>
                      </a:moveTo>
                      <a:cubicBezTo>
                        <a:pt x="1261" y="693"/>
                        <a:pt x="1418" y="851"/>
                        <a:pt x="1418" y="1071"/>
                      </a:cubicBezTo>
                      <a:cubicBezTo>
                        <a:pt x="1418" y="1260"/>
                        <a:pt x="1229" y="1418"/>
                        <a:pt x="1072" y="1418"/>
                      </a:cubicBezTo>
                      <a:cubicBezTo>
                        <a:pt x="851" y="1418"/>
                        <a:pt x="725" y="1260"/>
                        <a:pt x="725" y="1071"/>
                      </a:cubicBezTo>
                      <a:cubicBezTo>
                        <a:pt x="725" y="851"/>
                        <a:pt x="851" y="693"/>
                        <a:pt x="1072" y="693"/>
                      </a:cubicBezTo>
                      <a:close/>
                      <a:moveTo>
                        <a:pt x="1072" y="0"/>
                      </a:moveTo>
                      <a:cubicBezTo>
                        <a:pt x="473" y="0"/>
                        <a:pt x="1" y="473"/>
                        <a:pt x="1" y="1071"/>
                      </a:cubicBezTo>
                      <a:cubicBezTo>
                        <a:pt x="1" y="1639"/>
                        <a:pt x="473" y="2111"/>
                        <a:pt x="1072" y="2111"/>
                      </a:cubicBezTo>
                      <a:cubicBezTo>
                        <a:pt x="1639" y="2111"/>
                        <a:pt x="2111" y="1639"/>
                        <a:pt x="2111" y="1071"/>
                      </a:cubicBezTo>
                      <a:cubicBezTo>
                        <a:pt x="2080" y="473"/>
                        <a:pt x="1607"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6943286" y="1967472"/>
                  <a:ext cx="111035" cy="467174"/>
                </a:xfrm>
                <a:custGeom>
                  <a:avLst/>
                  <a:gdLst/>
                  <a:ahLst/>
                  <a:cxnLst/>
                  <a:rect l="l" t="t" r="r" b="b"/>
                  <a:pathLst>
                    <a:path w="2868" h="12067" extrusionOk="0">
                      <a:moveTo>
                        <a:pt x="1891" y="725"/>
                      </a:moveTo>
                      <a:lnTo>
                        <a:pt x="1891" y="725"/>
                      </a:lnTo>
                      <a:cubicBezTo>
                        <a:pt x="1828" y="851"/>
                        <a:pt x="1796" y="946"/>
                        <a:pt x="1796" y="1072"/>
                      </a:cubicBezTo>
                      <a:cubicBezTo>
                        <a:pt x="1765" y="1450"/>
                        <a:pt x="1859" y="1796"/>
                        <a:pt x="2112" y="2143"/>
                      </a:cubicBezTo>
                      <a:cubicBezTo>
                        <a:pt x="2175" y="2174"/>
                        <a:pt x="2206" y="2269"/>
                        <a:pt x="2175" y="2332"/>
                      </a:cubicBezTo>
                      <a:cubicBezTo>
                        <a:pt x="2049" y="2616"/>
                        <a:pt x="1796" y="2805"/>
                        <a:pt x="1481" y="2805"/>
                      </a:cubicBezTo>
                      <a:cubicBezTo>
                        <a:pt x="1103" y="2805"/>
                        <a:pt x="788" y="2489"/>
                        <a:pt x="788" y="2111"/>
                      </a:cubicBezTo>
                      <a:cubicBezTo>
                        <a:pt x="725" y="1702"/>
                        <a:pt x="883" y="1355"/>
                        <a:pt x="1166" y="1135"/>
                      </a:cubicBezTo>
                      <a:cubicBezTo>
                        <a:pt x="1418" y="883"/>
                        <a:pt x="1607" y="788"/>
                        <a:pt x="1891" y="725"/>
                      </a:cubicBezTo>
                      <a:close/>
                      <a:moveTo>
                        <a:pt x="1481" y="3529"/>
                      </a:moveTo>
                      <a:cubicBezTo>
                        <a:pt x="1733" y="3750"/>
                        <a:pt x="1891" y="4600"/>
                        <a:pt x="1954" y="4947"/>
                      </a:cubicBezTo>
                      <a:lnTo>
                        <a:pt x="977" y="4947"/>
                      </a:lnTo>
                      <a:cubicBezTo>
                        <a:pt x="1040" y="4600"/>
                        <a:pt x="1198" y="3750"/>
                        <a:pt x="1481" y="3529"/>
                      </a:cubicBezTo>
                      <a:close/>
                      <a:moveTo>
                        <a:pt x="2049" y="5608"/>
                      </a:moveTo>
                      <a:cubicBezTo>
                        <a:pt x="2112" y="6176"/>
                        <a:pt x="2112" y="6743"/>
                        <a:pt x="2112" y="7373"/>
                      </a:cubicBezTo>
                      <a:cubicBezTo>
                        <a:pt x="2143" y="9421"/>
                        <a:pt x="1796" y="10933"/>
                        <a:pt x="1450" y="11279"/>
                      </a:cubicBezTo>
                      <a:cubicBezTo>
                        <a:pt x="1387" y="11216"/>
                        <a:pt x="1166" y="10964"/>
                        <a:pt x="1009" y="10145"/>
                      </a:cubicBezTo>
                      <a:cubicBezTo>
                        <a:pt x="851" y="9389"/>
                        <a:pt x="725" y="8412"/>
                        <a:pt x="725" y="7373"/>
                      </a:cubicBezTo>
                      <a:cubicBezTo>
                        <a:pt x="725" y="6743"/>
                        <a:pt x="788" y="6176"/>
                        <a:pt x="820" y="5608"/>
                      </a:cubicBezTo>
                      <a:close/>
                      <a:moveTo>
                        <a:pt x="2458" y="1"/>
                      </a:moveTo>
                      <a:cubicBezTo>
                        <a:pt x="1765" y="1"/>
                        <a:pt x="1198" y="64"/>
                        <a:pt x="631" y="631"/>
                      </a:cubicBezTo>
                      <a:cubicBezTo>
                        <a:pt x="221" y="1040"/>
                        <a:pt x="1" y="1576"/>
                        <a:pt x="1" y="2143"/>
                      </a:cubicBezTo>
                      <a:cubicBezTo>
                        <a:pt x="1" y="2647"/>
                        <a:pt x="253" y="3120"/>
                        <a:pt x="694" y="3372"/>
                      </a:cubicBezTo>
                      <a:cubicBezTo>
                        <a:pt x="158" y="4317"/>
                        <a:pt x="1" y="6333"/>
                        <a:pt x="1" y="7467"/>
                      </a:cubicBezTo>
                      <a:cubicBezTo>
                        <a:pt x="1" y="8570"/>
                        <a:pt x="95" y="10586"/>
                        <a:pt x="694" y="11563"/>
                      </a:cubicBezTo>
                      <a:cubicBezTo>
                        <a:pt x="883" y="11909"/>
                        <a:pt x="1135" y="12067"/>
                        <a:pt x="1418" y="12067"/>
                      </a:cubicBezTo>
                      <a:cubicBezTo>
                        <a:pt x="1670" y="12067"/>
                        <a:pt x="1923" y="11909"/>
                        <a:pt x="2112" y="11563"/>
                      </a:cubicBezTo>
                      <a:cubicBezTo>
                        <a:pt x="2679" y="10618"/>
                        <a:pt x="2836" y="8601"/>
                        <a:pt x="2836" y="7467"/>
                      </a:cubicBezTo>
                      <a:cubicBezTo>
                        <a:pt x="2868" y="6270"/>
                        <a:pt x="2742" y="4285"/>
                        <a:pt x="2143" y="3309"/>
                      </a:cubicBezTo>
                      <a:cubicBezTo>
                        <a:pt x="2427" y="3151"/>
                        <a:pt x="2679" y="2899"/>
                        <a:pt x="2742" y="2584"/>
                      </a:cubicBezTo>
                      <a:cubicBezTo>
                        <a:pt x="2868" y="2269"/>
                        <a:pt x="2773" y="1954"/>
                        <a:pt x="2584" y="1702"/>
                      </a:cubicBezTo>
                      <a:cubicBezTo>
                        <a:pt x="2395" y="1481"/>
                        <a:pt x="2269" y="1166"/>
                        <a:pt x="2742" y="568"/>
                      </a:cubicBezTo>
                      <a:cubicBezTo>
                        <a:pt x="2836" y="442"/>
                        <a:pt x="2868" y="347"/>
                        <a:pt x="2773" y="221"/>
                      </a:cubicBezTo>
                      <a:cubicBezTo>
                        <a:pt x="2742" y="95"/>
                        <a:pt x="2584" y="1"/>
                        <a:pt x="2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Hình chữ nhật 54">
              <a:extLst>
                <a:ext uri="{FF2B5EF4-FFF2-40B4-BE49-F238E27FC236}">
                  <a16:creationId xmlns:a16="http://schemas.microsoft.com/office/drawing/2014/main" id="{63C9ECC1-4952-43CE-B2F3-77B9B1287F5D}"/>
                </a:ext>
              </a:extLst>
            </p:cNvPr>
            <p:cNvSpPr/>
            <p:nvPr/>
          </p:nvSpPr>
          <p:spPr>
            <a:xfrm>
              <a:off x="6447034" y="2023564"/>
              <a:ext cx="2338939" cy="830997"/>
            </a:xfrm>
            <a:prstGeom prst="rect">
              <a:avLst/>
            </a:prstGeom>
            <a:noFill/>
          </p:spPr>
          <p:txBody>
            <a:bodyPr wrap="square" lIns="91440" tIns="45720" rIns="91440" bIns="45720">
              <a:spAutoFit/>
            </a:bodyPr>
            <a:lstStyle/>
            <a:p>
              <a:pPr algn="ctr"/>
              <a:r>
                <a:rPr lang="en-US" sz="2400" b="1" dirty="0">
                  <a:ln w="0"/>
                  <a:solidFill>
                    <a:schemeClr val="accent2">
                      <a:lumMod val="75000"/>
                    </a:schemeClr>
                  </a:solidFill>
                  <a:latin typeface="Cambria" panose="02040503050406030204" pitchFamily="18" charset="0"/>
                  <a:ea typeface="Cambria" panose="02040503050406030204" pitchFamily="18" charset="0"/>
                </a:rPr>
                <a:t>XÁC ĐỊNH SAI NGHĨA CỦA TỪ</a:t>
              </a:r>
              <a:endParaRPr lang="vi-VN" sz="2400" b="1" cap="none" spc="0" dirty="0">
                <a:ln w="0"/>
                <a:solidFill>
                  <a:schemeClr val="accent2">
                    <a:lumMod val="75000"/>
                  </a:schemeClr>
                </a:solidFill>
                <a:latin typeface="Cambria" panose="02040503050406030204" pitchFamily="18" charset="0"/>
                <a:ea typeface="Cambria" panose="02040503050406030204" pitchFamily="18" charset="0"/>
              </a:endParaRPr>
            </a:p>
          </p:txBody>
        </p:sp>
        <p:sp>
          <p:nvSpPr>
            <p:cNvPr id="56" name="Hộp Văn bản 55">
              <a:extLst>
                <a:ext uri="{FF2B5EF4-FFF2-40B4-BE49-F238E27FC236}">
                  <a16:creationId xmlns:a16="http://schemas.microsoft.com/office/drawing/2014/main" id="{50D37517-CDE3-4493-9E34-8843F91A4FDC}"/>
                </a:ext>
              </a:extLst>
            </p:cNvPr>
            <p:cNvSpPr txBox="1"/>
            <p:nvPr/>
          </p:nvSpPr>
          <p:spPr>
            <a:xfrm>
              <a:off x="6294922" y="2904064"/>
              <a:ext cx="2522167" cy="1015663"/>
            </a:xfrm>
            <a:prstGeom prst="rect">
              <a:avLst/>
            </a:prstGeom>
            <a:noFill/>
          </p:spPr>
          <p:txBody>
            <a:bodyPr wrap="square">
              <a:spAutoFit/>
            </a:bodyPr>
            <a:lstStyle/>
            <a:p>
              <a:pPr algn="just">
                <a:spcAft>
                  <a:spcPts val="800"/>
                </a:spcAft>
              </a:pPr>
              <a:r>
                <a:rPr lang="en-US" sz="2000" dirty="0">
                  <a:latin typeface="Cambria" panose="02040503050406030204" pitchFamily="18" charset="0"/>
                  <a:ea typeface="Cambria" panose="02040503050406030204" pitchFamily="18" charset="0"/>
                  <a:cs typeface="Times New Roman" panose="02020603050405020304" pitchFamily="18" charset="0"/>
                </a:rPr>
                <a:t>Hiểu sai nghĩa của từ dẫn đến sử dụng từ ngữ sai </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9"/>
          <p:cNvSpPr/>
          <p:nvPr/>
        </p:nvSpPr>
        <p:spPr>
          <a:xfrm>
            <a:off x="1971925" y="356200"/>
            <a:ext cx="5291635" cy="52024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1"/>
          </a:solidFill>
          <a:ln>
            <a:noFill/>
          </a:ln>
        </p:spPr>
        <p:txBody>
          <a:bodyPr/>
          <a:lstStyle/>
          <a:p>
            <a:endParaRPr lang="en-US"/>
          </a:p>
        </p:txBody>
      </p:sp>
      <p:sp>
        <p:nvSpPr>
          <p:cNvPr id="9" name="Hình chữ nhật 8">
            <a:extLst>
              <a:ext uri="{FF2B5EF4-FFF2-40B4-BE49-F238E27FC236}">
                <a16:creationId xmlns:a16="http://schemas.microsoft.com/office/drawing/2014/main" id="{8194290C-ECC7-4855-8647-E636057A8BBE}"/>
              </a:ext>
            </a:extLst>
          </p:cNvPr>
          <p:cNvSpPr/>
          <p:nvPr/>
        </p:nvSpPr>
        <p:spPr>
          <a:xfrm>
            <a:off x="2079057" y="385490"/>
            <a:ext cx="2781701" cy="461665"/>
          </a:xfrm>
          <a:prstGeom prst="rect">
            <a:avLst/>
          </a:prstGeom>
          <a:noFill/>
        </p:spPr>
        <p:txBody>
          <a:bodyPr wrap="square" lIns="91440" tIns="45720" rIns="91440" bIns="45720">
            <a:spAutoFit/>
          </a:bodyPr>
          <a:lstStyle/>
          <a:p>
            <a:r>
              <a:rPr lang="en-US" sz="2400" b="1" dirty="0">
                <a:ln w="0"/>
                <a:solidFill>
                  <a:schemeClr val="tx1"/>
                </a:solidFill>
                <a:latin typeface="Cambria" panose="02040503050406030204" pitchFamily="18" charset="0"/>
                <a:ea typeface="Cambria" panose="02040503050406030204" pitchFamily="18" charset="0"/>
              </a:rPr>
              <a:t>2. Cách khắc phục</a:t>
            </a:r>
            <a:endParaRPr lang="vi-VN" sz="2400" b="1" cap="none" spc="0" dirty="0">
              <a:ln w="0"/>
              <a:solidFill>
                <a:schemeClr val="tx1"/>
              </a:solidFill>
              <a:latin typeface="Cambria" panose="02040503050406030204" pitchFamily="18" charset="0"/>
              <a:ea typeface="Cambria" panose="02040503050406030204" pitchFamily="18" charset="0"/>
            </a:endParaRPr>
          </a:p>
        </p:txBody>
      </p:sp>
      <p:grpSp>
        <p:nvGrpSpPr>
          <p:cNvPr id="8" name="Nhóm 7">
            <a:extLst>
              <a:ext uri="{FF2B5EF4-FFF2-40B4-BE49-F238E27FC236}">
                <a16:creationId xmlns:a16="http://schemas.microsoft.com/office/drawing/2014/main" id="{9356922D-8DE3-44EF-818B-6AA41C06FFB7}"/>
              </a:ext>
            </a:extLst>
          </p:cNvPr>
          <p:cNvGrpSpPr/>
          <p:nvPr/>
        </p:nvGrpSpPr>
        <p:grpSpPr>
          <a:xfrm>
            <a:off x="1048685" y="1190688"/>
            <a:ext cx="7170524" cy="3689518"/>
            <a:chOff x="1048685" y="1190688"/>
            <a:chExt cx="7046630" cy="3689518"/>
          </a:xfrm>
        </p:grpSpPr>
        <p:grpSp>
          <p:nvGrpSpPr>
            <p:cNvPr id="7" name="Nhóm 6">
              <a:extLst>
                <a:ext uri="{FF2B5EF4-FFF2-40B4-BE49-F238E27FC236}">
                  <a16:creationId xmlns:a16="http://schemas.microsoft.com/office/drawing/2014/main" id="{31531CA8-DE1B-440A-8618-ABDCF2EA4955}"/>
                </a:ext>
              </a:extLst>
            </p:cNvPr>
            <p:cNvGrpSpPr/>
            <p:nvPr/>
          </p:nvGrpSpPr>
          <p:grpSpPr>
            <a:xfrm>
              <a:off x="1048685" y="1190688"/>
              <a:ext cx="7046630" cy="3689518"/>
              <a:chOff x="1826925" y="1546625"/>
              <a:chExt cx="5241025" cy="2715155"/>
            </a:xfrm>
          </p:grpSpPr>
          <p:sp>
            <p:nvSpPr>
              <p:cNvPr id="12" name="Google Shape;1011;p45">
                <a:extLst>
                  <a:ext uri="{FF2B5EF4-FFF2-40B4-BE49-F238E27FC236}">
                    <a16:creationId xmlns:a16="http://schemas.microsoft.com/office/drawing/2014/main" id="{CB62CAA5-0C14-46A2-AC3B-BC68B8DDC916}"/>
                  </a:ext>
                </a:extLst>
              </p:cNvPr>
              <p:cNvSpPr/>
              <p:nvPr/>
            </p:nvSpPr>
            <p:spPr>
              <a:xfrm>
                <a:off x="1826925" y="1546625"/>
                <a:ext cx="5172672" cy="2556464"/>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solidFill>
                <a:schemeClr val="dk2"/>
              </a:solidFill>
              <a:ln>
                <a:noFill/>
              </a:ln>
            </p:spPr>
            <p:txBody>
              <a:bodyPr/>
              <a:lstStyle/>
              <a:p>
                <a:endParaRPr lang="en-US"/>
              </a:p>
            </p:txBody>
          </p:sp>
          <p:sp>
            <p:nvSpPr>
              <p:cNvPr id="13" name="Google Shape;1012;p45">
                <a:extLst>
                  <a:ext uri="{FF2B5EF4-FFF2-40B4-BE49-F238E27FC236}">
                    <a16:creationId xmlns:a16="http://schemas.microsoft.com/office/drawing/2014/main" id="{E7B33070-3DD5-4169-AE80-44CA238E20C2}"/>
                  </a:ext>
                </a:extLst>
              </p:cNvPr>
              <p:cNvSpPr/>
              <p:nvPr/>
            </p:nvSpPr>
            <p:spPr>
              <a:xfrm>
                <a:off x="2010550" y="1705316"/>
                <a:ext cx="5057400" cy="2556464"/>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noFill/>
              <a:ln w="19050" cap="flat" cmpd="sng">
                <a:solidFill>
                  <a:schemeClr val="dk1"/>
                </a:solidFill>
                <a:prstDash val="solid"/>
                <a:round/>
                <a:headEnd type="none" w="med" len="med"/>
                <a:tailEnd type="none" w="med" len="med"/>
              </a:ln>
            </p:spPr>
            <p:txBody>
              <a:bodyPr/>
              <a:lstStyle/>
              <a:p>
                <a:endParaRPr lang="en-US"/>
              </a:p>
            </p:txBody>
          </p:sp>
        </p:grpSp>
        <p:sp>
          <p:nvSpPr>
            <p:cNvPr id="11" name="Hộp Văn bản 10">
              <a:extLst>
                <a:ext uri="{FF2B5EF4-FFF2-40B4-BE49-F238E27FC236}">
                  <a16:creationId xmlns:a16="http://schemas.microsoft.com/office/drawing/2014/main" id="{9E7645C6-1E8E-48B0-85E1-1830B328F4B0}"/>
                </a:ext>
              </a:extLst>
            </p:cNvPr>
            <p:cNvSpPr txBox="1"/>
            <p:nvPr/>
          </p:nvSpPr>
          <p:spPr>
            <a:xfrm>
              <a:off x="1567874" y="2122473"/>
              <a:ext cx="5976403" cy="2041585"/>
            </a:xfrm>
            <a:prstGeom prst="rect">
              <a:avLst/>
            </a:prstGeom>
            <a:noFill/>
          </p:spPr>
          <p:txBody>
            <a:bodyPr wrap="square">
              <a:spAutoFit/>
            </a:bodyPr>
            <a:lstStyle/>
            <a:p>
              <a:pPr marL="342900" indent="-342900" algn="just">
                <a:spcAft>
                  <a:spcPts val="800"/>
                </a:spcAft>
                <a:buFont typeface="Arial" panose="020B0604020202020204" pitchFamily="34" charset="0"/>
                <a:buChar char="•"/>
              </a:pP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Để</a:t>
              </a:r>
              <a:r>
                <a:rPr lang="en-US" sz="2400" dirty="0">
                  <a:effectLst/>
                  <a:latin typeface="Cambria" panose="02040503050406030204" pitchFamily="18" charset="0"/>
                  <a:ea typeface="Cambria" panose="02040503050406030204" pitchFamily="18" charset="0"/>
                  <a:cs typeface="Times New Roman" panose="02020603050405020304" pitchFamily="18" charset="0"/>
                </a:rPr>
                <a:t> tránh mắc các lỗi dùng từ, cần tạo cho mình một vốn từ ngữ phong phú. </a:t>
              </a:r>
              <a:endParaRPr lang="vi-VN" sz="24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spcAft>
                  <a:spcPts val="80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cs typeface="Times New Roman" panose="02020603050405020304" pitchFamily="18" charset="0"/>
                </a:rPr>
                <a:t>Mặt</a:t>
              </a:r>
              <a:r>
                <a:rPr lang="en-US" sz="2400" dirty="0">
                  <a:effectLst/>
                  <a:latin typeface="Cambria" panose="02040503050406030204" pitchFamily="18" charset="0"/>
                  <a:ea typeface="Cambria" panose="02040503050406030204" pitchFamily="18" charset="0"/>
                  <a:cs typeface="Times New Roman" panose="02020603050405020304" pitchFamily="18" charset="0"/>
                </a:rPr>
                <a:t> khác phải thường xuyên tìm hiểu thật chính xác nghĩa của từ thông qua các cuốn từ điển, qua bài học, qua</a:t>
              </a:r>
              <a:r>
                <a:rPr lang="vi-VN" sz="2400" dirty="0">
                  <a:effectLst/>
                  <a:latin typeface="Cambria" panose="02040503050406030204" pitchFamily="18" charset="0"/>
                  <a:ea typeface="Cambria" panose="02040503050406030204" pitchFamily="18" charset="0"/>
                  <a:cs typeface="Times New Roman" panose="02020603050405020304" pitchFamily="18" charset="0"/>
                </a:rPr>
                <a:t> báo chí sách vở</a:t>
              </a:r>
              <a:r>
                <a:rPr lang="en-US" sz="2400" dirty="0">
                  <a:effectLst/>
                  <a:latin typeface="Cambria" panose="02040503050406030204" pitchFamily="18" charset="0"/>
                  <a:ea typeface="Cambria" panose="02040503050406030204" pitchFamily="18" charset="0"/>
                  <a:cs typeface="Times New Roman" panose="02020603050405020304" pitchFamily="18" charset="0"/>
                </a:rPr>
                <a:t>,...</a:t>
              </a:r>
              <a:endParaRPr lang="vi-VN" sz="24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7"/>
                                        </p:tgtEl>
                                        <p:attrNameLst>
                                          <p:attrName>style.visibility</p:attrName>
                                        </p:attrNameLst>
                                      </p:cBhvr>
                                      <p:to>
                                        <p:strVal val="visible"/>
                                      </p:to>
                                    </p:set>
                                    <p:anim calcmode="lin" valueType="num">
                                      <p:cBhvr additive="base">
                                        <p:cTn id="7" dur="500" fill="hold"/>
                                        <p:tgtEl>
                                          <p:spTgt spid="707"/>
                                        </p:tgtEl>
                                        <p:attrNameLst>
                                          <p:attrName>ppt_x</p:attrName>
                                        </p:attrNameLst>
                                      </p:cBhvr>
                                      <p:tavLst>
                                        <p:tav tm="0">
                                          <p:val>
                                            <p:strVal val="0-#ppt_w/2"/>
                                          </p:val>
                                        </p:tav>
                                        <p:tav tm="100000">
                                          <p:val>
                                            <p:strVal val="#ppt_x"/>
                                          </p:val>
                                        </p:tav>
                                      </p:tavLst>
                                    </p:anim>
                                    <p:anim calcmode="lin" valueType="num">
                                      <p:cBhvr additive="base">
                                        <p:cTn id="8" dur="500" fill="hold"/>
                                        <p:tgtEl>
                                          <p:spTgt spid="70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pSp>
        <p:nvGrpSpPr>
          <p:cNvPr id="1103" name="Google Shape;1103;p49"/>
          <p:cNvGrpSpPr/>
          <p:nvPr/>
        </p:nvGrpSpPr>
        <p:grpSpPr>
          <a:xfrm>
            <a:off x="886875" y="1074325"/>
            <a:ext cx="3058891" cy="3063150"/>
            <a:chOff x="886875" y="1074325"/>
            <a:chExt cx="3058891" cy="3063150"/>
          </a:xfrm>
        </p:grpSpPr>
        <p:sp>
          <p:nvSpPr>
            <p:cNvPr id="1104" name="Google Shape;1104;p49"/>
            <p:cNvSpPr/>
            <p:nvPr/>
          </p:nvSpPr>
          <p:spPr>
            <a:xfrm>
              <a:off x="3613465" y="1843643"/>
              <a:ext cx="43376" cy="2293797"/>
            </a:xfrm>
            <a:custGeom>
              <a:avLst/>
              <a:gdLst/>
              <a:ahLst/>
              <a:cxnLst/>
              <a:rect l="l" t="t" r="r" b="b"/>
              <a:pathLst>
                <a:path w="556" h="29402" extrusionOk="0">
                  <a:moveTo>
                    <a:pt x="0" y="0"/>
                  </a:moveTo>
                  <a:lnTo>
                    <a:pt x="0" y="29402"/>
                  </a:lnTo>
                  <a:lnTo>
                    <a:pt x="555" y="29402"/>
                  </a:lnTo>
                  <a:lnTo>
                    <a:pt x="555" y="91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539506" y="1645326"/>
              <a:ext cx="212279" cy="393820"/>
            </a:xfrm>
            <a:custGeom>
              <a:avLst/>
              <a:gdLst/>
              <a:ahLst/>
              <a:cxnLst/>
              <a:rect l="l" t="t" r="r" b="b"/>
              <a:pathLst>
                <a:path w="2721" h="5048" extrusionOk="0">
                  <a:moveTo>
                    <a:pt x="1056" y="1"/>
                  </a:moveTo>
                  <a:lnTo>
                    <a:pt x="0" y="377"/>
                  </a:lnTo>
                  <a:lnTo>
                    <a:pt x="1664" y="5047"/>
                  </a:lnTo>
                  <a:lnTo>
                    <a:pt x="2720" y="4672"/>
                  </a:lnTo>
                  <a:lnTo>
                    <a:pt x="1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377544" y="4094098"/>
              <a:ext cx="516615" cy="43376"/>
            </a:xfrm>
            <a:custGeom>
              <a:avLst/>
              <a:gdLst/>
              <a:ahLst/>
              <a:cxnLst/>
              <a:rect l="l" t="t" r="r" b="b"/>
              <a:pathLst>
                <a:path w="6622" h="556" extrusionOk="0">
                  <a:moveTo>
                    <a:pt x="0" y="1"/>
                  </a:moveTo>
                  <a:lnTo>
                    <a:pt x="0" y="556"/>
                  </a:lnTo>
                  <a:lnTo>
                    <a:pt x="6621" y="556"/>
                  </a:lnTo>
                  <a:lnTo>
                    <a:pt x="66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886875" y="1074325"/>
              <a:ext cx="3058890" cy="1654464"/>
            </a:xfrm>
            <a:custGeom>
              <a:avLst/>
              <a:gdLst/>
              <a:ahLst/>
              <a:cxnLst/>
              <a:rect l="l" t="t" r="r" b="b"/>
              <a:pathLst>
                <a:path w="39209" h="21207" extrusionOk="0">
                  <a:moveTo>
                    <a:pt x="537" y="1"/>
                  </a:moveTo>
                  <a:lnTo>
                    <a:pt x="0" y="556"/>
                  </a:lnTo>
                  <a:lnTo>
                    <a:pt x="7373" y="21207"/>
                  </a:lnTo>
                  <a:lnTo>
                    <a:pt x="38457" y="21207"/>
                  </a:lnTo>
                  <a:lnTo>
                    <a:pt x="39209" y="20652"/>
                  </a:lnTo>
                  <a:lnTo>
                    <a:pt x="31084" y="556"/>
                  </a:lnTo>
                  <a:lnTo>
                    <a:pt x="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928770" y="1074325"/>
              <a:ext cx="3016996" cy="1611166"/>
            </a:xfrm>
            <a:custGeom>
              <a:avLst/>
              <a:gdLst/>
              <a:ahLst/>
              <a:cxnLst/>
              <a:rect l="l" t="t" r="r" b="b"/>
              <a:pathLst>
                <a:path w="38672" h="20652" extrusionOk="0">
                  <a:moveTo>
                    <a:pt x="0" y="1"/>
                  </a:moveTo>
                  <a:lnTo>
                    <a:pt x="7355" y="20652"/>
                  </a:lnTo>
                  <a:lnTo>
                    <a:pt x="38672" y="20652"/>
                  </a:lnTo>
                  <a:lnTo>
                    <a:pt x="3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1263772" y="1403865"/>
              <a:ext cx="2415344" cy="1031748"/>
            </a:xfrm>
            <a:custGeom>
              <a:avLst/>
              <a:gdLst/>
              <a:ahLst/>
              <a:cxnLst/>
              <a:rect l="l" t="t" r="r" b="b"/>
              <a:pathLst>
                <a:path w="30960" h="13225" extrusionOk="0">
                  <a:moveTo>
                    <a:pt x="108" y="0"/>
                  </a:moveTo>
                  <a:lnTo>
                    <a:pt x="1" y="36"/>
                  </a:lnTo>
                  <a:lnTo>
                    <a:pt x="4707" y="13189"/>
                  </a:lnTo>
                  <a:lnTo>
                    <a:pt x="4707" y="13225"/>
                  </a:lnTo>
                  <a:lnTo>
                    <a:pt x="30960" y="13225"/>
                  </a:lnTo>
                  <a:lnTo>
                    <a:pt x="30960" y="13117"/>
                  </a:lnTo>
                  <a:lnTo>
                    <a:pt x="4797" y="13117"/>
                  </a:ln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1583482" y="1642595"/>
              <a:ext cx="587843" cy="790214"/>
            </a:xfrm>
            <a:custGeom>
              <a:avLst/>
              <a:gdLst/>
              <a:ahLst/>
              <a:cxnLst/>
              <a:rect l="l" t="t" r="r" b="b"/>
              <a:pathLst>
                <a:path w="7535" h="10129" extrusionOk="0">
                  <a:moveTo>
                    <a:pt x="1" y="0"/>
                  </a:moveTo>
                  <a:lnTo>
                    <a:pt x="3634" y="10129"/>
                  </a:lnTo>
                  <a:lnTo>
                    <a:pt x="3723" y="10093"/>
                  </a:lnTo>
                  <a:lnTo>
                    <a:pt x="162" y="108"/>
                  </a:lnTo>
                  <a:lnTo>
                    <a:pt x="3848" y="108"/>
                  </a:lnTo>
                  <a:lnTo>
                    <a:pt x="7427" y="10129"/>
                  </a:lnTo>
                  <a:lnTo>
                    <a:pt x="7535" y="10093"/>
                  </a:lnTo>
                  <a:lnTo>
                    <a:pt x="3938" y="36"/>
                  </a:lnTo>
                  <a:lnTo>
                    <a:pt x="3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2186626" y="1712342"/>
              <a:ext cx="1167182" cy="720469"/>
            </a:xfrm>
            <a:custGeom>
              <a:avLst/>
              <a:gdLst/>
              <a:ahLst/>
              <a:cxnLst/>
              <a:rect l="l" t="t" r="r" b="b"/>
              <a:pathLst>
                <a:path w="14961" h="9235" extrusionOk="0">
                  <a:moveTo>
                    <a:pt x="1" y="1"/>
                  </a:moveTo>
                  <a:lnTo>
                    <a:pt x="3293" y="9235"/>
                  </a:lnTo>
                  <a:lnTo>
                    <a:pt x="3401" y="9199"/>
                  </a:lnTo>
                  <a:lnTo>
                    <a:pt x="162" y="108"/>
                  </a:lnTo>
                  <a:lnTo>
                    <a:pt x="11615" y="108"/>
                  </a:lnTo>
                  <a:lnTo>
                    <a:pt x="14854" y="9235"/>
                  </a:lnTo>
                  <a:lnTo>
                    <a:pt x="14961" y="9199"/>
                  </a:lnTo>
                  <a:lnTo>
                    <a:pt x="11704" y="37"/>
                  </a:lnTo>
                  <a:lnTo>
                    <a:pt x="11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085763" y="1211165"/>
              <a:ext cx="219222" cy="135512"/>
            </a:xfrm>
            <a:custGeom>
              <a:avLst/>
              <a:gdLst/>
              <a:ahLst/>
              <a:cxnLst/>
              <a:rect l="l" t="t" r="r" b="b"/>
              <a:pathLst>
                <a:path w="2810" h="1737" extrusionOk="0">
                  <a:moveTo>
                    <a:pt x="0" y="1"/>
                  </a:moveTo>
                  <a:lnTo>
                    <a:pt x="626" y="1736"/>
                  </a:lnTo>
                  <a:lnTo>
                    <a:pt x="2810" y="1736"/>
                  </a:lnTo>
                  <a:lnTo>
                    <a:pt x="2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163936" y="1424774"/>
              <a:ext cx="219222" cy="136916"/>
            </a:xfrm>
            <a:custGeom>
              <a:avLst/>
              <a:gdLst/>
              <a:ahLst/>
              <a:cxnLst/>
              <a:rect l="l" t="t" r="r" b="b"/>
              <a:pathLst>
                <a:path w="2810" h="1755" extrusionOk="0">
                  <a:moveTo>
                    <a:pt x="0" y="1"/>
                  </a:moveTo>
                  <a:lnTo>
                    <a:pt x="627" y="1754"/>
                  </a:lnTo>
                  <a:lnTo>
                    <a:pt x="2810" y="1754"/>
                  </a:lnTo>
                  <a:lnTo>
                    <a:pt x="21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242108" y="1638382"/>
              <a:ext cx="219222" cy="135512"/>
            </a:xfrm>
            <a:custGeom>
              <a:avLst/>
              <a:gdLst/>
              <a:ahLst/>
              <a:cxnLst/>
              <a:rect l="l" t="t" r="r" b="b"/>
              <a:pathLst>
                <a:path w="2810" h="1737" extrusionOk="0">
                  <a:moveTo>
                    <a:pt x="0" y="0"/>
                  </a:moveTo>
                  <a:lnTo>
                    <a:pt x="609" y="1736"/>
                  </a:lnTo>
                  <a:lnTo>
                    <a:pt x="2810" y="1736"/>
                  </a:lnTo>
                  <a:lnTo>
                    <a:pt x="2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1153535" y="1843643"/>
              <a:ext cx="43298" cy="2293797"/>
            </a:xfrm>
            <a:custGeom>
              <a:avLst/>
              <a:gdLst/>
              <a:ahLst/>
              <a:cxnLst/>
              <a:rect l="l" t="t" r="r" b="b"/>
              <a:pathLst>
                <a:path w="555" h="29402" extrusionOk="0">
                  <a:moveTo>
                    <a:pt x="0" y="0"/>
                  </a:moveTo>
                  <a:lnTo>
                    <a:pt x="0" y="29402"/>
                  </a:lnTo>
                  <a:lnTo>
                    <a:pt x="555" y="29402"/>
                  </a:lnTo>
                  <a:lnTo>
                    <a:pt x="555" y="91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078093" y="1645326"/>
              <a:ext cx="212279" cy="393820"/>
            </a:xfrm>
            <a:custGeom>
              <a:avLst/>
              <a:gdLst/>
              <a:ahLst/>
              <a:cxnLst/>
              <a:rect l="l" t="t" r="r" b="b"/>
              <a:pathLst>
                <a:path w="2721" h="5048" extrusionOk="0">
                  <a:moveTo>
                    <a:pt x="1057" y="1"/>
                  </a:moveTo>
                  <a:lnTo>
                    <a:pt x="1" y="377"/>
                  </a:lnTo>
                  <a:lnTo>
                    <a:pt x="1683" y="5047"/>
                  </a:lnTo>
                  <a:lnTo>
                    <a:pt x="2721" y="4672"/>
                  </a:lnTo>
                  <a:lnTo>
                    <a:pt x="10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916131" y="4094098"/>
              <a:ext cx="516693" cy="43376"/>
            </a:xfrm>
            <a:custGeom>
              <a:avLst/>
              <a:gdLst/>
              <a:ahLst/>
              <a:cxnLst/>
              <a:rect l="l" t="t" r="r" b="b"/>
              <a:pathLst>
                <a:path w="6623" h="556" extrusionOk="0">
                  <a:moveTo>
                    <a:pt x="1" y="1"/>
                  </a:moveTo>
                  <a:lnTo>
                    <a:pt x="1" y="556"/>
                  </a:lnTo>
                  <a:lnTo>
                    <a:pt x="6622" y="556"/>
                  </a:lnTo>
                  <a:lnTo>
                    <a:pt x="66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236868" y="3958740"/>
              <a:ext cx="244421" cy="61476"/>
            </a:xfrm>
            <a:custGeom>
              <a:avLst/>
              <a:gdLst/>
              <a:ahLst/>
              <a:cxnLst/>
              <a:rect l="l" t="t" r="r" b="b"/>
              <a:pathLst>
                <a:path w="3133" h="788" extrusionOk="0">
                  <a:moveTo>
                    <a:pt x="1665" y="0"/>
                  </a:moveTo>
                  <a:lnTo>
                    <a:pt x="1182" y="54"/>
                  </a:lnTo>
                  <a:cubicBezTo>
                    <a:pt x="1095" y="42"/>
                    <a:pt x="1008" y="37"/>
                    <a:pt x="922" y="37"/>
                  </a:cubicBezTo>
                  <a:cubicBezTo>
                    <a:pt x="599" y="37"/>
                    <a:pt x="283" y="117"/>
                    <a:pt x="1" y="286"/>
                  </a:cubicBezTo>
                  <a:cubicBezTo>
                    <a:pt x="1021" y="609"/>
                    <a:pt x="2059" y="770"/>
                    <a:pt x="3132" y="788"/>
                  </a:cubicBezTo>
                  <a:lnTo>
                    <a:pt x="3007" y="304"/>
                  </a:lnTo>
                  <a:lnTo>
                    <a:pt x="16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2295537" y="2540249"/>
              <a:ext cx="753937" cy="1454824"/>
            </a:xfrm>
            <a:custGeom>
              <a:avLst/>
              <a:gdLst/>
              <a:ahLst/>
              <a:cxnLst/>
              <a:rect l="l" t="t" r="r" b="b"/>
              <a:pathLst>
                <a:path w="9664" h="18648" extrusionOk="0">
                  <a:moveTo>
                    <a:pt x="6622" y="1"/>
                  </a:moveTo>
                  <a:lnTo>
                    <a:pt x="4689" y="2810"/>
                  </a:lnTo>
                  <a:lnTo>
                    <a:pt x="1486" y="7517"/>
                  </a:lnTo>
                  <a:cubicBezTo>
                    <a:pt x="1003" y="8948"/>
                    <a:pt x="591" y="10434"/>
                    <a:pt x="251" y="11919"/>
                  </a:cubicBezTo>
                  <a:cubicBezTo>
                    <a:pt x="179" y="12277"/>
                    <a:pt x="90" y="12635"/>
                    <a:pt x="54" y="13010"/>
                  </a:cubicBezTo>
                  <a:cubicBezTo>
                    <a:pt x="18" y="13243"/>
                    <a:pt x="0" y="13476"/>
                    <a:pt x="0" y="13726"/>
                  </a:cubicBezTo>
                  <a:cubicBezTo>
                    <a:pt x="18" y="14281"/>
                    <a:pt x="90" y="14836"/>
                    <a:pt x="215" y="15391"/>
                  </a:cubicBezTo>
                  <a:lnTo>
                    <a:pt x="770" y="18200"/>
                  </a:lnTo>
                  <a:lnTo>
                    <a:pt x="2309" y="18647"/>
                  </a:lnTo>
                  <a:cubicBezTo>
                    <a:pt x="2524" y="17574"/>
                    <a:pt x="3007" y="16572"/>
                    <a:pt x="3687" y="15713"/>
                  </a:cubicBezTo>
                  <a:cubicBezTo>
                    <a:pt x="4206" y="15068"/>
                    <a:pt x="4868" y="14496"/>
                    <a:pt x="5101" y="13690"/>
                  </a:cubicBezTo>
                  <a:cubicBezTo>
                    <a:pt x="5226" y="13225"/>
                    <a:pt x="5190" y="12742"/>
                    <a:pt x="5226" y="12277"/>
                  </a:cubicBezTo>
                  <a:cubicBezTo>
                    <a:pt x="5423" y="10129"/>
                    <a:pt x="6997" y="8429"/>
                    <a:pt x="8071" y="6568"/>
                  </a:cubicBezTo>
                  <a:cubicBezTo>
                    <a:pt x="8948" y="5029"/>
                    <a:pt x="9485" y="3329"/>
                    <a:pt x="9664" y="1575"/>
                  </a:cubicBezTo>
                  <a:lnTo>
                    <a:pt x="9020" y="1253"/>
                  </a:lnTo>
                  <a:cubicBezTo>
                    <a:pt x="8232" y="824"/>
                    <a:pt x="7427" y="412"/>
                    <a:pt x="6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2299749" y="2568179"/>
              <a:ext cx="730220" cy="987124"/>
            </a:xfrm>
            <a:custGeom>
              <a:avLst/>
              <a:gdLst/>
              <a:ahLst/>
              <a:cxnLst/>
              <a:rect l="l" t="t" r="r" b="b"/>
              <a:pathLst>
                <a:path w="9360" h="12653" extrusionOk="0">
                  <a:moveTo>
                    <a:pt x="7248" y="1"/>
                  </a:moveTo>
                  <a:lnTo>
                    <a:pt x="4635" y="2452"/>
                  </a:lnTo>
                  <a:lnTo>
                    <a:pt x="1414" y="7159"/>
                  </a:lnTo>
                  <a:cubicBezTo>
                    <a:pt x="949" y="8608"/>
                    <a:pt x="537" y="10076"/>
                    <a:pt x="197" y="11561"/>
                  </a:cubicBezTo>
                  <a:cubicBezTo>
                    <a:pt x="125" y="11919"/>
                    <a:pt x="36" y="12295"/>
                    <a:pt x="0" y="12652"/>
                  </a:cubicBezTo>
                  <a:cubicBezTo>
                    <a:pt x="1235" y="11489"/>
                    <a:pt x="2541" y="10433"/>
                    <a:pt x="3955" y="9485"/>
                  </a:cubicBezTo>
                  <a:cubicBezTo>
                    <a:pt x="7015" y="7338"/>
                    <a:pt x="8590" y="3794"/>
                    <a:pt x="9359" y="1092"/>
                  </a:cubicBezTo>
                  <a:lnTo>
                    <a:pt x="8966" y="895"/>
                  </a:lnTo>
                  <a:cubicBezTo>
                    <a:pt x="8393" y="591"/>
                    <a:pt x="7820" y="287"/>
                    <a:pt x="724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14199" y="3109534"/>
              <a:ext cx="193087" cy="840846"/>
            </a:xfrm>
            <a:custGeom>
              <a:avLst/>
              <a:gdLst/>
              <a:ahLst/>
              <a:cxnLst/>
              <a:rect l="l" t="t" r="r" b="b"/>
              <a:pathLst>
                <a:path w="2475" h="10778" extrusionOk="0">
                  <a:moveTo>
                    <a:pt x="2345" y="0"/>
                  </a:moveTo>
                  <a:cubicBezTo>
                    <a:pt x="2306" y="0"/>
                    <a:pt x="2269" y="18"/>
                    <a:pt x="2255" y="59"/>
                  </a:cubicBezTo>
                  <a:lnTo>
                    <a:pt x="2255" y="76"/>
                  </a:lnTo>
                  <a:cubicBezTo>
                    <a:pt x="1772" y="1437"/>
                    <a:pt x="1289" y="2797"/>
                    <a:pt x="806" y="4157"/>
                  </a:cubicBezTo>
                  <a:cubicBezTo>
                    <a:pt x="555" y="4801"/>
                    <a:pt x="376" y="5463"/>
                    <a:pt x="269" y="6143"/>
                  </a:cubicBezTo>
                  <a:cubicBezTo>
                    <a:pt x="162" y="6841"/>
                    <a:pt x="144" y="7557"/>
                    <a:pt x="108" y="8255"/>
                  </a:cubicBezTo>
                  <a:cubicBezTo>
                    <a:pt x="72" y="9060"/>
                    <a:pt x="36" y="9865"/>
                    <a:pt x="0" y="10670"/>
                  </a:cubicBezTo>
                  <a:cubicBezTo>
                    <a:pt x="0" y="10742"/>
                    <a:pt x="50" y="10778"/>
                    <a:pt x="99" y="10778"/>
                  </a:cubicBezTo>
                  <a:cubicBezTo>
                    <a:pt x="148" y="10778"/>
                    <a:pt x="197" y="10742"/>
                    <a:pt x="197" y="10670"/>
                  </a:cubicBezTo>
                  <a:cubicBezTo>
                    <a:pt x="233" y="9955"/>
                    <a:pt x="269" y="9239"/>
                    <a:pt x="305" y="8523"/>
                  </a:cubicBezTo>
                  <a:cubicBezTo>
                    <a:pt x="341" y="7807"/>
                    <a:pt x="341" y="7127"/>
                    <a:pt x="430" y="6411"/>
                  </a:cubicBezTo>
                  <a:cubicBezTo>
                    <a:pt x="519" y="5731"/>
                    <a:pt x="681" y="5051"/>
                    <a:pt x="931" y="4407"/>
                  </a:cubicBezTo>
                  <a:cubicBezTo>
                    <a:pt x="1146" y="3727"/>
                    <a:pt x="1396" y="3083"/>
                    <a:pt x="1629" y="2403"/>
                  </a:cubicBezTo>
                  <a:lnTo>
                    <a:pt x="2452" y="112"/>
                  </a:lnTo>
                  <a:cubicBezTo>
                    <a:pt x="2474" y="46"/>
                    <a:pt x="2408" y="0"/>
                    <a:pt x="234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480189" y="1455512"/>
              <a:ext cx="908953" cy="598999"/>
            </a:xfrm>
            <a:custGeom>
              <a:avLst/>
              <a:gdLst/>
              <a:ahLst/>
              <a:cxnLst/>
              <a:rect l="l" t="t" r="r" b="b"/>
              <a:pathLst>
                <a:path w="11651" h="7678" extrusionOk="0">
                  <a:moveTo>
                    <a:pt x="7928" y="1378"/>
                  </a:moveTo>
                  <a:lnTo>
                    <a:pt x="3365" y="5315"/>
                  </a:lnTo>
                  <a:lnTo>
                    <a:pt x="1951" y="1378"/>
                  </a:lnTo>
                  <a:close/>
                  <a:moveTo>
                    <a:pt x="1" y="0"/>
                  </a:moveTo>
                  <a:lnTo>
                    <a:pt x="2739" y="7677"/>
                  </a:lnTo>
                  <a:lnTo>
                    <a:pt x="116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2183661" y="1364701"/>
              <a:ext cx="51880" cy="89561"/>
            </a:xfrm>
            <a:custGeom>
              <a:avLst/>
              <a:gdLst/>
              <a:ahLst/>
              <a:cxnLst/>
              <a:rect l="l" t="t" r="r" b="b"/>
              <a:pathLst>
                <a:path w="665" h="1148" extrusionOk="0">
                  <a:moveTo>
                    <a:pt x="570" y="0"/>
                  </a:moveTo>
                  <a:cubicBezTo>
                    <a:pt x="544" y="0"/>
                    <a:pt x="522" y="20"/>
                    <a:pt x="522" y="55"/>
                  </a:cubicBezTo>
                  <a:lnTo>
                    <a:pt x="21" y="1075"/>
                  </a:lnTo>
                  <a:cubicBezTo>
                    <a:pt x="1" y="1125"/>
                    <a:pt x="20" y="1147"/>
                    <a:pt x="47" y="1147"/>
                  </a:cubicBezTo>
                  <a:cubicBezTo>
                    <a:pt x="69" y="1147"/>
                    <a:pt x="95" y="1134"/>
                    <a:pt x="110" y="1111"/>
                  </a:cubicBezTo>
                  <a:cubicBezTo>
                    <a:pt x="146" y="1057"/>
                    <a:pt x="647" y="108"/>
                    <a:pt x="647" y="108"/>
                  </a:cubicBezTo>
                  <a:cubicBezTo>
                    <a:pt x="665" y="73"/>
                    <a:pt x="647" y="37"/>
                    <a:pt x="611" y="19"/>
                  </a:cubicBezTo>
                  <a:cubicBezTo>
                    <a:pt x="599" y="6"/>
                    <a:pt x="584" y="0"/>
                    <a:pt x="570" y="0"/>
                  </a:cubicBezTo>
                  <a:close/>
                </a:path>
              </a:pathLst>
            </a:custGeom>
            <a:solidFill>
              <a:srgbClr val="2E3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2215258" y="1226847"/>
              <a:ext cx="92916" cy="163597"/>
            </a:xfrm>
            <a:custGeom>
              <a:avLst/>
              <a:gdLst/>
              <a:ahLst/>
              <a:cxnLst/>
              <a:rect l="l" t="t" r="r" b="b"/>
              <a:pathLst>
                <a:path w="1191" h="2097" extrusionOk="0">
                  <a:moveTo>
                    <a:pt x="1041" y="0"/>
                  </a:moveTo>
                  <a:cubicBezTo>
                    <a:pt x="987" y="0"/>
                    <a:pt x="935" y="34"/>
                    <a:pt x="922" y="86"/>
                  </a:cubicBezTo>
                  <a:cubicBezTo>
                    <a:pt x="922" y="86"/>
                    <a:pt x="117" y="1804"/>
                    <a:pt x="45" y="1947"/>
                  </a:cubicBezTo>
                  <a:cubicBezTo>
                    <a:pt x="1" y="2035"/>
                    <a:pt x="32" y="2097"/>
                    <a:pt x="83" y="2097"/>
                  </a:cubicBezTo>
                  <a:cubicBezTo>
                    <a:pt x="115" y="2097"/>
                    <a:pt x="154" y="2073"/>
                    <a:pt x="188" y="2019"/>
                  </a:cubicBezTo>
                  <a:cubicBezTo>
                    <a:pt x="260" y="1893"/>
                    <a:pt x="1173" y="193"/>
                    <a:pt x="1173" y="193"/>
                  </a:cubicBezTo>
                  <a:cubicBezTo>
                    <a:pt x="1190" y="122"/>
                    <a:pt x="1173" y="50"/>
                    <a:pt x="1101" y="14"/>
                  </a:cubicBezTo>
                  <a:cubicBezTo>
                    <a:pt x="1082" y="5"/>
                    <a:pt x="1061"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2167122" y="1343403"/>
              <a:ext cx="615694" cy="295053"/>
            </a:xfrm>
            <a:custGeom>
              <a:avLst/>
              <a:gdLst/>
              <a:ahLst/>
              <a:cxnLst/>
              <a:rect l="l" t="t" r="r" b="b"/>
              <a:pathLst>
                <a:path w="7892" h="3782" extrusionOk="0">
                  <a:moveTo>
                    <a:pt x="584" y="0"/>
                  </a:moveTo>
                  <a:cubicBezTo>
                    <a:pt x="532" y="0"/>
                    <a:pt x="486" y="17"/>
                    <a:pt x="465" y="59"/>
                  </a:cubicBezTo>
                  <a:cubicBezTo>
                    <a:pt x="430" y="149"/>
                    <a:pt x="465" y="220"/>
                    <a:pt x="430" y="292"/>
                  </a:cubicBezTo>
                  <a:cubicBezTo>
                    <a:pt x="394" y="346"/>
                    <a:pt x="251" y="328"/>
                    <a:pt x="143" y="364"/>
                  </a:cubicBezTo>
                  <a:cubicBezTo>
                    <a:pt x="54" y="417"/>
                    <a:pt x="0" y="525"/>
                    <a:pt x="18" y="632"/>
                  </a:cubicBezTo>
                  <a:cubicBezTo>
                    <a:pt x="36" y="829"/>
                    <a:pt x="125" y="990"/>
                    <a:pt x="268" y="1115"/>
                  </a:cubicBezTo>
                  <a:cubicBezTo>
                    <a:pt x="555" y="1348"/>
                    <a:pt x="913" y="1509"/>
                    <a:pt x="1271" y="1580"/>
                  </a:cubicBezTo>
                  <a:lnTo>
                    <a:pt x="1271" y="1598"/>
                  </a:lnTo>
                  <a:cubicBezTo>
                    <a:pt x="1279" y="1597"/>
                    <a:pt x="1290" y="1596"/>
                    <a:pt x="1301" y="1596"/>
                  </a:cubicBezTo>
                  <a:cubicBezTo>
                    <a:pt x="1565" y="1596"/>
                    <a:pt x="2613" y="1956"/>
                    <a:pt x="2613" y="1956"/>
                  </a:cubicBezTo>
                  <a:cubicBezTo>
                    <a:pt x="3704" y="2332"/>
                    <a:pt x="4778" y="2726"/>
                    <a:pt x="5852" y="3101"/>
                  </a:cubicBezTo>
                  <a:lnTo>
                    <a:pt x="6925" y="3781"/>
                  </a:lnTo>
                  <a:lnTo>
                    <a:pt x="7892" y="3191"/>
                  </a:lnTo>
                  <a:lnTo>
                    <a:pt x="7212" y="1652"/>
                  </a:lnTo>
                  <a:lnTo>
                    <a:pt x="5655" y="1401"/>
                  </a:lnTo>
                  <a:lnTo>
                    <a:pt x="2756" y="1115"/>
                  </a:lnTo>
                  <a:cubicBezTo>
                    <a:pt x="2470" y="1079"/>
                    <a:pt x="2147" y="1008"/>
                    <a:pt x="1861" y="990"/>
                  </a:cubicBezTo>
                  <a:cubicBezTo>
                    <a:pt x="1807" y="775"/>
                    <a:pt x="1682" y="560"/>
                    <a:pt x="1539" y="381"/>
                  </a:cubicBezTo>
                  <a:cubicBezTo>
                    <a:pt x="1467" y="310"/>
                    <a:pt x="1378" y="256"/>
                    <a:pt x="1306" y="185"/>
                  </a:cubicBezTo>
                  <a:cubicBezTo>
                    <a:pt x="1110" y="95"/>
                    <a:pt x="913" y="41"/>
                    <a:pt x="698" y="24"/>
                  </a:cubicBezTo>
                  <a:cubicBezTo>
                    <a:pt x="661" y="9"/>
                    <a:pt x="621"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2895872" y="1609048"/>
              <a:ext cx="114526" cy="216492"/>
            </a:xfrm>
            <a:custGeom>
              <a:avLst/>
              <a:gdLst/>
              <a:ahLst/>
              <a:cxnLst/>
              <a:rect l="l" t="t" r="r" b="b"/>
              <a:pathLst>
                <a:path w="1468" h="2775" extrusionOk="0">
                  <a:moveTo>
                    <a:pt x="143" y="1"/>
                  </a:moveTo>
                  <a:lnTo>
                    <a:pt x="0" y="2774"/>
                  </a:lnTo>
                  <a:lnTo>
                    <a:pt x="1468" y="1039"/>
                  </a:lnTo>
                  <a:cubicBezTo>
                    <a:pt x="1360" y="1003"/>
                    <a:pt x="143" y="1"/>
                    <a:pt x="143" y="1"/>
                  </a:cubicBezTo>
                  <a:close/>
                </a:path>
              </a:pathLst>
            </a:custGeom>
            <a:solidFill>
              <a:srgbClr val="BC6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2398830" y="1271472"/>
              <a:ext cx="561318" cy="569588"/>
            </a:xfrm>
            <a:custGeom>
              <a:avLst/>
              <a:gdLst/>
              <a:ahLst/>
              <a:cxnLst/>
              <a:rect l="l" t="t" r="r" b="b"/>
              <a:pathLst>
                <a:path w="7195" h="7301" extrusionOk="0">
                  <a:moveTo>
                    <a:pt x="4003" y="1"/>
                  </a:moveTo>
                  <a:cubicBezTo>
                    <a:pt x="3826" y="1"/>
                    <a:pt x="3649" y="19"/>
                    <a:pt x="3472" y="51"/>
                  </a:cubicBezTo>
                  <a:cubicBezTo>
                    <a:pt x="2112" y="283"/>
                    <a:pt x="734" y="1124"/>
                    <a:pt x="359" y="2467"/>
                  </a:cubicBezTo>
                  <a:cubicBezTo>
                    <a:pt x="180" y="3165"/>
                    <a:pt x="1" y="4059"/>
                    <a:pt x="466" y="4614"/>
                  </a:cubicBezTo>
                  <a:cubicBezTo>
                    <a:pt x="734" y="4936"/>
                    <a:pt x="538" y="5419"/>
                    <a:pt x="1271" y="6171"/>
                  </a:cubicBezTo>
                  <a:cubicBezTo>
                    <a:pt x="1974" y="6908"/>
                    <a:pt x="2809" y="7301"/>
                    <a:pt x="3491" y="7301"/>
                  </a:cubicBezTo>
                  <a:cubicBezTo>
                    <a:pt x="3521" y="7301"/>
                    <a:pt x="3551" y="7300"/>
                    <a:pt x="3580" y="7298"/>
                  </a:cubicBezTo>
                  <a:cubicBezTo>
                    <a:pt x="5065" y="7209"/>
                    <a:pt x="6890" y="5885"/>
                    <a:pt x="6890" y="5885"/>
                  </a:cubicBezTo>
                  <a:lnTo>
                    <a:pt x="6872" y="4381"/>
                  </a:lnTo>
                  <a:cubicBezTo>
                    <a:pt x="7195" y="2842"/>
                    <a:pt x="6568" y="1286"/>
                    <a:pt x="5280" y="391"/>
                  </a:cubicBezTo>
                  <a:cubicBezTo>
                    <a:pt x="5083" y="248"/>
                    <a:pt x="4868" y="158"/>
                    <a:pt x="4653" y="87"/>
                  </a:cubicBezTo>
                  <a:cubicBezTo>
                    <a:pt x="4437" y="27"/>
                    <a:pt x="4220"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2693420" y="1740271"/>
              <a:ext cx="108987" cy="107583"/>
            </a:xfrm>
            <a:custGeom>
              <a:avLst/>
              <a:gdLst/>
              <a:ahLst/>
              <a:cxnLst/>
              <a:rect l="l" t="t" r="r" b="b"/>
              <a:pathLst>
                <a:path w="1397" h="1379" extrusionOk="0">
                  <a:moveTo>
                    <a:pt x="251" y="1"/>
                  </a:moveTo>
                  <a:cubicBezTo>
                    <a:pt x="251" y="1"/>
                    <a:pt x="591" y="538"/>
                    <a:pt x="287" y="931"/>
                  </a:cubicBezTo>
                  <a:cubicBezTo>
                    <a:pt x="1" y="1307"/>
                    <a:pt x="1289" y="1379"/>
                    <a:pt x="1289" y="1379"/>
                  </a:cubicBezTo>
                  <a:lnTo>
                    <a:pt x="1396" y="949"/>
                  </a:lnTo>
                  <a:lnTo>
                    <a:pt x="1289" y="878"/>
                  </a:lnTo>
                  <a:cubicBezTo>
                    <a:pt x="1021" y="556"/>
                    <a:pt x="698" y="287"/>
                    <a:pt x="341" y="72"/>
                  </a:cubicBezTo>
                  <a:lnTo>
                    <a:pt x="251"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471463" y="1652347"/>
              <a:ext cx="918705" cy="1038926"/>
            </a:xfrm>
            <a:custGeom>
              <a:avLst/>
              <a:gdLst/>
              <a:ahLst/>
              <a:cxnLst/>
              <a:rect l="l" t="t" r="r" b="b"/>
              <a:pathLst>
                <a:path w="11776" h="13317" extrusionOk="0">
                  <a:moveTo>
                    <a:pt x="6765" y="0"/>
                  </a:moveTo>
                  <a:lnTo>
                    <a:pt x="3490" y="1951"/>
                  </a:lnTo>
                  <a:cubicBezTo>
                    <a:pt x="2148" y="2148"/>
                    <a:pt x="931" y="2792"/>
                    <a:pt x="0" y="3758"/>
                  </a:cubicBezTo>
                  <a:lnTo>
                    <a:pt x="4420" y="7141"/>
                  </a:lnTo>
                  <a:lnTo>
                    <a:pt x="537" y="10380"/>
                  </a:lnTo>
                  <a:cubicBezTo>
                    <a:pt x="1503" y="11346"/>
                    <a:pt x="2649" y="12115"/>
                    <a:pt x="3919" y="12652"/>
                  </a:cubicBezTo>
                  <a:cubicBezTo>
                    <a:pt x="5103" y="13144"/>
                    <a:pt x="6165" y="13317"/>
                    <a:pt x="7073" y="13317"/>
                  </a:cubicBezTo>
                  <a:cubicBezTo>
                    <a:pt x="9243" y="13317"/>
                    <a:pt x="10540" y="12330"/>
                    <a:pt x="10540" y="12330"/>
                  </a:cubicBezTo>
                  <a:lnTo>
                    <a:pt x="10916" y="10899"/>
                  </a:lnTo>
                  <a:cubicBezTo>
                    <a:pt x="11775" y="8089"/>
                    <a:pt x="11274" y="5029"/>
                    <a:pt x="9538" y="2667"/>
                  </a:cubicBezTo>
                  <a:cubicBezTo>
                    <a:pt x="8751" y="1647"/>
                    <a:pt x="7820" y="752"/>
                    <a:pt x="6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2555877" y="1545855"/>
              <a:ext cx="126462" cy="135902"/>
            </a:xfrm>
            <a:custGeom>
              <a:avLst/>
              <a:gdLst/>
              <a:ahLst/>
              <a:cxnLst/>
              <a:rect l="l" t="t" r="r" b="b"/>
              <a:pathLst>
                <a:path w="1621" h="1742" extrusionOk="0">
                  <a:moveTo>
                    <a:pt x="343" y="1"/>
                  </a:moveTo>
                  <a:cubicBezTo>
                    <a:pt x="25" y="1"/>
                    <a:pt x="0" y="285"/>
                    <a:pt x="28" y="381"/>
                  </a:cubicBezTo>
                  <a:cubicBezTo>
                    <a:pt x="81" y="542"/>
                    <a:pt x="171" y="685"/>
                    <a:pt x="242" y="846"/>
                  </a:cubicBezTo>
                  <a:lnTo>
                    <a:pt x="1620" y="1741"/>
                  </a:lnTo>
                  <a:cubicBezTo>
                    <a:pt x="1620" y="1741"/>
                    <a:pt x="1388" y="399"/>
                    <a:pt x="726" y="95"/>
                  </a:cubicBezTo>
                  <a:cubicBezTo>
                    <a:pt x="566" y="28"/>
                    <a:pt x="441"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2313714" y="1260550"/>
              <a:ext cx="671553" cy="450693"/>
            </a:xfrm>
            <a:custGeom>
              <a:avLst/>
              <a:gdLst/>
              <a:ahLst/>
              <a:cxnLst/>
              <a:rect l="l" t="t" r="r" b="b"/>
              <a:pathLst>
                <a:path w="8608" h="5777" extrusionOk="0">
                  <a:moveTo>
                    <a:pt x="4370" y="0"/>
                  </a:moveTo>
                  <a:cubicBezTo>
                    <a:pt x="3696" y="0"/>
                    <a:pt x="3037" y="256"/>
                    <a:pt x="2541" y="728"/>
                  </a:cubicBezTo>
                  <a:cubicBezTo>
                    <a:pt x="1861" y="1372"/>
                    <a:pt x="1271" y="1748"/>
                    <a:pt x="358" y="1801"/>
                  </a:cubicBezTo>
                  <a:cubicBezTo>
                    <a:pt x="197" y="1801"/>
                    <a:pt x="0" y="1855"/>
                    <a:pt x="0" y="2016"/>
                  </a:cubicBezTo>
                  <a:cubicBezTo>
                    <a:pt x="0" y="2106"/>
                    <a:pt x="54" y="2177"/>
                    <a:pt x="125" y="2231"/>
                  </a:cubicBezTo>
                  <a:cubicBezTo>
                    <a:pt x="447" y="2481"/>
                    <a:pt x="805" y="2660"/>
                    <a:pt x="1199" y="2750"/>
                  </a:cubicBezTo>
                  <a:cubicBezTo>
                    <a:pt x="1159" y="2742"/>
                    <a:pt x="1119" y="2739"/>
                    <a:pt x="1079" y="2739"/>
                  </a:cubicBezTo>
                  <a:cubicBezTo>
                    <a:pt x="924" y="2739"/>
                    <a:pt x="776" y="2793"/>
                    <a:pt x="662" y="2893"/>
                  </a:cubicBezTo>
                  <a:cubicBezTo>
                    <a:pt x="483" y="3126"/>
                    <a:pt x="698" y="3466"/>
                    <a:pt x="966" y="3537"/>
                  </a:cubicBezTo>
                  <a:cubicBezTo>
                    <a:pt x="1024" y="3544"/>
                    <a:pt x="1081" y="3548"/>
                    <a:pt x="1138" y="3548"/>
                  </a:cubicBezTo>
                  <a:cubicBezTo>
                    <a:pt x="1365" y="3548"/>
                    <a:pt x="1586" y="3491"/>
                    <a:pt x="1772" y="3376"/>
                  </a:cubicBezTo>
                  <a:cubicBezTo>
                    <a:pt x="1772" y="3376"/>
                    <a:pt x="2130" y="3501"/>
                    <a:pt x="2649" y="4128"/>
                  </a:cubicBezTo>
                  <a:cubicBezTo>
                    <a:pt x="2992" y="4558"/>
                    <a:pt x="3260" y="4625"/>
                    <a:pt x="3395" y="4625"/>
                  </a:cubicBezTo>
                  <a:cubicBezTo>
                    <a:pt x="3456" y="4625"/>
                    <a:pt x="3490" y="4611"/>
                    <a:pt x="3490" y="4611"/>
                  </a:cubicBezTo>
                  <a:cubicBezTo>
                    <a:pt x="3382" y="4342"/>
                    <a:pt x="3114" y="3931"/>
                    <a:pt x="3436" y="3770"/>
                  </a:cubicBezTo>
                  <a:cubicBezTo>
                    <a:pt x="3459" y="3758"/>
                    <a:pt x="3485" y="3753"/>
                    <a:pt x="3514" y="3753"/>
                  </a:cubicBezTo>
                  <a:cubicBezTo>
                    <a:pt x="3885" y="3753"/>
                    <a:pt x="4673" y="4676"/>
                    <a:pt x="4474" y="5291"/>
                  </a:cubicBezTo>
                  <a:cubicBezTo>
                    <a:pt x="4474" y="5291"/>
                    <a:pt x="4545" y="5523"/>
                    <a:pt x="4975" y="5720"/>
                  </a:cubicBezTo>
                  <a:cubicBezTo>
                    <a:pt x="5073" y="5761"/>
                    <a:pt x="5234" y="5777"/>
                    <a:pt x="5425" y="5777"/>
                  </a:cubicBezTo>
                  <a:cubicBezTo>
                    <a:pt x="6075" y="5777"/>
                    <a:pt x="7069" y="5595"/>
                    <a:pt x="7069" y="5595"/>
                  </a:cubicBezTo>
                  <a:lnTo>
                    <a:pt x="8124" y="4987"/>
                  </a:lnTo>
                  <a:cubicBezTo>
                    <a:pt x="8124" y="4987"/>
                    <a:pt x="8608" y="2893"/>
                    <a:pt x="7623" y="1461"/>
                  </a:cubicBezTo>
                  <a:cubicBezTo>
                    <a:pt x="6753" y="234"/>
                    <a:pt x="5614" y="153"/>
                    <a:pt x="5328" y="153"/>
                  </a:cubicBezTo>
                  <a:cubicBezTo>
                    <a:pt x="5285" y="153"/>
                    <a:pt x="5261" y="155"/>
                    <a:pt x="5261" y="155"/>
                  </a:cubicBezTo>
                  <a:cubicBezTo>
                    <a:pt x="4970" y="51"/>
                    <a:pt x="4668" y="0"/>
                    <a:pt x="4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1911619" y="1709455"/>
              <a:ext cx="927052" cy="892726"/>
            </a:xfrm>
            <a:custGeom>
              <a:avLst/>
              <a:gdLst/>
              <a:ahLst/>
              <a:cxnLst/>
              <a:rect l="l" t="t" r="r" b="b"/>
              <a:pathLst>
                <a:path w="11883" h="11443" extrusionOk="0">
                  <a:moveTo>
                    <a:pt x="1014" y="0"/>
                  </a:moveTo>
                  <a:cubicBezTo>
                    <a:pt x="1010" y="0"/>
                    <a:pt x="1006" y="1"/>
                    <a:pt x="1002" y="2"/>
                  </a:cubicBezTo>
                  <a:cubicBezTo>
                    <a:pt x="823" y="38"/>
                    <a:pt x="1002" y="1112"/>
                    <a:pt x="967" y="1792"/>
                  </a:cubicBezTo>
                  <a:cubicBezTo>
                    <a:pt x="913" y="1398"/>
                    <a:pt x="770" y="628"/>
                    <a:pt x="770" y="628"/>
                  </a:cubicBezTo>
                  <a:cubicBezTo>
                    <a:pt x="770" y="628"/>
                    <a:pt x="668" y="54"/>
                    <a:pt x="531" y="54"/>
                  </a:cubicBezTo>
                  <a:cubicBezTo>
                    <a:pt x="527" y="54"/>
                    <a:pt x="523" y="55"/>
                    <a:pt x="519" y="56"/>
                  </a:cubicBezTo>
                  <a:cubicBezTo>
                    <a:pt x="376" y="74"/>
                    <a:pt x="537" y="968"/>
                    <a:pt x="591" y="1577"/>
                  </a:cubicBezTo>
                  <a:cubicBezTo>
                    <a:pt x="483" y="1219"/>
                    <a:pt x="448" y="1022"/>
                    <a:pt x="340" y="682"/>
                  </a:cubicBezTo>
                  <a:cubicBezTo>
                    <a:pt x="309" y="588"/>
                    <a:pt x="250" y="383"/>
                    <a:pt x="139" y="383"/>
                  </a:cubicBezTo>
                  <a:cubicBezTo>
                    <a:pt x="124" y="383"/>
                    <a:pt x="107" y="387"/>
                    <a:pt x="90" y="396"/>
                  </a:cubicBezTo>
                  <a:cubicBezTo>
                    <a:pt x="0" y="432"/>
                    <a:pt x="90" y="1058"/>
                    <a:pt x="179" y="1845"/>
                  </a:cubicBezTo>
                  <a:cubicBezTo>
                    <a:pt x="233" y="2346"/>
                    <a:pt x="143" y="2919"/>
                    <a:pt x="233" y="3313"/>
                  </a:cubicBezTo>
                  <a:cubicBezTo>
                    <a:pt x="269" y="3563"/>
                    <a:pt x="680" y="3850"/>
                    <a:pt x="752" y="4100"/>
                  </a:cubicBezTo>
                  <a:lnTo>
                    <a:pt x="770" y="4547"/>
                  </a:lnTo>
                  <a:cubicBezTo>
                    <a:pt x="537" y="6355"/>
                    <a:pt x="895" y="8198"/>
                    <a:pt x="1808" y="9773"/>
                  </a:cubicBezTo>
                  <a:cubicBezTo>
                    <a:pt x="2058" y="10256"/>
                    <a:pt x="2416" y="10668"/>
                    <a:pt x="2846" y="10990"/>
                  </a:cubicBezTo>
                  <a:cubicBezTo>
                    <a:pt x="3284" y="11282"/>
                    <a:pt x="3797" y="11442"/>
                    <a:pt x="4330" y="11442"/>
                  </a:cubicBezTo>
                  <a:cubicBezTo>
                    <a:pt x="4384" y="11442"/>
                    <a:pt x="4438" y="11440"/>
                    <a:pt x="4492" y="11437"/>
                  </a:cubicBezTo>
                  <a:cubicBezTo>
                    <a:pt x="5190" y="11419"/>
                    <a:pt x="5888" y="11258"/>
                    <a:pt x="6550" y="10972"/>
                  </a:cubicBezTo>
                  <a:cubicBezTo>
                    <a:pt x="8572" y="10167"/>
                    <a:pt x="10362" y="8842"/>
                    <a:pt x="11722" y="7142"/>
                  </a:cubicBezTo>
                  <a:cubicBezTo>
                    <a:pt x="11775" y="7089"/>
                    <a:pt x="11829" y="7017"/>
                    <a:pt x="11883" y="6945"/>
                  </a:cubicBezTo>
                  <a:lnTo>
                    <a:pt x="6783" y="3349"/>
                  </a:lnTo>
                  <a:lnTo>
                    <a:pt x="6550" y="3510"/>
                  </a:lnTo>
                  <a:cubicBezTo>
                    <a:pt x="6442" y="3599"/>
                    <a:pt x="6281" y="3706"/>
                    <a:pt x="6085" y="3850"/>
                  </a:cubicBezTo>
                  <a:cubicBezTo>
                    <a:pt x="5691" y="4154"/>
                    <a:pt x="5297" y="4458"/>
                    <a:pt x="4939" y="4798"/>
                  </a:cubicBezTo>
                  <a:cubicBezTo>
                    <a:pt x="4295" y="5424"/>
                    <a:pt x="3096" y="7035"/>
                    <a:pt x="3096" y="7035"/>
                  </a:cubicBezTo>
                  <a:lnTo>
                    <a:pt x="1521" y="4136"/>
                  </a:lnTo>
                  <a:cubicBezTo>
                    <a:pt x="2205" y="2120"/>
                    <a:pt x="2167" y="1272"/>
                    <a:pt x="2048" y="1272"/>
                  </a:cubicBezTo>
                  <a:cubicBezTo>
                    <a:pt x="2045" y="1272"/>
                    <a:pt x="2043" y="1272"/>
                    <a:pt x="2040" y="1273"/>
                  </a:cubicBezTo>
                  <a:cubicBezTo>
                    <a:pt x="1915" y="1291"/>
                    <a:pt x="1843" y="1810"/>
                    <a:pt x="1772" y="1953"/>
                  </a:cubicBezTo>
                  <a:cubicBezTo>
                    <a:pt x="1826" y="1505"/>
                    <a:pt x="1826" y="199"/>
                    <a:pt x="1647" y="199"/>
                  </a:cubicBezTo>
                  <a:cubicBezTo>
                    <a:pt x="1468" y="199"/>
                    <a:pt x="1521" y="1434"/>
                    <a:pt x="1503" y="1827"/>
                  </a:cubicBezTo>
                  <a:cubicBezTo>
                    <a:pt x="1416" y="1214"/>
                    <a:pt x="1191" y="0"/>
                    <a:pt x="10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261990" y="1983214"/>
              <a:ext cx="564126" cy="618581"/>
            </a:xfrm>
            <a:custGeom>
              <a:avLst/>
              <a:gdLst/>
              <a:ahLst/>
              <a:cxnLst/>
              <a:rect l="l" t="t" r="r" b="b"/>
              <a:pathLst>
                <a:path w="7231" h="7929" extrusionOk="0">
                  <a:moveTo>
                    <a:pt x="2059" y="1"/>
                  </a:moveTo>
                  <a:cubicBezTo>
                    <a:pt x="1934" y="90"/>
                    <a:pt x="1773" y="197"/>
                    <a:pt x="1594" y="341"/>
                  </a:cubicBezTo>
                  <a:cubicBezTo>
                    <a:pt x="1862" y="663"/>
                    <a:pt x="3043" y="2041"/>
                    <a:pt x="4081" y="2756"/>
                  </a:cubicBezTo>
                  <a:cubicBezTo>
                    <a:pt x="4618" y="3150"/>
                    <a:pt x="5155" y="3490"/>
                    <a:pt x="5727" y="3794"/>
                  </a:cubicBezTo>
                  <a:cubicBezTo>
                    <a:pt x="5727" y="3794"/>
                    <a:pt x="2399" y="7481"/>
                    <a:pt x="1" y="7928"/>
                  </a:cubicBezTo>
                  <a:cubicBezTo>
                    <a:pt x="699" y="7892"/>
                    <a:pt x="1397" y="7731"/>
                    <a:pt x="2041" y="7463"/>
                  </a:cubicBezTo>
                  <a:cubicBezTo>
                    <a:pt x="4063" y="6640"/>
                    <a:pt x="5853" y="5333"/>
                    <a:pt x="7231" y="3633"/>
                  </a:cubicBezTo>
                  <a:lnTo>
                    <a:pt x="2059"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2750293" y="1638616"/>
              <a:ext cx="301996" cy="183647"/>
            </a:xfrm>
            <a:custGeom>
              <a:avLst/>
              <a:gdLst/>
              <a:ahLst/>
              <a:cxnLst/>
              <a:rect l="l" t="t" r="r" b="b"/>
              <a:pathLst>
                <a:path w="3871" h="2354" extrusionOk="0">
                  <a:moveTo>
                    <a:pt x="2669" y="0"/>
                  </a:moveTo>
                  <a:cubicBezTo>
                    <a:pt x="2326" y="0"/>
                    <a:pt x="1968" y="97"/>
                    <a:pt x="1652" y="248"/>
                  </a:cubicBezTo>
                  <a:cubicBezTo>
                    <a:pt x="846" y="642"/>
                    <a:pt x="256" y="1358"/>
                    <a:pt x="23" y="2216"/>
                  </a:cubicBezTo>
                  <a:cubicBezTo>
                    <a:pt x="0" y="2296"/>
                    <a:pt x="64" y="2354"/>
                    <a:pt x="122" y="2354"/>
                  </a:cubicBezTo>
                  <a:cubicBezTo>
                    <a:pt x="156" y="2354"/>
                    <a:pt x="189" y="2334"/>
                    <a:pt x="202" y="2288"/>
                  </a:cubicBezTo>
                  <a:cubicBezTo>
                    <a:pt x="220" y="2270"/>
                    <a:pt x="220" y="2252"/>
                    <a:pt x="220" y="2216"/>
                  </a:cubicBezTo>
                  <a:lnTo>
                    <a:pt x="256" y="2216"/>
                  </a:lnTo>
                  <a:cubicBezTo>
                    <a:pt x="256" y="2270"/>
                    <a:pt x="292" y="2306"/>
                    <a:pt x="345" y="2306"/>
                  </a:cubicBezTo>
                  <a:lnTo>
                    <a:pt x="381" y="2306"/>
                  </a:lnTo>
                  <a:cubicBezTo>
                    <a:pt x="435" y="2306"/>
                    <a:pt x="471" y="2270"/>
                    <a:pt x="488" y="2216"/>
                  </a:cubicBezTo>
                  <a:cubicBezTo>
                    <a:pt x="488" y="2216"/>
                    <a:pt x="488" y="2199"/>
                    <a:pt x="488" y="2199"/>
                  </a:cubicBezTo>
                  <a:cubicBezTo>
                    <a:pt x="775" y="2020"/>
                    <a:pt x="1079" y="1876"/>
                    <a:pt x="1401" y="1751"/>
                  </a:cubicBezTo>
                  <a:cubicBezTo>
                    <a:pt x="1687" y="1590"/>
                    <a:pt x="1992" y="1429"/>
                    <a:pt x="2278" y="1286"/>
                  </a:cubicBezTo>
                  <a:cubicBezTo>
                    <a:pt x="2618" y="1125"/>
                    <a:pt x="2958" y="1000"/>
                    <a:pt x="3334" y="946"/>
                  </a:cubicBezTo>
                  <a:cubicBezTo>
                    <a:pt x="3531" y="910"/>
                    <a:pt x="3710" y="946"/>
                    <a:pt x="3835" y="785"/>
                  </a:cubicBezTo>
                  <a:cubicBezTo>
                    <a:pt x="3871" y="749"/>
                    <a:pt x="3871" y="695"/>
                    <a:pt x="3853" y="660"/>
                  </a:cubicBezTo>
                  <a:cubicBezTo>
                    <a:pt x="3583" y="183"/>
                    <a:pt x="3140" y="0"/>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2772996" y="1318672"/>
              <a:ext cx="78873" cy="52036"/>
            </a:xfrm>
            <a:custGeom>
              <a:avLst/>
              <a:gdLst/>
              <a:ahLst/>
              <a:cxnLst/>
              <a:rect l="l" t="t" r="r" b="b"/>
              <a:pathLst>
                <a:path w="1011" h="667" extrusionOk="0">
                  <a:moveTo>
                    <a:pt x="90" y="1"/>
                  </a:moveTo>
                  <a:cubicBezTo>
                    <a:pt x="18" y="1"/>
                    <a:pt x="1" y="90"/>
                    <a:pt x="54" y="108"/>
                  </a:cubicBezTo>
                  <a:lnTo>
                    <a:pt x="72" y="108"/>
                  </a:lnTo>
                  <a:cubicBezTo>
                    <a:pt x="394" y="179"/>
                    <a:pt x="698" y="358"/>
                    <a:pt x="895" y="645"/>
                  </a:cubicBezTo>
                  <a:cubicBezTo>
                    <a:pt x="906" y="660"/>
                    <a:pt x="921" y="667"/>
                    <a:pt x="936" y="667"/>
                  </a:cubicBezTo>
                  <a:cubicBezTo>
                    <a:pt x="973" y="667"/>
                    <a:pt x="1010" y="629"/>
                    <a:pt x="985" y="591"/>
                  </a:cubicBezTo>
                  <a:cubicBezTo>
                    <a:pt x="770" y="287"/>
                    <a:pt x="448" y="90"/>
                    <a:pt x="9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2872155" y="1396844"/>
              <a:ext cx="19036" cy="22078"/>
            </a:xfrm>
            <a:custGeom>
              <a:avLst/>
              <a:gdLst/>
              <a:ahLst/>
              <a:cxnLst/>
              <a:rect l="l" t="t" r="r" b="b"/>
              <a:pathLst>
                <a:path w="244" h="283" extrusionOk="0">
                  <a:moveTo>
                    <a:pt x="72" y="1"/>
                  </a:moveTo>
                  <a:cubicBezTo>
                    <a:pt x="54" y="1"/>
                    <a:pt x="36" y="1"/>
                    <a:pt x="36" y="19"/>
                  </a:cubicBezTo>
                  <a:cubicBezTo>
                    <a:pt x="0" y="36"/>
                    <a:pt x="0" y="72"/>
                    <a:pt x="36" y="90"/>
                  </a:cubicBezTo>
                  <a:lnTo>
                    <a:pt x="72" y="126"/>
                  </a:lnTo>
                  <a:lnTo>
                    <a:pt x="107" y="162"/>
                  </a:lnTo>
                  <a:cubicBezTo>
                    <a:pt x="107" y="180"/>
                    <a:pt x="125" y="180"/>
                    <a:pt x="125" y="197"/>
                  </a:cubicBezTo>
                  <a:cubicBezTo>
                    <a:pt x="125" y="215"/>
                    <a:pt x="125" y="215"/>
                    <a:pt x="125" y="215"/>
                  </a:cubicBezTo>
                  <a:cubicBezTo>
                    <a:pt x="125" y="233"/>
                    <a:pt x="125" y="233"/>
                    <a:pt x="125" y="251"/>
                  </a:cubicBezTo>
                  <a:cubicBezTo>
                    <a:pt x="132" y="272"/>
                    <a:pt x="153" y="282"/>
                    <a:pt x="175" y="282"/>
                  </a:cubicBezTo>
                  <a:cubicBezTo>
                    <a:pt x="208" y="282"/>
                    <a:pt x="244" y="259"/>
                    <a:pt x="233" y="215"/>
                  </a:cubicBezTo>
                  <a:cubicBezTo>
                    <a:pt x="215" y="144"/>
                    <a:pt x="161" y="72"/>
                    <a:pt x="107" y="19"/>
                  </a:cubicBezTo>
                  <a:cubicBezTo>
                    <a:pt x="90" y="1"/>
                    <a:pt x="72"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2902035" y="1464952"/>
              <a:ext cx="33859" cy="107505"/>
            </a:xfrm>
            <a:custGeom>
              <a:avLst/>
              <a:gdLst/>
              <a:ahLst/>
              <a:cxnLst/>
              <a:rect l="l" t="t" r="r" b="b"/>
              <a:pathLst>
                <a:path w="434" h="1378" extrusionOk="0">
                  <a:moveTo>
                    <a:pt x="64" y="0"/>
                  </a:moveTo>
                  <a:cubicBezTo>
                    <a:pt x="34" y="0"/>
                    <a:pt x="0" y="26"/>
                    <a:pt x="11" y="58"/>
                  </a:cubicBezTo>
                  <a:cubicBezTo>
                    <a:pt x="100" y="488"/>
                    <a:pt x="208" y="917"/>
                    <a:pt x="333" y="1347"/>
                  </a:cubicBezTo>
                  <a:cubicBezTo>
                    <a:pt x="340" y="1368"/>
                    <a:pt x="358" y="1378"/>
                    <a:pt x="377" y="1378"/>
                  </a:cubicBezTo>
                  <a:cubicBezTo>
                    <a:pt x="405" y="1378"/>
                    <a:pt x="433" y="1354"/>
                    <a:pt x="422" y="1311"/>
                  </a:cubicBezTo>
                  <a:cubicBezTo>
                    <a:pt x="297" y="899"/>
                    <a:pt x="208" y="470"/>
                    <a:pt x="100" y="40"/>
                  </a:cubicBezTo>
                  <a:cubicBezTo>
                    <a:pt x="100" y="12"/>
                    <a:pt x="83" y="0"/>
                    <a:pt x="6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2705278" y="1397624"/>
              <a:ext cx="100717" cy="158214"/>
            </a:xfrm>
            <a:custGeom>
              <a:avLst/>
              <a:gdLst/>
              <a:ahLst/>
              <a:cxnLst/>
              <a:rect l="l" t="t" r="r" b="b"/>
              <a:pathLst>
                <a:path w="1291" h="2028" extrusionOk="0">
                  <a:moveTo>
                    <a:pt x="74" y="0"/>
                  </a:moveTo>
                  <a:cubicBezTo>
                    <a:pt x="31" y="0"/>
                    <a:pt x="0" y="68"/>
                    <a:pt x="45" y="98"/>
                  </a:cubicBezTo>
                  <a:cubicBezTo>
                    <a:pt x="672" y="545"/>
                    <a:pt x="940" y="1297"/>
                    <a:pt x="1173" y="1995"/>
                  </a:cubicBezTo>
                  <a:cubicBezTo>
                    <a:pt x="1180" y="2017"/>
                    <a:pt x="1203" y="2027"/>
                    <a:pt x="1227" y="2027"/>
                  </a:cubicBezTo>
                  <a:cubicBezTo>
                    <a:pt x="1259" y="2027"/>
                    <a:pt x="1291" y="2008"/>
                    <a:pt x="1280" y="1977"/>
                  </a:cubicBezTo>
                  <a:cubicBezTo>
                    <a:pt x="1030" y="1243"/>
                    <a:pt x="743" y="474"/>
                    <a:pt x="99" y="9"/>
                  </a:cubicBezTo>
                  <a:cubicBezTo>
                    <a:pt x="90" y="3"/>
                    <a:pt x="82" y="0"/>
                    <a:pt x="7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796167" y="1439129"/>
              <a:ext cx="48369" cy="88781"/>
            </a:xfrm>
            <a:custGeom>
              <a:avLst/>
              <a:gdLst/>
              <a:ahLst/>
              <a:cxnLst/>
              <a:rect l="l" t="t" r="r" b="b"/>
              <a:pathLst>
                <a:path w="620" h="1138" extrusionOk="0">
                  <a:moveTo>
                    <a:pt x="72" y="1"/>
                  </a:moveTo>
                  <a:cubicBezTo>
                    <a:pt x="36" y="1"/>
                    <a:pt x="1" y="42"/>
                    <a:pt x="26" y="67"/>
                  </a:cubicBezTo>
                  <a:cubicBezTo>
                    <a:pt x="223" y="407"/>
                    <a:pt x="384" y="747"/>
                    <a:pt x="509" y="1105"/>
                  </a:cubicBezTo>
                  <a:cubicBezTo>
                    <a:pt x="516" y="1127"/>
                    <a:pt x="540" y="1137"/>
                    <a:pt x="561" y="1137"/>
                  </a:cubicBezTo>
                  <a:cubicBezTo>
                    <a:pt x="592" y="1137"/>
                    <a:pt x="619" y="1118"/>
                    <a:pt x="598" y="1087"/>
                  </a:cubicBezTo>
                  <a:cubicBezTo>
                    <a:pt x="473" y="711"/>
                    <a:pt x="312" y="353"/>
                    <a:pt x="115" y="31"/>
                  </a:cubicBezTo>
                  <a:cubicBezTo>
                    <a:pt x="104" y="9"/>
                    <a:pt x="88"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827451" y="1588452"/>
              <a:ext cx="19582" cy="23483"/>
            </a:xfrm>
            <a:custGeom>
              <a:avLst/>
              <a:gdLst/>
              <a:ahLst/>
              <a:cxnLst/>
              <a:rect l="l" t="t" r="r" b="b"/>
              <a:pathLst>
                <a:path w="251" h="301" extrusionOk="0">
                  <a:moveTo>
                    <a:pt x="47" y="1"/>
                  </a:moveTo>
                  <a:cubicBezTo>
                    <a:pt x="41" y="1"/>
                    <a:pt x="36" y="5"/>
                    <a:pt x="36" y="14"/>
                  </a:cubicBezTo>
                  <a:cubicBezTo>
                    <a:pt x="0" y="14"/>
                    <a:pt x="0" y="50"/>
                    <a:pt x="18" y="86"/>
                  </a:cubicBezTo>
                  <a:lnTo>
                    <a:pt x="144" y="265"/>
                  </a:lnTo>
                  <a:cubicBezTo>
                    <a:pt x="162" y="283"/>
                    <a:pt x="162" y="283"/>
                    <a:pt x="179" y="300"/>
                  </a:cubicBezTo>
                  <a:lnTo>
                    <a:pt x="215" y="300"/>
                  </a:lnTo>
                  <a:cubicBezTo>
                    <a:pt x="251" y="283"/>
                    <a:pt x="251" y="247"/>
                    <a:pt x="233" y="229"/>
                  </a:cubicBezTo>
                  <a:cubicBezTo>
                    <a:pt x="197" y="157"/>
                    <a:pt x="144" y="104"/>
                    <a:pt x="108" y="32"/>
                  </a:cubicBezTo>
                  <a:cubicBezTo>
                    <a:pt x="90" y="14"/>
                    <a:pt x="90" y="14"/>
                    <a:pt x="72" y="14"/>
                  </a:cubicBezTo>
                  <a:cubicBezTo>
                    <a:pt x="63" y="5"/>
                    <a:pt x="54" y="1"/>
                    <a:pt x="4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2638418" y="1477513"/>
              <a:ext cx="105944" cy="109845"/>
            </a:xfrm>
            <a:custGeom>
              <a:avLst/>
              <a:gdLst/>
              <a:ahLst/>
              <a:cxnLst/>
              <a:rect l="l" t="t" r="r" b="b"/>
              <a:pathLst>
                <a:path w="1358" h="1408" extrusionOk="0">
                  <a:moveTo>
                    <a:pt x="74" y="0"/>
                  </a:moveTo>
                  <a:cubicBezTo>
                    <a:pt x="38" y="0"/>
                    <a:pt x="0" y="38"/>
                    <a:pt x="26" y="76"/>
                  </a:cubicBezTo>
                  <a:cubicBezTo>
                    <a:pt x="276" y="649"/>
                    <a:pt x="670" y="1204"/>
                    <a:pt x="1278" y="1400"/>
                  </a:cubicBezTo>
                  <a:cubicBezTo>
                    <a:pt x="1286" y="1405"/>
                    <a:pt x="1293" y="1408"/>
                    <a:pt x="1300" y="1408"/>
                  </a:cubicBezTo>
                  <a:cubicBezTo>
                    <a:pt x="1340" y="1408"/>
                    <a:pt x="1358" y="1326"/>
                    <a:pt x="1296" y="1311"/>
                  </a:cubicBezTo>
                  <a:cubicBezTo>
                    <a:pt x="723" y="1114"/>
                    <a:pt x="348" y="559"/>
                    <a:pt x="115" y="22"/>
                  </a:cubicBezTo>
                  <a:cubicBezTo>
                    <a:pt x="105" y="7"/>
                    <a:pt x="89" y="0"/>
                    <a:pt x="7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2457888" y="1455434"/>
              <a:ext cx="98065" cy="56171"/>
            </a:xfrm>
            <a:custGeom>
              <a:avLst/>
              <a:gdLst/>
              <a:ahLst/>
              <a:cxnLst/>
              <a:rect l="l" t="t" r="r" b="b"/>
              <a:pathLst>
                <a:path w="1257" h="720" extrusionOk="0">
                  <a:moveTo>
                    <a:pt x="1190" y="0"/>
                  </a:moveTo>
                  <a:cubicBezTo>
                    <a:pt x="1179" y="0"/>
                    <a:pt x="1167" y="6"/>
                    <a:pt x="1158" y="19"/>
                  </a:cubicBezTo>
                  <a:cubicBezTo>
                    <a:pt x="818" y="288"/>
                    <a:pt x="461" y="484"/>
                    <a:pt x="49" y="628"/>
                  </a:cubicBezTo>
                  <a:cubicBezTo>
                    <a:pt x="0" y="644"/>
                    <a:pt x="11" y="719"/>
                    <a:pt x="67" y="719"/>
                  </a:cubicBezTo>
                  <a:cubicBezTo>
                    <a:pt x="72" y="719"/>
                    <a:pt x="78" y="719"/>
                    <a:pt x="85" y="717"/>
                  </a:cubicBezTo>
                  <a:cubicBezTo>
                    <a:pt x="496" y="574"/>
                    <a:pt x="890" y="359"/>
                    <a:pt x="1230" y="91"/>
                  </a:cubicBezTo>
                  <a:cubicBezTo>
                    <a:pt x="1257" y="50"/>
                    <a:pt x="1223" y="0"/>
                    <a:pt x="119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2405852" y="1414476"/>
              <a:ext cx="40568" cy="13185"/>
            </a:xfrm>
            <a:custGeom>
              <a:avLst/>
              <a:gdLst/>
              <a:ahLst/>
              <a:cxnLst/>
              <a:rect l="l" t="t" r="r" b="b"/>
              <a:pathLst>
                <a:path w="520" h="169" extrusionOk="0">
                  <a:moveTo>
                    <a:pt x="465" y="0"/>
                  </a:moveTo>
                  <a:cubicBezTo>
                    <a:pt x="458" y="0"/>
                    <a:pt x="452" y="2"/>
                    <a:pt x="448" y="7"/>
                  </a:cubicBezTo>
                  <a:lnTo>
                    <a:pt x="54" y="61"/>
                  </a:lnTo>
                  <a:cubicBezTo>
                    <a:pt x="18" y="79"/>
                    <a:pt x="0" y="97"/>
                    <a:pt x="18" y="133"/>
                  </a:cubicBezTo>
                  <a:cubicBezTo>
                    <a:pt x="18" y="150"/>
                    <a:pt x="54" y="168"/>
                    <a:pt x="72" y="168"/>
                  </a:cubicBezTo>
                  <a:lnTo>
                    <a:pt x="483" y="97"/>
                  </a:lnTo>
                  <a:cubicBezTo>
                    <a:pt x="501" y="97"/>
                    <a:pt x="519" y="61"/>
                    <a:pt x="501" y="43"/>
                  </a:cubicBezTo>
                  <a:cubicBezTo>
                    <a:pt x="501" y="17"/>
                    <a:pt x="482" y="0"/>
                    <a:pt x="46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2470059" y="1395908"/>
              <a:ext cx="29412" cy="16383"/>
            </a:xfrm>
            <a:custGeom>
              <a:avLst/>
              <a:gdLst/>
              <a:ahLst/>
              <a:cxnLst/>
              <a:rect l="l" t="t" r="r" b="b"/>
              <a:pathLst>
                <a:path w="377" h="210" extrusionOk="0">
                  <a:moveTo>
                    <a:pt x="333" y="1"/>
                  </a:moveTo>
                  <a:cubicBezTo>
                    <a:pt x="322" y="1"/>
                    <a:pt x="312" y="5"/>
                    <a:pt x="305" y="13"/>
                  </a:cubicBezTo>
                  <a:lnTo>
                    <a:pt x="36" y="120"/>
                  </a:lnTo>
                  <a:cubicBezTo>
                    <a:pt x="18" y="138"/>
                    <a:pt x="0" y="156"/>
                    <a:pt x="18" y="192"/>
                  </a:cubicBezTo>
                  <a:cubicBezTo>
                    <a:pt x="36" y="209"/>
                    <a:pt x="72" y="209"/>
                    <a:pt x="90" y="209"/>
                  </a:cubicBezTo>
                  <a:lnTo>
                    <a:pt x="358" y="84"/>
                  </a:lnTo>
                  <a:cubicBezTo>
                    <a:pt x="376" y="84"/>
                    <a:pt x="376" y="48"/>
                    <a:pt x="376" y="31"/>
                  </a:cubicBezTo>
                  <a:cubicBezTo>
                    <a:pt x="366" y="10"/>
                    <a:pt x="349" y="1"/>
                    <a:pt x="33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2512578" y="1286529"/>
              <a:ext cx="139023" cy="84490"/>
            </a:xfrm>
            <a:custGeom>
              <a:avLst/>
              <a:gdLst/>
              <a:ahLst/>
              <a:cxnLst/>
              <a:rect l="l" t="t" r="r" b="b"/>
              <a:pathLst>
                <a:path w="1782" h="1083" extrusionOk="0">
                  <a:moveTo>
                    <a:pt x="1728" y="1"/>
                  </a:moveTo>
                  <a:cubicBezTo>
                    <a:pt x="1048" y="90"/>
                    <a:pt x="601" y="681"/>
                    <a:pt x="46" y="985"/>
                  </a:cubicBezTo>
                  <a:cubicBezTo>
                    <a:pt x="1" y="1015"/>
                    <a:pt x="31" y="1083"/>
                    <a:pt x="74" y="1083"/>
                  </a:cubicBezTo>
                  <a:cubicBezTo>
                    <a:pt x="82" y="1083"/>
                    <a:pt x="91" y="1080"/>
                    <a:pt x="100" y="1075"/>
                  </a:cubicBezTo>
                  <a:cubicBezTo>
                    <a:pt x="636" y="770"/>
                    <a:pt x="1066" y="180"/>
                    <a:pt x="1728" y="108"/>
                  </a:cubicBezTo>
                  <a:cubicBezTo>
                    <a:pt x="1782" y="108"/>
                    <a:pt x="1782" y="1"/>
                    <a:pt x="172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2502124" y="1407142"/>
              <a:ext cx="50398" cy="32688"/>
            </a:xfrm>
            <a:custGeom>
              <a:avLst/>
              <a:gdLst/>
              <a:ahLst/>
              <a:cxnLst/>
              <a:rect l="l" t="t" r="r" b="b"/>
              <a:pathLst>
                <a:path w="646" h="419" extrusionOk="0">
                  <a:moveTo>
                    <a:pt x="585" y="0"/>
                  </a:moveTo>
                  <a:cubicBezTo>
                    <a:pt x="574" y="0"/>
                    <a:pt x="563" y="4"/>
                    <a:pt x="556" y="12"/>
                  </a:cubicBezTo>
                  <a:cubicBezTo>
                    <a:pt x="359" y="83"/>
                    <a:pt x="180" y="209"/>
                    <a:pt x="37" y="334"/>
                  </a:cubicBezTo>
                  <a:cubicBezTo>
                    <a:pt x="1" y="352"/>
                    <a:pt x="1" y="388"/>
                    <a:pt x="37" y="405"/>
                  </a:cubicBezTo>
                  <a:cubicBezTo>
                    <a:pt x="46" y="414"/>
                    <a:pt x="55" y="419"/>
                    <a:pt x="66" y="419"/>
                  </a:cubicBezTo>
                  <a:cubicBezTo>
                    <a:pt x="77" y="419"/>
                    <a:pt x="90" y="414"/>
                    <a:pt x="108" y="405"/>
                  </a:cubicBezTo>
                  <a:cubicBezTo>
                    <a:pt x="251" y="280"/>
                    <a:pt x="430" y="173"/>
                    <a:pt x="609" y="101"/>
                  </a:cubicBezTo>
                  <a:cubicBezTo>
                    <a:pt x="627" y="83"/>
                    <a:pt x="645" y="48"/>
                    <a:pt x="627" y="30"/>
                  </a:cubicBezTo>
                  <a:cubicBezTo>
                    <a:pt x="617" y="9"/>
                    <a:pt x="600" y="0"/>
                    <a:pt x="58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2396022" y="1480399"/>
              <a:ext cx="48525" cy="21220"/>
            </a:xfrm>
            <a:custGeom>
              <a:avLst/>
              <a:gdLst/>
              <a:ahLst/>
              <a:cxnLst/>
              <a:rect l="l" t="t" r="r" b="b"/>
              <a:pathLst>
                <a:path w="622" h="272" extrusionOk="0">
                  <a:moveTo>
                    <a:pt x="537" y="1"/>
                  </a:moveTo>
                  <a:cubicBezTo>
                    <a:pt x="531" y="1"/>
                    <a:pt x="526" y="1"/>
                    <a:pt x="520" y="3"/>
                  </a:cubicBezTo>
                  <a:cubicBezTo>
                    <a:pt x="377" y="93"/>
                    <a:pt x="216" y="147"/>
                    <a:pt x="55" y="182"/>
                  </a:cubicBezTo>
                  <a:cubicBezTo>
                    <a:pt x="19" y="182"/>
                    <a:pt x="1" y="200"/>
                    <a:pt x="19" y="236"/>
                  </a:cubicBezTo>
                  <a:cubicBezTo>
                    <a:pt x="19" y="254"/>
                    <a:pt x="55" y="272"/>
                    <a:pt x="72" y="272"/>
                  </a:cubicBezTo>
                  <a:cubicBezTo>
                    <a:pt x="251" y="236"/>
                    <a:pt x="430" y="182"/>
                    <a:pt x="574" y="93"/>
                  </a:cubicBezTo>
                  <a:cubicBezTo>
                    <a:pt x="621" y="61"/>
                    <a:pt x="584" y="1"/>
                    <a:pt x="53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2422547" y="1603977"/>
              <a:ext cx="61554" cy="24887"/>
            </a:xfrm>
            <a:custGeom>
              <a:avLst/>
              <a:gdLst/>
              <a:ahLst/>
              <a:cxnLst/>
              <a:rect l="l" t="t" r="r" b="b"/>
              <a:pathLst>
                <a:path w="789" h="319" extrusionOk="0">
                  <a:moveTo>
                    <a:pt x="321" y="1"/>
                  </a:moveTo>
                  <a:cubicBezTo>
                    <a:pt x="210" y="1"/>
                    <a:pt x="103" y="49"/>
                    <a:pt x="19" y="119"/>
                  </a:cubicBezTo>
                  <a:lnTo>
                    <a:pt x="1" y="119"/>
                  </a:lnTo>
                  <a:cubicBezTo>
                    <a:pt x="66" y="234"/>
                    <a:pt x="207" y="318"/>
                    <a:pt x="339" y="318"/>
                  </a:cubicBezTo>
                  <a:cubicBezTo>
                    <a:pt x="352" y="318"/>
                    <a:pt x="364" y="318"/>
                    <a:pt x="377" y="316"/>
                  </a:cubicBezTo>
                  <a:cubicBezTo>
                    <a:pt x="520" y="280"/>
                    <a:pt x="663" y="245"/>
                    <a:pt x="788" y="155"/>
                  </a:cubicBezTo>
                  <a:cubicBezTo>
                    <a:pt x="663" y="84"/>
                    <a:pt x="538" y="30"/>
                    <a:pt x="412" y="12"/>
                  </a:cubicBezTo>
                  <a:cubicBezTo>
                    <a:pt x="382" y="4"/>
                    <a:pt x="35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1704954" y="2615691"/>
              <a:ext cx="1523243" cy="1281630"/>
            </a:xfrm>
            <a:custGeom>
              <a:avLst/>
              <a:gdLst/>
              <a:ahLst/>
              <a:cxnLst/>
              <a:rect l="l" t="t" r="r" b="b"/>
              <a:pathLst>
                <a:path w="19525" h="16428" extrusionOk="0">
                  <a:moveTo>
                    <a:pt x="13816" y="0"/>
                  </a:moveTo>
                  <a:lnTo>
                    <a:pt x="8519" y="2076"/>
                  </a:lnTo>
                  <a:cubicBezTo>
                    <a:pt x="6461" y="2917"/>
                    <a:pt x="4457" y="4009"/>
                    <a:pt x="2882" y="5565"/>
                  </a:cubicBezTo>
                  <a:cubicBezTo>
                    <a:pt x="1289" y="7122"/>
                    <a:pt x="144" y="9216"/>
                    <a:pt x="54" y="11435"/>
                  </a:cubicBezTo>
                  <a:cubicBezTo>
                    <a:pt x="1" y="12777"/>
                    <a:pt x="305" y="14083"/>
                    <a:pt x="627" y="15390"/>
                  </a:cubicBezTo>
                  <a:lnTo>
                    <a:pt x="1576" y="16428"/>
                  </a:lnTo>
                  <a:cubicBezTo>
                    <a:pt x="1826" y="14889"/>
                    <a:pt x="2399" y="13403"/>
                    <a:pt x="3258" y="12097"/>
                  </a:cubicBezTo>
                  <a:cubicBezTo>
                    <a:pt x="3419" y="11882"/>
                    <a:pt x="3526" y="11632"/>
                    <a:pt x="3562" y="11381"/>
                  </a:cubicBezTo>
                  <a:cubicBezTo>
                    <a:pt x="3562" y="11220"/>
                    <a:pt x="3508" y="11059"/>
                    <a:pt x="3437" y="10916"/>
                  </a:cubicBezTo>
                  <a:cubicBezTo>
                    <a:pt x="3347" y="10791"/>
                    <a:pt x="3258" y="10666"/>
                    <a:pt x="3150" y="10540"/>
                  </a:cubicBezTo>
                  <a:lnTo>
                    <a:pt x="3562" y="10469"/>
                  </a:lnTo>
                  <a:lnTo>
                    <a:pt x="3633" y="10469"/>
                  </a:lnTo>
                  <a:cubicBezTo>
                    <a:pt x="5378" y="10661"/>
                    <a:pt x="7122" y="10863"/>
                    <a:pt x="8872" y="10863"/>
                  </a:cubicBezTo>
                  <a:cubicBezTo>
                    <a:pt x="9565" y="10863"/>
                    <a:pt x="10258" y="10831"/>
                    <a:pt x="10953" y="10755"/>
                  </a:cubicBezTo>
                  <a:cubicBezTo>
                    <a:pt x="13422" y="10504"/>
                    <a:pt x="16053" y="9807"/>
                    <a:pt x="17663" y="7945"/>
                  </a:cubicBezTo>
                  <a:cubicBezTo>
                    <a:pt x="18218" y="7301"/>
                    <a:pt x="19524" y="4957"/>
                    <a:pt x="19417" y="3597"/>
                  </a:cubicBezTo>
                  <a:cubicBezTo>
                    <a:pt x="19310" y="2237"/>
                    <a:pt x="13816" y="0"/>
                    <a:pt x="13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9"/>
            <p:cNvSpPr/>
            <p:nvPr/>
          </p:nvSpPr>
          <p:spPr>
            <a:xfrm>
              <a:off x="1623973" y="3728436"/>
              <a:ext cx="202527" cy="206038"/>
            </a:xfrm>
            <a:custGeom>
              <a:avLst/>
              <a:gdLst/>
              <a:ahLst/>
              <a:cxnLst/>
              <a:rect l="l" t="t" r="r" b="b"/>
              <a:pathLst>
                <a:path w="2596" h="2641" extrusionOk="0">
                  <a:moveTo>
                    <a:pt x="210" y="1"/>
                  </a:moveTo>
                  <a:cubicBezTo>
                    <a:pt x="179" y="1"/>
                    <a:pt x="151" y="6"/>
                    <a:pt x="126" y="17"/>
                  </a:cubicBezTo>
                  <a:cubicBezTo>
                    <a:pt x="1" y="35"/>
                    <a:pt x="1397" y="1968"/>
                    <a:pt x="2327" y="2630"/>
                  </a:cubicBezTo>
                  <a:cubicBezTo>
                    <a:pt x="2338" y="2638"/>
                    <a:pt x="2349" y="2641"/>
                    <a:pt x="2360" y="2641"/>
                  </a:cubicBezTo>
                  <a:cubicBezTo>
                    <a:pt x="2503" y="2641"/>
                    <a:pt x="2596" y="2022"/>
                    <a:pt x="2596" y="2022"/>
                  </a:cubicBezTo>
                  <a:lnTo>
                    <a:pt x="1701" y="1037"/>
                  </a:lnTo>
                  <a:cubicBezTo>
                    <a:pt x="1223" y="724"/>
                    <a:pt x="562"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1778913" y="2826179"/>
              <a:ext cx="1089323" cy="1028862"/>
            </a:xfrm>
            <a:custGeom>
              <a:avLst/>
              <a:gdLst/>
              <a:ahLst/>
              <a:cxnLst/>
              <a:rect l="l" t="t" r="r" b="b"/>
              <a:pathLst>
                <a:path w="13963" h="13188" extrusionOk="0">
                  <a:moveTo>
                    <a:pt x="13830" y="1"/>
                  </a:moveTo>
                  <a:cubicBezTo>
                    <a:pt x="13813" y="1"/>
                    <a:pt x="13795" y="7"/>
                    <a:pt x="13780" y="22"/>
                  </a:cubicBezTo>
                  <a:cubicBezTo>
                    <a:pt x="12224" y="1257"/>
                    <a:pt x="10416" y="2062"/>
                    <a:pt x="8555" y="2688"/>
                  </a:cubicBezTo>
                  <a:cubicBezTo>
                    <a:pt x="7625" y="2993"/>
                    <a:pt x="6676" y="3243"/>
                    <a:pt x="5710" y="3476"/>
                  </a:cubicBezTo>
                  <a:cubicBezTo>
                    <a:pt x="5244" y="3601"/>
                    <a:pt x="4761" y="3708"/>
                    <a:pt x="4278" y="3816"/>
                  </a:cubicBezTo>
                  <a:cubicBezTo>
                    <a:pt x="3777" y="3923"/>
                    <a:pt x="3276" y="4084"/>
                    <a:pt x="2811" y="4317"/>
                  </a:cubicBezTo>
                  <a:cubicBezTo>
                    <a:pt x="1880" y="4907"/>
                    <a:pt x="1129" y="5749"/>
                    <a:pt x="681" y="6751"/>
                  </a:cubicBezTo>
                  <a:cubicBezTo>
                    <a:pt x="663" y="6786"/>
                    <a:pt x="663" y="6822"/>
                    <a:pt x="699" y="6858"/>
                  </a:cubicBezTo>
                  <a:lnTo>
                    <a:pt x="753" y="6923"/>
                  </a:lnTo>
                  <a:lnTo>
                    <a:pt x="753" y="6923"/>
                  </a:lnTo>
                  <a:cubicBezTo>
                    <a:pt x="540" y="7339"/>
                    <a:pt x="557" y="7831"/>
                    <a:pt x="574" y="8290"/>
                  </a:cubicBezTo>
                  <a:cubicBezTo>
                    <a:pt x="574" y="8826"/>
                    <a:pt x="592" y="9363"/>
                    <a:pt x="574" y="9900"/>
                  </a:cubicBezTo>
                  <a:cubicBezTo>
                    <a:pt x="574" y="10974"/>
                    <a:pt x="466" y="12066"/>
                    <a:pt x="37" y="13050"/>
                  </a:cubicBezTo>
                  <a:cubicBezTo>
                    <a:pt x="0" y="13123"/>
                    <a:pt x="63" y="13188"/>
                    <a:pt x="119" y="13188"/>
                  </a:cubicBezTo>
                  <a:cubicBezTo>
                    <a:pt x="145" y="13188"/>
                    <a:pt x="169" y="13173"/>
                    <a:pt x="180" y="13139"/>
                  </a:cubicBezTo>
                  <a:cubicBezTo>
                    <a:pt x="574" y="12173"/>
                    <a:pt x="753" y="11135"/>
                    <a:pt x="753" y="10097"/>
                  </a:cubicBezTo>
                  <a:lnTo>
                    <a:pt x="753" y="8486"/>
                  </a:lnTo>
                  <a:cubicBezTo>
                    <a:pt x="753" y="7985"/>
                    <a:pt x="681" y="7413"/>
                    <a:pt x="932" y="6948"/>
                  </a:cubicBezTo>
                  <a:cubicBezTo>
                    <a:pt x="950" y="6912"/>
                    <a:pt x="950" y="6876"/>
                    <a:pt x="914" y="6840"/>
                  </a:cubicBezTo>
                  <a:lnTo>
                    <a:pt x="853" y="6780"/>
                  </a:lnTo>
                  <a:lnTo>
                    <a:pt x="853" y="6780"/>
                  </a:lnTo>
                  <a:cubicBezTo>
                    <a:pt x="1283" y="5893"/>
                    <a:pt x="1934" y="5128"/>
                    <a:pt x="2739" y="4585"/>
                  </a:cubicBezTo>
                  <a:cubicBezTo>
                    <a:pt x="3187" y="4299"/>
                    <a:pt x="3688" y="4120"/>
                    <a:pt x="4207" y="4031"/>
                  </a:cubicBezTo>
                  <a:lnTo>
                    <a:pt x="5638" y="3673"/>
                  </a:lnTo>
                  <a:cubicBezTo>
                    <a:pt x="7517" y="3225"/>
                    <a:pt x="9396" y="2688"/>
                    <a:pt x="11150" y="1847"/>
                  </a:cubicBezTo>
                  <a:cubicBezTo>
                    <a:pt x="12116" y="1382"/>
                    <a:pt x="13047" y="809"/>
                    <a:pt x="13906" y="147"/>
                  </a:cubicBezTo>
                  <a:cubicBezTo>
                    <a:pt x="13962" y="91"/>
                    <a:pt x="13896" y="1"/>
                    <a:pt x="1383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2580374" y="2632387"/>
              <a:ext cx="311358" cy="343500"/>
            </a:xfrm>
            <a:custGeom>
              <a:avLst/>
              <a:gdLst/>
              <a:ahLst/>
              <a:cxnLst/>
              <a:rect l="l" t="t" r="r" b="b"/>
              <a:pathLst>
                <a:path w="3991" h="4403" extrusionOk="0">
                  <a:moveTo>
                    <a:pt x="2523" y="1"/>
                  </a:moveTo>
                  <a:lnTo>
                    <a:pt x="1414" y="967"/>
                  </a:lnTo>
                  <a:lnTo>
                    <a:pt x="1002" y="1504"/>
                  </a:lnTo>
                  <a:cubicBezTo>
                    <a:pt x="662" y="1916"/>
                    <a:pt x="376" y="2381"/>
                    <a:pt x="197" y="2882"/>
                  </a:cubicBezTo>
                  <a:cubicBezTo>
                    <a:pt x="0" y="3401"/>
                    <a:pt x="89" y="3974"/>
                    <a:pt x="412" y="4403"/>
                  </a:cubicBezTo>
                  <a:cubicBezTo>
                    <a:pt x="412" y="4403"/>
                    <a:pt x="2165" y="3669"/>
                    <a:pt x="2935" y="3150"/>
                  </a:cubicBezTo>
                  <a:cubicBezTo>
                    <a:pt x="3364" y="2864"/>
                    <a:pt x="3722" y="2488"/>
                    <a:pt x="3991" y="2059"/>
                  </a:cubicBezTo>
                  <a:cubicBezTo>
                    <a:pt x="3991" y="2059"/>
                    <a:pt x="3955" y="717"/>
                    <a:pt x="3507" y="448"/>
                  </a:cubicBezTo>
                  <a:cubicBezTo>
                    <a:pt x="3203" y="251"/>
                    <a:pt x="2863" y="108"/>
                    <a:pt x="252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2542614" y="2641905"/>
              <a:ext cx="162271" cy="346075"/>
            </a:xfrm>
            <a:custGeom>
              <a:avLst/>
              <a:gdLst/>
              <a:ahLst/>
              <a:cxnLst/>
              <a:rect l="l" t="t" r="r" b="b"/>
              <a:pathLst>
                <a:path w="2080" h="4436" extrusionOk="0">
                  <a:moveTo>
                    <a:pt x="1963" y="1"/>
                  </a:moveTo>
                  <a:cubicBezTo>
                    <a:pt x="1947" y="1"/>
                    <a:pt x="1931" y="7"/>
                    <a:pt x="1916" y="22"/>
                  </a:cubicBezTo>
                  <a:cubicBezTo>
                    <a:pt x="1397" y="612"/>
                    <a:pt x="931" y="1239"/>
                    <a:pt x="520" y="1901"/>
                  </a:cubicBezTo>
                  <a:cubicBezTo>
                    <a:pt x="323" y="2205"/>
                    <a:pt x="180" y="2545"/>
                    <a:pt x="72" y="2903"/>
                  </a:cubicBezTo>
                  <a:cubicBezTo>
                    <a:pt x="1" y="3404"/>
                    <a:pt x="19" y="3887"/>
                    <a:pt x="144" y="4370"/>
                  </a:cubicBezTo>
                  <a:cubicBezTo>
                    <a:pt x="159" y="4415"/>
                    <a:pt x="196" y="4435"/>
                    <a:pt x="233" y="4435"/>
                  </a:cubicBezTo>
                  <a:cubicBezTo>
                    <a:pt x="283" y="4435"/>
                    <a:pt x="333" y="4397"/>
                    <a:pt x="323" y="4335"/>
                  </a:cubicBezTo>
                  <a:cubicBezTo>
                    <a:pt x="233" y="3869"/>
                    <a:pt x="126" y="3368"/>
                    <a:pt x="251" y="2903"/>
                  </a:cubicBezTo>
                  <a:cubicBezTo>
                    <a:pt x="359" y="2545"/>
                    <a:pt x="520" y="2223"/>
                    <a:pt x="699" y="1919"/>
                  </a:cubicBezTo>
                  <a:cubicBezTo>
                    <a:pt x="1110" y="1310"/>
                    <a:pt x="1558" y="720"/>
                    <a:pt x="2023" y="147"/>
                  </a:cubicBezTo>
                  <a:cubicBezTo>
                    <a:pt x="2080" y="91"/>
                    <a:pt x="2024" y="1"/>
                    <a:pt x="196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1806921" y="3294198"/>
              <a:ext cx="180137" cy="173193"/>
            </a:xfrm>
            <a:custGeom>
              <a:avLst/>
              <a:gdLst/>
              <a:ahLst/>
              <a:cxnLst/>
              <a:rect l="l" t="t" r="r" b="b"/>
              <a:pathLst>
                <a:path w="2309" h="2220" extrusionOk="0">
                  <a:moveTo>
                    <a:pt x="340" y="0"/>
                  </a:moveTo>
                  <a:cubicBezTo>
                    <a:pt x="609" y="430"/>
                    <a:pt x="841" y="859"/>
                    <a:pt x="1038" y="1306"/>
                  </a:cubicBezTo>
                  <a:cubicBezTo>
                    <a:pt x="716" y="1074"/>
                    <a:pt x="358" y="913"/>
                    <a:pt x="0" y="787"/>
                  </a:cubicBezTo>
                  <a:lnTo>
                    <a:pt x="0" y="787"/>
                  </a:lnTo>
                  <a:cubicBezTo>
                    <a:pt x="269" y="1145"/>
                    <a:pt x="591" y="1467"/>
                    <a:pt x="966" y="1754"/>
                  </a:cubicBezTo>
                  <a:lnTo>
                    <a:pt x="698" y="1861"/>
                  </a:lnTo>
                  <a:cubicBezTo>
                    <a:pt x="895" y="1986"/>
                    <a:pt x="1110" y="2058"/>
                    <a:pt x="1324" y="2076"/>
                  </a:cubicBezTo>
                  <a:lnTo>
                    <a:pt x="2112" y="2219"/>
                  </a:lnTo>
                  <a:cubicBezTo>
                    <a:pt x="2040" y="2076"/>
                    <a:pt x="1933" y="1969"/>
                    <a:pt x="1843" y="1843"/>
                  </a:cubicBezTo>
                  <a:lnTo>
                    <a:pt x="2255" y="1772"/>
                  </a:lnTo>
                  <a:lnTo>
                    <a:pt x="2309" y="1772"/>
                  </a:lnTo>
                  <a:cubicBezTo>
                    <a:pt x="1575" y="1289"/>
                    <a:pt x="913" y="680"/>
                    <a:pt x="34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2538479" y="3246686"/>
              <a:ext cx="34951" cy="890775"/>
            </a:xfrm>
            <a:custGeom>
              <a:avLst/>
              <a:gdLst/>
              <a:ahLst/>
              <a:cxnLst/>
              <a:rect l="l" t="t" r="r" b="b"/>
              <a:pathLst>
                <a:path w="448" h="11418" extrusionOk="0">
                  <a:moveTo>
                    <a:pt x="0" y="1"/>
                  </a:moveTo>
                  <a:lnTo>
                    <a:pt x="0"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2264798" y="3246686"/>
              <a:ext cx="35029" cy="890775"/>
            </a:xfrm>
            <a:custGeom>
              <a:avLst/>
              <a:gdLst/>
              <a:ahLst/>
              <a:cxnLst/>
              <a:rect l="l" t="t" r="r" b="b"/>
              <a:pathLst>
                <a:path w="449"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3487781" y="3246686"/>
              <a:ext cx="35029" cy="890775"/>
            </a:xfrm>
            <a:custGeom>
              <a:avLst/>
              <a:gdLst/>
              <a:ahLst/>
              <a:cxnLst/>
              <a:rect l="l" t="t" r="r" b="b"/>
              <a:pathLst>
                <a:path w="449"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3212774" y="3246686"/>
              <a:ext cx="34951" cy="890775"/>
            </a:xfrm>
            <a:custGeom>
              <a:avLst/>
              <a:gdLst/>
              <a:ahLst/>
              <a:cxnLst/>
              <a:rect l="l" t="t" r="r" b="b"/>
              <a:pathLst>
                <a:path w="448"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9"/>
            <p:cNvSpPr/>
            <p:nvPr/>
          </p:nvSpPr>
          <p:spPr>
            <a:xfrm>
              <a:off x="2261990" y="3201983"/>
              <a:ext cx="1253779" cy="89483"/>
            </a:xfrm>
            <a:custGeom>
              <a:avLst/>
              <a:gdLst/>
              <a:ahLst/>
              <a:cxnLst/>
              <a:rect l="l" t="t" r="r" b="b"/>
              <a:pathLst>
                <a:path w="16071" h="1147" extrusionOk="0">
                  <a:moveTo>
                    <a:pt x="1164" y="1"/>
                  </a:moveTo>
                  <a:cubicBezTo>
                    <a:pt x="520" y="1"/>
                    <a:pt x="1" y="520"/>
                    <a:pt x="1" y="1146"/>
                  </a:cubicBezTo>
                  <a:lnTo>
                    <a:pt x="16071" y="1146"/>
                  </a:lnTo>
                  <a:lnTo>
                    <a:pt x="160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9"/>
            <p:cNvSpPr/>
            <p:nvPr/>
          </p:nvSpPr>
          <p:spPr>
            <a:xfrm>
              <a:off x="2689207" y="2213596"/>
              <a:ext cx="981585" cy="1077855"/>
            </a:xfrm>
            <a:custGeom>
              <a:avLst/>
              <a:gdLst/>
              <a:ahLst/>
              <a:cxnLst/>
              <a:rect l="l" t="t" r="r" b="b"/>
              <a:pathLst>
                <a:path w="12582" h="13816" extrusionOk="0">
                  <a:moveTo>
                    <a:pt x="3634" y="0"/>
                  </a:moveTo>
                  <a:cubicBezTo>
                    <a:pt x="2739" y="0"/>
                    <a:pt x="1987" y="644"/>
                    <a:pt x="1862" y="1521"/>
                  </a:cubicBezTo>
                  <a:lnTo>
                    <a:pt x="1" y="13815"/>
                  </a:lnTo>
                  <a:lnTo>
                    <a:pt x="10595" y="13815"/>
                  </a:lnTo>
                  <a:lnTo>
                    <a:pt x="12492" y="1199"/>
                  </a:lnTo>
                  <a:cubicBezTo>
                    <a:pt x="12581" y="573"/>
                    <a:pt x="12098" y="0"/>
                    <a:pt x="11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2732506" y="1805805"/>
              <a:ext cx="172881" cy="99469"/>
            </a:xfrm>
            <a:custGeom>
              <a:avLst/>
              <a:gdLst/>
              <a:ahLst/>
              <a:cxnLst/>
              <a:rect l="l" t="t" r="r" b="b"/>
              <a:pathLst>
                <a:path w="2216" h="1275" extrusionOk="0">
                  <a:moveTo>
                    <a:pt x="110" y="1"/>
                  </a:moveTo>
                  <a:cubicBezTo>
                    <a:pt x="1" y="1"/>
                    <a:pt x="6" y="182"/>
                    <a:pt x="126" y="199"/>
                  </a:cubicBezTo>
                  <a:cubicBezTo>
                    <a:pt x="860" y="306"/>
                    <a:pt x="1540" y="664"/>
                    <a:pt x="2005" y="1237"/>
                  </a:cubicBezTo>
                  <a:cubicBezTo>
                    <a:pt x="2027" y="1264"/>
                    <a:pt x="2053" y="1275"/>
                    <a:pt x="2078" y="1275"/>
                  </a:cubicBezTo>
                  <a:cubicBezTo>
                    <a:pt x="2151" y="1275"/>
                    <a:pt x="2215" y="1174"/>
                    <a:pt x="2148" y="1093"/>
                  </a:cubicBezTo>
                  <a:cubicBezTo>
                    <a:pt x="1629" y="485"/>
                    <a:pt x="913" y="91"/>
                    <a:pt x="126" y="2"/>
                  </a:cubicBezTo>
                  <a:cubicBezTo>
                    <a:pt x="120" y="1"/>
                    <a:pt x="115" y="1"/>
                    <a:pt x="11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a:off x="2398830" y="1901375"/>
              <a:ext cx="502885" cy="394678"/>
            </a:xfrm>
            <a:custGeom>
              <a:avLst/>
              <a:gdLst/>
              <a:ahLst/>
              <a:cxnLst/>
              <a:rect l="l" t="t" r="r" b="b"/>
              <a:pathLst>
                <a:path w="6446" h="5059" extrusionOk="0">
                  <a:moveTo>
                    <a:pt x="1045" y="0"/>
                  </a:moveTo>
                  <a:cubicBezTo>
                    <a:pt x="987" y="0"/>
                    <a:pt x="931" y="49"/>
                    <a:pt x="931" y="119"/>
                  </a:cubicBezTo>
                  <a:cubicBezTo>
                    <a:pt x="949" y="316"/>
                    <a:pt x="412" y="298"/>
                    <a:pt x="287" y="405"/>
                  </a:cubicBezTo>
                  <a:cubicBezTo>
                    <a:pt x="108" y="566"/>
                    <a:pt x="269" y="781"/>
                    <a:pt x="54" y="960"/>
                  </a:cubicBezTo>
                  <a:cubicBezTo>
                    <a:pt x="1" y="996"/>
                    <a:pt x="1" y="1050"/>
                    <a:pt x="36" y="1103"/>
                  </a:cubicBezTo>
                  <a:cubicBezTo>
                    <a:pt x="1629" y="2803"/>
                    <a:pt x="3651" y="3895"/>
                    <a:pt x="5673" y="5040"/>
                  </a:cubicBezTo>
                  <a:cubicBezTo>
                    <a:pt x="5692" y="5053"/>
                    <a:pt x="5714" y="5059"/>
                    <a:pt x="5735" y="5059"/>
                  </a:cubicBezTo>
                  <a:cubicBezTo>
                    <a:pt x="5773" y="5059"/>
                    <a:pt x="5811" y="5039"/>
                    <a:pt x="5834" y="5004"/>
                  </a:cubicBezTo>
                  <a:cubicBezTo>
                    <a:pt x="5978" y="4736"/>
                    <a:pt x="6103" y="4485"/>
                    <a:pt x="6246" y="4235"/>
                  </a:cubicBezTo>
                  <a:cubicBezTo>
                    <a:pt x="6261" y="4242"/>
                    <a:pt x="6276" y="4246"/>
                    <a:pt x="6290" y="4246"/>
                  </a:cubicBezTo>
                  <a:cubicBezTo>
                    <a:pt x="6379" y="4246"/>
                    <a:pt x="6446" y="4118"/>
                    <a:pt x="6353" y="4056"/>
                  </a:cubicBezTo>
                  <a:cubicBezTo>
                    <a:pt x="4546" y="2785"/>
                    <a:pt x="2792" y="1443"/>
                    <a:pt x="1092" y="12"/>
                  </a:cubicBezTo>
                  <a:cubicBezTo>
                    <a:pt x="1077" y="4"/>
                    <a:pt x="1061"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a:off x="2849842" y="1751428"/>
              <a:ext cx="187080" cy="727490"/>
            </a:xfrm>
            <a:custGeom>
              <a:avLst/>
              <a:gdLst/>
              <a:ahLst/>
              <a:cxnLst/>
              <a:rect l="l" t="t" r="r" b="b"/>
              <a:pathLst>
                <a:path w="2398" h="9325" extrusionOk="0">
                  <a:moveTo>
                    <a:pt x="141" y="1"/>
                  </a:moveTo>
                  <a:cubicBezTo>
                    <a:pt x="58" y="1"/>
                    <a:pt x="1" y="121"/>
                    <a:pt x="89" y="180"/>
                  </a:cubicBezTo>
                  <a:cubicBezTo>
                    <a:pt x="555" y="538"/>
                    <a:pt x="912" y="1003"/>
                    <a:pt x="1145" y="1558"/>
                  </a:cubicBezTo>
                  <a:cubicBezTo>
                    <a:pt x="1396" y="2131"/>
                    <a:pt x="1557" y="2721"/>
                    <a:pt x="1664" y="3347"/>
                  </a:cubicBezTo>
                  <a:cubicBezTo>
                    <a:pt x="1861" y="4600"/>
                    <a:pt x="1825" y="5888"/>
                    <a:pt x="1557" y="7141"/>
                  </a:cubicBezTo>
                  <a:cubicBezTo>
                    <a:pt x="1414" y="7839"/>
                    <a:pt x="1235" y="8519"/>
                    <a:pt x="1020" y="9199"/>
                  </a:cubicBezTo>
                  <a:cubicBezTo>
                    <a:pt x="998" y="9275"/>
                    <a:pt x="1061" y="9324"/>
                    <a:pt x="1122" y="9324"/>
                  </a:cubicBezTo>
                  <a:cubicBezTo>
                    <a:pt x="1163" y="9324"/>
                    <a:pt x="1202" y="9303"/>
                    <a:pt x="1217" y="9253"/>
                  </a:cubicBezTo>
                  <a:cubicBezTo>
                    <a:pt x="2004" y="6783"/>
                    <a:pt x="2398" y="4009"/>
                    <a:pt x="1360" y="1558"/>
                  </a:cubicBezTo>
                  <a:cubicBezTo>
                    <a:pt x="1127" y="949"/>
                    <a:pt x="716" y="413"/>
                    <a:pt x="197" y="19"/>
                  </a:cubicBezTo>
                  <a:cubicBezTo>
                    <a:pt x="178" y="6"/>
                    <a:pt x="159" y="1"/>
                    <a:pt x="14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3023038" y="1701809"/>
              <a:ext cx="276407" cy="841704"/>
            </a:xfrm>
            <a:custGeom>
              <a:avLst/>
              <a:gdLst/>
              <a:ahLst/>
              <a:cxnLst/>
              <a:rect l="l" t="t" r="r" b="b"/>
              <a:pathLst>
                <a:path w="3543" h="10789" extrusionOk="0">
                  <a:moveTo>
                    <a:pt x="149" y="0"/>
                  </a:moveTo>
                  <a:cubicBezTo>
                    <a:pt x="72" y="0"/>
                    <a:pt x="1" y="102"/>
                    <a:pt x="70" y="172"/>
                  </a:cubicBezTo>
                  <a:cubicBezTo>
                    <a:pt x="2254" y="2158"/>
                    <a:pt x="3184" y="5147"/>
                    <a:pt x="2969" y="8028"/>
                  </a:cubicBezTo>
                  <a:cubicBezTo>
                    <a:pt x="2898" y="8922"/>
                    <a:pt x="2737" y="9817"/>
                    <a:pt x="2468" y="10676"/>
                  </a:cubicBezTo>
                  <a:cubicBezTo>
                    <a:pt x="2457" y="10742"/>
                    <a:pt x="2515" y="10788"/>
                    <a:pt x="2573" y="10788"/>
                  </a:cubicBezTo>
                  <a:cubicBezTo>
                    <a:pt x="2609" y="10788"/>
                    <a:pt x="2645" y="10771"/>
                    <a:pt x="2665" y="10730"/>
                  </a:cubicBezTo>
                  <a:cubicBezTo>
                    <a:pt x="3542" y="7777"/>
                    <a:pt x="3381" y="4502"/>
                    <a:pt x="1735" y="1854"/>
                  </a:cubicBezTo>
                  <a:cubicBezTo>
                    <a:pt x="1323" y="1174"/>
                    <a:pt x="804" y="565"/>
                    <a:pt x="214" y="29"/>
                  </a:cubicBezTo>
                  <a:cubicBezTo>
                    <a:pt x="194" y="9"/>
                    <a:pt x="171" y="0"/>
                    <a:pt x="14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2467562" y="1936950"/>
              <a:ext cx="401855" cy="300358"/>
            </a:xfrm>
            <a:custGeom>
              <a:avLst/>
              <a:gdLst/>
              <a:ahLst/>
              <a:cxnLst/>
              <a:rect l="l" t="t" r="r" b="b"/>
              <a:pathLst>
                <a:path w="5151" h="3850" extrusionOk="0">
                  <a:moveTo>
                    <a:pt x="139" y="1"/>
                  </a:moveTo>
                  <a:cubicBezTo>
                    <a:pt x="65" y="1"/>
                    <a:pt x="1" y="101"/>
                    <a:pt x="68" y="182"/>
                  </a:cubicBezTo>
                  <a:cubicBezTo>
                    <a:pt x="1500" y="1631"/>
                    <a:pt x="3236" y="2741"/>
                    <a:pt x="4953" y="3833"/>
                  </a:cubicBezTo>
                  <a:cubicBezTo>
                    <a:pt x="4971" y="3844"/>
                    <a:pt x="4988" y="3849"/>
                    <a:pt x="5005" y="3849"/>
                  </a:cubicBezTo>
                  <a:cubicBezTo>
                    <a:pt x="5090" y="3849"/>
                    <a:pt x="5151" y="3714"/>
                    <a:pt x="5061" y="3654"/>
                  </a:cubicBezTo>
                  <a:cubicBezTo>
                    <a:pt x="3361" y="2580"/>
                    <a:pt x="1643" y="1470"/>
                    <a:pt x="211" y="39"/>
                  </a:cubicBezTo>
                  <a:cubicBezTo>
                    <a:pt x="189" y="12"/>
                    <a:pt x="163" y="1"/>
                    <a:pt x="139"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2454690" y="1987037"/>
              <a:ext cx="47511" cy="44781"/>
            </a:xfrm>
            <a:custGeom>
              <a:avLst/>
              <a:gdLst/>
              <a:ahLst/>
              <a:cxnLst/>
              <a:rect l="l" t="t" r="r" b="b"/>
              <a:pathLst>
                <a:path w="609" h="574" extrusionOk="0">
                  <a:moveTo>
                    <a:pt x="108" y="1"/>
                  </a:moveTo>
                  <a:cubicBezTo>
                    <a:pt x="81" y="1"/>
                    <a:pt x="54" y="14"/>
                    <a:pt x="36" y="41"/>
                  </a:cubicBezTo>
                  <a:cubicBezTo>
                    <a:pt x="0" y="77"/>
                    <a:pt x="0" y="131"/>
                    <a:pt x="36" y="184"/>
                  </a:cubicBezTo>
                  <a:lnTo>
                    <a:pt x="18" y="184"/>
                  </a:lnTo>
                  <a:cubicBezTo>
                    <a:pt x="144" y="327"/>
                    <a:pt x="287" y="453"/>
                    <a:pt x="430" y="560"/>
                  </a:cubicBezTo>
                  <a:cubicBezTo>
                    <a:pt x="448" y="569"/>
                    <a:pt x="461" y="573"/>
                    <a:pt x="475" y="573"/>
                  </a:cubicBezTo>
                  <a:cubicBezTo>
                    <a:pt x="488" y="573"/>
                    <a:pt x="502" y="569"/>
                    <a:pt x="519" y="560"/>
                  </a:cubicBezTo>
                  <a:cubicBezTo>
                    <a:pt x="537" y="560"/>
                    <a:pt x="555" y="542"/>
                    <a:pt x="573" y="524"/>
                  </a:cubicBezTo>
                  <a:cubicBezTo>
                    <a:pt x="609" y="471"/>
                    <a:pt x="591" y="417"/>
                    <a:pt x="537" y="381"/>
                  </a:cubicBezTo>
                  <a:lnTo>
                    <a:pt x="502" y="363"/>
                  </a:lnTo>
                  <a:lnTo>
                    <a:pt x="448" y="327"/>
                  </a:lnTo>
                  <a:cubicBezTo>
                    <a:pt x="430" y="292"/>
                    <a:pt x="394" y="256"/>
                    <a:pt x="358" y="238"/>
                  </a:cubicBezTo>
                  <a:cubicBezTo>
                    <a:pt x="287" y="166"/>
                    <a:pt x="233" y="95"/>
                    <a:pt x="179" y="41"/>
                  </a:cubicBezTo>
                  <a:cubicBezTo>
                    <a:pt x="162" y="14"/>
                    <a:pt x="135" y="1"/>
                    <a:pt x="10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2566331" y="2075429"/>
              <a:ext cx="298095" cy="186066"/>
            </a:xfrm>
            <a:custGeom>
              <a:avLst/>
              <a:gdLst/>
              <a:ahLst/>
              <a:cxnLst/>
              <a:rect l="l" t="t" r="r" b="b"/>
              <a:pathLst>
                <a:path w="3821" h="2385" extrusionOk="0">
                  <a:moveTo>
                    <a:pt x="136" y="1"/>
                  </a:moveTo>
                  <a:cubicBezTo>
                    <a:pt x="61" y="1"/>
                    <a:pt x="1" y="136"/>
                    <a:pt x="91" y="196"/>
                  </a:cubicBezTo>
                  <a:cubicBezTo>
                    <a:pt x="663" y="644"/>
                    <a:pt x="1236" y="1091"/>
                    <a:pt x="1826" y="1521"/>
                  </a:cubicBezTo>
                  <a:cubicBezTo>
                    <a:pt x="2381" y="1897"/>
                    <a:pt x="3007" y="2183"/>
                    <a:pt x="3652" y="2380"/>
                  </a:cubicBezTo>
                  <a:cubicBezTo>
                    <a:pt x="3662" y="2383"/>
                    <a:pt x="3672" y="2384"/>
                    <a:pt x="3681" y="2384"/>
                  </a:cubicBezTo>
                  <a:cubicBezTo>
                    <a:pt x="3785" y="2384"/>
                    <a:pt x="3820" y="2216"/>
                    <a:pt x="3705" y="2183"/>
                  </a:cubicBezTo>
                  <a:cubicBezTo>
                    <a:pt x="3061" y="1986"/>
                    <a:pt x="2435" y="1700"/>
                    <a:pt x="1880" y="1306"/>
                  </a:cubicBezTo>
                  <a:cubicBezTo>
                    <a:pt x="1307" y="894"/>
                    <a:pt x="753" y="447"/>
                    <a:pt x="180" y="18"/>
                  </a:cubicBezTo>
                  <a:cubicBezTo>
                    <a:pt x="166" y="6"/>
                    <a:pt x="151" y="1"/>
                    <a:pt x="13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2398055" y="1905975"/>
              <a:ext cx="502885" cy="394678"/>
            </a:xfrm>
            <a:custGeom>
              <a:avLst/>
              <a:gdLst/>
              <a:ahLst/>
              <a:cxnLst/>
              <a:rect l="l" t="t" r="r" b="b"/>
              <a:pathLst>
                <a:path w="6446" h="5059" extrusionOk="0">
                  <a:moveTo>
                    <a:pt x="1045" y="0"/>
                  </a:moveTo>
                  <a:cubicBezTo>
                    <a:pt x="987" y="0"/>
                    <a:pt x="931" y="49"/>
                    <a:pt x="931" y="119"/>
                  </a:cubicBezTo>
                  <a:cubicBezTo>
                    <a:pt x="949" y="316"/>
                    <a:pt x="412" y="298"/>
                    <a:pt x="287" y="405"/>
                  </a:cubicBezTo>
                  <a:cubicBezTo>
                    <a:pt x="108" y="566"/>
                    <a:pt x="269" y="781"/>
                    <a:pt x="54" y="960"/>
                  </a:cubicBezTo>
                  <a:cubicBezTo>
                    <a:pt x="1" y="996"/>
                    <a:pt x="1" y="1050"/>
                    <a:pt x="36" y="1103"/>
                  </a:cubicBezTo>
                  <a:cubicBezTo>
                    <a:pt x="1629" y="2803"/>
                    <a:pt x="3651" y="3895"/>
                    <a:pt x="5673" y="5040"/>
                  </a:cubicBezTo>
                  <a:cubicBezTo>
                    <a:pt x="5692" y="5053"/>
                    <a:pt x="5714" y="5059"/>
                    <a:pt x="5735" y="5059"/>
                  </a:cubicBezTo>
                  <a:cubicBezTo>
                    <a:pt x="5773" y="5059"/>
                    <a:pt x="5811" y="5039"/>
                    <a:pt x="5834" y="5004"/>
                  </a:cubicBezTo>
                  <a:cubicBezTo>
                    <a:pt x="5978" y="4736"/>
                    <a:pt x="6103" y="4485"/>
                    <a:pt x="6246" y="4235"/>
                  </a:cubicBezTo>
                  <a:cubicBezTo>
                    <a:pt x="6261" y="4242"/>
                    <a:pt x="6276" y="4246"/>
                    <a:pt x="6290" y="4246"/>
                  </a:cubicBezTo>
                  <a:cubicBezTo>
                    <a:pt x="6379" y="4246"/>
                    <a:pt x="6446" y="4118"/>
                    <a:pt x="6353" y="4056"/>
                  </a:cubicBezTo>
                  <a:cubicBezTo>
                    <a:pt x="4546" y="2785"/>
                    <a:pt x="2792" y="1443"/>
                    <a:pt x="1092" y="12"/>
                  </a:cubicBezTo>
                  <a:cubicBezTo>
                    <a:pt x="1077" y="4"/>
                    <a:pt x="1061" y="0"/>
                    <a:pt x="1045"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a:off x="2750293" y="1645091"/>
              <a:ext cx="301996" cy="183647"/>
            </a:xfrm>
            <a:custGeom>
              <a:avLst/>
              <a:gdLst/>
              <a:ahLst/>
              <a:cxnLst/>
              <a:rect l="l" t="t" r="r" b="b"/>
              <a:pathLst>
                <a:path w="3871" h="2354" extrusionOk="0">
                  <a:moveTo>
                    <a:pt x="2669" y="0"/>
                  </a:moveTo>
                  <a:cubicBezTo>
                    <a:pt x="2326" y="0"/>
                    <a:pt x="1968" y="97"/>
                    <a:pt x="1652" y="248"/>
                  </a:cubicBezTo>
                  <a:cubicBezTo>
                    <a:pt x="846" y="642"/>
                    <a:pt x="256" y="1358"/>
                    <a:pt x="23" y="2216"/>
                  </a:cubicBezTo>
                  <a:cubicBezTo>
                    <a:pt x="0" y="2296"/>
                    <a:pt x="64" y="2354"/>
                    <a:pt x="122" y="2354"/>
                  </a:cubicBezTo>
                  <a:cubicBezTo>
                    <a:pt x="156" y="2354"/>
                    <a:pt x="189" y="2334"/>
                    <a:pt x="202" y="2288"/>
                  </a:cubicBezTo>
                  <a:cubicBezTo>
                    <a:pt x="220" y="2270"/>
                    <a:pt x="220" y="2252"/>
                    <a:pt x="220" y="2216"/>
                  </a:cubicBezTo>
                  <a:lnTo>
                    <a:pt x="256" y="2216"/>
                  </a:lnTo>
                  <a:cubicBezTo>
                    <a:pt x="256" y="2270"/>
                    <a:pt x="292" y="2306"/>
                    <a:pt x="345" y="2306"/>
                  </a:cubicBezTo>
                  <a:lnTo>
                    <a:pt x="381" y="2306"/>
                  </a:lnTo>
                  <a:cubicBezTo>
                    <a:pt x="435" y="2306"/>
                    <a:pt x="471" y="2270"/>
                    <a:pt x="488" y="2216"/>
                  </a:cubicBezTo>
                  <a:cubicBezTo>
                    <a:pt x="488" y="2216"/>
                    <a:pt x="488" y="2199"/>
                    <a:pt x="488" y="2199"/>
                  </a:cubicBezTo>
                  <a:cubicBezTo>
                    <a:pt x="775" y="2020"/>
                    <a:pt x="1079" y="1876"/>
                    <a:pt x="1401" y="1751"/>
                  </a:cubicBezTo>
                  <a:cubicBezTo>
                    <a:pt x="1687" y="1590"/>
                    <a:pt x="1992" y="1429"/>
                    <a:pt x="2278" y="1286"/>
                  </a:cubicBezTo>
                  <a:cubicBezTo>
                    <a:pt x="2618" y="1125"/>
                    <a:pt x="2958" y="1000"/>
                    <a:pt x="3334" y="946"/>
                  </a:cubicBezTo>
                  <a:cubicBezTo>
                    <a:pt x="3531" y="910"/>
                    <a:pt x="3710" y="946"/>
                    <a:pt x="3835" y="785"/>
                  </a:cubicBezTo>
                  <a:cubicBezTo>
                    <a:pt x="3871" y="749"/>
                    <a:pt x="3871" y="695"/>
                    <a:pt x="3853" y="660"/>
                  </a:cubicBezTo>
                  <a:cubicBezTo>
                    <a:pt x="3583" y="183"/>
                    <a:pt x="3140" y="0"/>
                    <a:pt x="266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a:off x="2775805" y="2213596"/>
              <a:ext cx="894988" cy="1077855"/>
            </a:xfrm>
            <a:custGeom>
              <a:avLst/>
              <a:gdLst/>
              <a:ahLst/>
              <a:cxnLst/>
              <a:rect l="l" t="t" r="r" b="b"/>
              <a:pathLst>
                <a:path w="11472" h="13816" extrusionOk="0">
                  <a:moveTo>
                    <a:pt x="3633" y="0"/>
                  </a:moveTo>
                  <a:cubicBezTo>
                    <a:pt x="2756" y="0"/>
                    <a:pt x="1987" y="644"/>
                    <a:pt x="1861" y="1521"/>
                  </a:cubicBezTo>
                  <a:lnTo>
                    <a:pt x="0" y="13815"/>
                  </a:lnTo>
                  <a:lnTo>
                    <a:pt x="9485" y="13815"/>
                  </a:lnTo>
                  <a:lnTo>
                    <a:pt x="11382" y="1199"/>
                  </a:lnTo>
                  <a:cubicBezTo>
                    <a:pt x="11471" y="573"/>
                    <a:pt x="10988" y="0"/>
                    <a:pt x="10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2795017" y="2217583"/>
              <a:ext cx="894988" cy="1077855"/>
            </a:xfrm>
            <a:custGeom>
              <a:avLst/>
              <a:gdLst/>
              <a:ahLst/>
              <a:cxnLst/>
              <a:rect l="l" t="t" r="r" b="b"/>
              <a:pathLst>
                <a:path w="11472" h="13816" extrusionOk="0">
                  <a:moveTo>
                    <a:pt x="3633" y="0"/>
                  </a:moveTo>
                  <a:cubicBezTo>
                    <a:pt x="2756" y="0"/>
                    <a:pt x="1987" y="644"/>
                    <a:pt x="1861" y="1521"/>
                  </a:cubicBezTo>
                  <a:lnTo>
                    <a:pt x="0" y="13815"/>
                  </a:lnTo>
                  <a:lnTo>
                    <a:pt x="9485" y="13815"/>
                  </a:lnTo>
                  <a:lnTo>
                    <a:pt x="11382" y="1199"/>
                  </a:lnTo>
                  <a:cubicBezTo>
                    <a:pt x="11471" y="573"/>
                    <a:pt x="10988" y="0"/>
                    <a:pt x="10344"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Hình chữ nhật 78">
            <a:extLst>
              <a:ext uri="{FF2B5EF4-FFF2-40B4-BE49-F238E27FC236}">
                <a16:creationId xmlns:a16="http://schemas.microsoft.com/office/drawing/2014/main" id="{711E18FA-3B95-4BBA-8D29-AA4B47B5832E}"/>
              </a:ext>
            </a:extLst>
          </p:cNvPr>
          <p:cNvSpPr/>
          <p:nvPr/>
        </p:nvSpPr>
        <p:spPr>
          <a:xfrm>
            <a:off x="4151365" y="2015040"/>
            <a:ext cx="4591687" cy="923330"/>
          </a:xfrm>
          <a:prstGeom prst="rect">
            <a:avLst/>
          </a:prstGeom>
          <a:noFill/>
        </p:spPr>
        <p:txBody>
          <a:bodyPr wrap="square" lIns="91440" tIns="45720" rIns="91440" bIns="45720">
            <a:spAutoFit/>
          </a:bodyPr>
          <a:lstStyle/>
          <a:p>
            <a:pPr algn="ctr"/>
            <a:r>
              <a:rPr lang="vi-VN" sz="5400" b="1" dirty="0">
                <a:ln w="0"/>
                <a:solidFill>
                  <a:schemeClr val="accent3">
                    <a:lumMod val="75000"/>
                  </a:schemeClr>
                </a:solidFill>
                <a:latin typeface="Cambria" panose="02040503050406030204" pitchFamily="18" charset="0"/>
                <a:ea typeface="Cambria" panose="02040503050406030204" pitchFamily="18" charset="0"/>
              </a:rPr>
              <a:t>Thực hành</a:t>
            </a:r>
            <a:endParaRPr lang="vi-VN" sz="5400" b="1" cap="none" spc="0" dirty="0">
              <a:ln w="0"/>
              <a:solidFill>
                <a:schemeClr val="accent3">
                  <a:lumMod val="75000"/>
                </a:schemeClr>
              </a:solidFill>
              <a:latin typeface="Cambria" panose="02040503050406030204" pitchFamily="18" charset="0"/>
              <a:ea typeface="Cambria" panose="02040503050406030204" pitchFamily="18" charset="0"/>
            </a:endParaRPr>
          </a:p>
        </p:txBody>
      </p:sp>
      <p:sp>
        <p:nvSpPr>
          <p:cNvPr id="2" name="Oval 1"/>
          <p:cNvSpPr/>
          <p:nvPr/>
        </p:nvSpPr>
        <p:spPr>
          <a:xfrm>
            <a:off x="4723354" y="588569"/>
            <a:ext cx="2326232" cy="148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t>03</a:t>
            </a:r>
            <a:endParaRPr lang="en-US" sz="8000" b="1" dirty="0"/>
          </a:p>
        </p:txBody>
      </p:sp>
    </p:spTree>
    <p:extLst>
      <p:ext uri="{BB962C8B-B14F-4D97-AF65-F5344CB8AC3E}">
        <p14:creationId xmlns:p14="http://schemas.microsoft.com/office/powerpoint/2010/main" val="16833599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03"/>
                                        </p:tgtEl>
                                        <p:attrNameLst>
                                          <p:attrName>style.visibility</p:attrName>
                                        </p:attrNameLst>
                                      </p:cBhvr>
                                      <p:to>
                                        <p:strVal val="visible"/>
                                      </p:to>
                                    </p:set>
                                    <p:anim calcmode="lin" valueType="num">
                                      <p:cBhvr>
                                        <p:cTn id="7" dur="500" fill="hold"/>
                                        <p:tgtEl>
                                          <p:spTgt spid="1103"/>
                                        </p:tgtEl>
                                        <p:attrNameLst>
                                          <p:attrName>ppt_w</p:attrName>
                                        </p:attrNameLst>
                                      </p:cBhvr>
                                      <p:tavLst>
                                        <p:tav tm="0">
                                          <p:val>
                                            <p:fltVal val="0"/>
                                          </p:val>
                                        </p:tav>
                                        <p:tav tm="100000">
                                          <p:val>
                                            <p:strVal val="#ppt_w"/>
                                          </p:val>
                                        </p:tav>
                                      </p:tavLst>
                                    </p:anim>
                                    <p:anim calcmode="lin" valueType="num">
                                      <p:cBhvr>
                                        <p:cTn id="8" dur="500" fill="hold"/>
                                        <p:tgtEl>
                                          <p:spTgt spid="1103"/>
                                        </p:tgtEl>
                                        <p:attrNameLst>
                                          <p:attrName>ppt_h</p:attrName>
                                        </p:attrNameLst>
                                      </p:cBhvr>
                                      <p:tavLst>
                                        <p:tav tm="0">
                                          <p:val>
                                            <p:fltVal val="0"/>
                                          </p:val>
                                        </p:tav>
                                        <p:tav tm="100000">
                                          <p:val>
                                            <p:strVal val="#ppt_h"/>
                                          </p:val>
                                        </p:tav>
                                      </p:tavLst>
                                    </p:anim>
                                    <p:animEffect transition="in" filter="fade">
                                      <p:cBhvr>
                                        <p:cTn id="9" dur="500"/>
                                        <p:tgtEl>
                                          <p:spTgt spid="11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
                                          </p:val>
                                        </p:tav>
                                        <p:tav tm="100000">
                                          <p:val>
                                            <p:strVal val="#ppt_w"/>
                                          </p:val>
                                        </p:tav>
                                      </p:tavLst>
                                    </p:anim>
                                    <p:anim calcmode="lin" valueType="num">
                                      <p:cBhvr>
                                        <p:cTn id="13" dur="500" fill="hold"/>
                                        <p:tgtEl>
                                          <p:spTgt spid="79"/>
                                        </p:tgtEl>
                                        <p:attrNameLst>
                                          <p:attrName>ppt_h</p:attrName>
                                        </p:attrNameLst>
                                      </p:cBhvr>
                                      <p:tavLst>
                                        <p:tav tm="0">
                                          <p:val>
                                            <p:fltVal val="0"/>
                                          </p:val>
                                        </p:tav>
                                        <p:tav tm="100000">
                                          <p:val>
                                            <p:strVal val="#ppt_h"/>
                                          </p:val>
                                        </p:tav>
                                      </p:tavLst>
                                    </p:anim>
                                    <p:animEffect transition="in" filter="fade">
                                      <p:cBhvr>
                                        <p:cTn id="1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4" name="Hình ảnh 3">
            <a:extLst>
              <a:ext uri="{FF2B5EF4-FFF2-40B4-BE49-F238E27FC236}">
                <a16:creationId xmlns:a16="http://schemas.microsoft.com/office/drawing/2014/main" id="{BA19A754-7023-4DFD-A649-E7AA2368BEB8}"/>
              </a:ext>
            </a:extLst>
          </p:cNvPr>
          <p:cNvPicPr>
            <a:picLocks noChangeAspect="1"/>
          </p:cNvPicPr>
          <p:nvPr/>
        </p:nvPicPr>
        <p:blipFill>
          <a:blip r:embed="rId3"/>
          <a:stretch>
            <a:fillRect/>
          </a:stretch>
        </p:blipFill>
        <p:spPr>
          <a:xfrm>
            <a:off x="579344" y="147841"/>
            <a:ext cx="1048603" cy="987638"/>
          </a:xfrm>
          <a:prstGeom prst="rect">
            <a:avLst/>
          </a:prstGeom>
        </p:spPr>
      </p:pic>
      <p:grpSp>
        <p:nvGrpSpPr>
          <p:cNvPr id="6" name="Nhóm 5">
            <a:extLst>
              <a:ext uri="{FF2B5EF4-FFF2-40B4-BE49-F238E27FC236}">
                <a16:creationId xmlns:a16="http://schemas.microsoft.com/office/drawing/2014/main" id="{F0AA02A2-E80C-452F-83B6-26C0998BEBCB}"/>
              </a:ext>
            </a:extLst>
          </p:cNvPr>
          <p:cNvGrpSpPr/>
          <p:nvPr/>
        </p:nvGrpSpPr>
        <p:grpSpPr>
          <a:xfrm>
            <a:off x="1541526" y="147816"/>
            <a:ext cx="6397809" cy="925186"/>
            <a:chOff x="1541525" y="321066"/>
            <a:chExt cx="6397809" cy="737525"/>
          </a:xfrm>
        </p:grpSpPr>
        <p:sp>
          <p:nvSpPr>
            <p:cNvPr id="714" name="Google Shape;714;p40"/>
            <p:cNvSpPr/>
            <p:nvPr/>
          </p:nvSpPr>
          <p:spPr>
            <a:xfrm>
              <a:off x="1541525" y="321066"/>
              <a:ext cx="6397809" cy="73752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25" name="Hộp Văn bản 24">
              <a:extLst>
                <a:ext uri="{FF2B5EF4-FFF2-40B4-BE49-F238E27FC236}">
                  <a16:creationId xmlns:a16="http://schemas.microsoft.com/office/drawing/2014/main" id="{335170F0-3B5E-4D81-9C0B-EBCD3368F276}"/>
                </a:ext>
              </a:extLst>
            </p:cNvPr>
            <p:cNvSpPr txBox="1"/>
            <p:nvPr/>
          </p:nvSpPr>
          <p:spPr>
            <a:xfrm>
              <a:off x="1624009" y="432590"/>
              <a:ext cx="6232840" cy="564301"/>
            </a:xfrm>
            <a:prstGeom prst="rect">
              <a:avLst/>
            </a:prstGeom>
            <a:noFill/>
          </p:spPr>
          <p:txBody>
            <a:bodyPr wrap="square">
              <a:spAutoFit/>
            </a:bodyPr>
            <a:lstStyle/>
            <a:p>
              <a:pPr algn="just"/>
              <a:r>
                <a:rPr lang="en-US" sz="2000" b="1" dirty="0">
                  <a:solidFill>
                    <a:schemeClr val="bg1"/>
                  </a:solidFill>
                  <a:effectLst/>
                  <a:latin typeface="Cambria" panose="02040503050406030204" pitchFamily="18" charset="0"/>
                  <a:ea typeface="Cambria" panose="02040503050406030204" pitchFamily="18" charset="0"/>
                </a:rPr>
                <a:t>Xác định từ có hình thức ngữ âm, chính tả đúng trong các trường hợp sau đây:</a:t>
              </a:r>
              <a:endParaRPr lang="en-US" sz="2000" dirty="0">
                <a:solidFill>
                  <a:schemeClr val="bg1"/>
                </a:solidFill>
                <a:latin typeface="Cambria" panose="02040503050406030204" pitchFamily="18" charset="0"/>
                <a:ea typeface="Cambria" panose="02040503050406030204" pitchFamily="18" charset="0"/>
              </a:endParaRPr>
            </a:p>
          </p:txBody>
        </p:sp>
      </p:grpSp>
      <p:sp>
        <p:nvSpPr>
          <p:cNvPr id="52" name="Hộp Văn bản 51">
            <a:extLst>
              <a:ext uri="{FF2B5EF4-FFF2-40B4-BE49-F238E27FC236}">
                <a16:creationId xmlns:a16="http://schemas.microsoft.com/office/drawing/2014/main" id="{B2B29829-D8C2-4BDD-B27D-704236A18756}"/>
              </a:ext>
            </a:extLst>
          </p:cNvPr>
          <p:cNvSpPr txBox="1"/>
          <p:nvPr/>
        </p:nvSpPr>
        <p:spPr>
          <a:xfrm>
            <a:off x="2426308" y="1135479"/>
            <a:ext cx="4291383" cy="3263457"/>
          </a:xfrm>
          <a:prstGeom prst="rect">
            <a:avLst/>
          </a:prstGeom>
          <a:noFill/>
        </p:spPr>
        <p:txBody>
          <a:bodyPr wrap="square">
            <a:spAutoFit/>
          </a:bodyPr>
          <a:lstStyle/>
          <a:p>
            <a:pPr algn="just">
              <a:lnSpc>
                <a:spcPct val="150000"/>
              </a:lnSpc>
              <a:spcAft>
                <a:spcPts val="800"/>
              </a:spcAft>
            </a:pPr>
            <a:r>
              <a:rPr lang="en-US" sz="3200" dirty="0">
                <a:effectLst/>
                <a:latin typeface="Cambria" panose="02040503050406030204" pitchFamily="18" charset="0"/>
                <a:ea typeface="Cambria" panose="02040503050406030204" pitchFamily="18" charset="0"/>
                <a:cs typeface="Times New Roman" panose="02020603050405020304" pitchFamily="18" charset="0"/>
              </a:rPr>
              <a:t>a) xử dụng/sử dụng</a:t>
            </a:r>
          </a:p>
          <a:p>
            <a:pPr algn="just">
              <a:lnSpc>
                <a:spcPct val="150000"/>
              </a:lnSpc>
              <a:spcAft>
                <a:spcPts val="800"/>
              </a:spcAft>
            </a:pPr>
            <a:r>
              <a:rPr lang="en-US" sz="3200" dirty="0">
                <a:effectLst/>
                <a:latin typeface="Cambria" panose="02040503050406030204" pitchFamily="18" charset="0"/>
                <a:ea typeface="Cambria" panose="02040503050406030204" pitchFamily="18" charset="0"/>
                <a:cs typeface="Times New Roman" panose="02020603050405020304" pitchFamily="18" charset="0"/>
              </a:rPr>
              <a:t>b) xán lạn/sáng lạng</a:t>
            </a:r>
          </a:p>
          <a:p>
            <a:pPr algn="just">
              <a:lnSpc>
                <a:spcPct val="150000"/>
              </a:lnSpc>
              <a:spcAft>
                <a:spcPts val="800"/>
              </a:spcAft>
            </a:pPr>
            <a:r>
              <a:rPr lang="en-US" sz="3200" dirty="0">
                <a:effectLst/>
                <a:latin typeface="Cambria" panose="02040503050406030204" pitchFamily="18" charset="0"/>
                <a:ea typeface="Cambria" panose="02040503050406030204" pitchFamily="18" charset="0"/>
                <a:cs typeface="Times New Roman" panose="02020603050405020304" pitchFamily="18" charset="0"/>
              </a:rPr>
              <a:t>c) buôn ba/bôn ba</a:t>
            </a:r>
          </a:p>
          <a:p>
            <a:pPr algn="just">
              <a:lnSpc>
                <a:spcPct val="150000"/>
              </a:lnSpc>
              <a:spcAft>
                <a:spcPts val="800"/>
              </a:spcAft>
            </a:pPr>
            <a:r>
              <a:rPr lang="en-US" sz="3200" dirty="0">
                <a:effectLst/>
                <a:latin typeface="Cambria" panose="02040503050406030204" pitchFamily="18" charset="0"/>
                <a:ea typeface="Cambria" panose="02040503050406030204" pitchFamily="18" charset="0"/>
                <a:cs typeface="Times New Roman" panose="02020603050405020304" pitchFamily="18" charset="0"/>
              </a:rPr>
              <a:t>d) oan khốc/oan khóc</a:t>
            </a:r>
          </a:p>
        </p:txBody>
      </p:sp>
      <p:cxnSp>
        <p:nvCxnSpPr>
          <p:cNvPr id="34" name="Đường nối Thẳng 33">
            <a:extLst>
              <a:ext uri="{FF2B5EF4-FFF2-40B4-BE49-F238E27FC236}">
                <a16:creationId xmlns:a16="http://schemas.microsoft.com/office/drawing/2014/main" id="{7257E1BE-B2E3-41EC-B4DD-B5FBB5F18215}"/>
              </a:ext>
            </a:extLst>
          </p:cNvPr>
          <p:cNvCxnSpPr/>
          <p:nvPr/>
        </p:nvCxnSpPr>
        <p:spPr>
          <a:xfrm>
            <a:off x="4571999" y="1876927"/>
            <a:ext cx="1463041"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E4115CBB-C0BB-4C5D-929F-F883E36AE66A}"/>
              </a:ext>
            </a:extLst>
          </p:cNvPr>
          <p:cNvCxnSpPr/>
          <p:nvPr/>
        </p:nvCxnSpPr>
        <p:spPr>
          <a:xfrm>
            <a:off x="2905224" y="2693470"/>
            <a:ext cx="1463041"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Đường nối Thẳng 55">
            <a:extLst>
              <a:ext uri="{FF2B5EF4-FFF2-40B4-BE49-F238E27FC236}">
                <a16:creationId xmlns:a16="http://schemas.microsoft.com/office/drawing/2014/main" id="{75CD8B1D-D36B-4F4A-92DC-3DFFAD53F53F}"/>
              </a:ext>
            </a:extLst>
          </p:cNvPr>
          <p:cNvCxnSpPr/>
          <p:nvPr/>
        </p:nvCxnSpPr>
        <p:spPr>
          <a:xfrm>
            <a:off x="4462913" y="3529264"/>
            <a:ext cx="1463041"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C1BB78F4-1FA8-4E7F-AEE9-41E01017CF47}"/>
              </a:ext>
            </a:extLst>
          </p:cNvPr>
          <p:cNvCxnSpPr/>
          <p:nvPr/>
        </p:nvCxnSpPr>
        <p:spPr>
          <a:xfrm>
            <a:off x="2999872" y="4398936"/>
            <a:ext cx="1463041"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Effect transition="in" filter="fade">
                                      <p:cBhvr>
                                        <p:cTn id="34" dur="500"/>
                                        <p:tgtEl>
                                          <p:spTgt spid="55"/>
                                        </p:tgtEl>
                                      </p:cBhvr>
                                    </p:animEffect>
                                  </p:childTnLst>
                                </p:cTn>
                              </p:par>
                              <p:par>
                                <p:cTn id="35" presetID="53"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6" name="Nhóm 5">
            <a:extLst>
              <a:ext uri="{FF2B5EF4-FFF2-40B4-BE49-F238E27FC236}">
                <a16:creationId xmlns:a16="http://schemas.microsoft.com/office/drawing/2014/main" id="{F0AA02A2-E80C-452F-83B6-26C0998BEBCB}"/>
              </a:ext>
            </a:extLst>
          </p:cNvPr>
          <p:cNvGrpSpPr/>
          <p:nvPr/>
        </p:nvGrpSpPr>
        <p:grpSpPr>
          <a:xfrm>
            <a:off x="1541526" y="147816"/>
            <a:ext cx="6397809" cy="925186"/>
            <a:chOff x="1541525" y="321066"/>
            <a:chExt cx="6397809" cy="737525"/>
          </a:xfrm>
        </p:grpSpPr>
        <p:sp>
          <p:nvSpPr>
            <p:cNvPr id="714" name="Google Shape;714;p40"/>
            <p:cNvSpPr/>
            <p:nvPr/>
          </p:nvSpPr>
          <p:spPr>
            <a:xfrm>
              <a:off x="1541525" y="321066"/>
              <a:ext cx="6397809" cy="73752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25" name="Hộp Văn bản 24">
              <a:extLst>
                <a:ext uri="{FF2B5EF4-FFF2-40B4-BE49-F238E27FC236}">
                  <a16:creationId xmlns:a16="http://schemas.microsoft.com/office/drawing/2014/main" id="{335170F0-3B5E-4D81-9C0B-EBCD3368F276}"/>
                </a:ext>
              </a:extLst>
            </p:cNvPr>
            <p:cNvSpPr txBox="1"/>
            <p:nvPr/>
          </p:nvSpPr>
          <p:spPr>
            <a:xfrm>
              <a:off x="1624009" y="432590"/>
              <a:ext cx="6232840" cy="564301"/>
            </a:xfrm>
            <a:prstGeom prst="rect">
              <a:avLst/>
            </a:prstGeom>
            <a:noFill/>
          </p:spPr>
          <p:txBody>
            <a:bodyPr wrap="square">
              <a:spAutoFit/>
            </a:bodyPr>
            <a:lstStyle/>
            <a:p>
              <a:pPr algn="just"/>
              <a:r>
                <a:rPr lang="en-US" sz="2000" b="1" dirty="0">
                  <a:solidFill>
                    <a:schemeClr val="bg1"/>
                  </a:solidFill>
                  <a:latin typeface="Cambria" panose="02040503050406030204" pitchFamily="18" charset="0"/>
                  <a:ea typeface="Cambria" panose="02040503050406030204" pitchFamily="18" charset="0"/>
                </a:rPr>
                <a:t>Những từ in nghiêng trong các câu sau mắc lỗi gì? Hãy tìm từ đúng thay thế cho các từ đó.</a:t>
              </a:r>
            </a:p>
          </p:txBody>
        </p:sp>
      </p:grpSp>
      <p:pic>
        <p:nvPicPr>
          <p:cNvPr id="11" name="Hình ảnh 10">
            <a:extLst>
              <a:ext uri="{FF2B5EF4-FFF2-40B4-BE49-F238E27FC236}">
                <a16:creationId xmlns:a16="http://schemas.microsoft.com/office/drawing/2014/main" id="{D529D584-B8C6-41CA-8F2F-DEA041007D4F}"/>
              </a:ext>
            </a:extLst>
          </p:cNvPr>
          <p:cNvPicPr>
            <a:picLocks noChangeAspect="1"/>
          </p:cNvPicPr>
          <p:nvPr/>
        </p:nvPicPr>
        <p:blipFill>
          <a:blip r:embed="rId3"/>
          <a:stretch>
            <a:fillRect/>
          </a:stretch>
        </p:blipFill>
        <p:spPr>
          <a:xfrm>
            <a:off x="459573" y="147841"/>
            <a:ext cx="1164437" cy="987638"/>
          </a:xfrm>
          <a:prstGeom prst="rect">
            <a:avLst/>
          </a:prstGeom>
        </p:spPr>
      </p:pic>
      <p:sp>
        <p:nvSpPr>
          <p:cNvPr id="13" name="Hộp Văn bản 12">
            <a:extLst>
              <a:ext uri="{FF2B5EF4-FFF2-40B4-BE49-F238E27FC236}">
                <a16:creationId xmlns:a16="http://schemas.microsoft.com/office/drawing/2014/main" id="{C0C4042B-043C-4E98-BBB3-3BC5F6BBF094}"/>
              </a:ext>
            </a:extLst>
          </p:cNvPr>
          <p:cNvSpPr txBox="1"/>
          <p:nvPr/>
        </p:nvSpPr>
        <p:spPr>
          <a:xfrm>
            <a:off x="914399" y="1275355"/>
            <a:ext cx="7478829" cy="851297"/>
          </a:xfrm>
          <a:prstGeom prst="roundRect">
            <a:avLst/>
          </a:prstGeom>
          <a:solidFill>
            <a:schemeClr val="accent2">
              <a:lumMod val="20000"/>
              <a:lumOff val="80000"/>
            </a:schemeClr>
          </a:solidFill>
        </p:spPr>
        <p:txBody>
          <a:bodyPr wrap="square">
            <a:spAutoFit/>
          </a:bodyPr>
          <a:lstStyle/>
          <a:p>
            <a:pPr algn="just"/>
            <a:r>
              <a:rPr lang="en-US" sz="2200" dirty="0">
                <a:effectLst/>
                <a:latin typeface="Cambria" panose="02040503050406030204" pitchFamily="18" charset="0"/>
                <a:ea typeface="Cambria" panose="02040503050406030204" pitchFamily="18" charset="0"/>
                <a:cs typeface="Times New Roman" panose="02020603050405020304" pitchFamily="18" charset="0"/>
              </a:rPr>
              <a:t>a) Hê-ra-</a:t>
            </a:r>
            <a:r>
              <a:rPr lang="en-US" sz="2200" dirty="0" err="1">
                <a:effectLst/>
                <a:latin typeface="Cambria" panose="02040503050406030204" pitchFamily="18" charset="0"/>
                <a:ea typeface="Cambria" panose="02040503050406030204" pitchFamily="18" charset="0"/>
                <a:cs typeface="Times New Roman" panose="02020603050405020304" pitchFamily="18" charset="0"/>
              </a:rPr>
              <a:t>clét</a:t>
            </a:r>
            <a:r>
              <a:rPr lang="en-US" sz="2200" dirty="0">
                <a:effectLst/>
                <a:latin typeface="Cambria" panose="02040503050406030204" pitchFamily="18" charset="0"/>
                <a:ea typeface="Cambria" panose="02040503050406030204" pitchFamily="18" charset="0"/>
                <a:cs typeface="Times New Roman" panose="02020603050405020304" pitchFamily="18" charset="0"/>
              </a:rPr>
              <a:t> và Ăng-tê đã giao đấu với nhau vô cùng quyết đoán</a:t>
            </a:r>
          </a:p>
        </p:txBody>
      </p:sp>
      <p:grpSp>
        <p:nvGrpSpPr>
          <p:cNvPr id="8" name="Nhóm 7">
            <a:extLst>
              <a:ext uri="{FF2B5EF4-FFF2-40B4-BE49-F238E27FC236}">
                <a16:creationId xmlns:a16="http://schemas.microsoft.com/office/drawing/2014/main" id="{CD882C1A-39A9-40B9-B42C-D5537AB28B4F}"/>
              </a:ext>
            </a:extLst>
          </p:cNvPr>
          <p:cNvGrpSpPr/>
          <p:nvPr/>
        </p:nvGrpSpPr>
        <p:grpSpPr>
          <a:xfrm>
            <a:off x="914399" y="2112589"/>
            <a:ext cx="5168766" cy="830997"/>
            <a:chOff x="914399" y="2246228"/>
            <a:chExt cx="5168766" cy="830997"/>
          </a:xfrm>
        </p:grpSpPr>
        <p:pic>
          <p:nvPicPr>
            <p:cNvPr id="5" name="Hình ảnh 4">
              <a:extLst>
                <a:ext uri="{FF2B5EF4-FFF2-40B4-BE49-F238E27FC236}">
                  <a16:creationId xmlns:a16="http://schemas.microsoft.com/office/drawing/2014/main" id="{63A4B33A-F9B9-466B-8446-6D63F3BB6D51}"/>
                </a:ext>
              </a:extLst>
            </p:cNvPr>
            <p:cNvPicPr>
              <a:picLocks noChangeAspect="1"/>
            </p:cNvPicPr>
            <p:nvPr/>
          </p:nvPicPr>
          <p:blipFill rotWithShape="1">
            <a:blip r:embed="rId4"/>
            <a:srcRect t="25115" b="22176"/>
            <a:stretch/>
          </p:blipFill>
          <p:spPr>
            <a:xfrm>
              <a:off x="914399" y="2479501"/>
              <a:ext cx="886086" cy="467042"/>
            </a:xfrm>
            <a:prstGeom prst="rect">
              <a:avLst/>
            </a:prstGeom>
          </p:spPr>
        </p:pic>
        <p:sp>
          <p:nvSpPr>
            <p:cNvPr id="17" name="Hộp Văn bản 16">
              <a:extLst>
                <a:ext uri="{FF2B5EF4-FFF2-40B4-BE49-F238E27FC236}">
                  <a16:creationId xmlns:a16="http://schemas.microsoft.com/office/drawing/2014/main" id="{43445F6D-A19C-4286-9CF1-AFED0A13380F}"/>
                </a:ext>
              </a:extLst>
            </p:cNvPr>
            <p:cNvSpPr txBox="1"/>
            <p:nvPr/>
          </p:nvSpPr>
          <p:spPr>
            <a:xfrm>
              <a:off x="1762264" y="2246228"/>
              <a:ext cx="4320901" cy="830997"/>
            </a:xfrm>
            <a:prstGeom prst="rect">
              <a:avLst/>
            </a:prstGeom>
            <a:noFill/>
          </p:spPr>
          <p:txBody>
            <a:bodyPr wrap="square">
              <a:spAutoFit/>
            </a:bodyPr>
            <a:lstStyle/>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Sửa: </a:t>
              </a:r>
              <a:r>
                <a:rPr lang="en-US" sz="2400" b="1"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quyết đoán </a:t>
              </a:r>
              <a:r>
                <a:rPr lang="en-US" sz="24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quyết liệt</a:t>
              </a:r>
            </a:p>
          </p:txBody>
        </p:sp>
      </p:grpSp>
      <p:sp>
        <p:nvSpPr>
          <p:cNvPr id="18" name="Hộp Văn bản 17">
            <a:extLst>
              <a:ext uri="{FF2B5EF4-FFF2-40B4-BE49-F238E27FC236}">
                <a16:creationId xmlns:a16="http://schemas.microsoft.com/office/drawing/2014/main" id="{2640BF3F-6229-4CFA-AF6C-D3ADA3CB89B8}"/>
              </a:ext>
            </a:extLst>
          </p:cNvPr>
          <p:cNvSpPr txBox="1"/>
          <p:nvPr/>
        </p:nvSpPr>
        <p:spPr>
          <a:xfrm>
            <a:off x="914399" y="3016848"/>
            <a:ext cx="7478829" cy="851297"/>
          </a:xfrm>
          <a:prstGeom prst="roundRect">
            <a:avLst/>
          </a:prstGeom>
          <a:solidFill>
            <a:schemeClr val="accent2">
              <a:lumMod val="20000"/>
              <a:lumOff val="80000"/>
            </a:schemeClr>
          </a:solidFill>
        </p:spPr>
        <p:txBody>
          <a:bodyPr wrap="square">
            <a:spAutoFit/>
          </a:bodyPr>
          <a:lstStyle/>
          <a:p>
            <a:pPr algn="just"/>
            <a:r>
              <a:rPr lang="en-US" sz="2200" dirty="0">
                <a:latin typeface="Cambria" panose="02040503050406030204" pitchFamily="18" charset="0"/>
                <a:ea typeface="Cambria" panose="02040503050406030204" pitchFamily="18" charset="0"/>
                <a:cs typeface="Times New Roman" panose="02020603050405020304" pitchFamily="18" charset="0"/>
              </a:rPr>
              <a:t>b) Sau những chiến công lừng lẫy, khắp nơi đều nghe danh giá Đăm Săn</a:t>
            </a:r>
          </a:p>
        </p:txBody>
      </p:sp>
      <p:grpSp>
        <p:nvGrpSpPr>
          <p:cNvPr id="2" name="Nhóm 1">
            <a:extLst>
              <a:ext uri="{FF2B5EF4-FFF2-40B4-BE49-F238E27FC236}">
                <a16:creationId xmlns:a16="http://schemas.microsoft.com/office/drawing/2014/main" id="{FFD6EEE5-EC1B-4E76-A0D8-1F67DE486526}"/>
              </a:ext>
            </a:extLst>
          </p:cNvPr>
          <p:cNvGrpSpPr/>
          <p:nvPr/>
        </p:nvGrpSpPr>
        <p:grpSpPr>
          <a:xfrm>
            <a:off x="914399" y="3868145"/>
            <a:ext cx="5168765" cy="830997"/>
            <a:chOff x="914399" y="3868145"/>
            <a:chExt cx="5168765" cy="830997"/>
          </a:xfrm>
        </p:grpSpPr>
        <p:pic>
          <p:nvPicPr>
            <p:cNvPr id="19" name="Hình ảnh 18">
              <a:extLst>
                <a:ext uri="{FF2B5EF4-FFF2-40B4-BE49-F238E27FC236}">
                  <a16:creationId xmlns:a16="http://schemas.microsoft.com/office/drawing/2014/main" id="{F1BDCB34-76B6-4CCA-9846-90B66B5BCC8A}"/>
                </a:ext>
              </a:extLst>
            </p:cNvPr>
            <p:cNvPicPr>
              <a:picLocks noChangeAspect="1"/>
            </p:cNvPicPr>
            <p:nvPr/>
          </p:nvPicPr>
          <p:blipFill rotWithShape="1">
            <a:blip r:embed="rId4"/>
            <a:srcRect t="25115" b="22176"/>
            <a:stretch/>
          </p:blipFill>
          <p:spPr>
            <a:xfrm>
              <a:off x="914399" y="4050122"/>
              <a:ext cx="886086" cy="467042"/>
            </a:xfrm>
            <a:prstGeom prst="rect">
              <a:avLst/>
            </a:prstGeom>
          </p:spPr>
        </p:pic>
        <p:sp>
          <p:nvSpPr>
            <p:cNvPr id="20" name="Hộp Văn bản 19">
              <a:extLst>
                <a:ext uri="{FF2B5EF4-FFF2-40B4-BE49-F238E27FC236}">
                  <a16:creationId xmlns:a16="http://schemas.microsoft.com/office/drawing/2014/main" id="{C7A9E5CF-AADC-4BB3-B836-7C0C98A086CD}"/>
                </a:ext>
              </a:extLst>
            </p:cNvPr>
            <p:cNvSpPr txBox="1"/>
            <p:nvPr/>
          </p:nvSpPr>
          <p:spPr>
            <a:xfrm>
              <a:off x="1762263" y="3868145"/>
              <a:ext cx="4320901" cy="830997"/>
            </a:xfrm>
            <a:prstGeom prst="rect">
              <a:avLst/>
            </a:prstGeom>
            <a:noFill/>
          </p:spPr>
          <p:txBody>
            <a:bodyPr wrap="square">
              <a:spAutoFit/>
            </a:bodyPr>
            <a:lstStyle/>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Sửa: </a:t>
              </a:r>
              <a:r>
                <a:rPr lang="en-US" sz="2400" b="1"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danh giá</a:t>
              </a:r>
              <a:r>
                <a:rPr lang="en-US" sz="24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danh tiếng</a:t>
              </a:r>
            </a:p>
          </p:txBody>
        </p:sp>
      </p:grpSp>
    </p:spTree>
    <p:extLst>
      <p:ext uri="{BB962C8B-B14F-4D97-AF65-F5344CB8AC3E}">
        <p14:creationId xmlns:p14="http://schemas.microsoft.com/office/powerpoint/2010/main" val="24933622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Scale>
                                      <p:cBhvr>
                                        <p:cTn id="3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8"/>
                                        </p:tgtEl>
                                        <p:attrNameLst>
                                          <p:attrName>ppt_x</p:attrName>
                                          <p:attrName>ppt_y</p:attrName>
                                        </p:attrNameLst>
                                      </p:cBhvr>
                                    </p:animMotion>
                                    <p:animEffect transition="in" filter="fade">
                                      <p:cBhvr>
                                        <p:cTn id="32" dur="1000"/>
                                        <p:tgtEl>
                                          <p:spTgt spid="18"/>
                                        </p:tgtEl>
                                      </p:cBhvr>
                                    </p:animEffect>
                                  </p:childTnLst>
                                </p:cTn>
                              </p:par>
                            </p:childTnLst>
                          </p:cTn>
                        </p:par>
                        <p:par>
                          <p:cTn id="33" fill="hold">
                            <p:stCondLst>
                              <p:cond delay="1000"/>
                            </p:stCondLst>
                            <p:childTnLst>
                              <p:par>
                                <p:cTn id="34" presetID="5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Scale>
                                      <p:cBhvr>
                                        <p:cTn id="3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
                                        </p:tgtEl>
                                        <p:attrNameLst>
                                          <p:attrName>ppt_x</p:attrName>
                                          <p:attrName>ppt_y</p:attrName>
                                        </p:attrNameLst>
                                      </p:cBhvr>
                                    </p:animMotion>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41" name="Google Shape;741;p41"/>
          <p:cNvGrpSpPr/>
          <p:nvPr/>
        </p:nvGrpSpPr>
        <p:grpSpPr>
          <a:xfrm>
            <a:off x="877250" y="899513"/>
            <a:ext cx="3305023" cy="3809613"/>
            <a:chOff x="877250" y="899513"/>
            <a:chExt cx="3305023" cy="3809613"/>
          </a:xfrm>
        </p:grpSpPr>
        <p:sp>
          <p:nvSpPr>
            <p:cNvPr id="742" name="Google Shape;742;p41"/>
            <p:cNvSpPr/>
            <p:nvPr/>
          </p:nvSpPr>
          <p:spPr>
            <a:xfrm>
              <a:off x="2437661" y="2862911"/>
              <a:ext cx="388674" cy="1561855"/>
            </a:xfrm>
            <a:custGeom>
              <a:avLst/>
              <a:gdLst/>
              <a:ahLst/>
              <a:cxnLst/>
              <a:rect l="l" t="t" r="r" b="b"/>
              <a:pathLst>
                <a:path w="4832" h="19417" extrusionOk="0">
                  <a:moveTo>
                    <a:pt x="4277" y="0"/>
                  </a:moveTo>
                  <a:lnTo>
                    <a:pt x="0" y="19417"/>
                  </a:lnTo>
                  <a:lnTo>
                    <a:pt x="555" y="19417"/>
                  </a:lnTo>
                  <a:lnTo>
                    <a:pt x="48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554216" y="2926216"/>
              <a:ext cx="978924" cy="46171"/>
            </a:xfrm>
            <a:custGeom>
              <a:avLst/>
              <a:gdLst/>
              <a:ahLst/>
              <a:cxnLst/>
              <a:rect l="l" t="t" r="r" b="b"/>
              <a:pathLst>
                <a:path w="12170" h="574" extrusionOk="0">
                  <a:moveTo>
                    <a:pt x="1" y="1"/>
                  </a:moveTo>
                  <a:lnTo>
                    <a:pt x="1" y="573"/>
                  </a:lnTo>
                  <a:lnTo>
                    <a:pt x="12169" y="573"/>
                  </a:lnTo>
                  <a:lnTo>
                    <a:pt x="121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925597" y="1018962"/>
              <a:ext cx="977477" cy="46171"/>
            </a:xfrm>
            <a:custGeom>
              <a:avLst/>
              <a:gdLst/>
              <a:ahLst/>
              <a:cxnLst/>
              <a:rect l="l" t="t" r="r" b="b"/>
              <a:pathLst>
                <a:path w="12152" h="574" extrusionOk="0">
                  <a:moveTo>
                    <a:pt x="0" y="1"/>
                  </a:moveTo>
                  <a:lnTo>
                    <a:pt x="0" y="573"/>
                  </a:lnTo>
                  <a:lnTo>
                    <a:pt x="12151" y="573"/>
                  </a:lnTo>
                  <a:lnTo>
                    <a:pt x="121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3276788" y="2862911"/>
              <a:ext cx="191522" cy="1561855"/>
            </a:xfrm>
            <a:custGeom>
              <a:avLst/>
              <a:gdLst/>
              <a:ahLst/>
              <a:cxnLst/>
              <a:rect l="l" t="t" r="r" b="b"/>
              <a:pathLst>
                <a:path w="2381" h="19417" extrusionOk="0">
                  <a:moveTo>
                    <a:pt x="1" y="0"/>
                  </a:moveTo>
                  <a:lnTo>
                    <a:pt x="1808" y="19417"/>
                  </a:lnTo>
                  <a:lnTo>
                    <a:pt x="2381" y="19417"/>
                  </a:lnTo>
                  <a:lnTo>
                    <a:pt x="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3414980" y="899513"/>
              <a:ext cx="767293" cy="3525254"/>
            </a:xfrm>
            <a:custGeom>
              <a:avLst/>
              <a:gdLst/>
              <a:ahLst/>
              <a:cxnLst/>
              <a:rect l="l" t="t" r="r" b="b"/>
              <a:pathLst>
                <a:path w="9539" h="43826" extrusionOk="0">
                  <a:moveTo>
                    <a:pt x="1" y="1"/>
                  </a:moveTo>
                  <a:lnTo>
                    <a:pt x="8966" y="43826"/>
                  </a:lnTo>
                  <a:lnTo>
                    <a:pt x="9539" y="43826"/>
                  </a:lnTo>
                  <a:lnTo>
                    <a:pt x="5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85779" y="1065053"/>
              <a:ext cx="1674146" cy="1861243"/>
            </a:xfrm>
            <a:custGeom>
              <a:avLst/>
              <a:gdLst/>
              <a:ahLst/>
              <a:cxnLst/>
              <a:rect l="l" t="t" r="r" b="b"/>
              <a:pathLst>
                <a:path w="20813" h="23139" extrusionOk="0">
                  <a:moveTo>
                    <a:pt x="4618" y="0"/>
                  </a:moveTo>
                  <a:lnTo>
                    <a:pt x="1" y="23139"/>
                  </a:lnTo>
                  <a:lnTo>
                    <a:pt x="16196" y="23139"/>
                  </a:lnTo>
                  <a:lnTo>
                    <a:pt x="208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913450" y="2175493"/>
              <a:ext cx="655566" cy="421895"/>
            </a:xfrm>
            <a:custGeom>
              <a:avLst/>
              <a:gdLst/>
              <a:ahLst/>
              <a:cxnLst/>
              <a:rect l="l" t="t" r="r" b="b"/>
              <a:pathLst>
                <a:path w="8150" h="5245" extrusionOk="0">
                  <a:moveTo>
                    <a:pt x="3097" y="1"/>
                  </a:moveTo>
                  <a:cubicBezTo>
                    <a:pt x="2050" y="1"/>
                    <a:pt x="1105" y="524"/>
                    <a:pt x="706" y="1872"/>
                  </a:cubicBezTo>
                  <a:cubicBezTo>
                    <a:pt x="1" y="4232"/>
                    <a:pt x="1898" y="5244"/>
                    <a:pt x="3810" y="5244"/>
                  </a:cubicBezTo>
                  <a:cubicBezTo>
                    <a:pt x="5970" y="5244"/>
                    <a:pt x="8150" y="3952"/>
                    <a:pt x="6612" y="1854"/>
                  </a:cubicBezTo>
                  <a:cubicBezTo>
                    <a:pt x="5857" y="812"/>
                    <a:pt x="4399" y="1"/>
                    <a:pt x="3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3259574" y="1161739"/>
              <a:ext cx="23086" cy="8446"/>
            </a:xfrm>
            <a:custGeom>
              <a:avLst/>
              <a:gdLst/>
              <a:ahLst/>
              <a:cxnLst/>
              <a:rect l="l" t="t" r="r" b="b"/>
              <a:pathLst>
                <a:path w="287" h="105" extrusionOk="0">
                  <a:moveTo>
                    <a:pt x="106" y="0"/>
                  </a:moveTo>
                  <a:cubicBezTo>
                    <a:pt x="67" y="0"/>
                    <a:pt x="38" y="26"/>
                    <a:pt x="0" y="51"/>
                  </a:cubicBezTo>
                  <a:lnTo>
                    <a:pt x="286" y="105"/>
                  </a:lnTo>
                  <a:cubicBezTo>
                    <a:pt x="233" y="87"/>
                    <a:pt x="197" y="51"/>
                    <a:pt x="161" y="15"/>
                  </a:cubicBezTo>
                  <a:cubicBezTo>
                    <a:pt x="140" y="5"/>
                    <a:pt x="122" y="0"/>
                    <a:pt x="106" y="0"/>
                  </a:cubicBez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3302769" y="1175896"/>
              <a:ext cx="8687" cy="1528"/>
            </a:xfrm>
            <a:custGeom>
              <a:avLst/>
              <a:gdLst/>
              <a:ahLst/>
              <a:cxnLst/>
              <a:rect l="l" t="t" r="r" b="b"/>
              <a:pathLst>
                <a:path w="108" h="19" extrusionOk="0">
                  <a:moveTo>
                    <a:pt x="0" y="0"/>
                  </a:moveTo>
                  <a:lnTo>
                    <a:pt x="54" y="18"/>
                  </a:lnTo>
                  <a:lnTo>
                    <a:pt x="107" y="18"/>
                  </a:lnTo>
                  <a:lnTo>
                    <a:pt x="0" y="0"/>
                  </a:ln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3324326" y="1177344"/>
              <a:ext cx="20190" cy="4344"/>
            </a:xfrm>
            <a:custGeom>
              <a:avLst/>
              <a:gdLst/>
              <a:ahLst/>
              <a:cxnLst/>
              <a:rect l="l" t="t" r="r" b="b"/>
              <a:pathLst>
                <a:path w="251" h="54" extrusionOk="0">
                  <a:moveTo>
                    <a:pt x="0" y="0"/>
                  </a:moveTo>
                  <a:cubicBezTo>
                    <a:pt x="72" y="36"/>
                    <a:pt x="162" y="54"/>
                    <a:pt x="251" y="54"/>
                  </a:cubicBezTo>
                  <a:cubicBezTo>
                    <a:pt x="162" y="18"/>
                    <a:pt x="72" y="0"/>
                    <a:pt x="0" y="0"/>
                  </a:cubicBez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3311376" y="1168656"/>
              <a:ext cx="13031" cy="7320"/>
            </a:xfrm>
            <a:custGeom>
              <a:avLst/>
              <a:gdLst/>
              <a:ahLst/>
              <a:cxnLst/>
              <a:rect l="l" t="t" r="r" b="b"/>
              <a:pathLst>
                <a:path w="162" h="91" extrusionOk="0">
                  <a:moveTo>
                    <a:pt x="36" y="1"/>
                  </a:moveTo>
                  <a:cubicBezTo>
                    <a:pt x="54" y="37"/>
                    <a:pt x="54" y="72"/>
                    <a:pt x="0" y="90"/>
                  </a:cubicBezTo>
                  <a:lnTo>
                    <a:pt x="161" y="90"/>
                  </a:lnTo>
                  <a:cubicBezTo>
                    <a:pt x="108" y="72"/>
                    <a:pt x="72" y="37"/>
                    <a:pt x="36" y="1"/>
                  </a:cubicBez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3307032" y="1161497"/>
              <a:ext cx="7320" cy="7239"/>
            </a:xfrm>
            <a:custGeom>
              <a:avLst/>
              <a:gdLst/>
              <a:ahLst/>
              <a:cxnLst/>
              <a:rect l="l" t="t" r="r" b="b"/>
              <a:pathLst>
                <a:path w="91" h="90" extrusionOk="0">
                  <a:moveTo>
                    <a:pt x="1" y="0"/>
                  </a:moveTo>
                  <a:cubicBezTo>
                    <a:pt x="19" y="36"/>
                    <a:pt x="54" y="72"/>
                    <a:pt x="90" y="90"/>
                  </a:cubicBezTo>
                  <a:cubicBezTo>
                    <a:pt x="54" y="54"/>
                    <a:pt x="19" y="18"/>
                    <a:pt x="1" y="0"/>
                  </a:cubicBez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3230777" y="1106800"/>
              <a:ext cx="267776" cy="42873"/>
            </a:xfrm>
            <a:custGeom>
              <a:avLst/>
              <a:gdLst/>
              <a:ahLst/>
              <a:cxnLst/>
              <a:rect l="l" t="t" r="r" b="b"/>
              <a:pathLst>
                <a:path w="3329" h="533" extrusionOk="0">
                  <a:moveTo>
                    <a:pt x="0" y="0"/>
                  </a:moveTo>
                  <a:lnTo>
                    <a:pt x="448" y="161"/>
                  </a:lnTo>
                  <a:cubicBezTo>
                    <a:pt x="485" y="177"/>
                    <a:pt x="525" y="183"/>
                    <a:pt x="567" y="183"/>
                  </a:cubicBezTo>
                  <a:cubicBezTo>
                    <a:pt x="760" y="183"/>
                    <a:pt x="1004" y="53"/>
                    <a:pt x="1281" y="53"/>
                  </a:cubicBezTo>
                  <a:cubicBezTo>
                    <a:pt x="1296" y="53"/>
                    <a:pt x="1310" y="53"/>
                    <a:pt x="1325" y="54"/>
                  </a:cubicBezTo>
                  <a:cubicBezTo>
                    <a:pt x="1376" y="54"/>
                    <a:pt x="1329" y="234"/>
                    <a:pt x="1419" y="234"/>
                  </a:cubicBezTo>
                  <a:cubicBezTo>
                    <a:pt x="1423" y="234"/>
                    <a:pt x="1427" y="234"/>
                    <a:pt x="1432" y="233"/>
                  </a:cubicBezTo>
                  <a:cubicBezTo>
                    <a:pt x="1524" y="226"/>
                    <a:pt x="1613" y="222"/>
                    <a:pt x="1702" y="222"/>
                  </a:cubicBezTo>
                  <a:cubicBezTo>
                    <a:pt x="1855" y="222"/>
                    <a:pt x="2007" y="235"/>
                    <a:pt x="2166" y="269"/>
                  </a:cubicBezTo>
                  <a:cubicBezTo>
                    <a:pt x="2169" y="268"/>
                    <a:pt x="2173" y="268"/>
                    <a:pt x="2177" y="268"/>
                  </a:cubicBezTo>
                  <a:cubicBezTo>
                    <a:pt x="2293" y="268"/>
                    <a:pt x="2378" y="520"/>
                    <a:pt x="2478" y="520"/>
                  </a:cubicBezTo>
                  <a:cubicBezTo>
                    <a:pt x="2481" y="520"/>
                    <a:pt x="2484" y="520"/>
                    <a:pt x="2488" y="519"/>
                  </a:cubicBezTo>
                  <a:cubicBezTo>
                    <a:pt x="2586" y="528"/>
                    <a:pt x="2680" y="533"/>
                    <a:pt x="2772" y="533"/>
                  </a:cubicBezTo>
                  <a:cubicBezTo>
                    <a:pt x="2863" y="533"/>
                    <a:pt x="2953" y="528"/>
                    <a:pt x="3042" y="519"/>
                  </a:cubicBezTo>
                  <a:cubicBezTo>
                    <a:pt x="3221" y="519"/>
                    <a:pt x="3329" y="484"/>
                    <a:pt x="3132" y="412"/>
                  </a:cubicBezTo>
                  <a:cubicBezTo>
                    <a:pt x="2649" y="233"/>
                    <a:pt x="2148" y="108"/>
                    <a:pt x="1629" y="54"/>
                  </a:cubicBezTo>
                  <a:cubicBezTo>
                    <a:pt x="1490" y="43"/>
                    <a:pt x="1355" y="39"/>
                    <a:pt x="1221" y="39"/>
                  </a:cubicBezTo>
                  <a:cubicBezTo>
                    <a:pt x="924" y="39"/>
                    <a:pt x="637" y="60"/>
                    <a:pt x="340" y="72"/>
                  </a:cubicBezTo>
                  <a:cubicBezTo>
                    <a:pt x="233" y="54"/>
                    <a:pt x="108" y="36"/>
                    <a:pt x="0" y="0"/>
                  </a:cubicBez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3076739" y="1133103"/>
              <a:ext cx="77783" cy="14800"/>
            </a:xfrm>
            <a:custGeom>
              <a:avLst/>
              <a:gdLst/>
              <a:ahLst/>
              <a:cxnLst/>
              <a:rect l="l" t="t" r="r" b="b"/>
              <a:pathLst>
                <a:path w="967" h="184" extrusionOk="0">
                  <a:moveTo>
                    <a:pt x="209" y="0"/>
                  </a:moveTo>
                  <a:cubicBezTo>
                    <a:pt x="139" y="0"/>
                    <a:pt x="70" y="5"/>
                    <a:pt x="0" y="13"/>
                  </a:cubicBezTo>
                  <a:cubicBezTo>
                    <a:pt x="36" y="67"/>
                    <a:pt x="36" y="157"/>
                    <a:pt x="108" y="174"/>
                  </a:cubicBezTo>
                  <a:lnTo>
                    <a:pt x="251" y="85"/>
                  </a:lnTo>
                  <a:cubicBezTo>
                    <a:pt x="358" y="159"/>
                    <a:pt x="469" y="184"/>
                    <a:pt x="580" y="184"/>
                  </a:cubicBezTo>
                  <a:cubicBezTo>
                    <a:pt x="710" y="184"/>
                    <a:pt x="841" y="150"/>
                    <a:pt x="967" y="121"/>
                  </a:cubicBezTo>
                  <a:lnTo>
                    <a:pt x="859" y="13"/>
                  </a:lnTo>
                  <a:cubicBezTo>
                    <a:pt x="740" y="13"/>
                    <a:pt x="718" y="78"/>
                    <a:pt x="825" y="131"/>
                  </a:cubicBezTo>
                  <a:lnTo>
                    <a:pt x="825" y="131"/>
                  </a:lnTo>
                  <a:cubicBezTo>
                    <a:pt x="627" y="41"/>
                    <a:pt x="419" y="0"/>
                    <a:pt x="209" y="0"/>
                  </a:cubicBez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3063789" y="1132701"/>
              <a:ext cx="13031" cy="4424"/>
            </a:xfrm>
            <a:custGeom>
              <a:avLst/>
              <a:gdLst/>
              <a:ahLst/>
              <a:cxnLst/>
              <a:rect l="l" t="t" r="r" b="b"/>
              <a:pathLst>
                <a:path w="162" h="55" extrusionOk="0">
                  <a:moveTo>
                    <a:pt x="161" y="1"/>
                  </a:moveTo>
                  <a:lnTo>
                    <a:pt x="0" y="36"/>
                  </a:lnTo>
                  <a:lnTo>
                    <a:pt x="0" y="54"/>
                  </a:lnTo>
                  <a:lnTo>
                    <a:pt x="161" y="18"/>
                  </a:lnTo>
                  <a:lnTo>
                    <a:pt x="161" y="1"/>
                  </a:ln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2750001" y="1160050"/>
              <a:ext cx="952943" cy="769385"/>
            </a:xfrm>
            <a:custGeom>
              <a:avLst/>
              <a:gdLst/>
              <a:ahLst/>
              <a:cxnLst/>
              <a:rect l="l" t="t" r="r" b="b"/>
              <a:pathLst>
                <a:path w="11847" h="9565" extrusionOk="0">
                  <a:moveTo>
                    <a:pt x="9003" y="448"/>
                  </a:moveTo>
                  <a:cubicBezTo>
                    <a:pt x="9008" y="454"/>
                    <a:pt x="9013" y="460"/>
                    <a:pt x="9019" y="466"/>
                  </a:cubicBezTo>
                  <a:cubicBezTo>
                    <a:pt x="9014" y="460"/>
                    <a:pt x="9008" y="454"/>
                    <a:pt x="9003" y="448"/>
                  </a:cubicBezTo>
                  <a:close/>
                  <a:moveTo>
                    <a:pt x="10594" y="1826"/>
                  </a:moveTo>
                  <a:lnTo>
                    <a:pt x="10594" y="1826"/>
                  </a:lnTo>
                  <a:cubicBezTo>
                    <a:pt x="10576" y="1862"/>
                    <a:pt x="10576" y="1915"/>
                    <a:pt x="10558" y="1951"/>
                  </a:cubicBezTo>
                  <a:cubicBezTo>
                    <a:pt x="10558" y="2005"/>
                    <a:pt x="10558" y="2058"/>
                    <a:pt x="10558" y="2112"/>
                  </a:cubicBezTo>
                  <a:cubicBezTo>
                    <a:pt x="10541" y="2058"/>
                    <a:pt x="10505" y="2023"/>
                    <a:pt x="10469" y="1987"/>
                  </a:cubicBezTo>
                  <a:lnTo>
                    <a:pt x="10469" y="1987"/>
                  </a:lnTo>
                  <a:cubicBezTo>
                    <a:pt x="10485" y="1997"/>
                    <a:pt x="10497" y="2002"/>
                    <a:pt x="10508" y="2002"/>
                  </a:cubicBezTo>
                  <a:cubicBezTo>
                    <a:pt x="10533" y="2002"/>
                    <a:pt x="10546" y="1976"/>
                    <a:pt x="10558" y="1951"/>
                  </a:cubicBezTo>
                  <a:cubicBezTo>
                    <a:pt x="10558" y="1897"/>
                    <a:pt x="10576" y="1862"/>
                    <a:pt x="10594" y="1826"/>
                  </a:cubicBezTo>
                  <a:close/>
                  <a:moveTo>
                    <a:pt x="10558" y="2112"/>
                  </a:moveTo>
                  <a:lnTo>
                    <a:pt x="10558" y="2112"/>
                  </a:lnTo>
                  <a:cubicBezTo>
                    <a:pt x="10612" y="2184"/>
                    <a:pt x="10648" y="2255"/>
                    <a:pt x="10666" y="2345"/>
                  </a:cubicBezTo>
                  <a:cubicBezTo>
                    <a:pt x="10612" y="2273"/>
                    <a:pt x="10576" y="2202"/>
                    <a:pt x="10558" y="2112"/>
                  </a:cubicBezTo>
                  <a:close/>
                  <a:moveTo>
                    <a:pt x="10487" y="4152"/>
                  </a:moveTo>
                  <a:cubicBezTo>
                    <a:pt x="10433" y="4313"/>
                    <a:pt x="10290" y="4421"/>
                    <a:pt x="10111" y="4439"/>
                  </a:cubicBezTo>
                  <a:cubicBezTo>
                    <a:pt x="10183" y="4260"/>
                    <a:pt x="10326" y="4224"/>
                    <a:pt x="10487" y="4152"/>
                  </a:cubicBezTo>
                  <a:close/>
                  <a:moveTo>
                    <a:pt x="74" y="4333"/>
                  </a:moveTo>
                  <a:lnTo>
                    <a:pt x="74" y="4333"/>
                  </a:lnTo>
                  <a:cubicBezTo>
                    <a:pt x="67" y="4349"/>
                    <a:pt x="60" y="4366"/>
                    <a:pt x="54" y="4385"/>
                  </a:cubicBezTo>
                  <a:cubicBezTo>
                    <a:pt x="36" y="4456"/>
                    <a:pt x="18" y="4528"/>
                    <a:pt x="0" y="4600"/>
                  </a:cubicBezTo>
                  <a:cubicBezTo>
                    <a:pt x="18" y="4528"/>
                    <a:pt x="36" y="4456"/>
                    <a:pt x="54" y="4403"/>
                  </a:cubicBezTo>
                  <a:cubicBezTo>
                    <a:pt x="61" y="4383"/>
                    <a:pt x="67" y="4358"/>
                    <a:pt x="74" y="4333"/>
                  </a:cubicBezTo>
                  <a:close/>
                  <a:moveTo>
                    <a:pt x="8286" y="1"/>
                  </a:moveTo>
                  <a:lnTo>
                    <a:pt x="8286" y="36"/>
                  </a:lnTo>
                  <a:cubicBezTo>
                    <a:pt x="8564" y="88"/>
                    <a:pt x="8808" y="242"/>
                    <a:pt x="9003" y="448"/>
                  </a:cubicBezTo>
                  <a:lnTo>
                    <a:pt x="9003" y="448"/>
                  </a:lnTo>
                  <a:cubicBezTo>
                    <a:pt x="8955" y="393"/>
                    <a:pt x="8961" y="355"/>
                    <a:pt x="9015" y="355"/>
                  </a:cubicBezTo>
                  <a:cubicBezTo>
                    <a:pt x="9038" y="355"/>
                    <a:pt x="9070" y="362"/>
                    <a:pt x="9109" y="376"/>
                  </a:cubicBezTo>
                  <a:lnTo>
                    <a:pt x="9145" y="519"/>
                  </a:lnTo>
                  <a:cubicBezTo>
                    <a:pt x="8894" y="466"/>
                    <a:pt x="8662" y="430"/>
                    <a:pt x="8483" y="197"/>
                  </a:cubicBezTo>
                  <a:lnTo>
                    <a:pt x="8304" y="215"/>
                  </a:lnTo>
                  <a:cubicBezTo>
                    <a:pt x="8250" y="162"/>
                    <a:pt x="8268" y="90"/>
                    <a:pt x="8268" y="36"/>
                  </a:cubicBezTo>
                  <a:lnTo>
                    <a:pt x="8107" y="1"/>
                  </a:lnTo>
                  <a:lnTo>
                    <a:pt x="8107" y="1"/>
                  </a:lnTo>
                  <a:cubicBezTo>
                    <a:pt x="8178" y="90"/>
                    <a:pt x="8250" y="162"/>
                    <a:pt x="8322" y="251"/>
                  </a:cubicBezTo>
                  <a:lnTo>
                    <a:pt x="8500" y="394"/>
                  </a:lnTo>
                  <a:cubicBezTo>
                    <a:pt x="9109" y="591"/>
                    <a:pt x="9682" y="967"/>
                    <a:pt x="10111" y="1450"/>
                  </a:cubicBezTo>
                  <a:cubicBezTo>
                    <a:pt x="10183" y="1450"/>
                    <a:pt x="10236" y="1450"/>
                    <a:pt x="10254" y="1522"/>
                  </a:cubicBezTo>
                  <a:cubicBezTo>
                    <a:pt x="10254" y="1575"/>
                    <a:pt x="10272" y="1629"/>
                    <a:pt x="10290" y="1683"/>
                  </a:cubicBezTo>
                  <a:cubicBezTo>
                    <a:pt x="10326" y="1754"/>
                    <a:pt x="10379" y="1826"/>
                    <a:pt x="10415" y="1915"/>
                  </a:cubicBezTo>
                  <a:cubicBezTo>
                    <a:pt x="10433" y="1933"/>
                    <a:pt x="10451" y="1951"/>
                    <a:pt x="10469" y="1987"/>
                  </a:cubicBezTo>
                  <a:lnTo>
                    <a:pt x="10433" y="1951"/>
                  </a:lnTo>
                  <a:lnTo>
                    <a:pt x="10433" y="1951"/>
                  </a:lnTo>
                  <a:cubicBezTo>
                    <a:pt x="10523" y="2130"/>
                    <a:pt x="10576" y="2327"/>
                    <a:pt x="10630" y="2524"/>
                  </a:cubicBezTo>
                  <a:cubicBezTo>
                    <a:pt x="10648" y="2577"/>
                    <a:pt x="10648" y="2613"/>
                    <a:pt x="10666" y="2649"/>
                  </a:cubicBezTo>
                  <a:cubicBezTo>
                    <a:pt x="10719" y="2792"/>
                    <a:pt x="10773" y="2935"/>
                    <a:pt x="10666" y="3025"/>
                  </a:cubicBezTo>
                  <a:lnTo>
                    <a:pt x="10666" y="3132"/>
                  </a:lnTo>
                  <a:lnTo>
                    <a:pt x="10684" y="3114"/>
                  </a:lnTo>
                  <a:lnTo>
                    <a:pt x="10666" y="3150"/>
                  </a:lnTo>
                  <a:cubicBezTo>
                    <a:pt x="10666" y="3311"/>
                    <a:pt x="10630" y="3454"/>
                    <a:pt x="10594" y="3580"/>
                  </a:cubicBezTo>
                  <a:cubicBezTo>
                    <a:pt x="10505" y="3866"/>
                    <a:pt x="10362" y="4098"/>
                    <a:pt x="10165" y="4295"/>
                  </a:cubicBezTo>
                  <a:cubicBezTo>
                    <a:pt x="10057" y="4403"/>
                    <a:pt x="9932" y="4474"/>
                    <a:pt x="9807" y="4546"/>
                  </a:cubicBezTo>
                  <a:cubicBezTo>
                    <a:pt x="9753" y="4564"/>
                    <a:pt x="9682" y="4600"/>
                    <a:pt x="9610" y="4617"/>
                  </a:cubicBezTo>
                  <a:cubicBezTo>
                    <a:pt x="9574" y="4635"/>
                    <a:pt x="9538" y="4653"/>
                    <a:pt x="9503" y="4653"/>
                  </a:cubicBezTo>
                  <a:lnTo>
                    <a:pt x="9342" y="4689"/>
                  </a:lnTo>
                  <a:cubicBezTo>
                    <a:pt x="9145" y="4779"/>
                    <a:pt x="8930" y="4850"/>
                    <a:pt x="8697" y="4886"/>
                  </a:cubicBezTo>
                  <a:cubicBezTo>
                    <a:pt x="8653" y="4890"/>
                    <a:pt x="8609" y="4893"/>
                    <a:pt x="8566" y="4893"/>
                  </a:cubicBezTo>
                  <a:cubicBezTo>
                    <a:pt x="8437" y="4893"/>
                    <a:pt x="8313" y="4872"/>
                    <a:pt x="8178" y="4832"/>
                  </a:cubicBezTo>
                  <a:cubicBezTo>
                    <a:pt x="8071" y="4796"/>
                    <a:pt x="7964" y="4725"/>
                    <a:pt x="7874" y="4635"/>
                  </a:cubicBezTo>
                  <a:lnTo>
                    <a:pt x="7856" y="4617"/>
                  </a:lnTo>
                  <a:lnTo>
                    <a:pt x="7856" y="4635"/>
                  </a:lnTo>
                  <a:lnTo>
                    <a:pt x="7892" y="4671"/>
                  </a:lnTo>
                  <a:cubicBezTo>
                    <a:pt x="7910" y="4689"/>
                    <a:pt x="7928" y="4725"/>
                    <a:pt x="7928" y="4743"/>
                  </a:cubicBezTo>
                  <a:cubicBezTo>
                    <a:pt x="7964" y="4796"/>
                    <a:pt x="7982" y="4850"/>
                    <a:pt x="8017" y="4904"/>
                  </a:cubicBezTo>
                  <a:cubicBezTo>
                    <a:pt x="8125" y="5190"/>
                    <a:pt x="8125" y="5494"/>
                    <a:pt x="8053" y="5781"/>
                  </a:cubicBezTo>
                  <a:cubicBezTo>
                    <a:pt x="8232" y="6085"/>
                    <a:pt x="8322" y="6443"/>
                    <a:pt x="8357" y="6819"/>
                  </a:cubicBezTo>
                  <a:cubicBezTo>
                    <a:pt x="8357" y="7033"/>
                    <a:pt x="8304" y="7248"/>
                    <a:pt x="8178" y="7445"/>
                  </a:cubicBezTo>
                  <a:cubicBezTo>
                    <a:pt x="8143" y="7481"/>
                    <a:pt x="8107" y="7499"/>
                    <a:pt x="8071" y="7534"/>
                  </a:cubicBezTo>
                  <a:cubicBezTo>
                    <a:pt x="7952" y="7609"/>
                    <a:pt x="7808" y="7646"/>
                    <a:pt x="7659" y="7646"/>
                  </a:cubicBezTo>
                  <a:cubicBezTo>
                    <a:pt x="7630" y="7646"/>
                    <a:pt x="7600" y="7645"/>
                    <a:pt x="7570" y="7642"/>
                  </a:cubicBezTo>
                  <a:cubicBezTo>
                    <a:pt x="7409" y="7606"/>
                    <a:pt x="7266" y="7552"/>
                    <a:pt x="7123" y="7463"/>
                  </a:cubicBezTo>
                  <a:lnTo>
                    <a:pt x="6979" y="7391"/>
                  </a:lnTo>
                  <a:lnTo>
                    <a:pt x="6818" y="7302"/>
                  </a:lnTo>
                  <a:cubicBezTo>
                    <a:pt x="6711" y="7230"/>
                    <a:pt x="6621" y="7176"/>
                    <a:pt x="6532" y="7105"/>
                  </a:cubicBezTo>
                  <a:cubicBezTo>
                    <a:pt x="6353" y="6980"/>
                    <a:pt x="6192" y="6819"/>
                    <a:pt x="6049" y="6657"/>
                  </a:cubicBezTo>
                  <a:cubicBezTo>
                    <a:pt x="5941" y="6550"/>
                    <a:pt x="5834" y="6425"/>
                    <a:pt x="5745" y="6300"/>
                  </a:cubicBezTo>
                  <a:cubicBezTo>
                    <a:pt x="5709" y="6246"/>
                    <a:pt x="5673" y="6174"/>
                    <a:pt x="5637" y="6121"/>
                  </a:cubicBezTo>
                  <a:cubicBezTo>
                    <a:pt x="5637" y="6121"/>
                    <a:pt x="5584" y="5995"/>
                    <a:pt x="5566" y="5924"/>
                  </a:cubicBezTo>
                  <a:cubicBezTo>
                    <a:pt x="5548" y="5888"/>
                    <a:pt x="5530" y="5834"/>
                    <a:pt x="5530" y="5799"/>
                  </a:cubicBezTo>
                  <a:cubicBezTo>
                    <a:pt x="5512" y="5745"/>
                    <a:pt x="5512" y="5709"/>
                    <a:pt x="5512" y="5655"/>
                  </a:cubicBezTo>
                  <a:cubicBezTo>
                    <a:pt x="5333" y="5548"/>
                    <a:pt x="5190" y="5459"/>
                    <a:pt x="5065" y="5387"/>
                  </a:cubicBezTo>
                  <a:cubicBezTo>
                    <a:pt x="4975" y="5315"/>
                    <a:pt x="4886" y="5244"/>
                    <a:pt x="4796" y="5154"/>
                  </a:cubicBezTo>
                  <a:cubicBezTo>
                    <a:pt x="4742" y="5101"/>
                    <a:pt x="4707" y="5047"/>
                    <a:pt x="4671" y="4993"/>
                  </a:cubicBezTo>
                  <a:cubicBezTo>
                    <a:pt x="4653" y="4957"/>
                    <a:pt x="4653" y="4940"/>
                    <a:pt x="4653" y="4904"/>
                  </a:cubicBezTo>
                  <a:lnTo>
                    <a:pt x="4653" y="4886"/>
                  </a:lnTo>
                  <a:lnTo>
                    <a:pt x="4635" y="4922"/>
                  </a:lnTo>
                  <a:cubicBezTo>
                    <a:pt x="4585" y="4972"/>
                    <a:pt x="4484" y="5003"/>
                    <a:pt x="4311" y="5003"/>
                  </a:cubicBezTo>
                  <a:cubicBezTo>
                    <a:pt x="4115" y="5003"/>
                    <a:pt x="3827" y="4963"/>
                    <a:pt x="3418" y="4868"/>
                  </a:cubicBezTo>
                  <a:cubicBezTo>
                    <a:pt x="3382" y="4886"/>
                    <a:pt x="3347" y="4904"/>
                    <a:pt x="3311" y="4904"/>
                  </a:cubicBezTo>
                  <a:lnTo>
                    <a:pt x="3239" y="4922"/>
                  </a:lnTo>
                  <a:lnTo>
                    <a:pt x="3096" y="4922"/>
                  </a:lnTo>
                  <a:cubicBezTo>
                    <a:pt x="3060" y="4931"/>
                    <a:pt x="3029" y="4935"/>
                    <a:pt x="2998" y="4935"/>
                  </a:cubicBezTo>
                  <a:cubicBezTo>
                    <a:pt x="2966" y="4935"/>
                    <a:pt x="2935" y="4931"/>
                    <a:pt x="2899" y="4922"/>
                  </a:cubicBezTo>
                  <a:cubicBezTo>
                    <a:pt x="2720" y="4922"/>
                    <a:pt x="2559" y="4904"/>
                    <a:pt x="2398" y="4868"/>
                  </a:cubicBezTo>
                  <a:lnTo>
                    <a:pt x="2273" y="4832"/>
                  </a:lnTo>
                  <a:lnTo>
                    <a:pt x="2201" y="4814"/>
                  </a:lnTo>
                  <a:cubicBezTo>
                    <a:pt x="2166" y="4814"/>
                    <a:pt x="2183" y="4814"/>
                    <a:pt x="2166" y="4796"/>
                  </a:cubicBezTo>
                  <a:cubicBezTo>
                    <a:pt x="2148" y="4779"/>
                    <a:pt x="2130" y="4761"/>
                    <a:pt x="2130" y="4743"/>
                  </a:cubicBezTo>
                  <a:cubicBezTo>
                    <a:pt x="2094" y="4707"/>
                    <a:pt x="2094" y="4653"/>
                    <a:pt x="2130" y="4600"/>
                  </a:cubicBezTo>
                  <a:cubicBezTo>
                    <a:pt x="2130" y="4564"/>
                    <a:pt x="2166" y="4546"/>
                    <a:pt x="2183" y="4528"/>
                  </a:cubicBezTo>
                  <a:lnTo>
                    <a:pt x="2201" y="4528"/>
                  </a:lnTo>
                  <a:cubicBezTo>
                    <a:pt x="2201" y="4510"/>
                    <a:pt x="2201" y="4510"/>
                    <a:pt x="2201" y="4492"/>
                  </a:cubicBezTo>
                  <a:lnTo>
                    <a:pt x="2237" y="4385"/>
                  </a:lnTo>
                  <a:cubicBezTo>
                    <a:pt x="2291" y="4098"/>
                    <a:pt x="2416" y="3830"/>
                    <a:pt x="2613" y="3615"/>
                  </a:cubicBezTo>
                  <a:cubicBezTo>
                    <a:pt x="2685" y="3311"/>
                    <a:pt x="2631" y="3007"/>
                    <a:pt x="2488" y="2738"/>
                  </a:cubicBezTo>
                  <a:cubicBezTo>
                    <a:pt x="2380" y="2560"/>
                    <a:pt x="2219" y="2434"/>
                    <a:pt x="2040" y="2363"/>
                  </a:cubicBezTo>
                  <a:cubicBezTo>
                    <a:pt x="1954" y="2342"/>
                    <a:pt x="1867" y="2332"/>
                    <a:pt x="1781" y="2332"/>
                  </a:cubicBezTo>
                  <a:cubicBezTo>
                    <a:pt x="1421" y="2332"/>
                    <a:pt x="1079" y="2507"/>
                    <a:pt x="877" y="2810"/>
                  </a:cubicBezTo>
                  <a:cubicBezTo>
                    <a:pt x="698" y="3025"/>
                    <a:pt x="555" y="3240"/>
                    <a:pt x="448" y="3490"/>
                  </a:cubicBezTo>
                  <a:cubicBezTo>
                    <a:pt x="376" y="3615"/>
                    <a:pt x="287" y="3776"/>
                    <a:pt x="215" y="3937"/>
                  </a:cubicBezTo>
                  <a:cubicBezTo>
                    <a:pt x="179" y="4027"/>
                    <a:pt x="143" y="4116"/>
                    <a:pt x="108" y="4224"/>
                  </a:cubicBezTo>
                  <a:cubicBezTo>
                    <a:pt x="96" y="4246"/>
                    <a:pt x="85" y="4290"/>
                    <a:pt x="74" y="4333"/>
                  </a:cubicBezTo>
                  <a:lnTo>
                    <a:pt x="74" y="4333"/>
                  </a:lnTo>
                  <a:cubicBezTo>
                    <a:pt x="87" y="4303"/>
                    <a:pt x="103" y="4276"/>
                    <a:pt x="126" y="4242"/>
                  </a:cubicBezTo>
                  <a:cubicBezTo>
                    <a:pt x="148" y="4208"/>
                    <a:pt x="171" y="4195"/>
                    <a:pt x="189" y="4195"/>
                  </a:cubicBezTo>
                  <a:cubicBezTo>
                    <a:pt x="200" y="4195"/>
                    <a:pt x="208" y="4199"/>
                    <a:pt x="215" y="4206"/>
                  </a:cubicBezTo>
                  <a:cubicBezTo>
                    <a:pt x="251" y="4260"/>
                    <a:pt x="269" y="4331"/>
                    <a:pt x="251" y="4403"/>
                  </a:cubicBezTo>
                  <a:cubicBezTo>
                    <a:pt x="251" y="4492"/>
                    <a:pt x="269" y="4617"/>
                    <a:pt x="287" y="4743"/>
                  </a:cubicBezTo>
                  <a:cubicBezTo>
                    <a:pt x="287" y="5083"/>
                    <a:pt x="340" y="5405"/>
                    <a:pt x="466" y="5727"/>
                  </a:cubicBezTo>
                  <a:cubicBezTo>
                    <a:pt x="519" y="5906"/>
                    <a:pt x="627" y="6067"/>
                    <a:pt x="734" y="6210"/>
                  </a:cubicBezTo>
                  <a:cubicBezTo>
                    <a:pt x="859" y="6353"/>
                    <a:pt x="985" y="6479"/>
                    <a:pt x="1128" y="6586"/>
                  </a:cubicBezTo>
                  <a:cubicBezTo>
                    <a:pt x="1325" y="6765"/>
                    <a:pt x="1557" y="6872"/>
                    <a:pt x="1808" y="6944"/>
                  </a:cubicBezTo>
                  <a:cubicBezTo>
                    <a:pt x="1879" y="6962"/>
                    <a:pt x="1969" y="6980"/>
                    <a:pt x="2005" y="6998"/>
                  </a:cubicBezTo>
                  <a:lnTo>
                    <a:pt x="2148" y="7051"/>
                  </a:lnTo>
                  <a:cubicBezTo>
                    <a:pt x="2237" y="7069"/>
                    <a:pt x="2327" y="7087"/>
                    <a:pt x="2434" y="7123"/>
                  </a:cubicBezTo>
                  <a:cubicBezTo>
                    <a:pt x="2591" y="7149"/>
                    <a:pt x="2758" y="7166"/>
                    <a:pt x="2920" y="7166"/>
                  </a:cubicBezTo>
                  <a:cubicBezTo>
                    <a:pt x="2980" y="7166"/>
                    <a:pt x="3039" y="7163"/>
                    <a:pt x="3096" y="7159"/>
                  </a:cubicBezTo>
                  <a:cubicBezTo>
                    <a:pt x="3221" y="7159"/>
                    <a:pt x="3347" y="7141"/>
                    <a:pt x="3472" y="7123"/>
                  </a:cubicBezTo>
                  <a:cubicBezTo>
                    <a:pt x="3544" y="7105"/>
                    <a:pt x="3615" y="7105"/>
                    <a:pt x="3669" y="7087"/>
                  </a:cubicBezTo>
                  <a:lnTo>
                    <a:pt x="3687" y="7087"/>
                  </a:lnTo>
                  <a:cubicBezTo>
                    <a:pt x="3740" y="7033"/>
                    <a:pt x="3776" y="6980"/>
                    <a:pt x="3812" y="6908"/>
                  </a:cubicBezTo>
                  <a:cubicBezTo>
                    <a:pt x="3818" y="6896"/>
                    <a:pt x="3820" y="6892"/>
                    <a:pt x="3821" y="6892"/>
                  </a:cubicBezTo>
                  <a:lnTo>
                    <a:pt x="3821" y="6892"/>
                  </a:lnTo>
                  <a:cubicBezTo>
                    <a:pt x="3822" y="6892"/>
                    <a:pt x="3818" y="6908"/>
                    <a:pt x="3830" y="6908"/>
                  </a:cubicBezTo>
                  <a:lnTo>
                    <a:pt x="3830" y="6962"/>
                  </a:lnTo>
                  <a:cubicBezTo>
                    <a:pt x="3830" y="6998"/>
                    <a:pt x="3830" y="7033"/>
                    <a:pt x="3830" y="7087"/>
                  </a:cubicBezTo>
                  <a:cubicBezTo>
                    <a:pt x="3830" y="7105"/>
                    <a:pt x="3830" y="7105"/>
                    <a:pt x="3830" y="7105"/>
                  </a:cubicBezTo>
                  <a:lnTo>
                    <a:pt x="3830" y="7123"/>
                  </a:lnTo>
                  <a:lnTo>
                    <a:pt x="3848" y="7176"/>
                  </a:lnTo>
                  <a:cubicBezTo>
                    <a:pt x="3919" y="7302"/>
                    <a:pt x="4009" y="7427"/>
                    <a:pt x="4098" y="7534"/>
                  </a:cubicBezTo>
                  <a:cubicBezTo>
                    <a:pt x="4277" y="7767"/>
                    <a:pt x="4492" y="8000"/>
                    <a:pt x="4725" y="8196"/>
                  </a:cubicBezTo>
                  <a:cubicBezTo>
                    <a:pt x="4975" y="8447"/>
                    <a:pt x="5244" y="8662"/>
                    <a:pt x="5548" y="8841"/>
                  </a:cubicBezTo>
                  <a:cubicBezTo>
                    <a:pt x="5691" y="8930"/>
                    <a:pt x="5834" y="9020"/>
                    <a:pt x="5977" y="9091"/>
                  </a:cubicBezTo>
                  <a:cubicBezTo>
                    <a:pt x="6049" y="9127"/>
                    <a:pt x="6103" y="9163"/>
                    <a:pt x="6192" y="9199"/>
                  </a:cubicBezTo>
                  <a:cubicBezTo>
                    <a:pt x="6281" y="9252"/>
                    <a:pt x="6371" y="9288"/>
                    <a:pt x="6443" y="9306"/>
                  </a:cubicBezTo>
                  <a:cubicBezTo>
                    <a:pt x="6856" y="9474"/>
                    <a:pt x="7296" y="9564"/>
                    <a:pt x="7739" y="9564"/>
                  </a:cubicBezTo>
                  <a:cubicBezTo>
                    <a:pt x="7814" y="9564"/>
                    <a:pt x="7889" y="9562"/>
                    <a:pt x="7964" y="9556"/>
                  </a:cubicBezTo>
                  <a:cubicBezTo>
                    <a:pt x="8465" y="9521"/>
                    <a:pt x="8930" y="9306"/>
                    <a:pt x="9306" y="8984"/>
                  </a:cubicBezTo>
                  <a:cubicBezTo>
                    <a:pt x="9807" y="8519"/>
                    <a:pt x="10093" y="7856"/>
                    <a:pt x="10093" y="7176"/>
                  </a:cubicBezTo>
                  <a:cubicBezTo>
                    <a:pt x="10111" y="6998"/>
                    <a:pt x="10093" y="6819"/>
                    <a:pt x="10075" y="6640"/>
                  </a:cubicBezTo>
                  <a:cubicBezTo>
                    <a:pt x="10075" y="6550"/>
                    <a:pt x="10057" y="6479"/>
                    <a:pt x="10039" y="6389"/>
                  </a:cubicBezTo>
                  <a:lnTo>
                    <a:pt x="10022" y="6264"/>
                  </a:lnTo>
                  <a:cubicBezTo>
                    <a:pt x="10004" y="6264"/>
                    <a:pt x="10004" y="6246"/>
                    <a:pt x="9986" y="6228"/>
                  </a:cubicBezTo>
                  <a:lnTo>
                    <a:pt x="9914" y="6139"/>
                  </a:lnTo>
                  <a:lnTo>
                    <a:pt x="9896" y="6103"/>
                  </a:lnTo>
                  <a:lnTo>
                    <a:pt x="9896" y="6103"/>
                  </a:lnTo>
                  <a:cubicBezTo>
                    <a:pt x="9914" y="6121"/>
                    <a:pt x="9914" y="6121"/>
                    <a:pt x="9932" y="6139"/>
                  </a:cubicBezTo>
                  <a:cubicBezTo>
                    <a:pt x="9968" y="6139"/>
                    <a:pt x="9932" y="6085"/>
                    <a:pt x="9968" y="5977"/>
                  </a:cubicBezTo>
                  <a:lnTo>
                    <a:pt x="9968" y="5960"/>
                  </a:lnTo>
                  <a:lnTo>
                    <a:pt x="10004" y="5924"/>
                  </a:lnTo>
                  <a:lnTo>
                    <a:pt x="10201" y="5816"/>
                  </a:lnTo>
                  <a:cubicBezTo>
                    <a:pt x="10344" y="5727"/>
                    <a:pt x="10469" y="5620"/>
                    <a:pt x="10594" y="5512"/>
                  </a:cubicBezTo>
                  <a:cubicBezTo>
                    <a:pt x="10863" y="5315"/>
                    <a:pt x="11095" y="5101"/>
                    <a:pt x="11310" y="4850"/>
                  </a:cubicBezTo>
                  <a:cubicBezTo>
                    <a:pt x="11489" y="4617"/>
                    <a:pt x="11632" y="4349"/>
                    <a:pt x="11722" y="4063"/>
                  </a:cubicBezTo>
                  <a:cubicBezTo>
                    <a:pt x="11829" y="3705"/>
                    <a:pt x="11847" y="3347"/>
                    <a:pt x="11793" y="2971"/>
                  </a:cubicBezTo>
                  <a:cubicBezTo>
                    <a:pt x="11757" y="2667"/>
                    <a:pt x="11668" y="2363"/>
                    <a:pt x="11525" y="2076"/>
                  </a:cubicBezTo>
                  <a:lnTo>
                    <a:pt x="11525" y="2076"/>
                  </a:lnTo>
                  <a:cubicBezTo>
                    <a:pt x="11632" y="2363"/>
                    <a:pt x="11704" y="2667"/>
                    <a:pt x="11740" y="2971"/>
                  </a:cubicBezTo>
                  <a:cubicBezTo>
                    <a:pt x="11775" y="3311"/>
                    <a:pt x="11757" y="3669"/>
                    <a:pt x="11686" y="4009"/>
                  </a:cubicBezTo>
                  <a:cubicBezTo>
                    <a:pt x="11650" y="4117"/>
                    <a:pt x="11625" y="4162"/>
                    <a:pt x="11608" y="4162"/>
                  </a:cubicBezTo>
                  <a:cubicBezTo>
                    <a:pt x="11582" y="4162"/>
                    <a:pt x="11571" y="4065"/>
                    <a:pt x="11561" y="3937"/>
                  </a:cubicBezTo>
                  <a:cubicBezTo>
                    <a:pt x="11543" y="3723"/>
                    <a:pt x="11489" y="3436"/>
                    <a:pt x="11471" y="3275"/>
                  </a:cubicBezTo>
                  <a:cubicBezTo>
                    <a:pt x="11435" y="3096"/>
                    <a:pt x="11650" y="2917"/>
                    <a:pt x="11596" y="2774"/>
                  </a:cubicBezTo>
                  <a:cubicBezTo>
                    <a:pt x="11543" y="2488"/>
                    <a:pt x="11417" y="2220"/>
                    <a:pt x="11256" y="1987"/>
                  </a:cubicBezTo>
                  <a:cubicBezTo>
                    <a:pt x="11167" y="1880"/>
                    <a:pt x="11364" y="1826"/>
                    <a:pt x="11328" y="1772"/>
                  </a:cubicBezTo>
                  <a:cubicBezTo>
                    <a:pt x="11221" y="1593"/>
                    <a:pt x="11059" y="1468"/>
                    <a:pt x="10898" y="1361"/>
                  </a:cubicBezTo>
                  <a:cubicBezTo>
                    <a:pt x="10773" y="1289"/>
                    <a:pt x="10648" y="1199"/>
                    <a:pt x="10558" y="1074"/>
                  </a:cubicBezTo>
                  <a:cubicBezTo>
                    <a:pt x="10469" y="913"/>
                    <a:pt x="10362" y="770"/>
                    <a:pt x="10254" y="627"/>
                  </a:cubicBezTo>
                  <a:cubicBezTo>
                    <a:pt x="10183" y="555"/>
                    <a:pt x="10093" y="484"/>
                    <a:pt x="10004" y="412"/>
                  </a:cubicBezTo>
                  <a:cubicBezTo>
                    <a:pt x="9950" y="394"/>
                    <a:pt x="9878" y="376"/>
                    <a:pt x="9807" y="341"/>
                  </a:cubicBezTo>
                  <a:cubicBezTo>
                    <a:pt x="9306" y="179"/>
                    <a:pt x="8805" y="72"/>
                    <a:pt x="8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3593471" y="1322694"/>
              <a:ext cx="18822" cy="38932"/>
            </a:xfrm>
            <a:custGeom>
              <a:avLst/>
              <a:gdLst/>
              <a:ahLst/>
              <a:cxnLst/>
              <a:rect l="l" t="t" r="r" b="b"/>
              <a:pathLst>
                <a:path w="234" h="484" extrusionOk="0">
                  <a:moveTo>
                    <a:pt x="1" y="1"/>
                  </a:moveTo>
                  <a:lnTo>
                    <a:pt x="1" y="1"/>
                  </a:lnTo>
                  <a:cubicBezTo>
                    <a:pt x="72" y="144"/>
                    <a:pt x="126" y="323"/>
                    <a:pt x="162" y="484"/>
                  </a:cubicBezTo>
                  <a:cubicBezTo>
                    <a:pt x="233" y="376"/>
                    <a:pt x="162" y="233"/>
                    <a:pt x="72" y="108"/>
                  </a:cubicBezTo>
                  <a:lnTo>
                    <a:pt x="1" y="1"/>
                  </a:lnTo>
                  <a:close/>
                </a:path>
              </a:pathLst>
            </a:custGeom>
            <a:solidFill>
              <a:srgbClr val="EEA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1"/>
            <p:cNvSpPr/>
            <p:nvPr/>
          </p:nvSpPr>
          <p:spPr>
            <a:xfrm>
              <a:off x="3252335" y="1711368"/>
              <a:ext cx="5872" cy="5792"/>
            </a:xfrm>
            <a:custGeom>
              <a:avLst/>
              <a:gdLst/>
              <a:ahLst/>
              <a:cxnLst/>
              <a:rect l="l" t="t" r="r" b="b"/>
              <a:pathLst>
                <a:path w="73" h="72" extrusionOk="0">
                  <a:moveTo>
                    <a:pt x="36" y="0"/>
                  </a:moveTo>
                  <a:lnTo>
                    <a:pt x="1" y="72"/>
                  </a:lnTo>
                  <a:cubicBezTo>
                    <a:pt x="19" y="54"/>
                    <a:pt x="36" y="54"/>
                    <a:pt x="54" y="54"/>
                  </a:cubicBezTo>
                  <a:cubicBezTo>
                    <a:pt x="72" y="36"/>
                    <a:pt x="54" y="18"/>
                    <a:pt x="36" y="0"/>
                  </a:cubicBez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1"/>
            <p:cNvSpPr/>
            <p:nvPr/>
          </p:nvSpPr>
          <p:spPr>
            <a:xfrm>
              <a:off x="3248071" y="1721423"/>
              <a:ext cx="0" cy="1528"/>
            </a:xfrm>
            <a:custGeom>
              <a:avLst/>
              <a:gdLst/>
              <a:ahLst/>
              <a:cxnLst/>
              <a:rect l="l" t="t" r="r" b="b"/>
              <a:pathLst>
                <a:path h="19" extrusionOk="0">
                  <a:moveTo>
                    <a:pt x="0" y="1"/>
                  </a:moveTo>
                  <a:lnTo>
                    <a:pt x="0" y="1"/>
                  </a:lnTo>
                  <a:lnTo>
                    <a:pt x="0" y="19"/>
                  </a:ln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1"/>
            <p:cNvSpPr/>
            <p:nvPr/>
          </p:nvSpPr>
          <p:spPr>
            <a:xfrm>
              <a:off x="3245176" y="1727214"/>
              <a:ext cx="2896" cy="5792"/>
            </a:xfrm>
            <a:custGeom>
              <a:avLst/>
              <a:gdLst/>
              <a:ahLst/>
              <a:cxnLst/>
              <a:rect l="l" t="t" r="r" b="b"/>
              <a:pathLst>
                <a:path w="36" h="72" extrusionOk="0">
                  <a:moveTo>
                    <a:pt x="36" y="0"/>
                  </a:moveTo>
                  <a:cubicBezTo>
                    <a:pt x="18" y="18"/>
                    <a:pt x="0" y="36"/>
                    <a:pt x="0" y="72"/>
                  </a:cubicBezTo>
                  <a:cubicBezTo>
                    <a:pt x="18" y="54"/>
                    <a:pt x="18" y="18"/>
                    <a:pt x="36" y="0"/>
                  </a:cubicBez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1"/>
            <p:cNvSpPr/>
            <p:nvPr/>
          </p:nvSpPr>
          <p:spPr>
            <a:xfrm>
              <a:off x="3248071" y="1724319"/>
              <a:ext cx="2896" cy="2976"/>
            </a:xfrm>
            <a:custGeom>
              <a:avLst/>
              <a:gdLst/>
              <a:ahLst/>
              <a:cxnLst/>
              <a:rect l="l" t="t" r="r" b="b"/>
              <a:pathLst>
                <a:path w="36" h="37" extrusionOk="0">
                  <a:moveTo>
                    <a:pt x="0" y="0"/>
                  </a:moveTo>
                  <a:lnTo>
                    <a:pt x="0" y="36"/>
                  </a:lnTo>
                  <a:cubicBezTo>
                    <a:pt x="18" y="36"/>
                    <a:pt x="18" y="18"/>
                    <a:pt x="36" y="18"/>
                  </a:cubicBezTo>
                  <a:cubicBezTo>
                    <a:pt x="18" y="18"/>
                    <a:pt x="0" y="18"/>
                    <a:pt x="0" y="0"/>
                  </a:cubicBez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1"/>
            <p:cNvSpPr/>
            <p:nvPr/>
          </p:nvSpPr>
          <p:spPr>
            <a:xfrm>
              <a:off x="3250887" y="1725767"/>
              <a:ext cx="4424" cy="80"/>
            </a:xfrm>
            <a:custGeom>
              <a:avLst/>
              <a:gdLst/>
              <a:ahLst/>
              <a:cxnLst/>
              <a:rect l="l" t="t" r="r" b="b"/>
              <a:pathLst>
                <a:path w="55" h="1" extrusionOk="0">
                  <a:moveTo>
                    <a:pt x="1" y="0"/>
                  </a:moveTo>
                  <a:lnTo>
                    <a:pt x="54" y="0"/>
                  </a:lnTo>
                  <a:cubicBezTo>
                    <a:pt x="37" y="0"/>
                    <a:pt x="19" y="0"/>
                    <a:pt x="1" y="0"/>
                  </a:cubicBez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1"/>
            <p:cNvSpPr/>
            <p:nvPr/>
          </p:nvSpPr>
          <p:spPr>
            <a:xfrm>
              <a:off x="3258126" y="1717079"/>
              <a:ext cx="25981" cy="65074"/>
            </a:xfrm>
            <a:custGeom>
              <a:avLst/>
              <a:gdLst/>
              <a:ahLst/>
              <a:cxnLst/>
              <a:rect l="l" t="t" r="r" b="b"/>
              <a:pathLst>
                <a:path w="323" h="809" extrusionOk="0">
                  <a:moveTo>
                    <a:pt x="322" y="1"/>
                  </a:moveTo>
                  <a:lnTo>
                    <a:pt x="215" y="73"/>
                  </a:lnTo>
                  <a:cubicBezTo>
                    <a:pt x="161" y="108"/>
                    <a:pt x="251" y="234"/>
                    <a:pt x="233" y="323"/>
                  </a:cubicBezTo>
                  <a:cubicBezTo>
                    <a:pt x="233" y="326"/>
                    <a:pt x="231" y="327"/>
                    <a:pt x="227" y="327"/>
                  </a:cubicBezTo>
                  <a:cubicBezTo>
                    <a:pt x="214" y="327"/>
                    <a:pt x="179" y="310"/>
                    <a:pt x="159" y="310"/>
                  </a:cubicBezTo>
                  <a:cubicBezTo>
                    <a:pt x="150" y="310"/>
                    <a:pt x="143" y="314"/>
                    <a:pt x="143" y="323"/>
                  </a:cubicBezTo>
                  <a:cubicBezTo>
                    <a:pt x="143" y="395"/>
                    <a:pt x="143" y="466"/>
                    <a:pt x="126" y="520"/>
                  </a:cubicBezTo>
                  <a:cubicBezTo>
                    <a:pt x="126" y="556"/>
                    <a:pt x="0" y="538"/>
                    <a:pt x="18" y="574"/>
                  </a:cubicBezTo>
                  <a:cubicBezTo>
                    <a:pt x="18" y="634"/>
                    <a:pt x="31" y="808"/>
                    <a:pt x="67" y="808"/>
                  </a:cubicBezTo>
                  <a:cubicBezTo>
                    <a:pt x="74" y="808"/>
                    <a:pt x="81" y="802"/>
                    <a:pt x="90" y="788"/>
                  </a:cubicBezTo>
                  <a:cubicBezTo>
                    <a:pt x="143" y="645"/>
                    <a:pt x="179" y="538"/>
                    <a:pt x="233" y="413"/>
                  </a:cubicBezTo>
                  <a:cubicBezTo>
                    <a:pt x="269" y="287"/>
                    <a:pt x="251" y="198"/>
                    <a:pt x="269" y="73"/>
                  </a:cubicBezTo>
                  <a:cubicBezTo>
                    <a:pt x="287" y="37"/>
                    <a:pt x="304" y="19"/>
                    <a:pt x="322" y="1"/>
                  </a:cubicBez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1"/>
            <p:cNvSpPr/>
            <p:nvPr/>
          </p:nvSpPr>
          <p:spPr>
            <a:xfrm>
              <a:off x="3275420" y="1671873"/>
              <a:ext cx="14398" cy="17938"/>
            </a:xfrm>
            <a:custGeom>
              <a:avLst/>
              <a:gdLst/>
              <a:ahLst/>
              <a:cxnLst/>
              <a:rect l="l" t="t" r="r" b="b"/>
              <a:pathLst>
                <a:path w="179" h="223" extrusionOk="0">
                  <a:moveTo>
                    <a:pt x="117" y="1"/>
                  </a:moveTo>
                  <a:cubicBezTo>
                    <a:pt x="109" y="1"/>
                    <a:pt x="100" y="3"/>
                    <a:pt x="89" y="8"/>
                  </a:cubicBezTo>
                  <a:lnTo>
                    <a:pt x="107" y="62"/>
                  </a:lnTo>
                  <a:cubicBezTo>
                    <a:pt x="18" y="80"/>
                    <a:pt x="0" y="151"/>
                    <a:pt x="0" y="223"/>
                  </a:cubicBezTo>
                  <a:lnTo>
                    <a:pt x="54" y="223"/>
                  </a:lnTo>
                  <a:cubicBezTo>
                    <a:pt x="67" y="197"/>
                    <a:pt x="61" y="180"/>
                    <a:pt x="42" y="180"/>
                  </a:cubicBezTo>
                  <a:cubicBezTo>
                    <a:pt x="36" y="180"/>
                    <a:pt x="27" y="182"/>
                    <a:pt x="18" y="187"/>
                  </a:cubicBezTo>
                  <a:cubicBezTo>
                    <a:pt x="89" y="151"/>
                    <a:pt x="143" y="98"/>
                    <a:pt x="179" y="26"/>
                  </a:cubicBezTo>
                  <a:cubicBezTo>
                    <a:pt x="154" y="13"/>
                    <a:pt x="137" y="1"/>
                    <a:pt x="117" y="1"/>
                  </a:cubicBez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1"/>
            <p:cNvSpPr/>
            <p:nvPr/>
          </p:nvSpPr>
          <p:spPr>
            <a:xfrm>
              <a:off x="3289738" y="1669621"/>
              <a:ext cx="1528" cy="4424"/>
            </a:xfrm>
            <a:custGeom>
              <a:avLst/>
              <a:gdLst/>
              <a:ahLst/>
              <a:cxnLst/>
              <a:rect l="l" t="t" r="r" b="b"/>
              <a:pathLst>
                <a:path w="19" h="55" extrusionOk="0">
                  <a:moveTo>
                    <a:pt x="1" y="0"/>
                  </a:moveTo>
                  <a:lnTo>
                    <a:pt x="1" y="54"/>
                  </a:lnTo>
                  <a:lnTo>
                    <a:pt x="19" y="0"/>
                  </a:ln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1"/>
            <p:cNvSpPr/>
            <p:nvPr/>
          </p:nvSpPr>
          <p:spPr>
            <a:xfrm>
              <a:off x="2865107" y="1753115"/>
              <a:ext cx="390202" cy="426319"/>
            </a:xfrm>
            <a:custGeom>
              <a:avLst/>
              <a:gdLst/>
              <a:ahLst/>
              <a:cxnLst/>
              <a:rect l="l" t="t" r="r" b="b"/>
              <a:pathLst>
                <a:path w="4851" h="5300" extrusionOk="0">
                  <a:moveTo>
                    <a:pt x="4761" y="36"/>
                  </a:moveTo>
                  <a:cubicBezTo>
                    <a:pt x="4777" y="36"/>
                    <a:pt x="4808" y="36"/>
                    <a:pt x="4827" y="49"/>
                  </a:cubicBezTo>
                  <a:lnTo>
                    <a:pt x="4827" y="49"/>
                  </a:lnTo>
                  <a:cubicBezTo>
                    <a:pt x="4795" y="122"/>
                    <a:pt x="4750" y="169"/>
                    <a:pt x="4680" y="190"/>
                  </a:cubicBezTo>
                  <a:lnTo>
                    <a:pt x="4680" y="190"/>
                  </a:lnTo>
                  <a:cubicBezTo>
                    <a:pt x="4704" y="191"/>
                    <a:pt x="4721" y="211"/>
                    <a:pt x="4707" y="251"/>
                  </a:cubicBezTo>
                  <a:lnTo>
                    <a:pt x="4654" y="251"/>
                  </a:lnTo>
                  <a:cubicBezTo>
                    <a:pt x="4654" y="233"/>
                    <a:pt x="4654" y="215"/>
                    <a:pt x="4655" y="197"/>
                  </a:cubicBezTo>
                  <a:lnTo>
                    <a:pt x="4655" y="197"/>
                  </a:lnTo>
                  <a:cubicBezTo>
                    <a:pt x="4655" y="197"/>
                    <a:pt x="4654" y="197"/>
                    <a:pt x="4654" y="197"/>
                  </a:cubicBezTo>
                  <a:cubicBezTo>
                    <a:pt x="4654" y="197"/>
                    <a:pt x="4655" y="197"/>
                    <a:pt x="4655" y="196"/>
                  </a:cubicBezTo>
                  <a:lnTo>
                    <a:pt x="4655" y="196"/>
                  </a:lnTo>
                  <a:cubicBezTo>
                    <a:pt x="4655" y="197"/>
                    <a:pt x="4655" y="197"/>
                    <a:pt x="4655" y="197"/>
                  </a:cubicBezTo>
                  <a:lnTo>
                    <a:pt x="4655" y="197"/>
                  </a:lnTo>
                  <a:cubicBezTo>
                    <a:pt x="4664" y="195"/>
                    <a:pt x="4672" y="193"/>
                    <a:pt x="4680" y="190"/>
                  </a:cubicBezTo>
                  <a:lnTo>
                    <a:pt x="4680" y="190"/>
                  </a:lnTo>
                  <a:cubicBezTo>
                    <a:pt x="4680" y="190"/>
                    <a:pt x="4680" y="190"/>
                    <a:pt x="4680" y="190"/>
                  </a:cubicBezTo>
                  <a:cubicBezTo>
                    <a:pt x="4672" y="190"/>
                    <a:pt x="4664" y="192"/>
                    <a:pt x="4655" y="196"/>
                  </a:cubicBezTo>
                  <a:lnTo>
                    <a:pt x="4655" y="196"/>
                  </a:lnTo>
                  <a:cubicBezTo>
                    <a:pt x="4660" y="141"/>
                    <a:pt x="4680" y="90"/>
                    <a:pt x="4761" y="90"/>
                  </a:cubicBezTo>
                  <a:lnTo>
                    <a:pt x="4761" y="36"/>
                  </a:lnTo>
                  <a:close/>
                  <a:moveTo>
                    <a:pt x="4278" y="645"/>
                  </a:moveTo>
                  <a:cubicBezTo>
                    <a:pt x="4278" y="662"/>
                    <a:pt x="4314" y="662"/>
                    <a:pt x="4314" y="680"/>
                  </a:cubicBezTo>
                  <a:cubicBezTo>
                    <a:pt x="4314" y="680"/>
                    <a:pt x="4296" y="680"/>
                    <a:pt x="4278" y="698"/>
                  </a:cubicBezTo>
                  <a:lnTo>
                    <a:pt x="4278" y="645"/>
                  </a:lnTo>
                  <a:close/>
                  <a:moveTo>
                    <a:pt x="4278" y="698"/>
                  </a:moveTo>
                  <a:cubicBezTo>
                    <a:pt x="4278" y="716"/>
                    <a:pt x="4260" y="734"/>
                    <a:pt x="4242" y="752"/>
                  </a:cubicBezTo>
                  <a:cubicBezTo>
                    <a:pt x="4242" y="734"/>
                    <a:pt x="4260" y="698"/>
                    <a:pt x="4278" y="698"/>
                  </a:cubicBezTo>
                  <a:close/>
                  <a:moveTo>
                    <a:pt x="4095" y="1090"/>
                  </a:moveTo>
                  <a:cubicBezTo>
                    <a:pt x="4095" y="1090"/>
                    <a:pt x="4095" y="1090"/>
                    <a:pt x="4095" y="1090"/>
                  </a:cubicBezTo>
                  <a:lnTo>
                    <a:pt x="4095" y="1090"/>
                  </a:lnTo>
                  <a:cubicBezTo>
                    <a:pt x="4025" y="1090"/>
                    <a:pt x="4113" y="1181"/>
                    <a:pt x="4063" y="1181"/>
                  </a:cubicBezTo>
                  <a:cubicBezTo>
                    <a:pt x="4096" y="1181"/>
                    <a:pt x="4022" y="1090"/>
                    <a:pt x="4095" y="1090"/>
                  </a:cubicBezTo>
                  <a:close/>
                  <a:moveTo>
                    <a:pt x="3956" y="1181"/>
                  </a:moveTo>
                  <a:cubicBezTo>
                    <a:pt x="3956" y="1235"/>
                    <a:pt x="3902" y="1253"/>
                    <a:pt x="3830" y="1271"/>
                  </a:cubicBezTo>
                  <a:cubicBezTo>
                    <a:pt x="3830" y="1199"/>
                    <a:pt x="3884" y="1181"/>
                    <a:pt x="3956" y="1181"/>
                  </a:cubicBezTo>
                  <a:close/>
                  <a:moveTo>
                    <a:pt x="1236" y="5100"/>
                  </a:moveTo>
                  <a:lnTo>
                    <a:pt x="1236" y="5100"/>
                  </a:lnTo>
                  <a:cubicBezTo>
                    <a:pt x="1220" y="5103"/>
                    <a:pt x="1205" y="5106"/>
                    <a:pt x="1190" y="5109"/>
                  </a:cubicBezTo>
                  <a:lnTo>
                    <a:pt x="1190" y="5109"/>
                  </a:lnTo>
                  <a:cubicBezTo>
                    <a:pt x="1203" y="5107"/>
                    <a:pt x="1218" y="5105"/>
                    <a:pt x="1236" y="5100"/>
                  </a:cubicBezTo>
                  <a:close/>
                  <a:moveTo>
                    <a:pt x="4850" y="0"/>
                  </a:moveTo>
                  <a:cubicBezTo>
                    <a:pt x="4779" y="0"/>
                    <a:pt x="4725" y="18"/>
                    <a:pt x="4654" y="54"/>
                  </a:cubicBezTo>
                  <a:cubicBezTo>
                    <a:pt x="4582" y="197"/>
                    <a:pt x="4475" y="340"/>
                    <a:pt x="4385" y="501"/>
                  </a:cubicBezTo>
                  <a:cubicBezTo>
                    <a:pt x="4385" y="519"/>
                    <a:pt x="4403" y="537"/>
                    <a:pt x="4385" y="537"/>
                  </a:cubicBezTo>
                  <a:cubicBezTo>
                    <a:pt x="4367" y="537"/>
                    <a:pt x="4349" y="555"/>
                    <a:pt x="4332" y="555"/>
                  </a:cubicBezTo>
                  <a:lnTo>
                    <a:pt x="4278" y="627"/>
                  </a:lnTo>
                  <a:lnTo>
                    <a:pt x="4170" y="770"/>
                  </a:lnTo>
                  <a:cubicBezTo>
                    <a:pt x="4170" y="788"/>
                    <a:pt x="4170" y="788"/>
                    <a:pt x="4170" y="806"/>
                  </a:cubicBezTo>
                  <a:cubicBezTo>
                    <a:pt x="4170" y="836"/>
                    <a:pt x="4157" y="881"/>
                    <a:pt x="4119" y="881"/>
                  </a:cubicBezTo>
                  <a:cubicBezTo>
                    <a:pt x="4113" y="881"/>
                    <a:pt x="4106" y="880"/>
                    <a:pt x="4099" y="877"/>
                  </a:cubicBezTo>
                  <a:lnTo>
                    <a:pt x="4081" y="913"/>
                  </a:lnTo>
                  <a:lnTo>
                    <a:pt x="3992" y="1002"/>
                  </a:lnTo>
                  <a:lnTo>
                    <a:pt x="3830" y="1199"/>
                  </a:lnTo>
                  <a:cubicBezTo>
                    <a:pt x="3473" y="1647"/>
                    <a:pt x="3186" y="2076"/>
                    <a:pt x="2810" y="2506"/>
                  </a:cubicBezTo>
                  <a:cubicBezTo>
                    <a:pt x="2596" y="2720"/>
                    <a:pt x="2381" y="2917"/>
                    <a:pt x="2130" y="3114"/>
                  </a:cubicBezTo>
                  <a:cubicBezTo>
                    <a:pt x="1665" y="3454"/>
                    <a:pt x="1397" y="3937"/>
                    <a:pt x="788" y="4116"/>
                  </a:cubicBezTo>
                  <a:cubicBezTo>
                    <a:pt x="574" y="4188"/>
                    <a:pt x="287" y="4492"/>
                    <a:pt x="126" y="4617"/>
                  </a:cubicBezTo>
                  <a:cubicBezTo>
                    <a:pt x="1" y="4939"/>
                    <a:pt x="395" y="5226"/>
                    <a:pt x="412" y="5226"/>
                  </a:cubicBezTo>
                  <a:cubicBezTo>
                    <a:pt x="519" y="5279"/>
                    <a:pt x="596" y="5300"/>
                    <a:pt x="660" y="5300"/>
                  </a:cubicBezTo>
                  <a:cubicBezTo>
                    <a:pt x="822" y="5300"/>
                    <a:pt x="902" y="5167"/>
                    <a:pt x="1190" y="5109"/>
                  </a:cubicBezTo>
                  <a:lnTo>
                    <a:pt x="1190" y="5109"/>
                  </a:lnTo>
                  <a:cubicBezTo>
                    <a:pt x="1184" y="5109"/>
                    <a:pt x="1178" y="5109"/>
                    <a:pt x="1173" y="5109"/>
                  </a:cubicBezTo>
                  <a:cubicBezTo>
                    <a:pt x="1006" y="5109"/>
                    <a:pt x="1225" y="4830"/>
                    <a:pt x="1527" y="4830"/>
                  </a:cubicBezTo>
                  <a:cubicBezTo>
                    <a:pt x="1543" y="4830"/>
                    <a:pt x="1559" y="4830"/>
                    <a:pt x="1576" y="4832"/>
                  </a:cubicBezTo>
                  <a:cubicBezTo>
                    <a:pt x="1598" y="4834"/>
                    <a:pt x="1620" y="4835"/>
                    <a:pt x="1641" y="4835"/>
                  </a:cubicBezTo>
                  <a:cubicBezTo>
                    <a:pt x="2125" y="4835"/>
                    <a:pt x="2271" y="4267"/>
                    <a:pt x="2631" y="4027"/>
                  </a:cubicBezTo>
                  <a:cubicBezTo>
                    <a:pt x="2721" y="3955"/>
                    <a:pt x="2810" y="3866"/>
                    <a:pt x="2900" y="3776"/>
                  </a:cubicBezTo>
                  <a:cubicBezTo>
                    <a:pt x="3455" y="3329"/>
                    <a:pt x="3705" y="2720"/>
                    <a:pt x="4117" y="2166"/>
                  </a:cubicBezTo>
                  <a:cubicBezTo>
                    <a:pt x="4206" y="2005"/>
                    <a:pt x="4260" y="1826"/>
                    <a:pt x="4278" y="1647"/>
                  </a:cubicBezTo>
                  <a:cubicBezTo>
                    <a:pt x="4332" y="1539"/>
                    <a:pt x="4439" y="1468"/>
                    <a:pt x="4493" y="1378"/>
                  </a:cubicBezTo>
                  <a:cubicBezTo>
                    <a:pt x="4564" y="1271"/>
                    <a:pt x="4600" y="1128"/>
                    <a:pt x="4618" y="1002"/>
                  </a:cubicBezTo>
                  <a:lnTo>
                    <a:pt x="4618" y="1002"/>
                  </a:lnTo>
                  <a:cubicBezTo>
                    <a:pt x="4564" y="1128"/>
                    <a:pt x="4546" y="1217"/>
                    <a:pt x="4475" y="1360"/>
                  </a:cubicBezTo>
                  <a:cubicBezTo>
                    <a:pt x="4466" y="1375"/>
                    <a:pt x="4458" y="1382"/>
                    <a:pt x="4451" y="1382"/>
                  </a:cubicBezTo>
                  <a:cubicBezTo>
                    <a:pt x="4415" y="1382"/>
                    <a:pt x="4403" y="1223"/>
                    <a:pt x="4403" y="1163"/>
                  </a:cubicBezTo>
                  <a:cubicBezTo>
                    <a:pt x="4403" y="1128"/>
                    <a:pt x="4528" y="1163"/>
                    <a:pt x="4510" y="1110"/>
                  </a:cubicBezTo>
                  <a:cubicBezTo>
                    <a:pt x="4546" y="1038"/>
                    <a:pt x="4546" y="985"/>
                    <a:pt x="4546" y="913"/>
                  </a:cubicBezTo>
                  <a:cubicBezTo>
                    <a:pt x="4546" y="904"/>
                    <a:pt x="4552" y="900"/>
                    <a:pt x="4561" y="900"/>
                  </a:cubicBezTo>
                  <a:cubicBezTo>
                    <a:pt x="4582" y="900"/>
                    <a:pt x="4617" y="917"/>
                    <a:pt x="4630" y="917"/>
                  </a:cubicBezTo>
                  <a:cubicBezTo>
                    <a:pt x="4634" y="917"/>
                    <a:pt x="4636" y="916"/>
                    <a:pt x="4636" y="913"/>
                  </a:cubicBezTo>
                  <a:cubicBezTo>
                    <a:pt x="4654" y="823"/>
                    <a:pt x="4582" y="680"/>
                    <a:pt x="4636" y="662"/>
                  </a:cubicBezTo>
                  <a:cubicBezTo>
                    <a:pt x="4689" y="627"/>
                    <a:pt x="4707" y="609"/>
                    <a:pt x="4743" y="573"/>
                  </a:cubicBezTo>
                  <a:cubicBezTo>
                    <a:pt x="4761" y="555"/>
                    <a:pt x="4761" y="537"/>
                    <a:pt x="4779" y="519"/>
                  </a:cubicBezTo>
                  <a:lnTo>
                    <a:pt x="4779" y="466"/>
                  </a:lnTo>
                  <a:cubicBezTo>
                    <a:pt x="4779" y="327"/>
                    <a:pt x="4796" y="189"/>
                    <a:pt x="4829" y="51"/>
                  </a:cubicBezTo>
                  <a:lnTo>
                    <a:pt x="4829" y="51"/>
                  </a:lnTo>
                  <a:cubicBezTo>
                    <a:pt x="4830" y="52"/>
                    <a:pt x="4831" y="53"/>
                    <a:pt x="4833" y="54"/>
                  </a:cubicBezTo>
                  <a:cubicBezTo>
                    <a:pt x="4833" y="36"/>
                    <a:pt x="4850" y="18"/>
                    <a:pt x="4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1"/>
            <p:cNvSpPr/>
            <p:nvPr/>
          </p:nvSpPr>
          <p:spPr>
            <a:xfrm>
              <a:off x="3201981" y="1806365"/>
              <a:ext cx="7239" cy="10135"/>
            </a:xfrm>
            <a:custGeom>
              <a:avLst/>
              <a:gdLst/>
              <a:ahLst/>
              <a:cxnLst/>
              <a:rect l="l" t="t" r="r" b="b"/>
              <a:pathLst>
                <a:path w="90" h="126" extrusionOk="0">
                  <a:moveTo>
                    <a:pt x="90" y="0"/>
                  </a:moveTo>
                  <a:lnTo>
                    <a:pt x="0" y="126"/>
                  </a:lnTo>
                  <a:cubicBezTo>
                    <a:pt x="72" y="126"/>
                    <a:pt x="72" y="90"/>
                    <a:pt x="90" y="36"/>
                  </a:cubicBezTo>
                  <a:cubicBezTo>
                    <a:pt x="90" y="36"/>
                    <a:pt x="90" y="18"/>
                    <a:pt x="90" y="0"/>
                  </a:cubicBezTo>
                  <a:close/>
                </a:path>
              </a:pathLst>
            </a:custGeom>
            <a:solidFill>
              <a:srgbClr val="9BA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895992" y="3691981"/>
              <a:ext cx="1075289" cy="62017"/>
            </a:xfrm>
            <a:custGeom>
              <a:avLst/>
              <a:gdLst/>
              <a:ahLst/>
              <a:cxnLst/>
              <a:rect l="l" t="t" r="r" b="b"/>
              <a:pathLst>
                <a:path w="13368" h="771" extrusionOk="0">
                  <a:moveTo>
                    <a:pt x="0" y="1"/>
                  </a:moveTo>
                  <a:lnTo>
                    <a:pt x="0" y="770"/>
                  </a:lnTo>
                  <a:lnTo>
                    <a:pt x="13368" y="770"/>
                  </a:lnTo>
                  <a:lnTo>
                    <a:pt x="13368" y="1"/>
                  </a:lnTo>
                  <a:close/>
                </a:path>
              </a:pathLst>
            </a:custGeom>
            <a:solidFill>
              <a:srgbClr val="EFA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895992" y="3691981"/>
              <a:ext cx="1075289" cy="62017"/>
            </a:xfrm>
            <a:custGeom>
              <a:avLst/>
              <a:gdLst/>
              <a:ahLst/>
              <a:cxnLst/>
              <a:rect l="l" t="t" r="r" b="b"/>
              <a:pathLst>
                <a:path w="13368" h="771" extrusionOk="0">
                  <a:moveTo>
                    <a:pt x="0" y="1"/>
                  </a:moveTo>
                  <a:lnTo>
                    <a:pt x="0" y="770"/>
                  </a:lnTo>
                  <a:lnTo>
                    <a:pt x="13368" y="770"/>
                  </a:lnTo>
                  <a:lnTo>
                    <a:pt x="133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1"/>
            <p:cNvSpPr/>
            <p:nvPr/>
          </p:nvSpPr>
          <p:spPr>
            <a:xfrm>
              <a:off x="877250" y="3584034"/>
              <a:ext cx="1112772" cy="108028"/>
            </a:xfrm>
            <a:custGeom>
              <a:avLst/>
              <a:gdLst/>
              <a:ahLst/>
              <a:cxnLst/>
              <a:rect l="l" t="t" r="r" b="b"/>
              <a:pathLst>
                <a:path w="13834" h="1343" extrusionOk="0">
                  <a:moveTo>
                    <a:pt x="829" y="0"/>
                  </a:moveTo>
                  <a:cubicBezTo>
                    <a:pt x="377" y="0"/>
                    <a:pt x="1" y="387"/>
                    <a:pt x="1" y="842"/>
                  </a:cubicBezTo>
                  <a:lnTo>
                    <a:pt x="1" y="1343"/>
                  </a:lnTo>
                  <a:lnTo>
                    <a:pt x="13834" y="1343"/>
                  </a:lnTo>
                  <a:lnTo>
                    <a:pt x="13834" y="842"/>
                  </a:lnTo>
                  <a:cubicBezTo>
                    <a:pt x="13834" y="377"/>
                    <a:pt x="13440" y="1"/>
                    <a:pt x="12975" y="1"/>
                  </a:cubicBezTo>
                  <a:lnTo>
                    <a:pt x="860" y="1"/>
                  </a:lnTo>
                  <a:cubicBezTo>
                    <a:pt x="849" y="0"/>
                    <a:pt x="839" y="0"/>
                    <a:pt x="8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a:off x="878698" y="3691981"/>
              <a:ext cx="36036" cy="732786"/>
            </a:xfrm>
            <a:custGeom>
              <a:avLst/>
              <a:gdLst/>
              <a:ahLst/>
              <a:cxnLst/>
              <a:rect l="l" t="t" r="r" b="b"/>
              <a:pathLst>
                <a:path w="448" h="9110" extrusionOk="0">
                  <a:moveTo>
                    <a:pt x="1" y="1"/>
                  </a:moveTo>
                  <a:lnTo>
                    <a:pt x="1" y="9110"/>
                  </a:lnTo>
                  <a:lnTo>
                    <a:pt x="448" y="9110"/>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1074483" y="3691981"/>
              <a:ext cx="36036" cy="732786"/>
            </a:xfrm>
            <a:custGeom>
              <a:avLst/>
              <a:gdLst/>
              <a:ahLst/>
              <a:cxnLst/>
              <a:rect l="l" t="t" r="r" b="b"/>
              <a:pathLst>
                <a:path w="448" h="9110" extrusionOk="0">
                  <a:moveTo>
                    <a:pt x="0" y="1"/>
                  </a:moveTo>
                  <a:lnTo>
                    <a:pt x="0" y="9110"/>
                  </a:lnTo>
                  <a:lnTo>
                    <a:pt x="448" y="9110"/>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1"/>
            <p:cNvSpPr/>
            <p:nvPr/>
          </p:nvSpPr>
          <p:spPr>
            <a:xfrm>
              <a:off x="1758204" y="3691981"/>
              <a:ext cx="36036" cy="732786"/>
            </a:xfrm>
            <a:custGeom>
              <a:avLst/>
              <a:gdLst/>
              <a:ahLst/>
              <a:cxnLst/>
              <a:rect l="l" t="t" r="r" b="b"/>
              <a:pathLst>
                <a:path w="448" h="9110" extrusionOk="0">
                  <a:moveTo>
                    <a:pt x="1" y="1"/>
                  </a:moveTo>
                  <a:lnTo>
                    <a:pt x="1" y="9110"/>
                  </a:lnTo>
                  <a:lnTo>
                    <a:pt x="448" y="9110"/>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1"/>
            <p:cNvSpPr/>
            <p:nvPr/>
          </p:nvSpPr>
          <p:spPr>
            <a:xfrm>
              <a:off x="1953989" y="3691981"/>
              <a:ext cx="36036" cy="732786"/>
            </a:xfrm>
            <a:custGeom>
              <a:avLst/>
              <a:gdLst/>
              <a:ahLst/>
              <a:cxnLst/>
              <a:rect l="l" t="t" r="r" b="b"/>
              <a:pathLst>
                <a:path w="448" h="9110" extrusionOk="0">
                  <a:moveTo>
                    <a:pt x="0" y="1"/>
                  </a:moveTo>
                  <a:lnTo>
                    <a:pt x="0" y="9110"/>
                  </a:lnTo>
                  <a:lnTo>
                    <a:pt x="448" y="9110"/>
                  </a:lnTo>
                  <a:lnTo>
                    <a:pt x="448" y="1"/>
                  </a:lnTo>
                  <a:close/>
                </a:path>
              </a:pathLst>
            </a:custGeom>
            <a:solidFill>
              <a:srgbClr val="AD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3152994" y="1351008"/>
              <a:ext cx="100869" cy="68211"/>
            </a:xfrm>
            <a:custGeom>
              <a:avLst/>
              <a:gdLst/>
              <a:ahLst/>
              <a:cxnLst/>
              <a:rect l="l" t="t" r="r" b="b"/>
              <a:pathLst>
                <a:path w="1254" h="848" extrusionOk="0">
                  <a:moveTo>
                    <a:pt x="169" y="0"/>
                  </a:moveTo>
                  <a:cubicBezTo>
                    <a:pt x="137" y="0"/>
                    <a:pt x="105" y="3"/>
                    <a:pt x="73" y="7"/>
                  </a:cubicBezTo>
                  <a:lnTo>
                    <a:pt x="1" y="78"/>
                  </a:lnTo>
                  <a:lnTo>
                    <a:pt x="1" y="329"/>
                  </a:lnTo>
                  <a:cubicBezTo>
                    <a:pt x="1" y="418"/>
                    <a:pt x="19" y="526"/>
                    <a:pt x="73" y="615"/>
                  </a:cubicBezTo>
                  <a:cubicBezTo>
                    <a:pt x="126" y="687"/>
                    <a:pt x="198" y="740"/>
                    <a:pt x="269" y="758"/>
                  </a:cubicBezTo>
                  <a:cubicBezTo>
                    <a:pt x="361" y="819"/>
                    <a:pt x="463" y="848"/>
                    <a:pt x="563" y="848"/>
                  </a:cubicBezTo>
                  <a:cubicBezTo>
                    <a:pt x="697" y="848"/>
                    <a:pt x="829" y="797"/>
                    <a:pt x="931" y="704"/>
                  </a:cubicBezTo>
                  <a:cubicBezTo>
                    <a:pt x="1057" y="597"/>
                    <a:pt x="1164" y="472"/>
                    <a:pt x="1254" y="347"/>
                  </a:cubicBezTo>
                  <a:lnTo>
                    <a:pt x="1254" y="347"/>
                  </a:lnTo>
                  <a:cubicBezTo>
                    <a:pt x="1197" y="403"/>
                    <a:pt x="1122" y="429"/>
                    <a:pt x="1044" y="429"/>
                  </a:cubicBezTo>
                  <a:cubicBezTo>
                    <a:pt x="974" y="429"/>
                    <a:pt x="902" y="407"/>
                    <a:pt x="842" y="364"/>
                  </a:cubicBezTo>
                  <a:cubicBezTo>
                    <a:pt x="717" y="293"/>
                    <a:pt x="609" y="168"/>
                    <a:pt x="484" y="96"/>
                  </a:cubicBezTo>
                  <a:cubicBezTo>
                    <a:pt x="387" y="27"/>
                    <a:pt x="279"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1989945" y="1176459"/>
              <a:ext cx="1092663" cy="912805"/>
            </a:xfrm>
            <a:custGeom>
              <a:avLst/>
              <a:gdLst/>
              <a:ahLst/>
              <a:cxnLst/>
              <a:rect l="l" t="t" r="r" b="b"/>
              <a:pathLst>
                <a:path w="13584" h="11348" extrusionOk="0">
                  <a:moveTo>
                    <a:pt x="12248" y="0"/>
                  </a:moveTo>
                  <a:cubicBezTo>
                    <a:pt x="12122" y="0"/>
                    <a:pt x="12000" y="52"/>
                    <a:pt x="11901" y="137"/>
                  </a:cubicBezTo>
                  <a:cubicBezTo>
                    <a:pt x="11489" y="584"/>
                    <a:pt x="11543" y="1854"/>
                    <a:pt x="11543" y="1854"/>
                  </a:cubicBezTo>
                  <a:lnTo>
                    <a:pt x="11185" y="2785"/>
                  </a:lnTo>
                  <a:lnTo>
                    <a:pt x="11185" y="2803"/>
                  </a:lnTo>
                  <a:cubicBezTo>
                    <a:pt x="11149" y="2857"/>
                    <a:pt x="11114" y="2928"/>
                    <a:pt x="11078" y="3000"/>
                  </a:cubicBezTo>
                  <a:lnTo>
                    <a:pt x="11060" y="3036"/>
                  </a:lnTo>
                  <a:lnTo>
                    <a:pt x="9879" y="4789"/>
                  </a:lnTo>
                  <a:cubicBezTo>
                    <a:pt x="9270" y="5684"/>
                    <a:pt x="8644" y="6579"/>
                    <a:pt x="7713" y="7134"/>
                  </a:cubicBezTo>
                  <a:cubicBezTo>
                    <a:pt x="7016" y="7545"/>
                    <a:pt x="6228" y="7706"/>
                    <a:pt x="5441" y="7867"/>
                  </a:cubicBezTo>
                  <a:lnTo>
                    <a:pt x="3258" y="8332"/>
                  </a:lnTo>
                  <a:lnTo>
                    <a:pt x="3204" y="8851"/>
                  </a:lnTo>
                  <a:cubicBezTo>
                    <a:pt x="2649" y="8834"/>
                    <a:pt x="2238" y="8798"/>
                    <a:pt x="2112" y="8798"/>
                  </a:cubicBezTo>
                  <a:cubicBezTo>
                    <a:pt x="2112" y="8798"/>
                    <a:pt x="1" y="11017"/>
                    <a:pt x="2989" y="11321"/>
                  </a:cubicBezTo>
                  <a:lnTo>
                    <a:pt x="3096" y="11321"/>
                  </a:lnTo>
                  <a:cubicBezTo>
                    <a:pt x="3311" y="11339"/>
                    <a:pt x="3530" y="11348"/>
                    <a:pt x="3752" y="11348"/>
                  </a:cubicBezTo>
                  <a:cubicBezTo>
                    <a:pt x="3973" y="11348"/>
                    <a:pt x="4197" y="11339"/>
                    <a:pt x="4421" y="11321"/>
                  </a:cubicBezTo>
                  <a:cubicBezTo>
                    <a:pt x="4707" y="11303"/>
                    <a:pt x="4975" y="11267"/>
                    <a:pt x="5262" y="11196"/>
                  </a:cubicBezTo>
                  <a:cubicBezTo>
                    <a:pt x="5369" y="11196"/>
                    <a:pt x="5477" y="11160"/>
                    <a:pt x="5566" y="11124"/>
                  </a:cubicBezTo>
                  <a:cubicBezTo>
                    <a:pt x="9413" y="9979"/>
                    <a:pt x="11579" y="4682"/>
                    <a:pt x="11972" y="3662"/>
                  </a:cubicBezTo>
                  <a:lnTo>
                    <a:pt x="11919" y="3590"/>
                  </a:lnTo>
                  <a:lnTo>
                    <a:pt x="11990" y="3644"/>
                  </a:lnTo>
                  <a:lnTo>
                    <a:pt x="12456" y="2445"/>
                  </a:lnTo>
                  <a:cubicBezTo>
                    <a:pt x="12724" y="2320"/>
                    <a:pt x="12957" y="2177"/>
                    <a:pt x="13189" y="1998"/>
                  </a:cubicBezTo>
                  <a:cubicBezTo>
                    <a:pt x="13350" y="1837"/>
                    <a:pt x="13476" y="1640"/>
                    <a:pt x="13529" y="1425"/>
                  </a:cubicBezTo>
                  <a:cubicBezTo>
                    <a:pt x="13583" y="1210"/>
                    <a:pt x="13529" y="960"/>
                    <a:pt x="13350" y="817"/>
                  </a:cubicBezTo>
                  <a:cubicBezTo>
                    <a:pt x="13279" y="763"/>
                    <a:pt x="13207" y="727"/>
                    <a:pt x="13136" y="673"/>
                  </a:cubicBezTo>
                  <a:cubicBezTo>
                    <a:pt x="13010" y="566"/>
                    <a:pt x="12921" y="441"/>
                    <a:pt x="12849" y="315"/>
                  </a:cubicBezTo>
                  <a:cubicBezTo>
                    <a:pt x="12724" y="137"/>
                    <a:pt x="12545" y="29"/>
                    <a:pt x="12348" y="11"/>
                  </a:cubicBezTo>
                  <a:cubicBezTo>
                    <a:pt x="12315" y="4"/>
                    <a:pt x="12281" y="0"/>
                    <a:pt x="12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2669242" y="1055320"/>
              <a:ext cx="499678" cy="322152"/>
            </a:xfrm>
            <a:custGeom>
              <a:avLst/>
              <a:gdLst/>
              <a:ahLst/>
              <a:cxnLst/>
              <a:rect l="l" t="t" r="r" b="b"/>
              <a:pathLst>
                <a:path w="6212" h="4005" extrusionOk="0">
                  <a:moveTo>
                    <a:pt x="391" y="0"/>
                  </a:moveTo>
                  <a:cubicBezTo>
                    <a:pt x="111" y="0"/>
                    <a:pt x="0" y="303"/>
                    <a:pt x="288" y="515"/>
                  </a:cubicBezTo>
                  <a:cubicBezTo>
                    <a:pt x="503" y="676"/>
                    <a:pt x="6087" y="4005"/>
                    <a:pt x="6087" y="4005"/>
                  </a:cubicBezTo>
                  <a:lnTo>
                    <a:pt x="6212" y="3790"/>
                  </a:lnTo>
                  <a:cubicBezTo>
                    <a:pt x="6212" y="3790"/>
                    <a:pt x="951" y="193"/>
                    <a:pt x="557" y="32"/>
                  </a:cubicBezTo>
                  <a:cubicBezTo>
                    <a:pt x="497" y="10"/>
                    <a:pt x="441"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2939995" y="1220699"/>
              <a:ext cx="83575" cy="152429"/>
            </a:xfrm>
            <a:custGeom>
              <a:avLst/>
              <a:gdLst/>
              <a:ahLst/>
              <a:cxnLst/>
              <a:rect l="l" t="t" r="r" b="b"/>
              <a:pathLst>
                <a:path w="1039" h="1895" extrusionOk="0">
                  <a:moveTo>
                    <a:pt x="648" y="0"/>
                  </a:moveTo>
                  <a:cubicBezTo>
                    <a:pt x="340" y="0"/>
                    <a:pt x="92" y="750"/>
                    <a:pt x="108" y="750"/>
                  </a:cubicBezTo>
                  <a:lnTo>
                    <a:pt x="0" y="1895"/>
                  </a:lnTo>
                  <a:cubicBezTo>
                    <a:pt x="197" y="1806"/>
                    <a:pt x="340" y="1627"/>
                    <a:pt x="358" y="1412"/>
                  </a:cubicBezTo>
                  <a:cubicBezTo>
                    <a:pt x="376" y="1304"/>
                    <a:pt x="394" y="1108"/>
                    <a:pt x="394" y="1108"/>
                  </a:cubicBezTo>
                  <a:cubicBezTo>
                    <a:pt x="394" y="1108"/>
                    <a:pt x="1038" y="302"/>
                    <a:pt x="806" y="70"/>
                  </a:cubicBezTo>
                  <a:cubicBezTo>
                    <a:pt x="752" y="21"/>
                    <a:pt x="699"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2987453" y="1232041"/>
              <a:ext cx="74968" cy="86712"/>
            </a:xfrm>
            <a:custGeom>
              <a:avLst/>
              <a:gdLst/>
              <a:ahLst/>
              <a:cxnLst/>
              <a:rect l="l" t="t" r="r" b="b"/>
              <a:pathLst>
                <a:path w="932" h="1078" extrusionOk="0">
                  <a:moveTo>
                    <a:pt x="108" y="0"/>
                  </a:moveTo>
                  <a:cubicBezTo>
                    <a:pt x="1" y="322"/>
                    <a:pt x="55" y="662"/>
                    <a:pt x="269" y="913"/>
                  </a:cubicBezTo>
                  <a:cubicBezTo>
                    <a:pt x="332" y="1023"/>
                    <a:pt x="436" y="1077"/>
                    <a:pt x="557" y="1077"/>
                  </a:cubicBezTo>
                  <a:cubicBezTo>
                    <a:pt x="574" y="1077"/>
                    <a:pt x="592" y="1076"/>
                    <a:pt x="609" y="1074"/>
                  </a:cubicBezTo>
                  <a:cubicBezTo>
                    <a:pt x="663" y="1056"/>
                    <a:pt x="699" y="1038"/>
                    <a:pt x="735" y="1002"/>
                  </a:cubicBezTo>
                  <a:cubicBezTo>
                    <a:pt x="824" y="949"/>
                    <a:pt x="878" y="877"/>
                    <a:pt x="914" y="788"/>
                  </a:cubicBezTo>
                  <a:cubicBezTo>
                    <a:pt x="932" y="734"/>
                    <a:pt x="932" y="698"/>
                    <a:pt x="914" y="644"/>
                  </a:cubicBezTo>
                  <a:cubicBezTo>
                    <a:pt x="896" y="519"/>
                    <a:pt x="878" y="394"/>
                    <a:pt x="860" y="269"/>
                  </a:cubicBez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1902187" y="1049689"/>
              <a:ext cx="637708" cy="834137"/>
            </a:xfrm>
            <a:custGeom>
              <a:avLst/>
              <a:gdLst/>
              <a:ahLst/>
              <a:cxnLst/>
              <a:rect l="l" t="t" r="r" b="b"/>
              <a:pathLst>
                <a:path w="7928" h="10370" extrusionOk="0">
                  <a:moveTo>
                    <a:pt x="4282" y="0"/>
                  </a:moveTo>
                  <a:cubicBezTo>
                    <a:pt x="3871" y="0"/>
                    <a:pt x="3460" y="64"/>
                    <a:pt x="3078" y="191"/>
                  </a:cubicBezTo>
                  <a:cubicBezTo>
                    <a:pt x="2040" y="549"/>
                    <a:pt x="1342" y="1534"/>
                    <a:pt x="752" y="2464"/>
                  </a:cubicBezTo>
                  <a:cubicBezTo>
                    <a:pt x="519" y="2804"/>
                    <a:pt x="322" y="3198"/>
                    <a:pt x="215" y="3592"/>
                  </a:cubicBezTo>
                  <a:cubicBezTo>
                    <a:pt x="0" y="4594"/>
                    <a:pt x="644" y="5632"/>
                    <a:pt x="1521" y="6168"/>
                  </a:cubicBezTo>
                  <a:cubicBezTo>
                    <a:pt x="1915" y="6401"/>
                    <a:pt x="2362" y="6580"/>
                    <a:pt x="2720" y="6866"/>
                  </a:cubicBezTo>
                  <a:cubicBezTo>
                    <a:pt x="2881" y="7009"/>
                    <a:pt x="3006" y="7171"/>
                    <a:pt x="3096" y="7349"/>
                  </a:cubicBezTo>
                  <a:lnTo>
                    <a:pt x="3024" y="7349"/>
                  </a:lnTo>
                  <a:lnTo>
                    <a:pt x="2666" y="9694"/>
                  </a:lnTo>
                  <a:lnTo>
                    <a:pt x="3006" y="9765"/>
                  </a:lnTo>
                  <a:cubicBezTo>
                    <a:pt x="3006" y="9765"/>
                    <a:pt x="4452" y="10369"/>
                    <a:pt x="5221" y="10369"/>
                  </a:cubicBezTo>
                  <a:cubicBezTo>
                    <a:pt x="5568" y="10369"/>
                    <a:pt x="5777" y="10246"/>
                    <a:pt x="5655" y="9891"/>
                  </a:cubicBezTo>
                  <a:cubicBezTo>
                    <a:pt x="5512" y="9425"/>
                    <a:pt x="5494" y="8942"/>
                    <a:pt x="5637" y="8495"/>
                  </a:cubicBezTo>
                  <a:cubicBezTo>
                    <a:pt x="5744" y="8119"/>
                    <a:pt x="5923" y="7779"/>
                    <a:pt x="6174" y="7493"/>
                  </a:cubicBezTo>
                  <a:cubicBezTo>
                    <a:pt x="6621" y="7457"/>
                    <a:pt x="7051" y="7349"/>
                    <a:pt x="7462" y="7171"/>
                  </a:cubicBezTo>
                  <a:cubicBezTo>
                    <a:pt x="7605" y="7117"/>
                    <a:pt x="7749" y="7009"/>
                    <a:pt x="7838" y="6884"/>
                  </a:cubicBezTo>
                  <a:cubicBezTo>
                    <a:pt x="7910" y="6741"/>
                    <a:pt x="7928" y="6562"/>
                    <a:pt x="7892" y="6419"/>
                  </a:cubicBezTo>
                  <a:cubicBezTo>
                    <a:pt x="7409" y="4647"/>
                    <a:pt x="7623" y="2697"/>
                    <a:pt x="7069" y="1516"/>
                  </a:cubicBezTo>
                  <a:cubicBezTo>
                    <a:pt x="6581" y="501"/>
                    <a:pt x="5433" y="0"/>
                    <a:pt x="42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2476513" y="1280947"/>
              <a:ext cx="113739" cy="195865"/>
            </a:xfrm>
            <a:custGeom>
              <a:avLst/>
              <a:gdLst/>
              <a:ahLst/>
              <a:cxnLst/>
              <a:rect l="l" t="t" r="r" b="b"/>
              <a:pathLst>
                <a:path w="1414" h="2435" extrusionOk="0">
                  <a:moveTo>
                    <a:pt x="269" y="1"/>
                  </a:moveTo>
                  <a:cubicBezTo>
                    <a:pt x="179" y="108"/>
                    <a:pt x="90" y="233"/>
                    <a:pt x="0" y="359"/>
                  </a:cubicBezTo>
                  <a:lnTo>
                    <a:pt x="90" y="1754"/>
                  </a:lnTo>
                  <a:lnTo>
                    <a:pt x="519" y="2434"/>
                  </a:lnTo>
                  <a:cubicBezTo>
                    <a:pt x="716" y="2220"/>
                    <a:pt x="1414" y="2255"/>
                    <a:pt x="1378" y="1844"/>
                  </a:cubicBezTo>
                  <a:cubicBezTo>
                    <a:pt x="1342" y="1432"/>
                    <a:pt x="483" y="1915"/>
                    <a:pt x="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2377172" y="1337093"/>
              <a:ext cx="86470" cy="66844"/>
            </a:xfrm>
            <a:custGeom>
              <a:avLst/>
              <a:gdLst/>
              <a:ahLst/>
              <a:cxnLst/>
              <a:rect l="l" t="t" r="r" b="b"/>
              <a:pathLst>
                <a:path w="1075" h="831" extrusionOk="0">
                  <a:moveTo>
                    <a:pt x="1003" y="1"/>
                  </a:moveTo>
                  <a:cubicBezTo>
                    <a:pt x="752" y="54"/>
                    <a:pt x="537" y="162"/>
                    <a:pt x="358" y="341"/>
                  </a:cubicBezTo>
                  <a:cubicBezTo>
                    <a:pt x="287" y="412"/>
                    <a:pt x="215" y="484"/>
                    <a:pt x="144" y="555"/>
                  </a:cubicBezTo>
                  <a:lnTo>
                    <a:pt x="0" y="752"/>
                  </a:lnTo>
                  <a:lnTo>
                    <a:pt x="0" y="752"/>
                  </a:lnTo>
                  <a:lnTo>
                    <a:pt x="18" y="734"/>
                  </a:lnTo>
                  <a:cubicBezTo>
                    <a:pt x="222" y="799"/>
                    <a:pt x="439" y="831"/>
                    <a:pt x="654" y="831"/>
                  </a:cubicBezTo>
                  <a:cubicBezTo>
                    <a:pt x="796" y="831"/>
                    <a:pt x="938" y="817"/>
                    <a:pt x="1074" y="788"/>
                  </a:cubicBezTo>
                  <a:cubicBezTo>
                    <a:pt x="1038" y="520"/>
                    <a:pt x="1003" y="269"/>
                    <a:pt x="1003" y="1"/>
                  </a:cubicBezTo>
                  <a:close/>
                </a:path>
              </a:pathLst>
            </a:custGeom>
            <a:solidFill>
              <a:srgbClr val="F7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2430422" y="1339988"/>
              <a:ext cx="36036" cy="53008"/>
            </a:xfrm>
            <a:custGeom>
              <a:avLst/>
              <a:gdLst/>
              <a:ahLst/>
              <a:cxnLst/>
              <a:rect l="l" t="t" r="r" b="b"/>
              <a:pathLst>
                <a:path w="448" h="659" extrusionOk="0">
                  <a:moveTo>
                    <a:pt x="358" y="0"/>
                  </a:moveTo>
                  <a:cubicBezTo>
                    <a:pt x="269" y="0"/>
                    <a:pt x="197" y="0"/>
                    <a:pt x="108" y="18"/>
                  </a:cubicBezTo>
                  <a:cubicBezTo>
                    <a:pt x="72" y="233"/>
                    <a:pt x="1" y="519"/>
                    <a:pt x="269" y="645"/>
                  </a:cubicBezTo>
                  <a:cubicBezTo>
                    <a:pt x="283" y="654"/>
                    <a:pt x="300" y="659"/>
                    <a:pt x="318" y="659"/>
                  </a:cubicBezTo>
                  <a:cubicBezTo>
                    <a:pt x="365" y="659"/>
                    <a:pt x="417" y="625"/>
                    <a:pt x="430" y="573"/>
                  </a:cubicBezTo>
                  <a:cubicBezTo>
                    <a:pt x="448" y="376"/>
                    <a:pt x="430" y="197"/>
                    <a:pt x="376" y="18"/>
                  </a:cubicBezTo>
                  <a:cubicBezTo>
                    <a:pt x="376" y="0"/>
                    <a:pt x="376"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2371863" y="1390181"/>
              <a:ext cx="98938" cy="18098"/>
            </a:xfrm>
            <a:custGeom>
              <a:avLst/>
              <a:gdLst/>
              <a:ahLst/>
              <a:cxnLst/>
              <a:rect l="l" t="t" r="r" b="b"/>
              <a:pathLst>
                <a:path w="1230" h="225" extrusionOk="0">
                  <a:moveTo>
                    <a:pt x="87" y="1"/>
                  </a:moveTo>
                  <a:cubicBezTo>
                    <a:pt x="26" y="1"/>
                    <a:pt x="0" y="95"/>
                    <a:pt x="66" y="128"/>
                  </a:cubicBezTo>
                  <a:cubicBezTo>
                    <a:pt x="281" y="192"/>
                    <a:pt x="502" y="225"/>
                    <a:pt x="722" y="225"/>
                  </a:cubicBezTo>
                  <a:cubicBezTo>
                    <a:pt x="869" y="225"/>
                    <a:pt x="1015" y="210"/>
                    <a:pt x="1158" y="182"/>
                  </a:cubicBezTo>
                  <a:cubicBezTo>
                    <a:pt x="1230" y="164"/>
                    <a:pt x="1212" y="56"/>
                    <a:pt x="1122" y="56"/>
                  </a:cubicBezTo>
                  <a:cubicBezTo>
                    <a:pt x="986" y="85"/>
                    <a:pt x="847" y="99"/>
                    <a:pt x="709" y="99"/>
                  </a:cubicBezTo>
                  <a:cubicBezTo>
                    <a:pt x="502" y="99"/>
                    <a:pt x="295" y="67"/>
                    <a:pt x="102" y="3"/>
                  </a:cubicBezTo>
                  <a:cubicBezTo>
                    <a:pt x="97" y="1"/>
                    <a:pt x="92"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1"/>
            <p:cNvSpPr/>
            <p:nvPr/>
          </p:nvSpPr>
          <p:spPr>
            <a:xfrm>
              <a:off x="2373472" y="1329773"/>
              <a:ext cx="93951" cy="70624"/>
            </a:xfrm>
            <a:custGeom>
              <a:avLst/>
              <a:gdLst/>
              <a:ahLst/>
              <a:cxnLst/>
              <a:rect l="l" t="t" r="r" b="b"/>
              <a:pathLst>
                <a:path w="1168" h="878" extrusionOk="0">
                  <a:moveTo>
                    <a:pt x="1080" y="0"/>
                  </a:moveTo>
                  <a:cubicBezTo>
                    <a:pt x="1076" y="0"/>
                    <a:pt x="1071" y="1"/>
                    <a:pt x="1066" y="2"/>
                  </a:cubicBezTo>
                  <a:cubicBezTo>
                    <a:pt x="852" y="56"/>
                    <a:pt x="673" y="145"/>
                    <a:pt x="512" y="271"/>
                  </a:cubicBezTo>
                  <a:cubicBezTo>
                    <a:pt x="333" y="414"/>
                    <a:pt x="172" y="593"/>
                    <a:pt x="29" y="772"/>
                  </a:cubicBezTo>
                  <a:cubicBezTo>
                    <a:pt x="1" y="814"/>
                    <a:pt x="38" y="878"/>
                    <a:pt x="82" y="878"/>
                  </a:cubicBezTo>
                  <a:cubicBezTo>
                    <a:pt x="94" y="878"/>
                    <a:pt x="106" y="873"/>
                    <a:pt x="118" y="861"/>
                  </a:cubicBezTo>
                  <a:lnTo>
                    <a:pt x="100" y="861"/>
                  </a:lnTo>
                  <a:cubicBezTo>
                    <a:pt x="243" y="682"/>
                    <a:pt x="386" y="521"/>
                    <a:pt x="547" y="378"/>
                  </a:cubicBezTo>
                  <a:cubicBezTo>
                    <a:pt x="709" y="253"/>
                    <a:pt x="888" y="163"/>
                    <a:pt x="1084" y="127"/>
                  </a:cubicBezTo>
                  <a:cubicBezTo>
                    <a:pt x="1168" y="111"/>
                    <a:pt x="1142"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2438787" y="1280304"/>
              <a:ext cx="21959" cy="47378"/>
            </a:xfrm>
            <a:custGeom>
              <a:avLst/>
              <a:gdLst/>
              <a:ahLst/>
              <a:cxnLst/>
              <a:rect l="l" t="t" r="r" b="b"/>
              <a:pathLst>
                <a:path w="273" h="589" extrusionOk="0">
                  <a:moveTo>
                    <a:pt x="70" y="0"/>
                  </a:moveTo>
                  <a:cubicBezTo>
                    <a:pt x="35" y="0"/>
                    <a:pt x="1" y="28"/>
                    <a:pt x="22" y="80"/>
                  </a:cubicBezTo>
                  <a:cubicBezTo>
                    <a:pt x="58" y="223"/>
                    <a:pt x="111" y="385"/>
                    <a:pt x="147" y="546"/>
                  </a:cubicBezTo>
                  <a:cubicBezTo>
                    <a:pt x="147" y="572"/>
                    <a:pt x="166" y="588"/>
                    <a:pt x="191" y="588"/>
                  </a:cubicBezTo>
                  <a:cubicBezTo>
                    <a:pt x="199" y="588"/>
                    <a:pt x="209" y="586"/>
                    <a:pt x="219" y="581"/>
                  </a:cubicBezTo>
                  <a:cubicBezTo>
                    <a:pt x="254" y="581"/>
                    <a:pt x="272" y="546"/>
                    <a:pt x="254" y="510"/>
                  </a:cubicBezTo>
                  <a:cubicBezTo>
                    <a:pt x="219" y="349"/>
                    <a:pt x="183" y="206"/>
                    <a:pt x="129" y="44"/>
                  </a:cubicBezTo>
                  <a:cubicBezTo>
                    <a:pt x="122" y="15"/>
                    <a:pt x="96"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2375242" y="1316983"/>
              <a:ext cx="84057" cy="58961"/>
            </a:xfrm>
            <a:custGeom>
              <a:avLst/>
              <a:gdLst/>
              <a:ahLst/>
              <a:cxnLst/>
              <a:rect l="l" t="t" r="r" b="b"/>
              <a:pathLst>
                <a:path w="1045" h="733" extrusionOk="0">
                  <a:moveTo>
                    <a:pt x="973" y="0"/>
                  </a:moveTo>
                  <a:cubicBezTo>
                    <a:pt x="974" y="0"/>
                    <a:pt x="976" y="0"/>
                    <a:pt x="977" y="0"/>
                  </a:cubicBezTo>
                  <a:lnTo>
                    <a:pt x="977" y="0"/>
                  </a:lnTo>
                  <a:cubicBezTo>
                    <a:pt x="982" y="0"/>
                    <a:pt x="986" y="0"/>
                    <a:pt x="991" y="0"/>
                  </a:cubicBezTo>
                  <a:close/>
                  <a:moveTo>
                    <a:pt x="977" y="0"/>
                  </a:moveTo>
                  <a:cubicBezTo>
                    <a:pt x="876" y="2"/>
                    <a:pt x="790" y="21"/>
                    <a:pt x="704" y="90"/>
                  </a:cubicBezTo>
                  <a:cubicBezTo>
                    <a:pt x="615" y="125"/>
                    <a:pt x="543" y="179"/>
                    <a:pt x="454" y="233"/>
                  </a:cubicBezTo>
                  <a:cubicBezTo>
                    <a:pt x="293" y="340"/>
                    <a:pt x="150" y="465"/>
                    <a:pt x="42" y="626"/>
                  </a:cubicBezTo>
                  <a:cubicBezTo>
                    <a:pt x="0" y="668"/>
                    <a:pt x="46" y="732"/>
                    <a:pt x="85" y="732"/>
                  </a:cubicBezTo>
                  <a:cubicBezTo>
                    <a:pt x="96" y="732"/>
                    <a:pt x="106" y="728"/>
                    <a:pt x="114" y="716"/>
                  </a:cubicBezTo>
                  <a:cubicBezTo>
                    <a:pt x="221" y="573"/>
                    <a:pt x="364" y="447"/>
                    <a:pt x="508" y="340"/>
                  </a:cubicBezTo>
                  <a:cubicBezTo>
                    <a:pt x="579" y="286"/>
                    <a:pt x="651" y="251"/>
                    <a:pt x="722" y="197"/>
                  </a:cubicBezTo>
                  <a:cubicBezTo>
                    <a:pt x="794" y="143"/>
                    <a:pt x="883" y="125"/>
                    <a:pt x="973" y="125"/>
                  </a:cubicBezTo>
                  <a:cubicBezTo>
                    <a:pt x="1009" y="125"/>
                    <a:pt x="1044" y="90"/>
                    <a:pt x="1044" y="54"/>
                  </a:cubicBezTo>
                  <a:cubicBezTo>
                    <a:pt x="1044" y="19"/>
                    <a:pt x="1012" y="2"/>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2338321" y="1423482"/>
              <a:ext cx="99421" cy="88401"/>
            </a:xfrm>
            <a:custGeom>
              <a:avLst/>
              <a:gdLst/>
              <a:ahLst/>
              <a:cxnLst/>
              <a:rect l="l" t="t" r="r" b="b"/>
              <a:pathLst>
                <a:path w="1236" h="1099" extrusionOk="0">
                  <a:moveTo>
                    <a:pt x="662" y="0"/>
                  </a:moveTo>
                  <a:cubicBezTo>
                    <a:pt x="591" y="0"/>
                    <a:pt x="501" y="0"/>
                    <a:pt x="430" y="18"/>
                  </a:cubicBezTo>
                  <a:cubicBezTo>
                    <a:pt x="340" y="54"/>
                    <a:pt x="269" y="126"/>
                    <a:pt x="197" y="197"/>
                  </a:cubicBezTo>
                  <a:cubicBezTo>
                    <a:pt x="90" y="287"/>
                    <a:pt x="18" y="412"/>
                    <a:pt x="0" y="537"/>
                  </a:cubicBezTo>
                  <a:cubicBezTo>
                    <a:pt x="0" y="609"/>
                    <a:pt x="18" y="662"/>
                    <a:pt x="36" y="734"/>
                  </a:cubicBezTo>
                  <a:cubicBezTo>
                    <a:pt x="108" y="913"/>
                    <a:pt x="269" y="1056"/>
                    <a:pt x="466" y="1092"/>
                  </a:cubicBezTo>
                  <a:cubicBezTo>
                    <a:pt x="489" y="1096"/>
                    <a:pt x="515" y="1098"/>
                    <a:pt x="545" y="1098"/>
                  </a:cubicBezTo>
                  <a:cubicBezTo>
                    <a:pt x="766" y="1098"/>
                    <a:pt x="1136" y="972"/>
                    <a:pt x="1199" y="609"/>
                  </a:cubicBezTo>
                  <a:cubicBezTo>
                    <a:pt x="1235" y="412"/>
                    <a:pt x="1163" y="233"/>
                    <a:pt x="1038" y="90"/>
                  </a:cubicBezTo>
                  <a:cubicBezTo>
                    <a:pt x="931" y="36"/>
                    <a:pt x="788" y="0"/>
                    <a:pt x="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2463562" y="1514135"/>
              <a:ext cx="71992" cy="30566"/>
            </a:xfrm>
            <a:custGeom>
              <a:avLst/>
              <a:gdLst/>
              <a:ahLst/>
              <a:cxnLst/>
              <a:rect l="l" t="t" r="r" b="b"/>
              <a:pathLst>
                <a:path w="895" h="380" extrusionOk="0">
                  <a:moveTo>
                    <a:pt x="770" y="1"/>
                  </a:moveTo>
                  <a:lnTo>
                    <a:pt x="770" y="72"/>
                  </a:lnTo>
                  <a:cubicBezTo>
                    <a:pt x="519" y="126"/>
                    <a:pt x="269" y="162"/>
                    <a:pt x="0" y="233"/>
                  </a:cubicBezTo>
                  <a:cubicBezTo>
                    <a:pt x="172" y="327"/>
                    <a:pt x="357" y="380"/>
                    <a:pt x="545" y="380"/>
                  </a:cubicBezTo>
                  <a:cubicBezTo>
                    <a:pt x="572" y="380"/>
                    <a:pt x="599" y="379"/>
                    <a:pt x="626" y="377"/>
                  </a:cubicBezTo>
                  <a:cubicBezTo>
                    <a:pt x="698" y="377"/>
                    <a:pt x="788" y="359"/>
                    <a:pt x="859" y="305"/>
                  </a:cubicBezTo>
                  <a:cubicBezTo>
                    <a:pt x="877" y="287"/>
                    <a:pt x="895" y="251"/>
                    <a:pt x="895" y="215"/>
                  </a:cubicBezTo>
                  <a:cubicBezTo>
                    <a:pt x="895" y="126"/>
                    <a:pt x="859" y="37"/>
                    <a:pt x="7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2467825" y="1490406"/>
              <a:ext cx="62017" cy="40299"/>
            </a:xfrm>
            <a:custGeom>
              <a:avLst/>
              <a:gdLst/>
              <a:ahLst/>
              <a:cxnLst/>
              <a:rect l="l" t="t" r="r" b="b"/>
              <a:pathLst>
                <a:path w="771" h="501" extrusionOk="0">
                  <a:moveTo>
                    <a:pt x="685" y="0"/>
                  </a:moveTo>
                  <a:cubicBezTo>
                    <a:pt x="553" y="0"/>
                    <a:pt x="426" y="64"/>
                    <a:pt x="323" y="153"/>
                  </a:cubicBezTo>
                  <a:cubicBezTo>
                    <a:pt x="216" y="260"/>
                    <a:pt x="144" y="385"/>
                    <a:pt x="37" y="493"/>
                  </a:cubicBezTo>
                  <a:lnTo>
                    <a:pt x="287" y="493"/>
                  </a:lnTo>
                  <a:cubicBezTo>
                    <a:pt x="340" y="466"/>
                    <a:pt x="392" y="450"/>
                    <a:pt x="451" y="450"/>
                  </a:cubicBezTo>
                  <a:cubicBezTo>
                    <a:pt x="473" y="450"/>
                    <a:pt x="496" y="452"/>
                    <a:pt x="520" y="457"/>
                  </a:cubicBezTo>
                  <a:cubicBezTo>
                    <a:pt x="591" y="457"/>
                    <a:pt x="681" y="439"/>
                    <a:pt x="735" y="385"/>
                  </a:cubicBezTo>
                  <a:cubicBezTo>
                    <a:pt x="770" y="349"/>
                    <a:pt x="770" y="296"/>
                    <a:pt x="770" y="260"/>
                  </a:cubicBezTo>
                  <a:lnTo>
                    <a:pt x="770" y="9"/>
                  </a:lnTo>
                  <a:cubicBezTo>
                    <a:pt x="742" y="3"/>
                    <a:pt x="713" y="0"/>
                    <a:pt x="685" y="0"/>
                  </a:cubicBezTo>
                  <a:close/>
                  <a:moveTo>
                    <a:pt x="1" y="493"/>
                  </a:moveTo>
                  <a:cubicBezTo>
                    <a:pt x="1" y="499"/>
                    <a:pt x="5" y="501"/>
                    <a:pt x="10" y="501"/>
                  </a:cubicBezTo>
                  <a:cubicBezTo>
                    <a:pt x="21" y="501"/>
                    <a:pt x="37" y="493"/>
                    <a:pt x="37" y="49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2463562" y="1515342"/>
              <a:ext cx="68774" cy="19064"/>
            </a:xfrm>
            <a:custGeom>
              <a:avLst/>
              <a:gdLst/>
              <a:ahLst/>
              <a:cxnLst/>
              <a:rect l="l" t="t" r="r" b="b"/>
              <a:pathLst>
                <a:path w="855" h="237" extrusionOk="0">
                  <a:moveTo>
                    <a:pt x="819" y="0"/>
                  </a:moveTo>
                  <a:cubicBezTo>
                    <a:pt x="815" y="0"/>
                    <a:pt x="810" y="1"/>
                    <a:pt x="805" y="4"/>
                  </a:cubicBezTo>
                  <a:cubicBezTo>
                    <a:pt x="555" y="93"/>
                    <a:pt x="304" y="147"/>
                    <a:pt x="36" y="165"/>
                  </a:cubicBezTo>
                  <a:cubicBezTo>
                    <a:pt x="0" y="165"/>
                    <a:pt x="0" y="236"/>
                    <a:pt x="36" y="236"/>
                  </a:cubicBezTo>
                  <a:cubicBezTo>
                    <a:pt x="304" y="200"/>
                    <a:pt x="555" y="147"/>
                    <a:pt x="823" y="57"/>
                  </a:cubicBezTo>
                  <a:cubicBezTo>
                    <a:pt x="854" y="42"/>
                    <a:pt x="845" y="0"/>
                    <a:pt x="819" y="0"/>
                  </a:cubicBezTo>
                  <a:close/>
                </a:path>
              </a:pathLst>
            </a:custGeom>
            <a:solidFill>
              <a:srgbClr val="47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2489463" y="1451153"/>
              <a:ext cx="18742" cy="15605"/>
            </a:xfrm>
            <a:custGeom>
              <a:avLst/>
              <a:gdLst/>
              <a:ahLst/>
              <a:cxnLst/>
              <a:rect l="l" t="t" r="r" b="b"/>
              <a:pathLst>
                <a:path w="233" h="194" extrusionOk="0">
                  <a:moveTo>
                    <a:pt x="126" y="50"/>
                  </a:moveTo>
                  <a:lnTo>
                    <a:pt x="126" y="68"/>
                  </a:lnTo>
                  <a:lnTo>
                    <a:pt x="143" y="68"/>
                  </a:lnTo>
                  <a:cubicBezTo>
                    <a:pt x="143" y="68"/>
                    <a:pt x="126" y="50"/>
                    <a:pt x="126" y="50"/>
                  </a:cubicBezTo>
                  <a:close/>
                  <a:moveTo>
                    <a:pt x="47" y="1"/>
                  </a:moveTo>
                  <a:cubicBezTo>
                    <a:pt x="41" y="1"/>
                    <a:pt x="36" y="5"/>
                    <a:pt x="36" y="14"/>
                  </a:cubicBezTo>
                  <a:cubicBezTo>
                    <a:pt x="18" y="14"/>
                    <a:pt x="0" y="32"/>
                    <a:pt x="0" y="50"/>
                  </a:cubicBezTo>
                  <a:lnTo>
                    <a:pt x="0" y="68"/>
                  </a:lnTo>
                  <a:cubicBezTo>
                    <a:pt x="0" y="68"/>
                    <a:pt x="0" y="86"/>
                    <a:pt x="0" y="86"/>
                  </a:cubicBezTo>
                  <a:cubicBezTo>
                    <a:pt x="0" y="104"/>
                    <a:pt x="18" y="122"/>
                    <a:pt x="36" y="139"/>
                  </a:cubicBezTo>
                  <a:cubicBezTo>
                    <a:pt x="54" y="157"/>
                    <a:pt x="54" y="157"/>
                    <a:pt x="72" y="175"/>
                  </a:cubicBezTo>
                  <a:cubicBezTo>
                    <a:pt x="90" y="175"/>
                    <a:pt x="108" y="193"/>
                    <a:pt x="126" y="193"/>
                  </a:cubicBezTo>
                  <a:lnTo>
                    <a:pt x="197" y="193"/>
                  </a:lnTo>
                  <a:cubicBezTo>
                    <a:pt x="215" y="193"/>
                    <a:pt x="233" y="175"/>
                    <a:pt x="233" y="157"/>
                  </a:cubicBezTo>
                  <a:cubicBezTo>
                    <a:pt x="233" y="157"/>
                    <a:pt x="233" y="139"/>
                    <a:pt x="233" y="122"/>
                  </a:cubicBezTo>
                  <a:cubicBezTo>
                    <a:pt x="233" y="104"/>
                    <a:pt x="215" y="86"/>
                    <a:pt x="197" y="86"/>
                  </a:cubicBezTo>
                  <a:cubicBezTo>
                    <a:pt x="188" y="77"/>
                    <a:pt x="179" y="72"/>
                    <a:pt x="172" y="72"/>
                  </a:cubicBezTo>
                  <a:cubicBezTo>
                    <a:pt x="166" y="72"/>
                    <a:pt x="161" y="77"/>
                    <a:pt x="161" y="86"/>
                  </a:cubicBezTo>
                  <a:lnTo>
                    <a:pt x="126" y="68"/>
                  </a:lnTo>
                  <a:cubicBezTo>
                    <a:pt x="126" y="50"/>
                    <a:pt x="108" y="50"/>
                    <a:pt x="108" y="32"/>
                  </a:cubicBezTo>
                  <a:cubicBezTo>
                    <a:pt x="108" y="32"/>
                    <a:pt x="90" y="14"/>
                    <a:pt x="72" y="14"/>
                  </a:cubicBezTo>
                  <a:cubicBezTo>
                    <a:pt x="63" y="5"/>
                    <a:pt x="5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2492359" y="1435307"/>
              <a:ext cx="14398" cy="15605"/>
            </a:xfrm>
            <a:custGeom>
              <a:avLst/>
              <a:gdLst/>
              <a:ahLst/>
              <a:cxnLst/>
              <a:rect l="l" t="t" r="r" b="b"/>
              <a:pathLst>
                <a:path w="179" h="194" extrusionOk="0">
                  <a:moveTo>
                    <a:pt x="119" y="1"/>
                  </a:moveTo>
                  <a:cubicBezTo>
                    <a:pt x="112" y="1"/>
                    <a:pt x="107" y="5"/>
                    <a:pt x="107" y="14"/>
                  </a:cubicBezTo>
                  <a:cubicBezTo>
                    <a:pt x="72" y="14"/>
                    <a:pt x="54" y="32"/>
                    <a:pt x="54" y="50"/>
                  </a:cubicBezTo>
                  <a:cubicBezTo>
                    <a:pt x="36" y="68"/>
                    <a:pt x="18" y="86"/>
                    <a:pt x="0" y="122"/>
                  </a:cubicBezTo>
                  <a:cubicBezTo>
                    <a:pt x="0" y="122"/>
                    <a:pt x="0" y="122"/>
                    <a:pt x="0" y="140"/>
                  </a:cubicBezTo>
                  <a:cubicBezTo>
                    <a:pt x="0" y="140"/>
                    <a:pt x="0" y="158"/>
                    <a:pt x="0" y="158"/>
                  </a:cubicBezTo>
                  <a:cubicBezTo>
                    <a:pt x="18" y="175"/>
                    <a:pt x="18" y="193"/>
                    <a:pt x="36" y="193"/>
                  </a:cubicBezTo>
                  <a:lnTo>
                    <a:pt x="90" y="193"/>
                  </a:lnTo>
                  <a:cubicBezTo>
                    <a:pt x="107" y="193"/>
                    <a:pt x="107" y="175"/>
                    <a:pt x="107" y="175"/>
                  </a:cubicBezTo>
                  <a:lnTo>
                    <a:pt x="90" y="175"/>
                  </a:lnTo>
                  <a:cubicBezTo>
                    <a:pt x="90" y="158"/>
                    <a:pt x="107" y="158"/>
                    <a:pt x="107" y="140"/>
                  </a:cubicBezTo>
                  <a:lnTo>
                    <a:pt x="107" y="158"/>
                  </a:lnTo>
                  <a:cubicBezTo>
                    <a:pt x="125" y="140"/>
                    <a:pt x="143" y="122"/>
                    <a:pt x="161" y="122"/>
                  </a:cubicBezTo>
                  <a:cubicBezTo>
                    <a:pt x="161" y="104"/>
                    <a:pt x="179" y="86"/>
                    <a:pt x="179" y="86"/>
                  </a:cubicBezTo>
                  <a:cubicBezTo>
                    <a:pt x="179" y="68"/>
                    <a:pt x="179" y="50"/>
                    <a:pt x="179" y="32"/>
                  </a:cubicBezTo>
                  <a:cubicBezTo>
                    <a:pt x="179" y="14"/>
                    <a:pt x="161" y="14"/>
                    <a:pt x="143" y="14"/>
                  </a:cubicBezTo>
                  <a:cubicBezTo>
                    <a:pt x="134" y="5"/>
                    <a:pt x="125"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2288530" y="1233006"/>
              <a:ext cx="186615" cy="74887"/>
            </a:xfrm>
            <a:custGeom>
              <a:avLst/>
              <a:gdLst/>
              <a:ahLst/>
              <a:cxnLst/>
              <a:rect l="l" t="t" r="r" b="b"/>
              <a:pathLst>
                <a:path w="2320" h="931" extrusionOk="0">
                  <a:moveTo>
                    <a:pt x="1424" y="0"/>
                  </a:moveTo>
                  <a:cubicBezTo>
                    <a:pt x="1204" y="0"/>
                    <a:pt x="983" y="48"/>
                    <a:pt x="780" y="149"/>
                  </a:cubicBezTo>
                  <a:cubicBezTo>
                    <a:pt x="494" y="328"/>
                    <a:pt x="243" y="579"/>
                    <a:pt x="29" y="847"/>
                  </a:cubicBezTo>
                  <a:cubicBezTo>
                    <a:pt x="1" y="889"/>
                    <a:pt x="38" y="930"/>
                    <a:pt x="81" y="930"/>
                  </a:cubicBezTo>
                  <a:cubicBezTo>
                    <a:pt x="93" y="930"/>
                    <a:pt x="106" y="927"/>
                    <a:pt x="118" y="919"/>
                  </a:cubicBezTo>
                  <a:cubicBezTo>
                    <a:pt x="501" y="645"/>
                    <a:pt x="1041" y="393"/>
                    <a:pt x="1546" y="393"/>
                  </a:cubicBezTo>
                  <a:cubicBezTo>
                    <a:pt x="1701" y="393"/>
                    <a:pt x="1854" y="417"/>
                    <a:pt x="1997" y="471"/>
                  </a:cubicBezTo>
                  <a:cubicBezTo>
                    <a:pt x="2006" y="480"/>
                    <a:pt x="2015" y="485"/>
                    <a:pt x="2024" y="485"/>
                  </a:cubicBezTo>
                  <a:cubicBezTo>
                    <a:pt x="2033" y="485"/>
                    <a:pt x="2042" y="480"/>
                    <a:pt x="2051" y="471"/>
                  </a:cubicBezTo>
                  <a:lnTo>
                    <a:pt x="2087" y="471"/>
                  </a:lnTo>
                  <a:cubicBezTo>
                    <a:pt x="2212" y="436"/>
                    <a:pt x="2319" y="328"/>
                    <a:pt x="2248" y="185"/>
                  </a:cubicBezTo>
                  <a:cubicBezTo>
                    <a:pt x="2176" y="24"/>
                    <a:pt x="1836" y="24"/>
                    <a:pt x="1693" y="24"/>
                  </a:cubicBezTo>
                  <a:cubicBezTo>
                    <a:pt x="1604" y="8"/>
                    <a:pt x="1514" y="0"/>
                    <a:pt x="1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1516730" y="1174207"/>
              <a:ext cx="483349" cy="622184"/>
            </a:xfrm>
            <a:custGeom>
              <a:avLst/>
              <a:gdLst/>
              <a:ahLst/>
              <a:cxnLst/>
              <a:rect l="l" t="t" r="r" b="b"/>
              <a:pathLst>
                <a:path w="6009" h="7735" extrusionOk="0">
                  <a:moveTo>
                    <a:pt x="3026" y="1"/>
                  </a:moveTo>
                  <a:cubicBezTo>
                    <a:pt x="1878" y="1"/>
                    <a:pt x="775" y="711"/>
                    <a:pt x="372" y="1882"/>
                  </a:cubicBezTo>
                  <a:cubicBezTo>
                    <a:pt x="300" y="2079"/>
                    <a:pt x="300" y="2312"/>
                    <a:pt x="372" y="2509"/>
                  </a:cubicBezTo>
                  <a:cubicBezTo>
                    <a:pt x="437" y="2628"/>
                    <a:pt x="573" y="2701"/>
                    <a:pt x="699" y="2701"/>
                  </a:cubicBezTo>
                  <a:cubicBezTo>
                    <a:pt x="763" y="2701"/>
                    <a:pt x="825" y="2681"/>
                    <a:pt x="873" y="2639"/>
                  </a:cubicBezTo>
                  <a:lnTo>
                    <a:pt x="873" y="2639"/>
                  </a:lnTo>
                  <a:cubicBezTo>
                    <a:pt x="238" y="3369"/>
                    <a:pt x="1" y="4370"/>
                    <a:pt x="247" y="5318"/>
                  </a:cubicBezTo>
                  <a:cubicBezTo>
                    <a:pt x="515" y="6267"/>
                    <a:pt x="1124" y="7072"/>
                    <a:pt x="1965" y="7591"/>
                  </a:cubicBezTo>
                  <a:cubicBezTo>
                    <a:pt x="2072" y="7680"/>
                    <a:pt x="2197" y="7734"/>
                    <a:pt x="2340" y="7734"/>
                  </a:cubicBezTo>
                  <a:cubicBezTo>
                    <a:pt x="2484" y="7734"/>
                    <a:pt x="2591" y="7627"/>
                    <a:pt x="2591" y="7484"/>
                  </a:cubicBezTo>
                  <a:cubicBezTo>
                    <a:pt x="2591" y="7502"/>
                    <a:pt x="2591" y="7519"/>
                    <a:pt x="2591" y="7537"/>
                  </a:cubicBezTo>
                  <a:cubicBezTo>
                    <a:pt x="2716" y="7179"/>
                    <a:pt x="2734" y="6804"/>
                    <a:pt x="2663" y="6446"/>
                  </a:cubicBezTo>
                  <a:cubicBezTo>
                    <a:pt x="2649" y="6337"/>
                    <a:pt x="2728" y="6259"/>
                    <a:pt x="2814" y="6259"/>
                  </a:cubicBezTo>
                  <a:cubicBezTo>
                    <a:pt x="2841" y="6259"/>
                    <a:pt x="2869" y="6267"/>
                    <a:pt x="2895" y="6285"/>
                  </a:cubicBezTo>
                  <a:cubicBezTo>
                    <a:pt x="3106" y="6401"/>
                    <a:pt x="3590" y="6616"/>
                    <a:pt x="3920" y="6616"/>
                  </a:cubicBezTo>
                  <a:cubicBezTo>
                    <a:pt x="4149" y="6616"/>
                    <a:pt x="4303" y="6511"/>
                    <a:pt x="4237" y="6195"/>
                  </a:cubicBezTo>
                  <a:cubicBezTo>
                    <a:pt x="4213" y="6052"/>
                    <a:pt x="4325" y="5972"/>
                    <a:pt x="4439" y="5972"/>
                  </a:cubicBezTo>
                  <a:cubicBezTo>
                    <a:pt x="4496" y="5972"/>
                    <a:pt x="4553" y="5992"/>
                    <a:pt x="4595" y="6034"/>
                  </a:cubicBezTo>
                  <a:cubicBezTo>
                    <a:pt x="4782" y="6230"/>
                    <a:pt x="5012" y="6343"/>
                    <a:pt x="5238" y="6343"/>
                  </a:cubicBezTo>
                  <a:cubicBezTo>
                    <a:pt x="5446" y="6343"/>
                    <a:pt x="5649" y="6248"/>
                    <a:pt x="5812" y="6034"/>
                  </a:cubicBezTo>
                  <a:cubicBezTo>
                    <a:pt x="5991" y="5855"/>
                    <a:pt x="6009" y="5569"/>
                    <a:pt x="5848" y="5354"/>
                  </a:cubicBezTo>
                  <a:cubicBezTo>
                    <a:pt x="5508" y="5032"/>
                    <a:pt x="5150" y="4728"/>
                    <a:pt x="4810" y="4388"/>
                  </a:cubicBezTo>
                  <a:cubicBezTo>
                    <a:pt x="4380" y="4012"/>
                    <a:pt x="4094" y="3493"/>
                    <a:pt x="3969" y="2938"/>
                  </a:cubicBezTo>
                  <a:cubicBezTo>
                    <a:pt x="3897" y="2384"/>
                    <a:pt x="4166" y="1739"/>
                    <a:pt x="4703" y="1560"/>
                  </a:cubicBezTo>
                  <a:lnTo>
                    <a:pt x="4452" y="397"/>
                  </a:lnTo>
                  <a:cubicBezTo>
                    <a:pt x="4001" y="127"/>
                    <a:pt x="3510" y="1"/>
                    <a:pt x="3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1821508" y="1168093"/>
              <a:ext cx="139720" cy="170527"/>
            </a:xfrm>
            <a:custGeom>
              <a:avLst/>
              <a:gdLst/>
              <a:ahLst/>
              <a:cxnLst/>
              <a:rect l="l" t="t" r="r" b="b"/>
              <a:pathLst>
                <a:path w="1737" h="2120" extrusionOk="0">
                  <a:moveTo>
                    <a:pt x="928" y="1"/>
                  </a:moveTo>
                  <a:cubicBezTo>
                    <a:pt x="846" y="1"/>
                    <a:pt x="763" y="15"/>
                    <a:pt x="681" y="44"/>
                  </a:cubicBezTo>
                  <a:cubicBezTo>
                    <a:pt x="538" y="79"/>
                    <a:pt x="395" y="151"/>
                    <a:pt x="287" y="258"/>
                  </a:cubicBezTo>
                  <a:cubicBezTo>
                    <a:pt x="72" y="509"/>
                    <a:pt x="1" y="849"/>
                    <a:pt x="90" y="1171"/>
                  </a:cubicBezTo>
                  <a:cubicBezTo>
                    <a:pt x="126" y="1404"/>
                    <a:pt x="216" y="1618"/>
                    <a:pt x="341" y="1815"/>
                  </a:cubicBezTo>
                  <a:cubicBezTo>
                    <a:pt x="484" y="2012"/>
                    <a:pt x="717" y="2120"/>
                    <a:pt x="949" y="2120"/>
                  </a:cubicBezTo>
                  <a:lnTo>
                    <a:pt x="1343" y="1923"/>
                  </a:lnTo>
                  <a:cubicBezTo>
                    <a:pt x="1558" y="1833"/>
                    <a:pt x="1701" y="1618"/>
                    <a:pt x="1719" y="1386"/>
                  </a:cubicBezTo>
                  <a:cubicBezTo>
                    <a:pt x="1737" y="1153"/>
                    <a:pt x="1719" y="921"/>
                    <a:pt x="1647" y="706"/>
                  </a:cubicBezTo>
                  <a:cubicBezTo>
                    <a:pt x="1611" y="509"/>
                    <a:pt x="1540" y="312"/>
                    <a:pt x="1397" y="169"/>
                  </a:cubicBezTo>
                  <a:cubicBezTo>
                    <a:pt x="1264" y="60"/>
                    <a:pt x="1099"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1881998" y="1000140"/>
              <a:ext cx="640604" cy="626367"/>
            </a:xfrm>
            <a:custGeom>
              <a:avLst/>
              <a:gdLst/>
              <a:ahLst/>
              <a:cxnLst/>
              <a:rect l="l" t="t" r="r" b="b"/>
              <a:pathLst>
                <a:path w="7964" h="7787" extrusionOk="0">
                  <a:moveTo>
                    <a:pt x="6843" y="0"/>
                  </a:moveTo>
                  <a:cubicBezTo>
                    <a:pt x="6071" y="0"/>
                    <a:pt x="5378" y="470"/>
                    <a:pt x="4617" y="539"/>
                  </a:cubicBezTo>
                  <a:cubicBezTo>
                    <a:pt x="4295" y="539"/>
                    <a:pt x="3991" y="539"/>
                    <a:pt x="3687" y="503"/>
                  </a:cubicBezTo>
                  <a:cubicBezTo>
                    <a:pt x="3603" y="498"/>
                    <a:pt x="3518" y="495"/>
                    <a:pt x="3434" y="495"/>
                  </a:cubicBezTo>
                  <a:cubicBezTo>
                    <a:pt x="2678" y="495"/>
                    <a:pt x="1935" y="711"/>
                    <a:pt x="1307" y="1130"/>
                  </a:cubicBezTo>
                  <a:cubicBezTo>
                    <a:pt x="627" y="1631"/>
                    <a:pt x="197" y="2490"/>
                    <a:pt x="376" y="3313"/>
                  </a:cubicBezTo>
                  <a:cubicBezTo>
                    <a:pt x="412" y="3402"/>
                    <a:pt x="430" y="3492"/>
                    <a:pt x="430" y="3581"/>
                  </a:cubicBezTo>
                  <a:cubicBezTo>
                    <a:pt x="412" y="3653"/>
                    <a:pt x="376" y="3724"/>
                    <a:pt x="341" y="3796"/>
                  </a:cubicBezTo>
                  <a:cubicBezTo>
                    <a:pt x="108" y="4208"/>
                    <a:pt x="0" y="4673"/>
                    <a:pt x="18" y="5156"/>
                  </a:cubicBezTo>
                  <a:cubicBezTo>
                    <a:pt x="72" y="5621"/>
                    <a:pt x="323" y="6051"/>
                    <a:pt x="698" y="6355"/>
                  </a:cubicBezTo>
                  <a:cubicBezTo>
                    <a:pt x="1074" y="6641"/>
                    <a:pt x="1504" y="6874"/>
                    <a:pt x="1951" y="7035"/>
                  </a:cubicBezTo>
                  <a:cubicBezTo>
                    <a:pt x="2452" y="7214"/>
                    <a:pt x="3007" y="7375"/>
                    <a:pt x="3329" y="7787"/>
                  </a:cubicBezTo>
                  <a:cubicBezTo>
                    <a:pt x="3418" y="6588"/>
                    <a:pt x="3651" y="5406"/>
                    <a:pt x="4027" y="4261"/>
                  </a:cubicBezTo>
                  <a:cubicBezTo>
                    <a:pt x="4116" y="3993"/>
                    <a:pt x="4242" y="3742"/>
                    <a:pt x="4385" y="3510"/>
                  </a:cubicBezTo>
                  <a:cubicBezTo>
                    <a:pt x="4564" y="3223"/>
                    <a:pt x="4796" y="2955"/>
                    <a:pt x="5047" y="2740"/>
                  </a:cubicBezTo>
                  <a:lnTo>
                    <a:pt x="5351" y="2150"/>
                  </a:lnTo>
                  <a:cubicBezTo>
                    <a:pt x="5548" y="1953"/>
                    <a:pt x="5816" y="1845"/>
                    <a:pt x="6085" y="1827"/>
                  </a:cubicBezTo>
                  <a:cubicBezTo>
                    <a:pt x="6131" y="1824"/>
                    <a:pt x="6176" y="1822"/>
                    <a:pt x="6221" y="1822"/>
                  </a:cubicBezTo>
                  <a:cubicBezTo>
                    <a:pt x="6397" y="1822"/>
                    <a:pt x="6557" y="1845"/>
                    <a:pt x="6729" y="1845"/>
                  </a:cubicBezTo>
                  <a:cubicBezTo>
                    <a:pt x="6748" y="1846"/>
                    <a:pt x="6767" y="1847"/>
                    <a:pt x="6786" y="1847"/>
                  </a:cubicBezTo>
                  <a:cubicBezTo>
                    <a:pt x="7141" y="1847"/>
                    <a:pt x="7475" y="1687"/>
                    <a:pt x="7713" y="1398"/>
                  </a:cubicBezTo>
                  <a:cubicBezTo>
                    <a:pt x="7946" y="1094"/>
                    <a:pt x="7964" y="682"/>
                    <a:pt x="7749" y="360"/>
                  </a:cubicBezTo>
                  <a:cubicBezTo>
                    <a:pt x="7534" y="127"/>
                    <a:pt x="7230" y="2"/>
                    <a:pt x="6926" y="2"/>
                  </a:cubicBezTo>
                  <a:cubicBezTo>
                    <a:pt x="6898" y="1"/>
                    <a:pt x="6871" y="0"/>
                    <a:pt x="68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2109395" y="1368383"/>
              <a:ext cx="103764" cy="127413"/>
            </a:xfrm>
            <a:custGeom>
              <a:avLst/>
              <a:gdLst/>
              <a:ahLst/>
              <a:cxnLst/>
              <a:rect l="l" t="t" r="r" b="b"/>
              <a:pathLst>
                <a:path w="1290" h="1584" extrusionOk="0">
                  <a:moveTo>
                    <a:pt x="672" y="1"/>
                  </a:moveTo>
                  <a:cubicBezTo>
                    <a:pt x="551" y="1"/>
                    <a:pt x="430" y="32"/>
                    <a:pt x="323" y="95"/>
                  </a:cubicBezTo>
                  <a:cubicBezTo>
                    <a:pt x="126" y="238"/>
                    <a:pt x="1" y="471"/>
                    <a:pt x="1" y="721"/>
                  </a:cubicBezTo>
                  <a:cubicBezTo>
                    <a:pt x="1" y="972"/>
                    <a:pt x="126" y="1204"/>
                    <a:pt x="323" y="1347"/>
                  </a:cubicBezTo>
                  <a:cubicBezTo>
                    <a:pt x="413" y="1401"/>
                    <a:pt x="502" y="1455"/>
                    <a:pt x="591" y="1491"/>
                  </a:cubicBezTo>
                  <a:cubicBezTo>
                    <a:pt x="713" y="1552"/>
                    <a:pt x="847" y="1584"/>
                    <a:pt x="982" y="1584"/>
                  </a:cubicBezTo>
                  <a:cubicBezTo>
                    <a:pt x="1085" y="1584"/>
                    <a:pt x="1189" y="1565"/>
                    <a:pt x="1289" y="1526"/>
                  </a:cubicBezTo>
                  <a:lnTo>
                    <a:pt x="1021" y="95"/>
                  </a:lnTo>
                  <a:cubicBezTo>
                    <a:pt x="914" y="32"/>
                    <a:pt x="793"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2146879" y="1167209"/>
              <a:ext cx="167069" cy="279359"/>
            </a:xfrm>
            <a:custGeom>
              <a:avLst/>
              <a:gdLst/>
              <a:ahLst/>
              <a:cxnLst/>
              <a:rect l="l" t="t" r="r" b="b"/>
              <a:pathLst>
                <a:path w="2077" h="3473" extrusionOk="0">
                  <a:moveTo>
                    <a:pt x="2040" y="1"/>
                  </a:moveTo>
                  <a:lnTo>
                    <a:pt x="0" y="1665"/>
                  </a:lnTo>
                  <a:cubicBezTo>
                    <a:pt x="18" y="2059"/>
                    <a:pt x="90" y="2453"/>
                    <a:pt x="215" y="2828"/>
                  </a:cubicBezTo>
                  <a:cubicBezTo>
                    <a:pt x="269" y="3061"/>
                    <a:pt x="394" y="3258"/>
                    <a:pt x="555" y="3419"/>
                  </a:cubicBezTo>
                  <a:cubicBezTo>
                    <a:pt x="591" y="3455"/>
                    <a:pt x="644" y="3473"/>
                    <a:pt x="698" y="3473"/>
                  </a:cubicBezTo>
                  <a:cubicBezTo>
                    <a:pt x="752" y="3455"/>
                    <a:pt x="788" y="3437"/>
                    <a:pt x="823" y="3401"/>
                  </a:cubicBezTo>
                  <a:cubicBezTo>
                    <a:pt x="1253" y="2989"/>
                    <a:pt x="1360" y="2327"/>
                    <a:pt x="1271" y="1737"/>
                  </a:cubicBezTo>
                  <a:cubicBezTo>
                    <a:pt x="1253" y="1665"/>
                    <a:pt x="1253" y="1612"/>
                    <a:pt x="1271" y="1540"/>
                  </a:cubicBezTo>
                  <a:cubicBezTo>
                    <a:pt x="1289" y="1486"/>
                    <a:pt x="1324" y="1450"/>
                    <a:pt x="1360" y="1415"/>
                  </a:cubicBezTo>
                  <a:cubicBezTo>
                    <a:pt x="1611" y="1146"/>
                    <a:pt x="1808" y="842"/>
                    <a:pt x="1969" y="520"/>
                  </a:cubicBezTo>
                  <a:cubicBezTo>
                    <a:pt x="2040" y="359"/>
                    <a:pt x="2076" y="180"/>
                    <a:pt x="2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1725064" y="3117657"/>
              <a:ext cx="593146" cy="1541263"/>
            </a:xfrm>
            <a:custGeom>
              <a:avLst/>
              <a:gdLst/>
              <a:ahLst/>
              <a:cxnLst/>
              <a:rect l="l" t="t" r="r" b="b"/>
              <a:pathLst>
                <a:path w="7374" h="19161" extrusionOk="0">
                  <a:moveTo>
                    <a:pt x="3777" y="1"/>
                  </a:moveTo>
                  <a:cubicBezTo>
                    <a:pt x="2972" y="6228"/>
                    <a:pt x="1808" y="12420"/>
                    <a:pt x="269" y="18522"/>
                  </a:cubicBezTo>
                  <a:cubicBezTo>
                    <a:pt x="269" y="18522"/>
                    <a:pt x="1" y="19059"/>
                    <a:pt x="448" y="19131"/>
                  </a:cubicBezTo>
                  <a:cubicBezTo>
                    <a:pt x="710" y="19152"/>
                    <a:pt x="966" y="19160"/>
                    <a:pt x="1220" y="19160"/>
                  </a:cubicBezTo>
                  <a:cubicBezTo>
                    <a:pt x="1399" y="19160"/>
                    <a:pt x="1577" y="19156"/>
                    <a:pt x="1755" y="19149"/>
                  </a:cubicBezTo>
                  <a:cubicBezTo>
                    <a:pt x="1786" y="19153"/>
                    <a:pt x="1816" y="19155"/>
                    <a:pt x="1846" y="19155"/>
                  </a:cubicBezTo>
                  <a:cubicBezTo>
                    <a:pt x="1934" y="19155"/>
                    <a:pt x="2014" y="19135"/>
                    <a:pt x="2095" y="19095"/>
                  </a:cubicBezTo>
                  <a:cubicBezTo>
                    <a:pt x="2148" y="19041"/>
                    <a:pt x="2202" y="18970"/>
                    <a:pt x="2256" y="18898"/>
                  </a:cubicBezTo>
                  <a:cubicBezTo>
                    <a:pt x="3186" y="17968"/>
                    <a:pt x="5029" y="15391"/>
                    <a:pt x="5029" y="15391"/>
                  </a:cubicBezTo>
                  <a:lnTo>
                    <a:pt x="7374" y="3061"/>
                  </a:lnTo>
                  <a:lnTo>
                    <a:pt x="3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1979890" y="2471342"/>
              <a:ext cx="719755" cy="2192646"/>
            </a:xfrm>
            <a:custGeom>
              <a:avLst/>
              <a:gdLst/>
              <a:ahLst/>
              <a:cxnLst/>
              <a:rect l="l" t="t" r="r" b="b"/>
              <a:pathLst>
                <a:path w="8948" h="27259" extrusionOk="0">
                  <a:moveTo>
                    <a:pt x="6639" y="1"/>
                  </a:moveTo>
                  <a:lnTo>
                    <a:pt x="788" y="216"/>
                  </a:lnTo>
                  <a:cubicBezTo>
                    <a:pt x="734" y="788"/>
                    <a:pt x="680" y="1379"/>
                    <a:pt x="627" y="1952"/>
                  </a:cubicBezTo>
                  <a:cubicBezTo>
                    <a:pt x="215" y="6032"/>
                    <a:pt x="0" y="10147"/>
                    <a:pt x="895" y="14120"/>
                  </a:cubicBezTo>
                  <a:cubicBezTo>
                    <a:pt x="1181" y="15355"/>
                    <a:pt x="1557" y="16554"/>
                    <a:pt x="1629" y="17824"/>
                  </a:cubicBezTo>
                  <a:cubicBezTo>
                    <a:pt x="1683" y="18755"/>
                    <a:pt x="1557" y="19703"/>
                    <a:pt x="1486" y="20652"/>
                  </a:cubicBezTo>
                  <a:cubicBezTo>
                    <a:pt x="1325" y="22781"/>
                    <a:pt x="1504" y="24947"/>
                    <a:pt x="1987" y="27040"/>
                  </a:cubicBezTo>
                  <a:cubicBezTo>
                    <a:pt x="1987" y="27040"/>
                    <a:pt x="1956" y="27259"/>
                    <a:pt x="2228" y="27259"/>
                  </a:cubicBezTo>
                  <a:cubicBezTo>
                    <a:pt x="2247" y="27259"/>
                    <a:pt x="2268" y="27258"/>
                    <a:pt x="2291" y="27255"/>
                  </a:cubicBezTo>
                  <a:cubicBezTo>
                    <a:pt x="2613" y="27237"/>
                    <a:pt x="2935" y="27166"/>
                    <a:pt x="3239" y="27040"/>
                  </a:cubicBezTo>
                  <a:lnTo>
                    <a:pt x="3705" y="27040"/>
                  </a:lnTo>
                  <a:cubicBezTo>
                    <a:pt x="3973" y="27040"/>
                    <a:pt x="4080" y="26700"/>
                    <a:pt x="4080" y="26700"/>
                  </a:cubicBezTo>
                  <a:cubicBezTo>
                    <a:pt x="5870" y="24625"/>
                    <a:pt x="7731" y="22459"/>
                    <a:pt x="8483" y="19811"/>
                  </a:cubicBezTo>
                  <a:cubicBezTo>
                    <a:pt x="8930" y="18200"/>
                    <a:pt x="8948" y="16482"/>
                    <a:pt x="8912" y="14800"/>
                  </a:cubicBezTo>
                  <a:cubicBezTo>
                    <a:pt x="8787" y="10130"/>
                    <a:pt x="8161" y="5477"/>
                    <a:pt x="7015" y="931"/>
                  </a:cubicBezTo>
                  <a:cubicBezTo>
                    <a:pt x="6997" y="842"/>
                    <a:pt x="6979" y="753"/>
                    <a:pt x="6944" y="681"/>
                  </a:cubicBezTo>
                  <a:cubicBezTo>
                    <a:pt x="6908" y="430"/>
                    <a:pt x="6801" y="198"/>
                    <a:pt x="6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2213079" y="1603421"/>
              <a:ext cx="192970" cy="128137"/>
            </a:xfrm>
            <a:custGeom>
              <a:avLst/>
              <a:gdLst/>
              <a:ahLst/>
              <a:cxnLst/>
              <a:rect l="l" t="t" r="r" b="b"/>
              <a:pathLst>
                <a:path w="2399" h="1593" extrusionOk="0">
                  <a:moveTo>
                    <a:pt x="0" y="0"/>
                  </a:moveTo>
                  <a:lnTo>
                    <a:pt x="0" y="0"/>
                  </a:lnTo>
                  <a:cubicBezTo>
                    <a:pt x="36" y="161"/>
                    <a:pt x="108" y="322"/>
                    <a:pt x="179" y="483"/>
                  </a:cubicBezTo>
                  <a:cubicBezTo>
                    <a:pt x="501" y="1092"/>
                    <a:pt x="1092" y="1503"/>
                    <a:pt x="1772" y="1593"/>
                  </a:cubicBezTo>
                  <a:cubicBezTo>
                    <a:pt x="1879" y="1181"/>
                    <a:pt x="2094" y="805"/>
                    <a:pt x="2398" y="501"/>
                  </a:cubicBezTo>
                  <a:lnTo>
                    <a:pt x="1844" y="501"/>
                  </a:lnTo>
                  <a:lnTo>
                    <a:pt x="1575" y="483"/>
                  </a:lnTo>
                  <a:cubicBezTo>
                    <a:pt x="1020" y="430"/>
                    <a:pt x="448" y="340"/>
                    <a:pt x="0"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2030244" y="2471342"/>
              <a:ext cx="509652" cy="159186"/>
            </a:xfrm>
            <a:custGeom>
              <a:avLst/>
              <a:gdLst/>
              <a:ahLst/>
              <a:cxnLst/>
              <a:rect l="l" t="t" r="r" b="b"/>
              <a:pathLst>
                <a:path w="6336" h="1979" extrusionOk="0">
                  <a:moveTo>
                    <a:pt x="6031" y="1"/>
                  </a:moveTo>
                  <a:lnTo>
                    <a:pt x="180" y="216"/>
                  </a:lnTo>
                  <a:cubicBezTo>
                    <a:pt x="108" y="788"/>
                    <a:pt x="54" y="1379"/>
                    <a:pt x="1" y="1952"/>
                  </a:cubicBezTo>
                  <a:cubicBezTo>
                    <a:pt x="274" y="1969"/>
                    <a:pt x="548" y="1978"/>
                    <a:pt x="821" y="1978"/>
                  </a:cubicBezTo>
                  <a:cubicBezTo>
                    <a:pt x="2727" y="1978"/>
                    <a:pt x="4614" y="1542"/>
                    <a:pt x="6336" y="681"/>
                  </a:cubicBezTo>
                  <a:cubicBezTo>
                    <a:pt x="6282" y="430"/>
                    <a:pt x="6175" y="198"/>
                    <a:pt x="603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1981338" y="1791967"/>
              <a:ext cx="593146" cy="740186"/>
            </a:xfrm>
            <a:custGeom>
              <a:avLst/>
              <a:gdLst/>
              <a:ahLst/>
              <a:cxnLst/>
              <a:rect l="l" t="t" r="r" b="b"/>
              <a:pathLst>
                <a:path w="7374" h="9202" extrusionOk="0">
                  <a:moveTo>
                    <a:pt x="1897" y="0"/>
                  </a:moveTo>
                  <a:cubicBezTo>
                    <a:pt x="1325" y="466"/>
                    <a:pt x="859" y="1092"/>
                    <a:pt x="609" y="1808"/>
                  </a:cubicBezTo>
                  <a:cubicBezTo>
                    <a:pt x="519" y="2023"/>
                    <a:pt x="448" y="2237"/>
                    <a:pt x="394" y="2452"/>
                  </a:cubicBezTo>
                  <a:cubicBezTo>
                    <a:pt x="322" y="2685"/>
                    <a:pt x="269" y="2935"/>
                    <a:pt x="233" y="3186"/>
                  </a:cubicBezTo>
                  <a:cubicBezTo>
                    <a:pt x="179" y="3418"/>
                    <a:pt x="161" y="3633"/>
                    <a:pt x="126" y="3866"/>
                  </a:cubicBezTo>
                  <a:cubicBezTo>
                    <a:pt x="126" y="3902"/>
                    <a:pt x="126" y="3937"/>
                    <a:pt x="126" y="3973"/>
                  </a:cubicBezTo>
                  <a:cubicBezTo>
                    <a:pt x="108" y="4081"/>
                    <a:pt x="90" y="4206"/>
                    <a:pt x="90" y="4349"/>
                  </a:cubicBezTo>
                  <a:cubicBezTo>
                    <a:pt x="72" y="4546"/>
                    <a:pt x="54" y="4796"/>
                    <a:pt x="36" y="5011"/>
                  </a:cubicBezTo>
                  <a:cubicBezTo>
                    <a:pt x="18" y="5244"/>
                    <a:pt x="0" y="5476"/>
                    <a:pt x="0" y="5709"/>
                  </a:cubicBezTo>
                  <a:cubicBezTo>
                    <a:pt x="0" y="5924"/>
                    <a:pt x="0" y="6121"/>
                    <a:pt x="0" y="6371"/>
                  </a:cubicBezTo>
                  <a:cubicBezTo>
                    <a:pt x="18" y="6622"/>
                    <a:pt x="36" y="6872"/>
                    <a:pt x="54" y="7123"/>
                  </a:cubicBezTo>
                  <a:cubicBezTo>
                    <a:pt x="72" y="7355"/>
                    <a:pt x="108" y="7570"/>
                    <a:pt x="161" y="7803"/>
                  </a:cubicBezTo>
                  <a:cubicBezTo>
                    <a:pt x="233" y="8179"/>
                    <a:pt x="412" y="8519"/>
                    <a:pt x="680" y="8787"/>
                  </a:cubicBezTo>
                  <a:cubicBezTo>
                    <a:pt x="1073" y="9095"/>
                    <a:pt x="1796" y="9201"/>
                    <a:pt x="2623" y="9201"/>
                  </a:cubicBezTo>
                  <a:cubicBezTo>
                    <a:pt x="4056" y="9201"/>
                    <a:pt x="5801" y="8881"/>
                    <a:pt x="6675" y="8733"/>
                  </a:cubicBezTo>
                  <a:lnTo>
                    <a:pt x="6800" y="8715"/>
                  </a:lnTo>
                  <a:lnTo>
                    <a:pt x="7373" y="8554"/>
                  </a:lnTo>
                  <a:cubicBezTo>
                    <a:pt x="7355" y="8554"/>
                    <a:pt x="7319" y="8429"/>
                    <a:pt x="7230" y="7749"/>
                  </a:cubicBezTo>
                  <a:cubicBezTo>
                    <a:pt x="7212" y="7570"/>
                    <a:pt x="7194" y="7337"/>
                    <a:pt x="7158" y="7069"/>
                  </a:cubicBezTo>
                  <a:lnTo>
                    <a:pt x="7158" y="6997"/>
                  </a:lnTo>
                  <a:lnTo>
                    <a:pt x="7158" y="6962"/>
                  </a:lnTo>
                  <a:cubicBezTo>
                    <a:pt x="7140" y="6783"/>
                    <a:pt x="7123" y="6604"/>
                    <a:pt x="7069" y="6425"/>
                  </a:cubicBezTo>
                  <a:cubicBezTo>
                    <a:pt x="7033" y="6210"/>
                    <a:pt x="6979" y="5995"/>
                    <a:pt x="6926" y="5745"/>
                  </a:cubicBezTo>
                  <a:cubicBezTo>
                    <a:pt x="6872" y="5566"/>
                    <a:pt x="6818" y="5387"/>
                    <a:pt x="6765" y="5172"/>
                  </a:cubicBezTo>
                  <a:cubicBezTo>
                    <a:pt x="6693" y="4975"/>
                    <a:pt x="6621" y="4743"/>
                    <a:pt x="6550" y="4528"/>
                  </a:cubicBezTo>
                  <a:cubicBezTo>
                    <a:pt x="6514" y="4385"/>
                    <a:pt x="6460" y="4224"/>
                    <a:pt x="6407" y="4081"/>
                  </a:cubicBezTo>
                  <a:lnTo>
                    <a:pt x="6317" y="3794"/>
                  </a:lnTo>
                  <a:cubicBezTo>
                    <a:pt x="6264" y="3669"/>
                    <a:pt x="6228" y="3544"/>
                    <a:pt x="6192" y="3436"/>
                  </a:cubicBezTo>
                  <a:cubicBezTo>
                    <a:pt x="6103" y="3186"/>
                    <a:pt x="6013" y="2935"/>
                    <a:pt x="5924" y="2703"/>
                  </a:cubicBezTo>
                  <a:cubicBezTo>
                    <a:pt x="5852" y="2488"/>
                    <a:pt x="5763" y="2273"/>
                    <a:pt x="5691" y="2058"/>
                  </a:cubicBezTo>
                  <a:cubicBezTo>
                    <a:pt x="5351" y="1164"/>
                    <a:pt x="5100" y="537"/>
                    <a:pt x="5100" y="537"/>
                  </a:cubicBezTo>
                  <a:lnTo>
                    <a:pt x="1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1985601" y="2360579"/>
              <a:ext cx="578748" cy="76335"/>
            </a:xfrm>
            <a:custGeom>
              <a:avLst/>
              <a:gdLst/>
              <a:ahLst/>
              <a:cxnLst/>
              <a:rect l="l" t="t" r="r" b="b"/>
              <a:pathLst>
                <a:path w="7195" h="949" extrusionOk="0">
                  <a:moveTo>
                    <a:pt x="7123" y="0"/>
                  </a:moveTo>
                  <a:cubicBezTo>
                    <a:pt x="5998" y="198"/>
                    <a:pt x="4856" y="276"/>
                    <a:pt x="3712" y="276"/>
                  </a:cubicBezTo>
                  <a:cubicBezTo>
                    <a:pt x="2472" y="276"/>
                    <a:pt x="1229" y="184"/>
                    <a:pt x="1" y="54"/>
                  </a:cubicBezTo>
                  <a:lnTo>
                    <a:pt x="1" y="54"/>
                  </a:lnTo>
                  <a:cubicBezTo>
                    <a:pt x="19" y="286"/>
                    <a:pt x="55" y="501"/>
                    <a:pt x="108" y="734"/>
                  </a:cubicBezTo>
                  <a:cubicBezTo>
                    <a:pt x="1322" y="862"/>
                    <a:pt x="2545" y="949"/>
                    <a:pt x="3763" y="949"/>
                  </a:cubicBezTo>
                  <a:cubicBezTo>
                    <a:pt x="4916" y="949"/>
                    <a:pt x="6064" y="871"/>
                    <a:pt x="7195" y="680"/>
                  </a:cubicBezTo>
                  <a:cubicBezTo>
                    <a:pt x="7177" y="501"/>
                    <a:pt x="7141" y="268"/>
                    <a:pt x="7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2538369" y="2255447"/>
              <a:ext cx="1528" cy="7320"/>
            </a:xfrm>
            <a:custGeom>
              <a:avLst/>
              <a:gdLst/>
              <a:ahLst/>
              <a:cxnLst/>
              <a:rect l="l" t="t" r="r" b="b"/>
              <a:pathLst>
                <a:path w="19" h="91" extrusionOk="0">
                  <a:moveTo>
                    <a:pt x="1" y="1"/>
                  </a:moveTo>
                  <a:cubicBezTo>
                    <a:pt x="1" y="25"/>
                    <a:pt x="9" y="48"/>
                    <a:pt x="14" y="67"/>
                  </a:cubicBezTo>
                  <a:lnTo>
                    <a:pt x="14" y="67"/>
                  </a:lnTo>
                  <a:lnTo>
                    <a:pt x="1" y="1"/>
                  </a:lnTo>
                  <a:close/>
                  <a:moveTo>
                    <a:pt x="14" y="67"/>
                  </a:moveTo>
                  <a:lnTo>
                    <a:pt x="19" y="90"/>
                  </a:lnTo>
                  <a:cubicBezTo>
                    <a:pt x="19" y="84"/>
                    <a:pt x="17" y="76"/>
                    <a:pt x="14" y="67"/>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2542713" y="2277085"/>
              <a:ext cx="2976" cy="11583"/>
            </a:xfrm>
            <a:custGeom>
              <a:avLst/>
              <a:gdLst/>
              <a:ahLst/>
              <a:cxnLst/>
              <a:rect l="l" t="t" r="r" b="b"/>
              <a:pathLst>
                <a:path w="37" h="144" extrusionOk="0">
                  <a:moveTo>
                    <a:pt x="0" y="0"/>
                  </a:moveTo>
                  <a:cubicBezTo>
                    <a:pt x="18" y="54"/>
                    <a:pt x="36" y="90"/>
                    <a:pt x="36" y="143"/>
                  </a:cubicBezTo>
                  <a:cubicBezTo>
                    <a:pt x="36" y="90"/>
                    <a:pt x="18" y="54"/>
                    <a:pt x="0" y="0"/>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981338" y="2251184"/>
              <a:ext cx="370013" cy="64109"/>
            </a:xfrm>
            <a:custGeom>
              <a:avLst/>
              <a:gdLst/>
              <a:ahLst/>
              <a:cxnLst/>
              <a:rect l="l" t="t" r="r" b="b"/>
              <a:pathLst>
                <a:path w="4600" h="797" extrusionOk="0">
                  <a:moveTo>
                    <a:pt x="0" y="0"/>
                  </a:moveTo>
                  <a:lnTo>
                    <a:pt x="0" y="662"/>
                  </a:lnTo>
                  <a:cubicBezTo>
                    <a:pt x="790" y="769"/>
                    <a:pt x="1585" y="797"/>
                    <a:pt x="2379" y="797"/>
                  </a:cubicBezTo>
                  <a:cubicBezTo>
                    <a:pt x="3043" y="797"/>
                    <a:pt x="3707" y="778"/>
                    <a:pt x="4367" y="769"/>
                  </a:cubicBezTo>
                  <a:lnTo>
                    <a:pt x="4599" y="769"/>
                  </a:lnTo>
                  <a:cubicBezTo>
                    <a:pt x="4241" y="573"/>
                    <a:pt x="3884" y="376"/>
                    <a:pt x="3526" y="161"/>
                  </a:cubicBezTo>
                  <a:lnTo>
                    <a:pt x="3454" y="107"/>
                  </a:lnTo>
                  <a:cubicBezTo>
                    <a:pt x="3110" y="123"/>
                    <a:pt x="2765" y="132"/>
                    <a:pt x="2419" y="132"/>
                  </a:cubicBezTo>
                  <a:cubicBezTo>
                    <a:pt x="1612" y="132"/>
                    <a:pt x="802" y="8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1984234" y="2140341"/>
              <a:ext cx="210183" cy="73439"/>
            </a:xfrm>
            <a:custGeom>
              <a:avLst/>
              <a:gdLst/>
              <a:ahLst/>
              <a:cxnLst/>
              <a:rect l="l" t="t" r="r" b="b"/>
              <a:pathLst>
                <a:path w="2613" h="913" extrusionOk="0">
                  <a:moveTo>
                    <a:pt x="54" y="0"/>
                  </a:moveTo>
                  <a:cubicBezTo>
                    <a:pt x="36" y="197"/>
                    <a:pt x="18" y="430"/>
                    <a:pt x="0" y="680"/>
                  </a:cubicBezTo>
                  <a:cubicBezTo>
                    <a:pt x="859" y="823"/>
                    <a:pt x="1736" y="895"/>
                    <a:pt x="2613" y="913"/>
                  </a:cubicBezTo>
                  <a:cubicBezTo>
                    <a:pt x="2344" y="716"/>
                    <a:pt x="2094" y="465"/>
                    <a:pt x="1879" y="215"/>
                  </a:cubicBezTo>
                  <a:cubicBezTo>
                    <a:pt x="1271" y="179"/>
                    <a:pt x="662" y="107"/>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2515364" y="2179193"/>
              <a:ext cx="10135" cy="30325"/>
            </a:xfrm>
            <a:custGeom>
              <a:avLst/>
              <a:gdLst/>
              <a:ahLst/>
              <a:cxnLst/>
              <a:rect l="l" t="t" r="r" b="b"/>
              <a:pathLst>
                <a:path w="126" h="377" extrusionOk="0">
                  <a:moveTo>
                    <a:pt x="126" y="376"/>
                  </a:moveTo>
                  <a:cubicBezTo>
                    <a:pt x="90" y="251"/>
                    <a:pt x="36" y="126"/>
                    <a:pt x="0" y="0"/>
                  </a:cubicBezTo>
                  <a:cubicBezTo>
                    <a:pt x="36" y="126"/>
                    <a:pt x="90" y="251"/>
                    <a:pt x="126" y="376"/>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2398729" y="2068350"/>
              <a:ext cx="90814" cy="28877"/>
            </a:xfrm>
            <a:custGeom>
              <a:avLst/>
              <a:gdLst/>
              <a:ahLst/>
              <a:cxnLst/>
              <a:rect l="l" t="t" r="r" b="b"/>
              <a:pathLst>
                <a:path w="1129" h="359" extrusionOk="0">
                  <a:moveTo>
                    <a:pt x="1003" y="0"/>
                  </a:moveTo>
                  <a:cubicBezTo>
                    <a:pt x="663" y="36"/>
                    <a:pt x="341" y="54"/>
                    <a:pt x="1" y="90"/>
                  </a:cubicBezTo>
                  <a:lnTo>
                    <a:pt x="1128" y="358"/>
                  </a:lnTo>
                  <a:cubicBezTo>
                    <a:pt x="1092" y="233"/>
                    <a:pt x="1039" y="108"/>
                    <a:pt x="1003" y="0"/>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2489463" y="2097146"/>
              <a:ext cx="7239" cy="23086"/>
            </a:xfrm>
            <a:custGeom>
              <a:avLst/>
              <a:gdLst/>
              <a:ahLst/>
              <a:cxnLst/>
              <a:rect l="l" t="t" r="r" b="b"/>
              <a:pathLst>
                <a:path w="90" h="287" extrusionOk="0">
                  <a:moveTo>
                    <a:pt x="0" y="0"/>
                  </a:moveTo>
                  <a:cubicBezTo>
                    <a:pt x="18" y="90"/>
                    <a:pt x="54" y="179"/>
                    <a:pt x="90" y="287"/>
                  </a:cubicBezTo>
                  <a:lnTo>
                    <a:pt x="0" y="0"/>
                  </a:ln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992841" y="2048160"/>
              <a:ext cx="115267" cy="72072"/>
            </a:xfrm>
            <a:custGeom>
              <a:avLst/>
              <a:gdLst/>
              <a:ahLst/>
              <a:cxnLst/>
              <a:rect l="l" t="t" r="r" b="b"/>
              <a:pathLst>
                <a:path w="1433" h="896" extrusionOk="0">
                  <a:moveTo>
                    <a:pt x="90" y="1"/>
                  </a:moveTo>
                  <a:cubicBezTo>
                    <a:pt x="54" y="216"/>
                    <a:pt x="18" y="448"/>
                    <a:pt x="0" y="663"/>
                  </a:cubicBezTo>
                  <a:cubicBezTo>
                    <a:pt x="484" y="770"/>
                    <a:pt x="949" y="842"/>
                    <a:pt x="1432" y="896"/>
                  </a:cubicBezTo>
                  <a:cubicBezTo>
                    <a:pt x="1289" y="663"/>
                    <a:pt x="1164" y="430"/>
                    <a:pt x="1056" y="180"/>
                  </a:cubicBezTo>
                  <a:cubicBezTo>
                    <a:pt x="734" y="126"/>
                    <a:pt x="412" y="72"/>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2012950" y="1937317"/>
              <a:ext cx="444900" cy="80840"/>
            </a:xfrm>
            <a:custGeom>
              <a:avLst/>
              <a:gdLst/>
              <a:ahLst/>
              <a:cxnLst/>
              <a:rect l="l" t="t" r="r" b="b"/>
              <a:pathLst>
                <a:path w="5531" h="1005" extrusionOk="0">
                  <a:moveTo>
                    <a:pt x="216" y="1"/>
                  </a:moveTo>
                  <a:cubicBezTo>
                    <a:pt x="126" y="198"/>
                    <a:pt x="55" y="412"/>
                    <a:pt x="1" y="627"/>
                  </a:cubicBezTo>
                  <a:cubicBezTo>
                    <a:pt x="180" y="681"/>
                    <a:pt x="359" y="699"/>
                    <a:pt x="556" y="735"/>
                  </a:cubicBezTo>
                  <a:cubicBezTo>
                    <a:pt x="556" y="717"/>
                    <a:pt x="538" y="699"/>
                    <a:pt x="538" y="663"/>
                  </a:cubicBezTo>
                  <a:lnTo>
                    <a:pt x="538" y="663"/>
                  </a:lnTo>
                  <a:lnTo>
                    <a:pt x="1254" y="842"/>
                  </a:lnTo>
                  <a:cubicBezTo>
                    <a:pt x="2031" y="950"/>
                    <a:pt x="2820" y="1004"/>
                    <a:pt x="3607" y="1004"/>
                  </a:cubicBezTo>
                  <a:cubicBezTo>
                    <a:pt x="4251" y="1004"/>
                    <a:pt x="4894" y="968"/>
                    <a:pt x="5531" y="896"/>
                  </a:cubicBezTo>
                  <a:cubicBezTo>
                    <a:pt x="5459" y="681"/>
                    <a:pt x="5370" y="448"/>
                    <a:pt x="5298" y="251"/>
                  </a:cubicBezTo>
                  <a:cubicBezTo>
                    <a:pt x="4745" y="304"/>
                    <a:pt x="4190" y="330"/>
                    <a:pt x="3636" y="330"/>
                  </a:cubicBezTo>
                  <a:cubicBezTo>
                    <a:pt x="2486" y="330"/>
                    <a:pt x="1339" y="218"/>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2108028" y="2120152"/>
              <a:ext cx="407416" cy="59122"/>
            </a:xfrm>
            <a:custGeom>
              <a:avLst/>
              <a:gdLst/>
              <a:ahLst/>
              <a:cxnLst/>
              <a:rect l="l" t="t" r="r" b="b"/>
              <a:pathLst>
                <a:path w="5065" h="735" extrusionOk="0">
                  <a:moveTo>
                    <a:pt x="4832" y="1"/>
                  </a:moveTo>
                  <a:cubicBezTo>
                    <a:pt x="4026" y="99"/>
                    <a:pt x="3217" y="148"/>
                    <a:pt x="2409" y="148"/>
                  </a:cubicBezTo>
                  <a:cubicBezTo>
                    <a:pt x="1602" y="148"/>
                    <a:pt x="796" y="99"/>
                    <a:pt x="0" y="1"/>
                  </a:cubicBezTo>
                  <a:lnTo>
                    <a:pt x="0" y="1"/>
                  </a:lnTo>
                  <a:cubicBezTo>
                    <a:pt x="72" y="108"/>
                    <a:pt x="143" y="197"/>
                    <a:pt x="215" y="305"/>
                  </a:cubicBezTo>
                  <a:lnTo>
                    <a:pt x="340" y="466"/>
                  </a:lnTo>
                  <a:cubicBezTo>
                    <a:pt x="1074" y="502"/>
                    <a:pt x="1807" y="520"/>
                    <a:pt x="2541" y="520"/>
                  </a:cubicBezTo>
                  <a:cubicBezTo>
                    <a:pt x="3363" y="520"/>
                    <a:pt x="4168" y="520"/>
                    <a:pt x="4972" y="448"/>
                  </a:cubicBezTo>
                  <a:lnTo>
                    <a:pt x="4972" y="448"/>
                  </a:lnTo>
                  <a:cubicBezTo>
                    <a:pt x="5004" y="546"/>
                    <a:pt x="5036" y="641"/>
                    <a:pt x="5064" y="734"/>
                  </a:cubicBezTo>
                  <a:cubicBezTo>
                    <a:pt x="5046" y="645"/>
                    <a:pt x="5011" y="537"/>
                    <a:pt x="4975" y="448"/>
                  </a:cubicBezTo>
                  <a:cubicBezTo>
                    <a:pt x="4974" y="448"/>
                    <a:pt x="4973" y="448"/>
                    <a:pt x="4972" y="448"/>
                  </a:cubicBezTo>
                  <a:lnTo>
                    <a:pt x="4972" y="448"/>
                  </a:lnTo>
                  <a:cubicBezTo>
                    <a:pt x="4924" y="302"/>
                    <a:pt x="4875" y="151"/>
                    <a:pt x="4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2351271" y="2288588"/>
              <a:ext cx="207368" cy="66281"/>
            </a:xfrm>
            <a:custGeom>
              <a:avLst/>
              <a:gdLst/>
              <a:ahLst/>
              <a:cxnLst/>
              <a:rect l="l" t="t" r="r" b="b"/>
              <a:pathLst>
                <a:path w="2578" h="824" extrusionOk="0">
                  <a:moveTo>
                    <a:pt x="2434" y="1"/>
                  </a:moveTo>
                  <a:lnTo>
                    <a:pt x="2434" y="1"/>
                  </a:lnTo>
                  <a:cubicBezTo>
                    <a:pt x="2451" y="85"/>
                    <a:pt x="2468" y="169"/>
                    <a:pt x="2484" y="251"/>
                  </a:cubicBezTo>
                  <a:lnTo>
                    <a:pt x="2484" y="251"/>
                  </a:lnTo>
                  <a:cubicBezTo>
                    <a:pt x="2486" y="251"/>
                    <a:pt x="2487" y="251"/>
                    <a:pt x="2488" y="251"/>
                  </a:cubicBezTo>
                  <a:cubicBezTo>
                    <a:pt x="2470" y="161"/>
                    <a:pt x="2452" y="90"/>
                    <a:pt x="2434" y="1"/>
                  </a:cubicBezTo>
                  <a:close/>
                  <a:moveTo>
                    <a:pt x="2484" y="251"/>
                  </a:moveTo>
                  <a:cubicBezTo>
                    <a:pt x="1645" y="269"/>
                    <a:pt x="822" y="287"/>
                    <a:pt x="0" y="304"/>
                  </a:cubicBezTo>
                  <a:lnTo>
                    <a:pt x="215" y="430"/>
                  </a:lnTo>
                  <a:cubicBezTo>
                    <a:pt x="985" y="609"/>
                    <a:pt x="1772" y="752"/>
                    <a:pt x="2577" y="823"/>
                  </a:cubicBezTo>
                  <a:lnTo>
                    <a:pt x="2577" y="788"/>
                  </a:lnTo>
                  <a:cubicBezTo>
                    <a:pt x="2553" y="604"/>
                    <a:pt x="2520" y="429"/>
                    <a:pt x="2484" y="251"/>
                  </a:cubicBezTo>
                  <a:close/>
                </a:path>
              </a:pathLst>
            </a:custGeom>
            <a:solidFill>
              <a:srgbClr val="F5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2194337" y="2209437"/>
              <a:ext cx="342664" cy="51882"/>
            </a:xfrm>
            <a:custGeom>
              <a:avLst/>
              <a:gdLst/>
              <a:ahLst/>
              <a:cxnLst/>
              <a:rect l="l" t="t" r="r" b="b"/>
              <a:pathLst>
                <a:path w="4260" h="645" extrusionOk="0">
                  <a:moveTo>
                    <a:pt x="4117" y="0"/>
                  </a:moveTo>
                  <a:cubicBezTo>
                    <a:pt x="3375" y="59"/>
                    <a:pt x="2646" y="94"/>
                    <a:pt x="1920" y="94"/>
                  </a:cubicBezTo>
                  <a:cubicBezTo>
                    <a:pt x="1769" y="94"/>
                    <a:pt x="1619" y="93"/>
                    <a:pt x="1468" y="90"/>
                  </a:cubicBezTo>
                  <a:cubicBezTo>
                    <a:pt x="985" y="90"/>
                    <a:pt x="484" y="90"/>
                    <a:pt x="1" y="72"/>
                  </a:cubicBezTo>
                  <a:lnTo>
                    <a:pt x="1" y="72"/>
                  </a:lnTo>
                  <a:cubicBezTo>
                    <a:pt x="251" y="268"/>
                    <a:pt x="520" y="465"/>
                    <a:pt x="806" y="644"/>
                  </a:cubicBezTo>
                  <a:lnTo>
                    <a:pt x="1289" y="644"/>
                  </a:lnTo>
                  <a:cubicBezTo>
                    <a:pt x="2166" y="608"/>
                    <a:pt x="3025" y="608"/>
                    <a:pt x="3902" y="573"/>
                  </a:cubicBezTo>
                  <a:lnTo>
                    <a:pt x="4260" y="573"/>
                  </a:lnTo>
                  <a:cubicBezTo>
                    <a:pt x="4224" y="394"/>
                    <a:pt x="4170" y="197"/>
                    <a:pt x="4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2539817" y="2262687"/>
              <a:ext cx="2976" cy="14479"/>
            </a:xfrm>
            <a:custGeom>
              <a:avLst/>
              <a:gdLst/>
              <a:ahLst/>
              <a:cxnLst/>
              <a:rect l="l" t="t" r="r" b="b"/>
              <a:pathLst>
                <a:path w="37" h="180" extrusionOk="0">
                  <a:moveTo>
                    <a:pt x="1" y="0"/>
                  </a:moveTo>
                  <a:cubicBezTo>
                    <a:pt x="18" y="54"/>
                    <a:pt x="36" y="125"/>
                    <a:pt x="36" y="179"/>
                  </a:cubicBezTo>
                  <a:cubicBezTo>
                    <a:pt x="36" y="125"/>
                    <a:pt x="18" y="54"/>
                    <a:pt x="1" y="0"/>
                  </a:cubicBezTo>
                  <a:close/>
                </a:path>
              </a:pathLst>
            </a:custGeom>
            <a:solidFill>
              <a:srgbClr val="F5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2057593" y="1997806"/>
              <a:ext cx="341216" cy="81161"/>
            </a:xfrm>
            <a:custGeom>
              <a:avLst/>
              <a:gdLst/>
              <a:ahLst/>
              <a:cxnLst/>
              <a:rect l="l" t="t" r="r" b="b"/>
              <a:pathLst>
                <a:path w="4242" h="1009" extrusionOk="0">
                  <a:moveTo>
                    <a:pt x="1" y="0"/>
                  </a:moveTo>
                  <a:cubicBezTo>
                    <a:pt x="72" y="269"/>
                    <a:pt x="144" y="537"/>
                    <a:pt x="251" y="806"/>
                  </a:cubicBezTo>
                  <a:cubicBezTo>
                    <a:pt x="1162" y="941"/>
                    <a:pt x="2081" y="1009"/>
                    <a:pt x="2996" y="1009"/>
                  </a:cubicBezTo>
                  <a:cubicBezTo>
                    <a:pt x="3412" y="1009"/>
                    <a:pt x="3828" y="995"/>
                    <a:pt x="4242" y="967"/>
                  </a:cubicBezTo>
                  <a:lnTo>
                    <a:pt x="699" y="90"/>
                  </a:lnTo>
                  <a:cubicBezTo>
                    <a:pt x="466" y="72"/>
                    <a:pt x="233"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2259170" y="2255447"/>
              <a:ext cx="290782" cy="57674"/>
            </a:xfrm>
            <a:custGeom>
              <a:avLst/>
              <a:gdLst/>
              <a:ahLst/>
              <a:cxnLst/>
              <a:rect l="l" t="t" r="r" b="b"/>
              <a:pathLst>
                <a:path w="3615" h="717" extrusionOk="0">
                  <a:moveTo>
                    <a:pt x="3096" y="1"/>
                  </a:moveTo>
                  <a:cubicBezTo>
                    <a:pt x="2219" y="19"/>
                    <a:pt x="1360" y="36"/>
                    <a:pt x="483" y="36"/>
                  </a:cubicBezTo>
                  <a:lnTo>
                    <a:pt x="0" y="36"/>
                  </a:lnTo>
                  <a:lnTo>
                    <a:pt x="72" y="90"/>
                  </a:lnTo>
                  <a:cubicBezTo>
                    <a:pt x="430" y="323"/>
                    <a:pt x="787" y="520"/>
                    <a:pt x="1145" y="716"/>
                  </a:cubicBezTo>
                  <a:cubicBezTo>
                    <a:pt x="1968" y="699"/>
                    <a:pt x="2792" y="681"/>
                    <a:pt x="3615" y="663"/>
                  </a:cubicBezTo>
                  <a:cubicBezTo>
                    <a:pt x="3597" y="573"/>
                    <a:pt x="3579" y="502"/>
                    <a:pt x="3561" y="412"/>
                  </a:cubicBezTo>
                  <a:cubicBezTo>
                    <a:pt x="3543" y="341"/>
                    <a:pt x="3543" y="323"/>
                    <a:pt x="3525" y="269"/>
                  </a:cubicBezTo>
                  <a:cubicBezTo>
                    <a:pt x="3525" y="215"/>
                    <a:pt x="3507" y="144"/>
                    <a:pt x="3490" y="90"/>
                  </a:cubicBezTo>
                  <a:lnTo>
                    <a:pt x="3454"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2135376" y="2156107"/>
              <a:ext cx="390122" cy="60972"/>
            </a:xfrm>
            <a:custGeom>
              <a:avLst/>
              <a:gdLst/>
              <a:ahLst/>
              <a:cxnLst/>
              <a:rect l="l" t="t" r="r" b="b"/>
              <a:pathLst>
                <a:path w="4850" h="758" extrusionOk="0">
                  <a:moveTo>
                    <a:pt x="4635" y="1"/>
                  </a:moveTo>
                  <a:cubicBezTo>
                    <a:pt x="3830" y="73"/>
                    <a:pt x="3006" y="73"/>
                    <a:pt x="2201" y="73"/>
                  </a:cubicBezTo>
                  <a:cubicBezTo>
                    <a:pt x="1467" y="73"/>
                    <a:pt x="734" y="73"/>
                    <a:pt x="0" y="19"/>
                  </a:cubicBezTo>
                  <a:lnTo>
                    <a:pt x="0" y="19"/>
                  </a:lnTo>
                  <a:cubicBezTo>
                    <a:pt x="215" y="269"/>
                    <a:pt x="465" y="520"/>
                    <a:pt x="734" y="717"/>
                  </a:cubicBezTo>
                  <a:cubicBezTo>
                    <a:pt x="1217" y="735"/>
                    <a:pt x="1718" y="753"/>
                    <a:pt x="2201" y="753"/>
                  </a:cubicBezTo>
                  <a:cubicBezTo>
                    <a:pt x="2352" y="756"/>
                    <a:pt x="2502" y="757"/>
                    <a:pt x="2653" y="757"/>
                  </a:cubicBezTo>
                  <a:cubicBezTo>
                    <a:pt x="3379" y="757"/>
                    <a:pt x="4108" y="722"/>
                    <a:pt x="4850" y="663"/>
                  </a:cubicBezTo>
                  <a:cubicBezTo>
                    <a:pt x="4814" y="538"/>
                    <a:pt x="4760" y="413"/>
                    <a:pt x="4724" y="287"/>
                  </a:cubicBezTo>
                  <a:cubicBezTo>
                    <a:pt x="4689" y="162"/>
                    <a:pt x="4671" y="90"/>
                    <a:pt x="4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2077783" y="2062558"/>
              <a:ext cx="418919" cy="70061"/>
            </a:xfrm>
            <a:custGeom>
              <a:avLst/>
              <a:gdLst/>
              <a:ahLst/>
              <a:cxnLst/>
              <a:rect l="l" t="t" r="r" b="b"/>
              <a:pathLst>
                <a:path w="5208" h="871" extrusionOk="0">
                  <a:moveTo>
                    <a:pt x="0" y="1"/>
                  </a:moveTo>
                  <a:lnTo>
                    <a:pt x="0" y="1"/>
                  </a:lnTo>
                  <a:cubicBezTo>
                    <a:pt x="108" y="251"/>
                    <a:pt x="233" y="484"/>
                    <a:pt x="376" y="717"/>
                  </a:cubicBezTo>
                  <a:cubicBezTo>
                    <a:pt x="1164" y="822"/>
                    <a:pt x="1952" y="871"/>
                    <a:pt x="2739" y="871"/>
                  </a:cubicBezTo>
                  <a:cubicBezTo>
                    <a:pt x="3562" y="871"/>
                    <a:pt x="4385" y="817"/>
                    <a:pt x="5208" y="717"/>
                  </a:cubicBezTo>
                  <a:cubicBezTo>
                    <a:pt x="5172" y="609"/>
                    <a:pt x="5136" y="520"/>
                    <a:pt x="5118" y="430"/>
                  </a:cubicBezTo>
                  <a:lnTo>
                    <a:pt x="3991" y="162"/>
                  </a:lnTo>
                  <a:cubicBezTo>
                    <a:pt x="3577" y="190"/>
                    <a:pt x="3161" y="204"/>
                    <a:pt x="2745" y="204"/>
                  </a:cubicBezTo>
                  <a:cubicBezTo>
                    <a:pt x="1830" y="204"/>
                    <a:pt x="911" y="13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2056145" y="1992015"/>
              <a:ext cx="57674" cy="13031"/>
            </a:xfrm>
            <a:custGeom>
              <a:avLst/>
              <a:gdLst/>
              <a:ahLst/>
              <a:cxnLst/>
              <a:rect l="l" t="t" r="r" b="b"/>
              <a:pathLst>
                <a:path w="717" h="162" extrusionOk="0">
                  <a:moveTo>
                    <a:pt x="1" y="1"/>
                  </a:moveTo>
                  <a:cubicBezTo>
                    <a:pt x="1" y="19"/>
                    <a:pt x="19" y="37"/>
                    <a:pt x="19" y="72"/>
                  </a:cubicBezTo>
                  <a:cubicBezTo>
                    <a:pt x="233" y="108"/>
                    <a:pt x="484" y="144"/>
                    <a:pt x="717" y="16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2138192" y="1822694"/>
              <a:ext cx="965974" cy="770833"/>
            </a:xfrm>
            <a:custGeom>
              <a:avLst/>
              <a:gdLst/>
              <a:ahLst/>
              <a:cxnLst/>
              <a:rect l="l" t="t" r="r" b="b"/>
              <a:pathLst>
                <a:path w="12009" h="9583" extrusionOk="0">
                  <a:moveTo>
                    <a:pt x="1370" y="0"/>
                  </a:moveTo>
                  <a:cubicBezTo>
                    <a:pt x="1121" y="0"/>
                    <a:pt x="880" y="64"/>
                    <a:pt x="681" y="209"/>
                  </a:cubicBezTo>
                  <a:cubicBezTo>
                    <a:pt x="1" y="692"/>
                    <a:pt x="55" y="1712"/>
                    <a:pt x="216" y="2535"/>
                  </a:cubicBezTo>
                  <a:cubicBezTo>
                    <a:pt x="341" y="3287"/>
                    <a:pt x="520" y="4039"/>
                    <a:pt x="788" y="4772"/>
                  </a:cubicBezTo>
                  <a:cubicBezTo>
                    <a:pt x="1892" y="7720"/>
                    <a:pt x="4707" y="9583"/>
                    <a:pt x="7744" y="9583"/>
                  </a:cubicBezTo>
                  <a:cubicBezTo>
                    <a:pt x="8302" y="9583"/>
                    <a:pt x="8868" y="9520"/>
                    <a:pt x="9432" y="9389"/>
                  </a:cubicBezTo>
                  <a:lnTo>
                    <a:pt x="9449" y="9407"/>
                  </a:lnTo>
                  <a:lnTo>
                    <a:pt x="10183" y="9497"/>
                  </a:lnTo>
                  <a:cubicBezTo>
                    <a:pt x="10273" y="9514"/>
                    <a:pt x="10362" y="9514"/>
                    <a:pt x="10452" y="9514"/>
                  </a:cubicBezTo>
                  <a:cubicBezTo>
                    <a:pt x="10738" y="9371"/>
                    <a:pt x="11006" y="9192"/>
                    <a:pt x="11257" y="8995"/>
                  </a:cubicBezTo>
                  <a:cubicBezTo>
                    <a:pt x="11794" y="8620"/>
                    <a:pt x="11919" y="8369"/>
                    <a:pt x="11937" y="7886"/>
                  </a:cubicBezTo>
                  <a:cubicBezTo>
                    <a:pt x="11892" y="7868"/>
                    <a:pt x="11843" y="7859"/>
                    <a:pt x="11796" y="7859"/>
                  </a:cubicBezTo>
                  <a:cubicBezTo>
                    <a:pt x="11749" y="7859"/>
                    <a:pt x="11704" y="7868"/>
                    <a:pt x="11668" y="7886"/>
                  </a:cubicBezTo>
                  <a:lnTo>
                    <a:pt x="11633" y="7886"/>
                  </a:lnTo>
                  <a:cubicBezTo>
                    <a:pt x="11812" y="7868"/>
                    <a:pt x="11955" y="7725"/>
                    <a:pt x="12008" y="7546"/>
                  </a:cubicBezTo>
                  <a:cubicBezTo>
                    <a:pt x="11651" y="7492"/>
                    <a:pt x="11293" y="7367"/>
                    <a:pt x="10971" y="7206"/>
                  </a:cubicBezTo>
                  <a:cubicBezTo>
                    <a:pt x="10881" y="7152"/>
                    <a:pt x="10774" y="7099"/>
                    <a:pt x="10666" y="7081"/>
                  </a:cubicBezTo>
                  <a:cubicBezTo>
                    <a:pt x="10644" y="7078"/>
                    <a:pt x="10621" y="7077"/>
                    <a:pt x="10598" y="7077"/>
                  </a:cubicBezTo>
                  <a:cubicBezTo>
                    <a:pt x="10443" y="7077"/>
                    <a:pt x="10290" y="7130"/>
                    <a:pt x="10165" y="7224"/>
                  </a:cubicBezTo>
                  <a:cubicBezTo>
                    <a:pt x="9754" y="7474"/>
                    <a:pt x="9414" y="7850"/>
                    <a:pt x="8948" y="8101"/>
                  </a:cubicBezTo>
                  <a:cubicBezTo>
                    <a:pt x="8859" y="8137"/>
                    <a:pt x="8769" y="8190"/>
                    <a:pt x="8698" y="8262"/>
                  </a:cubicBezTo>
                  <a:lnTo>
                    <a:pt x="8680" y="8244"/>
                  </a:lnTo>
                  <a:cubicBezTo>
                    <a:pt x="8576" y="8257"/>
                    <a:pt x="8473" y="8263"/>
                    <a:pt x="8370" y="8263"/>
                  </a:cubicBezTo>
                  <a:cubicBezTo>
                    <a:pt x="7474" y="8263"/>
                    <a:pt x="6602" y="7792"/>
                    <a:pt x="5960" y="7134"/>
                  </a:cubicBezTo>
                  <a:cubicBezTo>
                    <a:pt x="5244" y="6419"/>
                    <a:pt x="4797" y="5488"/>
                    <a:pt x="4385" y="4558"/>
                  </a:cubicBezTo>
                  <a:cubicBezTo>
                    <a:pt x="3884" y="3448"/>
                    <a:pt x="3455" y="2321"/>
                    <a:pt x="3079" y="1175"/>
                  </a:cubicBezTo>
                  <a:lnTo>
                    <a:pt x="2327" y="298"/>
                  </a:lnTo>
                  <a:cubicBezTo>
                    <a:pt x="2051" y="114"/>
                    <a:pt x="170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2106580" y="3780301"/>
              <a:ext cx="394465" cy="770993"/>
            </a:xfrm>
            <a:custGeom>
              <a:avLst/>
              <a:gdLst/>
              <a:ahLst/>
              <a:cxnLst/>
              <a:rect l="l" t="t" r="r" b="b"/>
              <a:pathLst>
                <a:path w="4904" h="9585" extrusionOk="0">
                  <a:moveTo>
                    <a:pt x="80" y="1"/>
                  </a:moveTo>
                  <a:cubicBezTo>
                    <a:pt x="56" y="1"/>
                    <a:pt x="33" y="20"/>
                    <a:pt x="0" y="66"/>
                  </a:cubicBezTo>
                  <a:cubicBezTo>
                    <a:pt x="197" y="549"/>
                    <a:pt x="483" y="1408"/>
                    <a:pt x="340" y="1999"/>
                  </a:cubicBezTo>
                  <a:cubicBezTo>
                    <a:pt x="573" y="2124"/>
                    <a:pt x="788" y="2231"/>
                    <a:pt x="1020" y="2321"/>
                  </a:cubicBezTo>
                  <a:cubicBezTo>
                    <a:pt x="931" y="2500"/>
                    <a:pt x="770" y="2643"/>
                    <a:pt x="591" y="2697"/>
                  </a:cubicBezTo>
                  <a:cubicBezTo>
                    <a:pt x="465" y="3216"/>
                    <a:pt x="1253" y="3502"/>
                    <a:pt x="1342" y="4021"/>
                  </a:cubicBezTo>
                  <a:cubicBezTo>
                    <a:pt x="1432" y="4629"/>
                    <a:pt x="537" y="5041"/>
                    <a:pt x="609" y="5649"/>
                  </a:cubicBezTo>
                  <a:cubicBezTo>
                    <a:pt x="662" y="5811"/>
                    <a:pt x="716" y="5989"/>
                    <a:pt x="805" y="6133"/>
                  </a:cubicBezTo>
                  <a:cubicBezTo>
                    <a:pt x="1289" y="7206"/>
                    <a:pt x="304" y="8692"/>
                    <a:pt x="1092" y="9568"/>
                  </a:cubicBezTo>
                  <a:cubicBezTo>
                    <a:pt x="1160" y="9580"/>
                    <a:pt x="1229" y="9585"/>
                    <a:pt x="1297" y="9585"/>
                  </a:cubicBezTo>
                  <a:cubicBezTo>
                    <a:pt x="1781" y="9585"/>
                    <a:pt x="2246" y="9318"/>
                    <a:pt x="2559" y="8942"/>
                  </a:cubicBezTo>
                  <a:cubicBezTo>
                    <a:pt x="2881" y="8513"/>
                    <a:pt x="3132" y="8012"/>
                    <a:pt x="3311" y="7475"/>
                  </a:cubicBezTo>
                  <a:lnTo>
                    <a:pt x="4241" y="4952"/>
                  </a:lnTo>
                  <a:lnTo>
                    <a:pt x="4241" y="4952"/>
                  </a:lnTo>
                  <a:cubicBezTo>
                    <a:pt x="3525" y="6025"/>
                    <a:pt x="2828" y="7099"/>
                    <a:pt x="2130" y="8173"/>
                  </a:cubicBezTo>
                  <a:cubicBezTo>
                    <a:pt x="2058" y="8280"/>
                    <a:pt x="1969" y="8405"/>
                    <a:pt x="1825" y="8405"/>
                  </a:cubicBezTo>
                  <a:cubicBezTo>
                    <a:pt x="1629" y="8405"/>
                    <a:pt x="1557" y="8137"/>
                    <a:pt x="1557" y="7922"/>
                  </a:cubicBezTo>
                  <a:cubicBezTo>
                    <a:pt x="1557" y="6508"/>
                    <a:pt x="1825" y="5095"/>
                    <a:pt x="2309" y="3753"/>
                  </a:cubicBezTo>
                  <a:cubicBezTo>
                    <a:pt x="2362" y="3645"/>
                    <a:pt x="2380" y="3538"/>
                    <a:pt x="2362" y="3413"/>
                  </a:cubicBezTo>
                  <a:cubicBezTo>
                    <a:pt x="2291" y="3055"/>
                    <a:pt x="1629" y="3019"/>
                    <a:pt x="1611" y="2643"/>
                  </a:cubicBezTo>
                  <a:cubicBezTo>
                    <a:pt x="1611" y="2410"/>
                    <a:pt x="1879" y="2267"/>
                    <a:pt x="2112" y="2196"/>
                  </a:cubicBezTo>
                  <a:cubicBezTo>
                    <a:pt x="3024" y="1856"/>
                    <a:pt x="3955" y="1623"/>
                    <a:pt x="4903" y="1480"/>
                  </a:cubicBezTo>
                  <a:cubicBezTo>
                    <a:pt x="3508" y="1355"/>
                    <a:pt x="2130" y="1033"/>
                    <a:pt x="805" y="567"/>
                  </a:cubicBezTo>
                  <a:lnTo>
                    <a:pt x="770" y="514"/>
                  </a:lnTo>
                  <a:cubicBezTo>
                    <a:pt x="716" y="496"/>
                    <a:pt x="662" y="478"/>
                    <a:pt x="609" y="442"/>
                  </a:cubicBezTo>
                  <a:cubicBezTo>
                    <a:pt x="483" y="352"/>
                    <a:pt x="358" y="245"/>
                    <a:pt x="251" y="138"/>
                  </a:cubicBezTo>
                  <a:cubicBezTo>
                    <a:pt x="160" y="58"/>
                    <a:pt x="120" y="1"/>
                    <a:pt x="8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2184282" y="2546229"/>
              <a:ext cx="184363" cy="2091134"/>
            </a:xfrm>
            <a:custGeom>
              <a:avLst/>
              <a:gdLst/>
              <a:ahLst/>
              <a:cxnLst/>
              <a:rect l="l" t="t" r="r" b="b"/>
              <a:pathLst>
                <a:path w="2292" h="25997" extrusionOk="0">
                  <a:moveTo>
                    <a:pt x="1079" y="0"/>
                  </a:moveTo>
                  <a:cubicBezTo>
                    <a:pt x="1025" y="0"/>
                    <a:pt x="976" y="36"/>
                    <a:pt x="985" y="108"/>
                  </a:cubicBezTo>
                  <a:cubicBezTo>
                    <a:pt x="1217" y="3615"/>
                    <a:pt x="1468" y="7123"/>
                    <a:pt x="1718" y="10630"/>
                  </a:cubicBezTo>
                  <a:cubicBezTo>
                    <a:pt x="1951" y="14012"/>
                    <a:pt x="2291" y="17466"/>
                    <a:pt x="1611" y="20830"/>
                  </a:cubicBezTo>
                  <a:cubicBezTo>
                    <a:pt x="1432" y="21725"/>
                    <a:pt x="1164" y="22602"/>
                    <a:pt x="788" y="23443"/>
                  </a:cubicBezTo>
                  <a:cubicBezTo>
                    <a:pt x="430" y="24213"/>
                    <a:pt x="0" y="25036"/>
                    <a:pt x="179" y="25913"/>
                  </a:cubicBezTo>
                  <a:cubicBezTo>
                    <a:pt x="194" y="25971"/>
                    <a:pt x="239" y="25997"/>
                    <a:pt x="285" y="25997"/>
                  </a:cubicBezTo>
                  <a:cubicBezTo>
                    <a:pt x="352" y="25997"/>
                    <a:pt x="423" y="25943"/>
                    <a:pt x="412" y="25859"/>
                  </a:cubicBezTo>
                  <a:cubicBezTo>
                    <a:pt x="233" y="25036"/>
                    <a:pt x="663" y="24266"/>
                    <a:pt x="985" y="23550"/>
                  </a:cubicBezTo>
                  <a:cubicBezTo>
                    <a:pt x="1307" y="22817"/>
                    <a:pt x="1557" y="22065"/>
                    <a:pt x="1736" y="21296"/>
                  </a:cubicBezTo>
                  <a:cubicBezTo>
                    <a:pt x="2076" y="19685"/>
                    <a:pt x="2255" y="18039"/>
                    <a:pt x="2237" y="16392"/>
                  </a:cubicBezTo>
                  <a:cubicBezTo>
                    <a:pt x="2237" y="14657"/>
                    <a:pt x="2094" y="12921"/>
                    <a:pt x="1969" y="11185"/>
                  </a:cubicBezTo>
                  <a:lnTo>
                    <a:pt x="1611" y="5977"/>
                  </a:lnTo>
                  <a:lnTo>
                    <a:pt x="1199" y="108"/>
                  </a:lnTo>
                  <a:cubicBezTo>
                    <a:pt x="1191" y="36"/>
                    <a:pt x="1132" y="0"/>
                    <a:pt x="107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2463562" y="1514285"/>
              <a:ext cx="71992" cy="30566"/>
            </a:xfrm>
            <a:custGeom>
              <a:avLst/>
              <a:gdLst/>
              <a:ahLst/>
              <a:cxnLst/>
              <a:rect l="l" t="t" r="r" b="b"/>
              <a:pathLst>
                <a:path w="895" h="380" extrusionOk="0">
                  <a:moveTo>
                    <a:pt x="770" y="1"/>
                  </a:moveTo>
                  <a:lnTo>
                    <a:pt x="770" y="72"/>
                  </a:lnTo>
                  <a:cubicBezTo>
                    <a:pt x="519" y="126"/>
                    <a:pt x="269" y="162"/>
                    <a:pt x="0" y="233"/>
                  </a:cubicBezTo>
                  <a:cubicBezTo>
                    <a:pt x="172" y="327"/>
                    <a:pt x="357" y="380"/>
                    <a:pt x="545" y="380"/>
                  </a:cubicBezTo>
                  <a:cubicBezTo>
                    <a:pt x="572" y="380"/>
                    <a:pt x="599" y="379"/>
                    <a:pt x="626" y="377"/>
                  </a:cubicBezTo>
                  <a:cubicBezTo>
                    <a:pt x="698" y="377"/>
                    <a:pt x="788" y="359"/>
                    <a:pt x="859" y="305"/>
                  </a:cubicBezTo>
                  <a:cubicBezTo>
                    <a:pt x="877" y="287"/>
                    <a:pt x="895" y="251"/>
                    <a:pt x="895" y="215"/>
                  </a:cubicBezTo>
                  <a:cubicBezTo>
                    <a:pt x="895" y="126"/>
                    <a:pt x="859" y="37"/>
                    <a:pt x="77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2467825" y="1490556"/>
              <a:ext cx="62017" cy="40299"/>
            </a:xfrm>
            <a:custGeom>
              <a:avLst/>
              <a:gdLst/>
              <a:ahLst/>
              <a:cxnLst/>
              <a:rect l="l" t="t" r="r" b="b"/>
              <a:pathLst>
                <a:path w="771" h="501" extrusionOk="0">
                  <a:moveTo>
                    <a:pt x="685" y="0"/>
                  </a:moveTo>
                  <a:cubicBezTo>
                    <a:pt x="553" y="0"/>
                    <a:pt x="426" y="64"/>
                    <a:pt x="323" y="153"/>
                  </a:cubicBezTo>
                  <a:cubicBezTo>
                    <a:pt x="216" y="260"/>
                    <a:pt x="144" y="385"/>
                    <a:pt x="37" y="493"/>
                  </a:cubicBezTo>
                  <a:lnTo>
                    <a:pt x="287" y="493"/>
                  </a:lnTo>
                  <a:cubicBezTo>
                    <a:pt x="340" y="466"/>
                    <a:pt x="392" y="450"/>
                    <a:pt x="451" y="450"/>
                  </a:cubicBezTo>
                  <a:cubicBezTo>
                    <a:pt x="473" y="450"/>
                    <a:pt x="496" y="452"/>
                    <a:pt x="520" y="457"/>
                  </a:cubicBezTo>
                  <a:cubicBezTo>
                    <a:pt x="591" y="457"/>
                    <a:pt x="681" y="439"/>
                    <a:pt x="735" y="385"/>
                  </a:cubicBezTo>
                  <a:cubicBezTo>
                    <a:pt x="770" y="349"/>
                    <a:pt x="770" y="296"/>
                    <a:pt x="770" y="260"/>
                  </a:cubicBezTo>
                  <a:lnTo>
                    <a:pt x="770" y="9"/>
                  </a:lnTo>
                  <a:cubicBezTo>
                    <a:pt x="742" y="3"/>
                    <a:pt x="713" y="0"/>
                    <a:pt x="685" y="0"/>
                  </a:cubicBezTo>
                  <a:close/>
                  <a:moveTo>
                    <a:pt x="1" y="493"/>
                  </a:moveTo>
                  <a:cubicBezTo>
                    <a:pt x="1" y="499"/>
                    <a:pt x="5" y="501"/>
                    <a:pt x="10" y="501"/>
                  </a:cubicBezTo>
                  <a:cubicBezTo>
                    <a:pt x="21" y="501"/>
                    <a:pt x="37" y="493"/>
                    <a:pt x="37" y="493"/>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1745775" y="4651450"/>
              <a:ext cx="255570" cy="57676"/>
            </a:xfrm>
            <a:custGeom>
              <a:avLst/>
              <a:gdLst/>
              <a:ahLst/>
              <a:cxnLst/>
              <a:rect l="l" t="t" r="r" b="b"/>
              <a:pathLst>
                <a:path w="3115" h="703" extrusionOk="0">
                  <a:moveTo>
                    <a:pt x="269" y="1"/>
                  </a:moveTo>
                  <a:lnTo>
                    <a:pt x="108" y="197"/>
                  </a:lnTo>
                  <a:cubicBezTo>
                    <a:pt x="0" y="305"/>
                    <a:pt x="18" y="484"/>
                    <a:pt x="162" y="573"/>
                  </a:cubicBezTo>
                  <a:cubicBezTo>
                    <a:pt x="265" y="633"/>
                    <a:pt x="381" y="667"/>
                    <a:pt x="510" y="667"/>
                  </a:cubicBezTo>
                  <a:cubicBezTo>
                    <a:pt x="536" y="667"/>
                    <a:pt x="563" y="666"/>
                    <a:pt x="591" y="663"/>
                  </a:cubicBezTo>
                  <a:cubicBezTo>
                    <a:pt x="1152" y="663"/>
                    <a:pt x="2086" y="703"/>
                    <a:pt x="2647" y="703"/>
                  </a:cubicBezTo>
                  <a:cubicBezTo>
                    <a:pt x="2927" y="703"/>
                    <a:pt x="3114" y="693"/>
                    <a:pt x="3114" y="663"/>
                  </a:cubicBezTo>
                  <a:cubicBezTo>
                    <a:pt x="3078" y="538"/>
                    <a:pt x="2452" y="412"/>
                    <a:pt x="2094" y="287"/>
                  </a:cubicBezTo>
                  <a:lnTo>
                    <a:pt x="1378" y="108"/>
                  </a:lnTo>
                  <a:lnTo>
                    <a:pt x="2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2168635" y="4651450"/>
              <a:ext cx="255570" cy="57676"/>
            </a:xfrm>
            <a:custGeom>
              <a:avLst/>
              <a:gdLst/>
              <a:ahLst/>
              <a:cxnLst/>
              <a:rect l="l" t="t" r="r" b="b"/>
              <a:pathLst>
                <a:path w="3115" h="703" extrusionOk="0">
                  <a:moveTo>
                    <a:pt x="269" y="1"/>
                  </a:moveTo>
                  <a:lnTo>
                    <a:pt x="108" y="197"/>
                  </a:lnTo>
                  <a:cubicBezTo>
                    <a:pt x="0" y="305"/>
                    <a:pt x="18" y="484"/>
                    <a:pt x="161" y="573"/>
                  </a:cubicBezTo>
                  <a:cubicBezTo>
                    <a:pt x="265" y="633"/>
                    <a:pt x="381" y="667"/>
                    <a:pt x="509" y="667"/>
                  </a:cubicBezTo>
                  <a:cubicBezTo>
                    <a:pt x="536" y="667"/>
                    <a:pt x="563" y="666"/>
                    <a:pt x="591" y="663"/>
                  </a:cubicBezTo>
                  <a:cubicBezTo>
                    <a:pt x="1152" y="663"/>
                    <a:pt x="2086" y="703"/>
                    <a:pt x="2647" y="703"/>
                  </a:cubicBezTo>
                  <a:cubicBezTo>
                    <a:pt x="2927" y="703"/>
                    <a:pt x="3114" y="693"/>
                    <a:pt x="3114" y="663"/>
                  </a:cubicBezTo>
                  <a:cubicBezTo>
                    <a:pt x="3078" y="538"/>
                    <a:pt x="2434" y="412"/>
                    <a:pt x="2094" y="287"/>
                  </a:cubicBezTo>
                  <a:lnTo>
                    <a:pt x="1378" y="108"/>
                  </a:lnTo>
                  <a:lnTo>
                    <a:pt x="2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Hình chữ nhật 100">
            <a:extLst>
              <a:ext uri="{FF2B5EF4-FFF2-40B4-BE49-F238E27FC236}">
                <a16:creationId xmlns:a16="http://schemas.microsoft.com/office/drawing/2014/main" id="{A0C989F3-F8A7-4BE8-91F7-5D92FFD9C49F}"/>
              </a:ext>
            </a:extLst>
          </p:cNvPr>
          <p:cNvSpPr/>
          <p:nvPr/>
        </p:nvSpPr>
        <p:spPr>
          <a:xfrm>
            <a:off x="4157661" y="2530052"/>
            <a:ext cx="4802318" cy="1107996"/>
          </a:xfrm>
          <a:prstGeom prst="rect">
            <a:avLst/>
          </a:prstGeom>
          <a:noFill/>
        </p:spPr>
        <p:txBody>
          <a:bodyPr wrap="square" lIns="91440" tIns="45720" rIns="91440" bIns="45720">
            <a:spAutoFit/>
          </a:bodyPr>
          <a:lstStyle/>
          <a:p>
            <a:pPr algn="ctr"/>
            <a:r>
              <a:rPr lang="en-US" sz="6600" b="1" dirty="0">
                <a:ln w="0"/>
                <a:solidFill>
                  <a:schemeClr val="accent3">
                    <a:lumMod val="75000"/>
                  </a:schemeClr>
                </a:solidFill>
                <a:latin typeface="Cambria" panose="02040503050406030204" pitchFamily="18" charset="0"/>
                <a:ea typeface="Cambria" panose="02040503050406030204" pitchFamily="18" charset="0"/>
              </a:rPr>
              <a:t>KHỞI ĐỘNG</a:t>
            </a:r>
            <a:endParaRPr lang="vi-VN" sz="6600" b="1" cap="none" spc="0" dirty="0">
              <a:ln w="0"/>
              <a:solidFill>
                <a:schemeClr val="accent3">
                  <a:lumMod val="75000"/>
                </a:schemeClr>
              </a:solidFill>
              <a:latin typeface="Cambria" panose="02040503050406030204" pitchFamily="18" charset="0"/>
              <a:ea typeface="Cambria" panose="02040503050406030204" pitchFamily="18" charset="0"/>
            </a:endParaRPr>
          </a:p>
        </p:txBody>
      </p:sp>
      <p:pic>
        <p:nvPicPr>
          <p:cNvPr id="6" name="Hình ảnh 5">
            <a:extLst>
              <a:ext uri="{FF2B5EF4-FFF2-40B4-BE49-F238E27FC236}">
                <a16:creationId xmlns:a16="http://schemas.microsoft.com/office/drawing/2014/main" id="{7B4DAF1D-AC32-4CBF-8D26-7DF7345EA830}"/>
              </a:ext>
            </a:extLst>
          </p:cNvPr>
          <p:cNvPicPr>
            <a:picLocks noChangeAspect="1"/>
          </p:cNvPicPr>
          <p:nvPr/>
        </p:nvPicPr>
        <p:blipFill>
          <a:blip r:embed="rId3"/>
          <a:stretch>
            <a:fillRect/>
          </a:stretch>
        </p:blipFill>
        <p:spPr>
          <a:xfrm>
            <a:off x="5354886" y="816669"/>
            <a:ext cx="2347163" cy="199966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41"/>
                                        </p:tgtEl>
                                        <p:attrNameLst>
                                          <p:attrName>style.visibility</p:attrName>
                                        </p:attrNameLst>
                                      </p:cBhvr>
                                      <p:to>
                                        <p:strVal val="visible"/>
                                      </p:to>
                                    </p:set>
                                    <p:anim calcmode="lin" valueType="num">
                                      <p:cBhvr>
                                        <p:cTn id="7" dur="500" fill="hold"/>
                                        <p:tgtEl>
                                          <p:spTgt spid="741"/>
                                        </p:tgtEl>
                                        <p:attrNameLst>
                                          <p:attrName>ppt_w</p:attrName>
                                        </p:attrNameLst>
                                      </p:cBhvr>
                                      <p:tavLst>
                                        <p:tav tm="0">
                                          <p:val>
                                            <p:fltVal val="0"/>
                                          </p:val>
                                        </p:tav>
                                        <p:tav tm="100000">
                                          <p:val>
                                            <p:strVal val="#ppt_w"/>
                                          </p:val>
                                        </p:tav>
                                      </p:tavLst>
                                    </p:anim>
                                    <p:anim calcmode="lin" valueType="num">
                                      <p:cBhvr>
                                        <p:cTn id="8" dur="500" fill="hold"/>
                                        <p:tgtEl>
                                          <p:spTgt spid="741"/>
                                        </p:tgtEl>
                                        <p:attrNameLst>
                                          <p:attrName>ppt_h</p:attrName>
                                        </p:attrNameLst>
                                      </p:cBhvr>
                                      <p:tavLst>
                                        <p:tav tm="0">
                                          <p:val>
                                            <p:fltVal val="0"/>
                                          </p:val>
                                        </p:tav>
                                        <p:tav tm="100000">
                                          <p:val>
                                            <p:strVal val="#ppt_h"/>
                                          </p:val>
                                        </p:tav>
                                      </p:tavLst>
                                    </p:anim>
                                    <p:animEffect transition="in" filter="fade">
                                      <p:cBhvr>
                                        <p:cTn id="9" dur="500"/>
                                        <p:tgtEl>
                                          <p:spTgt spid="7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6" name="Nhóm 5">
            <a:extLst>
              <a:ext uri="{FF2B5EF4-FFF2-40B4-BE49-F238E27FC236}">
                <a16:creationId xmlns:a16="http://schemas.microsoft.com/office/drawing/2014/main" id="{F0AA02A2-E80C-452F-83B6-26C0998BEBCB}"/>
              </a:ext>
            </a:extLst>
          </p:cNvPr>
          <p:cNvGrpSpPr/>
          <p:nvPr/>
        </p:nvGrpSpPr>
        <p:grpSpPr>
          <a:xfrm>
            <a:off x="1541526" y="147816"/>
            <a:ext cx="6397809" cy="925186"/>
            <a:chOff x="1541525" y="321066"/>
            <a:chExt cx="6397809" cy="737525"/>
          </a:xfrm>
        </p:grpSpPr>
        <p:sp>
          <p:nvSpPr>
            <p:cNvPr id="714" name="Google Shape;714;p40"/>
            <p:cNvSpPr/>
            <p:nvPr/>
          </p:nvSpPr>
          <p:spPr>
            <a:xfrm>
              <a:off x="1541525" y="321066"/>
              <a:ext cx="6397809" cy="73752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25" name="Hộp Văn bản 24">
              <a:extLst>
                <a:ext uri="{FF2B5EF4-FFF2-40B4-BE49-F238E27FC236}">
                  <a16:creationId xmlns:a16="http://schemas.microsoft.com/office/drawing/2014/main" id="{335170F0-3B5E-4D81-9C0B-EBCD3368F276}"/>
                </a:ext>
              </a:extLst>
            </p:cNvPr>
            <p:cNvSpPr txBox="1"/>
            <p:nvPr/>
          </p:nvSpPr>
          <p:spPr>
            <a:xfrm>
              <a:off x="1624009" y="432590"/>
              <a:ext cx="6232840" cy="564301"/>
            </a:xfrm>
            <a:prstGeom prst="rect">
              <a:avLst/>
            </a:prstGeom>
            <a:noFill/>
          </p:spPr>
          <p:txBody>
            <a:bodyPr wrap="square">
              <a:spAutoFit/>
            </a:bodyPr>
            <a:lstStyle/>
            <a:p>
              <a:pPr algn="just"/>
              <a:r>
                <a:rPr lang="en-US" sz="2000" b="1" dirty="0">
                  <a:solidFill>
                    <a:schemeClr val="bg1"/>
                  </a:solidFill>
                  <a:latin typeface="Cambria" panose="02040503050406030204" pitchFamily="18" charset="0"/>
                  <a:ea typeface="Cambria" panose="02040503050406030204" pitchFamily="18" charset="0"/>
                </a:rPr>
                <a:t>Những từ in nghiêng trong các câu sau mắc lỗi gì? Hãy tìm từ đúng thay thế cho các từ đó.</a:t>
              </a:r>
            </a:p>
          </p:txBody>
        </p:sp>
      </p:grpSp>
      <p:pic>
        <p:nvPicPr>
          <p:cNvPr id="11" name="Hình ảnh 10">
            <a:extLst>
              <a:ext uri="{FF2B5EF4-FFF2-40B4-BE49-F238E27FC236}">
                <a16:creationId xmlns:a16="http://schemas.microsoft.com/office/drawing/2014/main" id="{D529D584-B8C6-41CA-8F2F-DEA041007D4F}"/>
              </a:ext>
            </a:extLst>
          </p:cNvPr>
          <p:cNvPicPr>
            <a:picLocks noChangeAspect="1"/>
          </p:cNvPicPr>
          <p:nvPr/>
        </p:nvPicPr>
        <p:blipFill>
          <a:blip r:embed="rId3"/>
          <a:stretch>
            <a:fillRect/>
          </a:stretch>
        </p:blipFill>
        <p:spPr>
          <a:xfrm>
            <a:off x="459573" y="147841"/>
            <a:ext cx="1164437" cy="987638"/>
          </a:xfrm>
          <a:prstGeom prst="rect">
            <a:avLst/>
          </a:prstGeom>
        </p:spPr>
      </p:pic>
      <p:sp>
        <p:nvSpPr>
          <p:cNvPr id="13" name="Hộp Văn bản 12">
            <a:extLst>
              <a:ext uri="{FF2B5EF4-FFF2-40B4-BE49-F238E27FC236}">
                <a16:creationId xmlns:a16="http://schemas.microsoft.com/office/drawing/2014/main" id="{C0C4042B-043C-4E98-BBB3-3BC5F6BBF094}"/>
              </a:ext>
            </a:extLst>
          </p:cNvPr>
          <p:cNvSpPr txBox="1"/>
          <p:nvPr/>
        </p:nvSpPr>
        <p:spPr>
          <a:xfrm>
            <a:off x="914399" y="1199547"/>
            <a:ext cx="7478829" cy="851297"/>
          </a:xfrm>
          <a:prstGeom prst="roundRect">
            <a:avLst/>
          </a:prstGeom>
          <a:solidFill>
            <a:schemeClr val="accent2">
              <a:lumMod val="20000"/>
              <a:lumOff val="80000"/>
            </a:schemeClr>
          </a:solidFill>
        </p:spPr>
        <p:txBody>
          <a:bodyPr wrap="square">
            <a:spAutoFit/>
          </a:bodyPr>
          <a:lstStyle/>
          <a:p>
            <a:pPr algn="just"/>
            <a:r>
              <a:rPr lang="en-US" sz="2200" dirty="0">
                <a:latin typeface="Cambria" panose="02040503050406030204" pitchFamily="18" charset="0"/>
                <a:ea typeface="Cambria" panose="02040503050406030204" pitchFamily="18" charset="0"/>
                <a:cs typeface="Times New Roman" panose="02020603050405020304" pitchFamily="18" charset="0"/>
              </a:rPr>
              <a:t>c) Dù phải “luyện đá vá trời” hết sức vất vả nhưng Nữ Oa đã thực hiện một công phu, hoàn thành mĩ miều</a:t>
            </a:r>
          </a:p>
        </p:txBody>
      </p:sp>
      <p:grpSp>
        <p:nvGrpSpPr>
          <p:cNvPr id="8" name="Nhóm 7">
            <a:extLst>
              <a:ext uri="{FF2B5EF4-FFF2-40B4-BE49-F238E27FC236}">
                <a16:creationId xmlns:a16="http://schemas.microsoft.com/office/drawing/2014/main" id="{CD882C1A-39A9-40B9-B42C-D5537AB28B4F}"/>
              </a:ext>
            </a:extLst>
          </p:cNvPr>
          <p:cNvGrpSpPr/>
          <p:nvPr/>
        </p:nvGrpSpPr>
        <p:grpSpPr>
          <a:xfrm>
            <a:off x="914399" y="2094862"/>
            <a:ext cx="6843563" cy="830997"/>
            <a:chOff x="914399" y="2246228"/>
            <a:chExt cx="6843563" cy="830997"/>
          </a:xfrm>
        </p:grpSpPr>
        <p:pic>
          <p:nvPicPr>
            <p:cNvPr id="5" name="Hình ảnh 4">
              <a:extLst>
                <a:ext uri="{FF2B5EF4-FFF2-40B4-BE49-F238E27FC236}">
                  <a16:creationId xmlns:a16="http://schemas.microsoft.com/office/drawing/2014/main" id="{63A4B33A-F9B9-466B-8446-6D63F3BB6D51}"/>
                </a:ext>
              </a:extLst>
            </p:cNvPr>
            <p:cNvPicPr>
              <a:picLocks noChangeAspect="1"/>
            </p:cNvPicPr>
            <p:nvPr/>
          </p:nvPicPr>
          <p:blipFill rotWithShape="1">
            <a:blip r:embed="rId4"/>
            <a:srcRect t="25115" b="22176"/>
            <a:stretch/>
          </p:blipFill>
          <p:spPr>
            <a:xfrm>
              <a:off x="914399" y="2401604"/>
              <a:ext cx="886086" cy="467042"/>
            </a:xfrm>
            <a:prstGeom prst="rect">
              <a:avLst/>
            </a:prstGeom>
          </p:spPr>
        </p:pic>
        <p:sp>
          <p:nvSpPr>
            <p:cNvPr id="17" name="Hộp Văn bản 16">
              <a:extLst>
                <a:ext uri="{FF2B5EF4-FFF2-40B4-BE49-F238E27FC236}">
                  <a16:creationId xmlns:a16="http://schemas.microsoft.com/office/drawing/2014/main" id="{43445F6D-A19C-4286-9CF1-AFED0A13380F}"/>
                </a:ext>
              </a:extLst>
            </p:cNvPr>
            <p:cNvSpPr txBox="1"/>
            <p:nvPr/>
          </p:nvSpPr>
          <p:spPr>
            <a:xfrm>
              <a:off x="1762264" y="2246228"/>
              <a:ext cx="5995698" cy="830997"/>
            </a:xfrm>
            <a:prstGeom prst="rect">
              <a:avLst/>
            </a:prstGeom>
            <a:noFill/>
          </p:spPr>
          <p:txBody>
            <a:bodyPr wrap="square">
              <a:spAutoFit/>
            </a:bodyPr>
            <a:lstStyle/>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Sửa: </a:t>
              </a:r>
              <a:r>
                <a:rPr lang="en-US" sz="2400" b="1"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mĩ miều </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b="1"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mĩ mãn</a:t>
              </a:r>
            </a:p>
          </p:txBody>
        </p:sp>
      </p:grpSp>
      <p:sp>
        <p:nvSpPr>
          <p:cNvPr id="18" name="Hộp Văn bản 17">
            <a:extLst>
              <a:ext uri="{FF2B5EF4-FFF2-40B4-BE49-F238E27FC236}">
                <a16:creationId xmlns:a16="http://schemas.microsoft.com/office/drawing/2014/main" id="{2640BF3F-6229-4CFA-AF6C-D3ADA3CB89B8}"/>
              </a:ext>
            </a:extLst>
          </p:cNvPr>
          <p:cNvSpPr txBox="1"/>
          <p:nvPr/>
        </p:nvSpPr>
        <p:spPr>
          <a:xfrm>
            <a:off x="914399" y="3016848"/>
            <a:ext cx="7478829" cy="851297"/>
          </a:xfrm>
          <a:prstGeom prst="roundRect">
            <a:avLst/>
          </a:prstGeom>
          <a:solidFill>
            <a:schemeClr val="accent2">
              <a:lumMod val="20000"/>
              <a:lumOff val="80000"/>
            </a:schemeClr>
          </a:solidFill>
        </p:spPr>
        <p:txBody>
          <a:bodyPr wrap="square">
            <a:spAutoFit/>
          </a:bodyPr>
          <a:lstStyle/>
          <a:p>
            <a:pPr algn="just"/>
            <a:r>
              <a:rPr lang="en-US" sz="2200" dirty="0">
                <a:latin typeface="Cambria" panose="02040503050406030204" pitchFamily="18" charset="0"/>
                <a:ea typeface="Cambria" panose="02040503050406030204" pitchFamily="18" charset="0"/>
                <a:cs typeface="Times New Roman" panose="02020603050405020304" pitchFamily="18" charset="0"/>
              </a:rPr>
              <a:t>d) Thực phẩm nhiễm khuẩn đã làm nhiều người bị ngộ sát, may mà được cứu chữa kịp thời</a:t>
            </a:r>
          </a:p>
        </p:txBody>
      </p:sp>
      <p:grpSp>
        <p:nvGrpSpPr>
          <p:cNvPr id="2" name="Nhóm 1">
            <a:extLst>
              <a:ext uri="{FF2B5EF4-FFF2-40B4-BE49-F238E27FC236}">
                <a16:creationId xmlns:a16="http://schemas.microsoft.com/office/drawing/2014/main" id="{6988FB7E-D6ED-4D7B-9BC4-04029DE948D5}"/>
              </a:ext>
            </a:extLst>
          </p:cNvPr>
          <p:cNvGrpSpPr/>
          <p:nvPr/>
        </p:nvGrpSpPr>
        <p:grpSpPr>
          <a:xfrm>
            <a:off x="914399" y="3868145"/>
            <a:ext cx="5168765" cy="830997"/>
            <a:chOff x="914399" y="3868145"/>
            <a:chExt cx="5168765" cy="830997"/>
          </a:xfrm>
        </p:grpSpPr>
        <p:pic>
          <p:nvPicPr>
            <p:cNvPr id="19" name="Hình ảnh 18">
              <a:extLst>
                <a:ext uri="{FF2B5EF4-FFF2-40B4-BE49-F238E27FC236}">
                  <a16:creationId xmlns:a16="http://schemas.microsoft.com/office/drawing/2014/main" id="{F1BDCB34-76B6-4CCA-9846-90B66B5BCC8A}"/>
                </a:ext>
              </a:extLst>
            </p:cNvPr>
            <p:cNvPicPr>
              <a:picLocks noChangeAspect="1"/>
            </p:cNvPicPr>
            <p:nvPr/>
          </p:nvPicPr>
          <p:blipFill rotWithShape="1">
            <a:blip r:embed="rId4"/>
            <a:srcRect t="25115" b="22176"/>
            <a:stretch/>
          </p:blipFill>
          <p:spPr>
            <a:xfrm>
              <a:off x="914399" y="4050122"/>
              <a:ext cx="886086" cy="467042"/>
            </a:xfrm>
            <a:prstGeom prst="rect">
              <a:avLst/>
            </a:prstGeom>
          </p:spPr>
        </p:pic>
        <p:sp>
          <p:nvSpPr>
            <p:cNvPr id="20" name="Hộp Văn bản 19">
              <a:extLst>
                <a:ext uri="{FF2B5EF4-FFF2-40B4-BE49-F238E27FC236}">
                  <a16:creationId xmlns:a16="http://schemas.microsoft.com/office/drawing/2014/main" id="{C7A9E5CF-AADC-4BB3-B836-7C0C98A086CD}"/>
                </a:ext>
              </a:extLst>
            </p:cNvPr>
            <p:cNvSpPr txBox="1"/>
            <p:nvPr/>
          </p:nvSpPr>
          <p:spPr>
            <a:xfrm>
              <a:off x="1762263" y="3868145"/>
              <a:ext cx="4320901" cy="830997"/>
            </a:xfrm>
            <a:prstGeom prst="rect">
              <a:avLst/>
            </a:prstGeom>
            <a:noFill/>
          </p:spPr>
          <p:txBody>
            <a:bodyPr wrap="square">
              <a:spAutoFit/>
            </a:bodyPr>
            <a:lstStyle/>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400" dirty="0">
                  <a:effectLst/>
                  <a:latin typeface="Cambria" panose="02040503050406030204" pitchFamily="18" charset="0"/>
                  <a:ea typeface="Cambria" panose="02040503050406030204" pitchFamily="18" charset="0"/>
                  <a:cs typeface="Times New Roman" panose="02020603050405020304" pitchFamily="18" charset="0"/>
                </a:rPr>
                <a:t>Sửa: </a:t>
              </a:r>
              <a:r>
                <a:rPr lang="en-US" sz="2400" b="1" dirty="0">
                  <a:solidFill>
                    <a:schemeClr val="bg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ngộ sát</a:t>
              </a:r>
              <a:r>
                <a:rPr lang="en-US" sz="24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a:solidFill>
                    <a:schemeClr val="bg2">
                      <a:lumMod val="50000"/>
                    </a:schemeClr>
                  </a:solidFill>
                  <a:latin typeface="Cambria" panose="02040503050406030204" pitchFamily="18" charset="0"/>
                  <a:ea typeface="Cambria" panose="02040503050406030204" pitchFamily="18" charset="0"/>
                  <a:cs typeface="Times New Roman" panose="02020603050405020304" pitchFamily="18" charset="0"/>
                </a:rPr>
                <a:t>ngộ độc</a:t>
              </a:r>
            </a:p>
          </p:txBody>
        </p:sp>
      </p:grpSp>
    </p:spTree>
    <p:extLst>
      <p:ext uri="{BB962C8B-B14F-4D97-AF65-F5344CB8AC3E}">
        <p14:creationId xmlns:p14="http://schemas.microsoft.com/office/powerpoint/2010/main" val="12717924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Scale>
                                      <p:cBhvr>
                                        <p:cTn id="2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8"/>
                                        </p:tgtEl>
                                        <p:attrNameLst>
                                          <p:attrName>ppt_x</p:attrName>
                                          <p:attrName>ppt_y</p:attrName>
                                        </p:attrNameLst>
                                      </p:cBhvr>
                                    </p:animMotion>
                                    <p:animEffect transition="in" filter="fade">
                                      <p:cBhvr>
                                        <p:cTn id="22" dur="1000"/>
                                        <p:tgtEl>
                                          <p:spTgt spid="18"/>
                                        </p:tgtEl>
                                      </p:cBhvr>
                                    </p:animEffect>
                                  </p:childTnLst>
                                </p:cTn>
                              </p:par>
                            </p:childTnLst>
                          </p:cTn>
                        </p:par>
                        <p:par>
                          <p:cTn id="23" fill="hold">
                            <p:stCondLst>
                              <p:cond delay="1000"/>
                            </p:stCondLst>
                            <p:childTnLst>
                              <p:par>
                                <p:cTn id="24" presetID="52"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Scale>
                                      <p:cBhvr>
                                        <p:cTn id="2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
                                        </p:tgtEl>
                                        <p:attrNameLst>
                                          <p:attrName>ppt_x</p:attrName>
                                          <p:attrName>ppt_y</p:attrName>
                                        </p:attrNameLst>
                                      </p:cBhvr>
                                    </p:animMotion>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6" name="Nhóm 5">
            <a:extLst>
              <a:ext uri="{FF2B5EF4-FFF2-40B4-BE49-F238E27FC236}">
                <a16:creationId xmlns:a16="http://schemas.microsoft.com/office/drawing/2014/main" id="{F0AA02A2-E80C-452F-83B6-26C0998BEBCB}"/>
              </a:ext>
            </a:extLst>
          </p:cNvPr>
          <p:cNvGrpSpPr/>
          <p:nvPr/>
        </p:nvGrpSpPr>
        <p:grpSpPr>
          <a:xfrm>
            <a:off x="1541526" y="147816"/>
            <a:ext cx="6397809" cy="925186"/>
            <a:chOff x="1541525" y="321066"/>
            <a:chExt cx="6397809" cy="737525"/>
          </a:xfrm>
        </p:grpSpPr>
        <p:sp>
          <p:nvSpPr>
            <p:cNvPr id="714" name="Google Shape;714;p40"/>
            <p:cNvSpPr/>
            <p:nvPr/>
          </p:nvSpPr>
          <p:spPr>
            <a:xfrm>
              <a:off x="1541525" y="321066"/>
              <a:ext cx="6397809" cy="73752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25" name="Hộp Văn bản 24">
              <a:extLst>
                <a:ext uri="{FF2B5EF4-FFF2-40B4-BE49-F238E27FC236}">
                  <a16:creationId xmlns:a16="http://schemas.microsoft.com/office/drawing/2014/main" id="{335170F0-3B5E-4D81-9C0B-EBCD3368F276}"/>
                </a:ext>
              </a:extLst>
            </p:cNvPr>
            <p:cNvSpPr txBox="1"/>
            <p:nvPr/>
          </p:nvSpPr>
          <p:spPr>
            <a:xfrm>
              <a:off x="1624009" y="432590"/>
              <a:ext cx="6232840" cy="564301"/>
            </a:xfrm>
            <a:prstGeom prst="rect">
              <a:avLst/>
            </a:prstGeom>
            <a:noFill/>
          </p:spPr>
          <p:txBody>
            <a:bodyPr wrap="square">
              <a:spAutoFit/>
            </a:bodyPr>
            <a:lstStyle/>
            <a:p>
              <a:pPr algn="just"/>
              <a:r>
                <a:rPr lang="en-US" sz="2000" b="1" dirty="0">
                  <a:solidFill>
                    <a:schemeClr val="bg1"/>
                  </a:solidFill>
                  <a:latin typeface="Cambria" panose="02040503050406030204" pitchFamily="18" charset="0"/>
                  <a:ea typeface="Cambria" panose="02040503050406030204" pitchFamily="18" charset="0"/>
                </a:rPr>
                <a:t>Phát hiện, phân tích lỗi và sửa lỗi dùng từ trong các câu sau</a:t>
              </a:r>
            </a:p>
          </p:txBody>
        </p:sp>
      </p:grpSp>
      <p:sp>
        <p:nvSpPr>
          <p:cNvPr id="13" name="Hộp Văn bản 12">
            <a:extLst>
              <a:ext uri="{FF2B5EF4-FFF2-40B4-BE49-F238E27FC236}">
                <a16:creationId xmlns:a16="http://schemas.microsoft.com/office/drawing/2014/main" id="{C0C4042B-043C-4E98-BBB3-3BC5F6BBF094}"/>
              </a:ext>
            </a:extLst>
          </p:cNvPr>
          <p:cNvSpPr txBox="1"/>
          <p:nvPr/>
        </p:nvSpPr>
        <p:spPr>
          <a:xfrm>
            <a:off x="914399" y="1199547"/>
            <a:ext cx="7478829" cy="783193"/>
          </a:xfrm>
          <a:prstGeom prst="round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a) Lượng mưa năm nay kéo dài đã gây nhiều thiệt hại cho mùa màng</a:t>
            </a:r>
          </a:p>
        </p:txBody>
      </p:sp>
      <p:sp>
        <p:nvSpPr>
          <p:cNvPr id="18" name="Hộp Văn bản 17">
            <a:extLst>
              <a:ext uri="{FF2B5EF4-FFF2-40B4-BE49-F238E27FC236}">
                <a16:creationId xmlns:a16="http://schemas.microsoft.com/office/drawing/2014/main" id="{2640BF3F-6229-4CFA-AF6C-D3ADA3CB89B8}"/>
              </a:ext>
            </a:extLst>
          </p:cNvPr>
          <p:cNvSpPr txBox="1"/>
          <p:nvPr/>
        </p:nvSpPr>
        <p:spPr>
          <a:xfrm>
            <a:off x="914396" y="2046833"/>
            <a:ext cx="7478829" cy="783193"/>
          </a:xfrm>
          <a:prstGeom prst="round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b) Những bệnh nhân không cần phải mổ mắt, được khoa Dược tích cực pha chế, điều trị bằng những thứ thuốc tra mắt đặc biệt</a:t>
            </a:r>
          </a:p>
        </p:txBody>
      </p:sp>
      <p:pic>
        <p:nvPicPr>
          <p:cNvPr id="14" name="Hình ảnh 13">
            <a:extLst>
              <a:ext uri="{FF2B5EF4-FFF2-40B4-BE49-F238E27FC236}">
                <a16:creationId xmlns:a16="http://schemas.microsoft.com/office/drawing/2014/main" id="{7148679A-C881-4323-B181-F2B9D642F316}"/>
              </a:ext>
            </a:extLst>
          </p:cNvPr>
          <p:cNvPicPr>
            <a:picLocks noChangeAspect="1"/>
          </p:cNvPicPr>
          <p:nvPr/>
        </p:nvPicPr>
        <p:blipFill>
          <a:blip r:embed="rId3"/>
          <a:stretch>
            <a:fillRect/>
          </a:stretch>
        </p:blipFill>
        <p:spPr>
          <a:xfrm>
            <a:off x="574965" y="147816"/>
            <a:ext cx="1164437" cy="987638"/>
          </a:xfrm>
          <a:prstGeom prst="rect">
            <a:avLst/>
          </a:prstGeom>
        </p:spPr>
      </p:pic>
      <p:sp>
        <p:nvSpPr>
          <p:cNvPr id="15" name="Hộp Văn bản 14">
            <a:extLst>
              <a:ext uri="{FF2B5EF4-FFF2-40B4-BE49-F238E27FC236}">
                <a16:creationId xmlns:a16="http://schemas.microsoft.com/office/drawing/2014/main" id="{92A2348D-1E12-476B-B5F8-672E3CB2251F}"/>
              </a:ext>
            </a:extLst>
          </p:cNvPr>
          <p:cNvSpPr txBox="1"/>
          <p:nvPr/>
        </p:nvSpPr>
        <p:spPr>
          <a:xfrm>
            <a:off x="914395" y="2894119"/>
            <a:ext cx="7478829" cy="783193"/>
          </a:xfrm>
          <a:prstGeom prst="round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c) Những chứng minh về một nền văn hóa cổ ở vùng này còn rất nhiều</a:t>
            </a:r>
          </a:p>
        </p:txBody>
      </p:sp>
      <p:sp>
        <p:nvSpPr>
          <p:cNvPr id="16" name="Hộp Văn bản 15">
            <a:extLst>
              <a:ext uri="{FF2B5EF4-FFF2-40B4-BE49-F238E27FC236}">
                <a16:creationId xmlns:a16="http://schemas.microsoft.com/office/drawing/2014/main" id="{32EE5CCF-46AD-4279-93F1-331B7344DB5B}"/>
              </a:ext>
            </a:extLst>
          </p:cNvPr>
          <p:cNvSpPr txBox="1"/>
          <p:nvPr/>
        </p:nvSpPr>
        <p:spPr>
          <a:xfrm>
            <a:off x="914395" y="3741405"/>
            <a:ext cx="7478829" cy="783193"/>
          </a:xfrm>
          <a:prstGeom prst="round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d) Trước lối chơi lực lượng của hàng phòng thủ đối phương, đội bóng của chúng tôi không thể ghi bàn được</a:t>
            </a:r>
          </a:p>
        </p:txBody>
      </p:sp>
    </p:spTree>
    <p:extLst>
      <p:ext uri="{BB962C8B-B14F-4D97-AF65-F5344CB8AC3E}">
        <p14:creationId xmlns:p14="http://schemas.microsoft.com/office/powerpoint/2010/main" val="34868303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6" name="Nhóm 5">
            <a:extLst>
              <a:ext uri="{FF2B5EF4-FFF2-40B4-BE49-F238E27FC236}">
                <a16:creationId xmlns:a16="http://schemas.microsoft.com/office/drawing/2014/main" id="{F0AA02A2-E80C-452F-83B6-26C0998BEBCB}"/>
              </a:ext>
            </a:extLst>
          </p:cNvPr>
          <p:cNvGrpSpPr/>
          <p:nvPr/>
        </p:nvGrpSpPr>
        <p:grpSpPr>
          <a:xfrm>
            <a:off x="1541526" y="147816"/>
            <a:ext cx="6397809" cy="925186"/>
            <a:chOff x="1541525" y="321066"/>
            <a:chExt cx="6397809" cy="737525"/>
          </a:xfrm>
        </p:grpSpPr>
        <p:sp>
          <p:nvSpPr>
            <p:cNvPr id="714" name="Google Shape;714;p40"/>
            <p:cNvSpPr/>
            <p:nvPr/>
          </p:nvSpPr>
          <p:spPr>
            <a:xfrm>
              <a:off x="1541525" y="321066"/>
              <a:ext cx="6397809" cy="73752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25" name="Hộp Văn bản 24">
              <a:extLst>
                <a:ext uri="{FF2B5EF4-FFF2-40B4-BE49-F238E27FC236}">
                  <a16:creationId xmlns:a16="http://schemas.microsoft.com/office/drawing/2014/main" id="{335170F0-3B5E-4D81-9C0B-EBCD3368F276}"/>
                </a:ext>
              </a:extLst>
            </p:cNvPr>
            <p:cNvSpPr txBox="1"/>
            <p:nvPr/>
          </p:nvSpPr>
          <p:spPr>
            <a:xfrm>
              <a:off x="1624009" y="432590"/>
              <a:ext cx="6232840" cy="564301"/>
            </a:xfrm>
            <a:prstGeom prst="rect">
              <a:avLst/>
            </a:prstGeom>
            <a:noFill/>
          </p:spPr>
          <p:txBody>
            <a:bodyPr wrap="square">
              <a:spAutoFit/>
            </a:bodyPr>
            <a:lstStyle/>
            <a:p>
              <a:pPr algn="just"/>
              <a:r>
                <a:rPr lang="en-US" sz="2000" b="1" dirty="0">
                  <a:solidFill>
                    <a:schemeClr val="bg1"/>
                  </a:solidFill>
                  <a:latin typeface="Cambria" panose="02040503050406030204" pitchFamily="18" charset="0"/>
                  <a:ea typeface="Cambria" panose="02040503050406030204" pitchFamily="18" charset="0"/>
                </a:rPr>
                <a:t>Phát hiện, phân tích lỗi và sửa lỗi dùng từ trong các câu sau</a:t>
              </a:r>
            </a:p>
          </p:txBody>
        </p:sp>
      </p:grpSp>
      <p:pic>
        <p:nvPicPr>
          <p:cNvPr id="14" name="Hình ảnh 13">
            <a:extLst>
              <a:ext uri="{FF2B5EF4-FFF2-40B4-BE49-F238E27FC236}">
                <a16:creationId xmlns:a16="http://schemas.microsoft.com/office/drawing/2014/main" id="{7148679A-C881-4323-B181-F2B9D642F316}"/>
              </a:ext>
            </a:extLst>
          </p:cNvPr>
          <p:cNvPicPr>
            <a:picLocks noChangeAspect="1"/>
          </p:cNvPicPr>
          <p:nvPr/>
        </p:nvPicPr>
        <p:blipFill>
          <a:blip r:embed="rId3"/>
          <a:stretch>
            <a:fillRect/>
          </a:stretch>
        </p:blipFill>
        <p:spPr>
          <a:xfrm>
            <a:off x="574965" y="147816"/>
            <a:ext cx="1164437" cy="987638"/>
          </a:xfrm>
          <a:prstGeom prst="rect">
            <a:avLst/>
          </a:prstGeom>
        </p:spPr>
      </p:pic>
      <p:grpSp>
        <p:nvGrpSpPr>
          <p:cNvPr id="10" name="Nhóm 9">
            <a:extLst>
              <a:ext uri="{FF2B5EF4-FFF2-40B4-BE49-F238E27FC236}">
                <a16:creationId xmlns:a16="http://schemas.microsoft.com/office/drawing/2014/main" id="{22B069C1-20C4-41C5-AA31-70197E6D9C8C}"/>
              </a:ext>
            </a:extLst>
          </p:cNvPr>
          <p:cNvGrpSpPr/>
          <p:nvPr/>
        </p:nvGrpSpPr>
        <p:grpSpPr>
          <a:xfrm>
            <a:off x="835342" y="1135454"/>
            <a:ext cx="1808120" cy="482567"/>
            <a:chOff x="914399" y="2386079"/>
            <a:chExt cx="1808120" cy="482567"/>
          </a:xfrm>
        </p:grpSpPr>
        <p:pic>
          <p:nvPicPr>
            <p:cNvPr id="11" name="Hình ảnh 10">
              <a:extLst>
                <a:ext uri="{FF2B5EF4-FFF2-40B4-BE49-F238E27FC236}">
                  <a16:creationId xmlns:a16="http://schemas.microsoft.com/office/drawing/2014/main" id="{EA8F8F2C-7B17-41A8-995E-D527C9925490}"/>
                </a:ext>
              </a:extLst>
            </p:cNvPr>
            <p:cNvPicPr>
              <a:picLocks noChangeAspect="1"/>
            </p:cNvPicPr>
            <p:nvPr/>
          </p:nvPicPr>
          <p:blipFill rotWithShape="1">
            <a:blip r:embed="rId4"/>
            <a:srcRect t="25115" b="22176"/>
            <a:stretch/>
          </p:blipFill>
          <p:spPr>
            <a:xfrm>
              <a:off x="914399" y="2401604"/>
              <a:ext cx="886086" cy="467042"/>
            </a:xfrm>
            <a:prstGeom prst="rect">
              <a:avLst/>
            </a:prstGeom>
          </p:spPr>
        </p:pic>
        <p:sp>
          <p:nvSpPr>
            <p:cNvPr id="12" name="Hộp Văn bản 11">
              <a:extLst>
                <a:ext uri="{FF2B5EF4-FFF2-40B4-BE49-F238E27FC236}">
                  <a16:creationId xmlns:a16="http://schemas.microsoft.com/office/drawing/2014/main" id="{3EDB3A50-F8A9-42AB-BEDC-58924086F41B}"/>
                </a:ext>
              </a:extLst>
            </p:cNvPr>
            <p:cNvSpPr txBox="1"/>
            <p:nvPr/>
          </p:nvSpPr>
          <p:spPr>
            <a:xfrm>
              <a:off x="1729639" y="2386079"/>
              <a:ext cx="992880" cy="461665"/>
            </a:xfrm>
            <a:prstGeom prst="rect">
              <a:avLst/>
            </a:prstGeom>
            <a:noFill/>
          </p:spPr>
          <p:txBody>
            <a:bodyPr wrap="square">
              <a:spAutoFit/>
            </a:bodyPr>
            <a:lstStyle/>
            <a:p>
              <a:pPr algn="just"/>
              <a:r>
                <a:rPr lang="en-US" sz="2400" b="1"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Gợi ý</a:t>
              </a:r>
              <a:endParaRPr lang="en-US" sz="2400"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8030E2A3-5C1E-485B-9AB5-99CD913EC536}"/>
              </a:ext>
            </a:extLst>
          </p:cNvPr>
          <p:cNvSpPr txBox="1"/>
          <p:nvPr/>
        </p:nvSpPr>
        <p:spPr>
          <a:xfrm>
            <a:off x="835341" y="1703140"/>
            <a:ext cx="7805320" cy="1323439"/>
          </a:xfrm>
          <a:prstGeom prst="rect">
            <a:avLst/>
          </a:prstGeom>
          <a:noFill/>
        </p:spPr>
        <p:txBody>
          <a:bodyPr wrap="square">
            <a:spAutoFit/>
          </a:bodyPr>
          <a:lstStyle/>
          <a:p>
            <a:pPr algn="just"/>
            <a:r>
              <a:rPr lang="en-US" sz="2000" dirty="0">
                <a:effectLst/>
                <a:latin typeface="Cambria" panose="02040503050406030204" pitchFamily="18" charset="0"/>
                <a:ea typeface="Cambria" panose="02040503050406030204" pitchFamily="18" charset="0"/>
                <a:cs typeface="Times New Roman" panose="02020603050405020304" pitchFamily="18" charset="0"/>
              </a:rPr>
              <a:t>a) </a:t>
            </a:r>
            <a:r>
              <a:rPr lang="en-US" sz="2000" b="1" dirty="0">
                <a:solidFill>
                  <a:schemeClr val="accent5">
                    <a:lumMod val="75000"/>
                  </a:schemeClr>
                </a:solidFill>
                <a:effectLst/>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000" dirty="0">
                <a:effectLst/>
                <a:latin typeface="Cambria" panose="02040503050406030204" pitchFamily="18" charset="0"/>
                <a:ea typeface="Cambria" panose="02040503050406030204" pitchFamily="18" charset="0"/>
                <a:cs typeface="Times New Roman" panose="02020603050405020304" pitchFamily="18" charset="0"/>
              </a:rPr>
              <a:t>Lượng mưa không thể đi với kéo dài được </a:t>
            </a:r>
            <a:r>
              <a:rPr lang="en-US" sz="20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000" dirty="0">
                <a:effectLst/>
                <a:latin typeface="Cambria" panose="02040503050406030204" pitchFamily="18" charset="0"/>
                <a:ea typeface="Cambria" panose="02040503050406030204" pitchFamily="18" charset="0"/>
                <a:cs typeface="Times New Roman" panose="02020603050405020304" pitchFamily="18" charset="0"/>
              </a:rPr>
              <a:t> Sửa </a:t>
            </a:r>
            <a:r>
              <a:rPr lang="en-US" sz="2000" b="1"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rPr>
              <a:t>“lượng mưa” </a:t>
            </a:r>
            <a:r>
              <a:rPr lang="en-US" sz="2000" dirty="0">
                <a:effectLst/>
                <a:latin typeface="Cambria" panose="02040503050406030204" pitchFamily="18" charset="0"/>
                <a:ea typeface="Cambria" panose="02040503050406030204" pitchFamily="18" charset="0"/>
                <a:cs typeface="Times New Roman" panose="02020603050405020304" pitchFamily="18" charset="0"/>
              </a:rPr>
              <a:t>thành </a:t>
            </a:r>
            <a:r>
              <a:rPr lang="en-US" sz="2000" b="1"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rPr>
              <a:t>“mùa mưa”</a:t>
            </a:r>
          </a:p>
          <a:p>
            <a:pPr algn="just"/>
            <a:r>
              <a:rPr lang="en-US" sz="20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000" dirty="0">
                <a:effectLst/>
                <a:latin typeface="Cambria" panose="02040503050406030204" pitchFamily="18" charset="0"/>
                <a:ea typeface="Cambria" panose="02040503050406030204" pitchFamily="18" charset="0"/>
                <a:cs typeface="Times New Roman" panose="02020603050405020304" pitchFamily="18" charset="0"/>
              </a:rPr>
              <a:t> Mùa mưa năm nay kéo dài đã gây ra nhiều thiệt hại cho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mùa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vi-VN" sz="2000" dirty="0">
                <a:effectLst/>
                <a:latin typeface="Cambria" panose="02040503050406030204" pitchFamily="18" charset="0"/>
                <a:ea typeface="Cambria" panose="02040503050406030204" pitchFamily="18" charset="0"/>
                <a:cs typeface="Times New Roman" panose="02020603050405020304" pitchFamily="18" charset="0"/>
              </a:rPr>
              <a:t>màng.</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7BB8E7F5-54E1-4FA0-923D-BD17F905F8EA}"/>
              </a:ext>
            </a:extLst>
          </p:cNvPr>
          <p:cNvSpPr txBox="1"/>
          <p:nvPr/>
        </p:nvSpPr>
        <p:spPr>
          <a:xfrm>
            <a:off x="835341" y="3111698"/>
            <a:ext cx="7914376" cy="1323439"/>
          </a:xfrm>
          <a:prstGeom prst="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b) </a:t>
            </a:r>
            <a:r>
              <a:rPr lang="en-US" sz="2000"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0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“bệnh nhân pha chế điều trị” </a:t>
            </a:r>
            <a:r>
              <a:rPr lang="en-US" sz="2000" dirty="0">
                <a:latin typeface="Cambria" panose="02040503050406030204" pitchFamily="18" charset="0"/>
                <a:ea typeface="Cambria" panose="02040503050406030204" pitchFamily="18" charset="0"/>
                <a:cs typeface="Times New Roman" panose="02020603050405020304" pitchFamily="18" charset="0"/>
              </a:rPr>
              <a:t>là sai </a:t>
            </a:r>
            <a:r>
              <a:rPr lang="en-US" sz="20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000" dirty="0">
                <a:latin typeface="Cambria" panose="02040503050406030204" pitchFamily="18" charset="0"/>
                <a:ea typeface="Cambria" panose="02040503050406030204" pitchFamily="18" charset="0"/>
                <a:cs typeface="Times New Roman" panose="02020603050405020304" pitchFamily="18" charset="0"/>
              </a:rPr>
              <a:t> sửa: </a:t>
            </a:r>
            <a:r>
              <a:rPr lang="en-US" sz="20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bệnh nhân được điều trị</a:t>
            </a:r>
          </a:p>
          <a:p>
            <a:pPr algn="just"/>
            <a:r>
              <a:rPr lang="en-US" sz="20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000" dirty="0">
                <a:latin typeface="Cambria" panose="02040503050406030204" pitchFamily="18" charset="0"/>
                <a:ea typeface="Cambria" panose="02040503050406030204" pitchFamily="18" charset="0"/>
                <a:cs typeface="Times New Roman" panose="02020603050405020304" pitchFamily="18" charset="0"/>
              </a:rPr>
              <a:t> Những bệnh nhân không cần phải mổ mắt, được điều trị tích cực bằng những thứ thuốc tra mắt đặc biệt mà khoa Dược đã </a:t>
            </a:r>
            <a:r>
              <a:rPr lang="en-US" sz="2000" dirty="0" err="1">
                <a:latin typeface="Cambria" panose="02040503050406030204" pitchFamily="18" charset="0"/>
                <a:ea typeface="Cambria" panose="02040503050406030204" pitchFamily="18" charset="0"/>
                <a:cs typeface="Times New Roman" panose="02020603050405020304" pitchFamily="18" charset="0"/>
              </a:rPr>
              <a:t>pha</a:t>
            </a:r>
            <a:r>
              <a:rPr lang="en-US" sz="2000" dirty="0">
                <a:latin typeface="Cambria" panose="02040503050406030204" pitchFamily="18" charset="0"/>
                <a:ea typeface="Cambria" panose="02040503050406030204" pitchFamily="18" charset="0"/>
                <a:cs typeface="Times New Roman" panose="02020603050405020304" pitchFamily="18" charset="0"/>
              </a:rPr>
              <a:t> </a:t>
            </a:r>
            <a:r>
              <a:rPr lang="vi-VN" sz="2000" dirty="0">
                <a:latin typeface="Cambria" panose="02040503050406030204" pitchFamily="18" charset="0"/>
                <a:ea typeface="Cambria" panose="02040503050406030204" pitchFamily="18" charset="0"/>
                <a:cs typeface="Times New Roman" panose="02020603050405020304" pitchFamily="18" charset="0"/>
              </a:rPr>
              <a:t>chế.</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23183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6" name="Nhóm 5">
            <a:extLst>
              <a:ext uri="{FF2B5EF4-FFF2-40B4-BE49-F238E27FC236}">
                <a16:creationId xmlns:a16="http://schemas.microsoft.com/office/drawing/2014/main" id="{F0AA02A2-E80C-452F-83B6-26C0998BEBCB}"/>
              </a:ext>
            </a:extLst>
          </p:cNvPr>
          <p:cNvGrpSpPr/>
          <p:nvPr/>
        </p:nvGrpSpPr>
        <p:grpSpPr>
          <a:xfrm>
            <a:off x="1541526" y="147816"/>
            <a:ext cx="6397809" cy="925186"/>
            <a:chOff x="1541525" y="321066"/>
            <a:chExt cx="6397809" cy="737525"/>
          </a:xfrm>
        </p:grpSpPr>
        <p:sp>
          <p:nvSpPr>
            <p:cNvPr id="714" name="Google Shape;714;p40"/>
            <p:cNvSpPr/>
            <p:nvPr/>
          </p:nvSpPr>
          <p:spPr>
            <a:xfrm>
              <a:off x="1541525" y="321066"/>
              <a:ext cx="6397809" cy="73752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25" name="Hộp Văn bản 24">
              <a:extLst>
                <a:ext uri="{FF2B5EF4-FFF2-40B4-BE49-F238E27FC236}">
                  <a16:creationId xmlns:a16="http://schemas.microsoft.com/office/drawing/2014/main" id="{335170F0-3B5E-4D81-9C0B-EBCD3368F276}"/>
                </a:ext>
              </a:extLst>
            </p:cNvPr>
            <p:cNvSpPr txBox="1"/>
            <p:nvPr/>
          </p:nvSpPr>
          <p:spPr>
            <a:xfrm>
              <a:off x="1624009" y="432590"/>
              <a:ext cx="6232840" cy="564301"/>
            </a:xfrm>
            <a:prstGeom prst="rect">
              <a:avLst/>
            </a:prstGeom>
            <a:noFill/>
          </p:spPr>
          <p:txBody>
            <a:bodyPr wrap="square">
              <a:spAutoFit/>
            </a:bodyPr>
            <a:lstStyle/>
            <a:p>
              <a:pPr algn="just"/>
              <a:r>
                <a:rPr lang="en-US" sz="2000" b="1" dirty="0">
                  <a:solidFill>
                    <a:schemeClr val="bg1"/>
                  </a:solidFill>
                  <a:latin typeface="Cambria" panose="02040503050406030204" pitchFamily="18" charset="0"/>
                  <a:ea typeface="Cambria" panose="02040503050406030204" pitchFamily="18" charset="0"/>
                </a:rPr>
                <a:t>Phát hiện, phân tích lỗi và sửa lỗi dùng từ trong các câu sau</a:t>
              </a:r>
            </a:p>
          </p:txBody>
        </p:sp>
      </p:grpSp>
      <p:pic>
        <p:nvPicPr>
          <p:cNvPr id="14" name="Hình ảnh 13">
            <a:extLst>
              <a:ext uri="{FF2B5EF4-FFF2-40B4-BE49-F238E27FC236}">
                <a16:creationId xmlns:a16="http://schemas.microsoft.com/office/drawing/2014/main" id="{7148679A-C881-4323-B181-F2B9D642F316}"/>
              </a:ext>
            </a:extLst>
          </p:cNvPr>
          <p:cNvPicPr>
            <a:picLocks noChangeAspect="1"/>
          </p:cNvPicPr>
          <p:nvPr/>
        </p:nvPicPr>
        <p:blipFill>
          <a:blip r:embed="rId3"/>
          <a:stretch>
            <a:fillRect/>
          </a:stretch>
        </p:blipFill>
        <p:spPr>
          <a:xfrm>
            <a:off x="574965" y="147816"/>
            <a:ext cx="1164437" cy="987638"/>
          </a:xfrm>
          <a:prstGeom prst="rect">
            <a:avLst/>
          </a:prstGeom>
        </p:spPr>
      </p:pic>
      <p:grpSp>
        <p:nvGrpSpPr>
          <p:cNvPr id="10" name="Nhóm 9">
            <a:extLst>
              <a:ext uri="{FF2B5EF4-FFF2-40B4-BE49-F238E27FC236}">
                <a16:creationId xmlns:a16="http://schemas.microsoft.com/office/drawing/2014/main" id="{22B069C1-20C4-41C5-AA31-70197E6D9C8C}"/>
              </a:ext>
            </a:extLst>
          </p:cNvPr>
          <p:cNvGrpSpPr/>
          <p:nvPr/>
        </p:nvGrpSpPr>
        <p:grpSpPr>
          <a:xfrm>
            <a:off x="835342" y="1135454"/>
            <a:ext cx="1808120" cy="482567"/>
            <a:chOff x="914399" y="2386079"/>
            <a:chExt cx="1808120" cy="482567"/>
          </a:xfrm>
        </p:grpSpPr>
        <p:pic>
          <p:nvPicPr>
            <p:cNvPr id="11" name="Hình ảnh 10">
              <a:extLst>
                <a:ext uri="{FF2B5EF4-FFF2-40B4-BE49-F238E27FC236}">
                  <a16:creationId xmlns:a16="http://schemas.microsoft.com/office/drawing/2014/main" id="{EA8F8F2C-7B17-41A8-995E-D527C9925490}"/>
                </a:ext>
              </a:extLst>
            </p:cNvPr>
            <p:cNvPicPr>
              <a:picLocks noChangeAspect="1"/>
            </p:cNvPicPr>
            <p:nvPr/>
          </p:nvPicPr>
          <p:blipFill rotWithShape="1">
            <a:blip r:embed="rId4"/>
            <a:srcRect t="25115" b="22176"/>
            <a:stretch/>
          </p:blipFill>
          <p:spPr>
            <a:xfrm>
              <a:off x="914399" y="2401604"/>
              <a:ext cx="886086" cy="467042"/>
            </a:xfrm>
            <a:prstGeom prst="rect">
              <a:avLst/>
            </a:prstGeom>
          </p:spPr>
        </p:pic>
        <p:sp>
          <p:nvSpPr>
            <p:cNvPr id="12" name="Hộp Văn bản 11">
              <a:extLst>
                <a:ext uri="{FF2B5EF4-FFF2-40B4-BE49-F238E27FC236}">
                  <a16:creationId xmlns:a16="http://schemas.microsoft.com/office/drawing/2014/main" id="{3EDB3A50-F8A9-42AB-BEDC-58924086F41B}"/>
                </a:ext>
              </a:extLst>
            </p:cNvPr>
            <p:cNvSpPr txBox="1"/>
            <p:nvPr/>
          </p:nvSpPr>
          <p:spPr>
            <a:xfrm>
              <a:off x="1729639" y="2386079"/>
              <a:ext cx="992880" cy="461665"/>
            </a:xfrm>
            <a:prstGeom prst="rect">
              <a:avLst/>
            </a:prstGeom>
            <a:noFill/>
          </p:spPr>
          <p:txBody>
            <a:bodyPr wrap="square">
              <a:spAutoFit/>
            </a:bodyPr>
            <a:lstStyle/>
            <a:p>
              <a:pPr algn="just"/>
              <a:r>
                <a:rPr lang="en-US" sz="2400" b="1"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Gợi ý</a:t>
              </a:r>
              <a:endParaRPr lang="en-US" sz="2400"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7" name="Hộp Văn bản 16">
            <a:extLst>
              <a:ext uri="{FF2B5EF4-FFF2-40B4-BE49-F238E27FC236}">
                <a16:creationId xmlns:a16="http://schemas.microsoft.com/office/drawing/2014/main" id="{8030E2A3-5C1E-485B-9AB5-99CD913EC536}"/>
              </a:ext>
            </a:extLst>
          </p:cNvPr>
          <p:cNvSpPr txBox="1"/>
          <p:nvPr/>
        </p:nvSpPr>
        <p:spPr>
          <a:xfrm>
            <a:off x="835341" y="1703140"/>
            <a:ext cx="7805320" cy="1015663"/>
          </a:xfrm>
          <a:prstGeom prst="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chemeClr val="accent5">
                    <a:lumMod val="75000"/>
                  </a:schemeClr>
                </a:solidFill>
                <a:effectLst/>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0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“chứng minh” </a:t>
            </a:r>
            <a:r>
              <a:rPr lang="en-US" sz="2000" dirty="0">
                <a:latin typeface="Cambria" panose="02040503050406030204" pitchFamily="18" charset="0"/>
                <a:ea typeface="Cambria" panose="02040503050406030204" pitchFamily="18" charset="0"/>
                <a:cs typeface="Times New Roman" panose="02020603050405020304" pitchFamily="18" charset="0"/>
              </a:rPr>
              <a:t>là sai </a:t>
            </a:r>
            <a:r>
              <a:rPr lang="en-US" sz="20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000" dirty="0">
                <a:latin typeface="Cambria" panose="02040503050406030204" pitchFamily="18" charset="0"/>
                <a:ea typeface="Cambria" panose="02040503050406030204" pitchFamily="18" charset="0"/>
                <a:cs typeface="Times New Roman" panose="02020603050405020304" pitchFamily="18" charset="0"/>
              </a:rPr>
              <a:t> Sửa thành </a:t>
            </a:r>
            <a:r>
              <a:rPr lang="en-US" sz="20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“minh chứng”</a:t>
            </a:r>
          </a:p>
          <a:p>
            <a:pPr algn="just"/>
            <a:r>
              <a:rPr lang="en-US" sz="20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000" dirty="0">
                <a:latin typeface="Cambria" panose="02040503050406030204" pitchFamily="18" charset="0"/>
                <a:ea typeface="Cambria" panose="02040503050406030204" pitchFamily="18" charset="0"/>
                <a:cs typeface="Times New Roman" panose="02020603050405020304" pitchFamily="18" charset="0"/>
              </a:rPr>
              <a:t> Những minh chứng về một nền văn hóa cổ ở vùng này còn rất nhiều</a:t>
            </a:r>
          </a:p>
        </p:txBody>
      </p:sp>
      <p:sp>
        <p:nvSpPr>
          <p:cNvPr id="19" name="Hộp Văn bản 18">
            <a:extLst>
              <a:ext uri="{FF2B5EF4-FFF2-40B4-BE49-F238E27FC236}">
                <a16:creationId xmlns:a16="http://schemas.microsoft.com/office/drawing/2014/main" id="{7BB8E7F5-54E1-4FA0-923D-BD17F905F8EA}"/>
              </a:ext>
            </a:extLst>
          </p:cNvPr>
          <p:cNvSpPr txBox="1"/>
          <p:nvPr/>
        </p:nvSpPr>
        <p:spPr>
          <a:xfrm>
            <a:off x="835341" y="2824824"/>
            <a:ext cx="7914376" cy="1323439"/>
          </a:xfrm>
          <a:prstGeom prst="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d) </a:t>
            </a:r>
            <a:r>
              <a:rPr lang="en-US" sz="2000"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Lỗi dùng từ không đúng nghĩa</a:t>
            </a:r>
          </a:p>
          <a:p>
            <a:pPr algn="just"/>
            <a:r>
              <a:rPr lang="en-US" sz="20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“lực lượng</a:t>
            </a:r>
            <a:r>
              <a:rPr lang="en-US" sz="2000" dirty="0">
                <a:latin typeface="Cambria" panose="02040503050406030204" pitchFamily="18" charset="0"/>
                <a:ea typeface="Cambria" panose="02040503050406030204" pitchFamily="18" charset="0"/>
                <a:cs typeface="Times New Roman" panose="02020603050405020304" pitchFamily="18" charset="0"/>
              </a:rPr>
              <a:t>” là sai </a:t>
            </a:r>
            <a:r>
              <a:rPr lang="en-US" sz="200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000" dirty="0">
                <a:latin typeface="Cambria" panose="02040503050406030204" pitchFamily="18" charset="0"/>
                <a:ea typeface="Cambria" panose="02040503050406030204" pitchFamily="18" charset="0"/>
                <a:cs typeface="Times New Roman" panose="02020603050405020304" pitchFamily="18" charset="0"/>
              </a:rPr>
              <a:t> Sửa thành </a:t>
            </a:r>
            <a:r>
              <a:rPr lang="en-US" sz="20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rPr>
              <a:t>“tấn công”</a:t>
            </a:r>
          </a:p>
          <a:p>
            <a:pPr algn="just"/>
            <a:r>
              <a:rPr lang="en-US" sz="2000" dirty="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000" dirty="0">
                <a:latin typeface="Cambria" panose="02040503050406030204" pitchFamily="18" charset="0"/>
                <a:ea typeface="Cambria" panose="02040503050406030204" pitchFamily="18" charset="0"/>
                <a:cs typeface="Times New Roman" panose="02020603050405020304" pitchFamily="18" charset="0"/>
              </a:rPr>
              <a:t> Trước lối chơi tấn công của hàng phòng thủ đối phương, đội bóng của chúng tôi không thể ghi bàn được</a:t>
            </a:r>
          </a:p>
        </p:txBody>
      </p:sp>
    </p:spTree>
    <p:extLst>
      <p:ext uri="{BB962C8B-B14F-4D97-AF65-F5344CB8AC3E}">
        <p14:creationId xmlns:p14="http://schemas.microsoft.com/office/powerpoint/2010/main" val="14531963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6" name="Nhóm 5">
            <a:extLst>
              <a:ext uri="{FF2B5EF4-FFF2-40B4-BE49-F238E27FC236}">
                <a16:creationId xmlns:a16="http://schemas.microsoft.com/office/drawing/2014/main" id="{F0AA02A2-E80C-452F-83B6-26C0998BEBCB}"/>
              </a:ext>
            </a:extLst>
          </p:cNvPr>
          <p:cNvGrpSpPr/>
          <p:nvPr/>
        </p:nvGrpSpPr>
        <p:grpSpPr>
          <a:xfrm>
            <a:off x="1539096" y="85742"/>
            <a:ext cx="6397809" cy="1127311"/>
            <a:chOff x="1539095" y="266796"/>
            <a:chExt cx="6397809" cy="985588"/>
          </a:xfrm>
        </p:grpSpPr>
        <p:sp>
          <p:nvSpPr>
            <p:cNvPr id="714" name="Google Shape;714;p40"/>
            <p:cNvSpPr/>
            <p:nvPr/>
          </p:nvSpPr>
          <p:spPr>
            <a:xfrm>
              <a:off x="1539095" y="266796"/>
              <a:ext cx="6397809" cy="985588"/>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25" name="Hộp Văn bản 24">
              <a:extLst>
                <a:ext uri="{FF2B5EF4-FFF2-40B4-BE49-F238E27FC236}">
                  <a16:creationId xmlns:a16="http://schemas.microsoft.com/office/drawing/2014/main" id="{335170F0-3B5E-4D81-9C0B-EBCD3368F276}"/>
                </a:ext>
              </a:extLst>
            </p:cNvPr>
            <p:cNvSpPr txBox="1"/>
            <p:nvPr/>
          </p:nvSpPr>
          <p:spPr>
            <a:xfrm>
              <a:off x="1624009" y="432590"/>
              <a:ext cx="6232840" cy="662441"/>
            </a:xfrm>
            <a:prstGeom prst="rect">
              <a:avLst/>
            </a:prstGeom>
            <a:noFill/>
          </p:spPr>
          <p:txBody>
            <a:bodyPr wrap="square">
              <a:spAutoFit/>
            </a:bodyPr>
            <a:lstStyle/>
            <a:p>
              <a:pPr algn="just"/>
              <a:r>
                <a:rPr lang="en-US" sz="1600" b="1" dirty="0">
                  <a:solidFill>
                    <a:schemeClr val="bg1"/>
                  </a:solidFill>
                  <a:latin typeface="Cambria" panose="02040503050406030204" pitchFamily="18" charset="0"/>
                  <a:ea typeface="Cambria" panose="02040503050406030204" pitchFamily="18" charset="0"/>
                </a:rPr>
                <a:t>Viết một đoạn văn (khoảng 5-7 dòng) phân tích một nhân vật thần thoại mà em yêu thích, trong đoạn văn có sử dụng một trong các biện pháp tu từ đã học ở Trung học cơ sở?</a:t>
              </a:r>
            </a:p>
          </p:txBody>
        </p:sp>
      </p:grpSp>
      <p:grpSp>
        <p:nvGrpSpPr>
          <p:cNvPr id="10" name="Nhóm 9">
            <a:extLst>
              <a:ext uri="{FF2B5EF4-FFF2-40B4-BE49-F238E27FC236}">
                <a16:creationId xmlns:a16="http://schemas.microsoft.com/office/drawing/2014/main" id="{22B069C1-20C4-41C5-AA31-70197E6D9C8C}"/>
              </a:ext>
            </a:extLst>
          </p:cNvPr>
          <p:cNvGrpSpPr/>
          <p:nvPr/>
        </p:nvGrpSpPr>
        <p:grpSpPr>
          <a:xfrm>
            <a:off x="835342" y="1135454"/>
            <a:ext cx="1808120" cy="482567"/>
            <a:chOff x="914399" y="2386079"/>
            <a:chExt cx="1808120" cy="482567"/>
          </a:xfrm>
        </p:grpSpPr>
        <p:pic>
          <p:nvPicPr>
            <p:cNvPr id="11" name="Hình ảnh 10">
              <a:extLst>
                <a:ext uri="{FF2B5EF4-FFF2-40B4-BE49-F238E27FC236}">
                  <a16:creationId xmlns:a16="http://schemas.microsoft.com/office/drawing/2014/main" id="{EA8F8F2C-7B17-41A8-995E-D527C9925490}"/>
                </a:ext>
              </a:extLst>
            </p:cNvPr>
            <p:cNvPicPr>
              <a:picLocks noChangeAspect="1"/>
            </p:cNvPicPr>
            <p:nvPr/>
          </p:nvPicPr>
          <p:blipFill rotWithShape="1">
            <a:blip r:embed="rId3"/>
            <a:srcRect t="25115" b="22176"/>
            <a:stretch/>
          </p:blipFill>
          <p:spPr>
            <a:xfrm>
              <a:off x="914399" y="2401604"/>
              <a:ext cx="886086" cy="467042"/>
            </a:xfrm>
            <a:prstGeom prst="rect">
              <a:avLst/>
            </a:prstGeom>
          </p:spPr>
        </p:pic>
        <p:sp>
          <p:nvSpPr>
            <p:cNvPr id="12" name="Hộp Văn bản 11">
              <a:extLst>
                <a:ext uri="{FF2B5EF4-FFF2-40B4-BE49-F238E27FC236}">
                  <a16:creationId xmlns:a16="http://schemas.microsoft.com/office/drawing/2014/main" id="{3EDB3A50-F8A9-42AB-BEDC-58924086F41B}"/>
                </a:ext>
              </a:extLst>
            </p:cNvPr>
            <p:cNvSpPr txBox="1"/>
            <p:nvPr/>
          </p:nvSpPr>
          <p:spPr>
            <a:xfrm>
              <a:off x="1729639" y="2386079"/>
              <a:ext cx="992880" cy="461665"/>
            </a:xfrm>
            <a:prstGeom prst="rect">
              <a:avLst/>
            </a:prstGeom>
            <a:noFill/>
          </p:spPr>
          <p:txBody>
            <a:bodyPr wrap="square">
              <a:spAutoFit/>
            </a:bodyPr>
            <a:lstStyle/>
            <a:p>
              <a:pPr algn="just"/>
              <a:r>
                <a:rPr lang="en-US" sz="2400" b="1" dirty="0">
                  <a:solidFill>
                    <a:schemeClr val="tx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Gợi ý</a:t>
              </a:r>
              <a:endParaRPr lang="en-US" sz="2400"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3" name="Hình ảnh 12">
            <a:extLst>
              <a:ext uri="{FF2B5EF4-FFF2-40B4-BE49-F238E27FC236}">
                <a16:creationId xmlns:a16="http://schemas.microsoft.com/office/drawing/2014/main" id="{7BD69E9B-D456-481B-9AF2-B0EAD19818F4}"/>
              </a:ext>
            </a:extLst>
          </p:cNvPr>
          <p:cNvPicPr>
            <a:picLocks noChangeAspect="1"/>
          </p:cNvPicPr>
          <p:nvPr/>
        </p:nvPicPr>
        <p:blipFill>
          <a:blip r:embed="rId4"/>
          <a:stretch>
            <a:fillRect/>
          </a:stretch>
        </p:blipFill>
        <p:spPr>
          <a:xfrm>
            <a:off x="459573" y="155579"/>
            <a:ext cx="1164437" cy="987638"/>
          </a:xfrm>
          <a:prstGeom prst="rect">
            <a:avLst/>
          </a:prstGeom>
        </p:spPr>
      </p:pic>
      <p:sp>
        <p:nvSpPr>
          <p:cNvPr id="15" name="Hộp Văn bản 14">
            <a:extLst>
              <a:ext uri="{FF2B5EF4-FFF2-40B4-BE49-F238E27FC236}">
                <a16:creationId xmlns:a16="http://schemas.microsoft.com/office/drawing/2014/main" id="{80A61139-03A2-40F2-BF82-4093686C664C}"/>
              </a:ext>
            </a:extLst>
          </p:cNvPr>
          <p:cNvSpPr txBox="1"/>
          <p:nvPr/>
        </p:nvSpPr>
        <p:spPr>
          <a:xfrm>
            <a:off x="1227246" y="1633546"/>
            <a:ext cx="7021508" cy="2862322"/>
          </a:xfrm>
          <a:prstGeom prst="rect">
            <a:avLst/>
          </a:prstGeom>
          <a:noFill/>
        </p:spPr>
        <p:txBody>
          <a:bodyPr wrap="square">
            <a:spAutoFit/>
          </a:bodyPr>
          <a:lstStyle/>
          <a:p>
            <a:pPr algn="just">
              <a:spcAft>
                <a:spcPts val="800"/>
              </a:spcAft>
            </a:pPr>
            <a:r>
              <a:rPr lang="en-US" sz="1800" dirty="0">
                <a:effectLst/>
                <a:latin typeface="Cambria" panose="02040503050406030204" pitchFamily="18" charset="0"/>
                <a:ea typeface="Cambria" panose="02040503050406030204" pitchFamily="18" charset="0"/>
                <a:cs typeface="Times New Roman" panose="02020603050405020304" pitchFamily="18" charset="0"/>
              </a:rPr>
              <a:t>      Nữ Oa có hình dáng đầu người và thân con rắn, một ngày nọ, bà tưởng nhớ Bàn Cổ khai thiên tích địa, tạo ra những ngọn núi và hồ nước, động vật, thay đổi sự tỉnh lặng của thế giới. Tuy nhiên, Nữ Oa luôn </a:t>
            </a:r>
            <a:r>
              <a:rPr lang="en-US" sz="1800" dirty="0" err="1">
                <a:effectLst/>
                <a:latin typeface="Cambria" panose="02040503050406030204" pitchFamily="18" charset="0"/>
                <a:ea typeface="Cambria" panose="02040503050406030204" pitchFamily="18" charset="0"/>
                <a:cs typeface="Times New Roman" panose="02020603050405020304" pitchFamily="18" charset="0"/>
              </a:rPr>
              <a:t>luôn</a:t>
            </a:r>
            <a:r>
              <a:rPr lang="en-US" sz="1800" dirty="0">
                <a:effectLst/>
                <a:latin typeface="Cambria" panose="02040503050406030204" pitchFamily="18" charset="0"/>
                <a:ea typeface="Cambria" panose="02040503050406030204" pitchFamily="18" charset="0"/>
                <a:cs typeface="Times New Roman" panose="02020603050405020304" pitchFamily="18" charset="0"/>
              </a:rPr>
              <a:t> cảm thấy rằng thế giới này vẫn còn thiếu một cái gì đó, nhưng không thể nhớ những gì. Trong khi Nữ Oa suy niệm, nhìn xuống dưới nước Hoàng Hà, lúc đó, nước trong xanh, mặt nước tựa như gương, in bóng hình của bà. Khi đó đã ngộ ra thế giới thiếu một "người" như bà. Nữ Oa đã tham chiếu tướng mạo bản thân sử dụng bùn của Hoàng Hà tạo ra một thân hình con người sau đó sử dụng pháp thuật để cho bùn đất sét đó có sự sống thành con người thật thụ.</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05398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5"/>
          <p:cNvSpPr/>
          <p:nvPr/>
        </p:nvSpPr>
        <p:spPr>
          <a:xfrm rot="3374358">
            <a:off x="3414709" y="2009842"/>
            <a:ext cx="1514193" cy="1428607"/>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5"/>
          <p:cNvSpPr txBox="1">
            <a:spLocks noGrp="1"/>
          </p:cNvSpPr>
          <p:nvPr>
            <p:ph type="title"/>
          </p:nvPr>
        </p:nvSpPr>
        <p:spPr>
          <a:xfrm flipH="1">
            <a:off x="3158999" y="2048250"/>
            <a:ext cx="2025600" cy="13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04</a:t>
            </a:r>
            <a:endParaRPr dirty="0"/>
          </a:p>
        </p:txBody>
      </p:sp>
      <p:grpSp>
        <p:nvGrpSpPr>
          <p:cNvPr id="1274" name="Google Shape;1274;p55"/>
          <p:cNvGrpSpPr/>
          <p:nvPr/>
        </p:nvGrpSpPr>
        <p:grpSpPr>
          <a:xfrm>
            <a:off x="1016400" y="914725"/>
            <a:ext cx="1938876" cy="3774952"/>
            <a:chOff x="1016400" y="914725"/>
            <a:chExt cx="1938876" cy="3774952"/>
          </a:xfrm>
        </p:grpSpPr>
        <p:sp>
          <p:nvSpPr>
            <p:cNvPr id="1275" name="Google Shape;1275;p55"/>
            <p:cNvSpPr/>
            <p:nvPr/>
          </p:nvSpPr>
          <p:spPr>
            <a:xfrm>
              <a:off x="2571374" y="1966762"/>
              <a:ext cx="142423" cy="171756"/>
            </a:xfrm>
            <a:custGeom>
              <a:avLst/>
              <a:gdLst/>
              <a:ahLst/>
              <a:cxnLst/>
              <a:rect l="l" t="t" r="r" b="b"/>
              <a:pathLst>
                <a:path w="1826" h="2202" extrusionOk="0">
                  <a:moveTo>
                    <a:pt x="931" y="1"/>
                  </a:moveTo>
                  <a:lnTo>
                    <a:pt x="215" y="323"/>
                  </a:lnTo>
                  <a:lnTo>
                    <a:pt x="36" y="1182"/>
                  </a:lnTo>
                  <a:lnTo>
                    <a:pt x="0" y="1522"/>
                  </a:lnTo>
                  <a:cubicBezTo>
                    <a:pt x="54" y="1540"/>
                    <a:pt x="90" y="1593"/>
                    <a:pt x="90" y="1647"/>
                  </a:cubicBezTo>
                  <a:cubicBezTo>
                    <a:pt x="90" y="1736"/>
                    <a:pt x="90" y="1844"/>
                    <a:pt x="107" y="1933"/>
                  </a:cubicBezTo>
                  <a:cubicBezTo>
                    <a:pt x="107" y="1969"/>
                    <a:pt x="125" y="2005"/>
                    <a:pt x="125" y="2023"/>
                  </a:cubicBezTo>
                  <a:lnTo>
                    <a:pt x="340" y="2202"/>
                  </a:lnTo>
                  <a:lnTo>
                    <a:pt x="823" y="1897"/>
                  </a:lnTo>
                  <a:lnTo>
                    <a:pt x="1199" y="1611"/>
                  </a:lnTo>
                  <a:lnTo>
                    <a:pt x="1825" y="1146"/>
                  </a:lnTo>
                  <a:lnTo>
                    <a:pt x="984" y="54"/>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5"/>
            <p:cNvSpPr/>
            <p:nvPr/>
          </p:nvSpPr>
          <p:spPr>
            <a:xfrm>
              <a:off x="2568566" y="2096551"/>
              <a:ext cx="185712" cy="439764"/>
            </a:xfrm>
            <a:custGeom>
              <a:avLst/>
              <a:gdLst/>
              <a:ahLst/>
              <a:cxnLst/>
              <a:rect l="l" t="t" r="r" b="b"/>
              <a:pathLst>
                <a:path w="2381" h="5638" extrusionOk="0">
                  <a:moveTo>
                    <a:pt x="734" y="1"/>
                  </a:moveTo>
                  <a:lnTo>
                    <a:pt x="0" y="233"/>
                  </a:lnTo>
                  <a:cubicBezTo>
                    <a:pt x="90" y="681"/>
                    <a:pt x="108" y="1146"/>
                    <a:pt x="72" y="1611"/>
                  </a:cubicBezTo>
                  <a:lnTo>
                    <a:pt x="1933" y="5638"/>
                  </a:lnTo>
                  <a:cubicBezTo>
                    <a:pt x="2380" y="5011"/>
                    <a:pt x="1933" y="3132"/>
                    <a:pt x="1629" y="2202"/>
                  </a:cubicBezTo>
                  <a:cubicBezTo>
                    <a:pt x="1378" y="1468"/>
                    <a:pt x="1074" y="717"/>
                    <a:pt x="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5"/>
            <p:cNvSpPr/>
            <p:nvPr/>
          </p:nvSpPr>
          <p:spPr>
            <a:xfrm>
              <a:off x="2625739" y="1970974"/>
              <a:ext cx="88059" cy="121524"/>
            </a:xfrm>
            <a:custGeom>
              <a:avLst/>
              <a:gdLst/>
              <a:ahLst/>
              <a:cxnLst/>
              <a:rect l="l" t="t" r="r" b="b"/>
              <a:pathLst>
                <a:path w="1129" h="1558" extrusionOk="0">
                  <a:moveTo>
                    <a:pt x="269" y="0"/>
                  </a:moveTo>
                  <a:lnTo>
                    <a:pt x="1" y="376"/>
                  </a:lnTo>
                  <a:cubicBezTo>
                    <a:pt x="180" y="483"/>
                    <a:pt x="305" y="662"/>
                    <a:pt x="359" y="859"/>
                  </a:cubicBezTo>
                  <a:cubicBezTo>
                    <a:pt x="413" y="1056"/>
                    <a:pt x="430" y="1271"/>
                    <a:pt x="466" y="1468"/>
                  </a:cubicBezTo>
                  <a:cubicBezTo>
                    <a:pt x="466" y="1486"/>
                    <a:pt x="484" y="1521"/>
                    <a:pt x="502" y="1557"/>
                  </a:cubicBezTo>
                  <a:lnTo>
                    <a:pt x="1128" y="1092"/>
                  </a:lnTo>
                  <a:lnTo>
                    <a:pt x="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5"/>
            <p:cNvSpPr/>
            <p:nvPr/>
          </p:nvSpPr>
          <p:spPr>
            <a:xfrm>
              <a:off x="1437825" y="2374769"/>
              <a:ext cx="950712" cy="570102"/>
            </a:xfrm>
            <a:custGeom>
              <a:avLst/>
              <a:gdLst/>
              <a:ahLst/>
              <a:cxnLst/>
              <a:rect l="l" t="t" r="r" b="b"/>
              <a:pathLst>
                <a:path w="12189" h="7309" extrusionOk="0">
                  <a:moveTo>
                    <a:pt x="6737" y="1"/>
                  </a:moveTo>
                  <a:cubicBezTo>
                    <a:pt x="4961" y="1"/>
                    <a:pt x="2973" y="908"/>
                    <a:pt x="2973" y="908"/>
                  </a:cubicBezTo>
                  <a:cubicBezTo>
                    <a:pt x="2973" y="908"/>
                    <a:pt x="2346" y="1784"/>
                    <a:pt x="1684" y="2912"/>
                  </a:cubicBezTo>
                  <a:cubicBezTo>
                    <a:pt x="1076" y="3932"/>
                    <a:pt x="432" y="5149"/>
                    <a:pt x="217" y="6133"/>
                  </a:cubicBezTo>
                  <a:cubicBezTo>
                    <a:pt x="1" y="7054"/>
                    <a:pt x="2375" y="7308"/>
                    <a:pt x="5065" y="7308"/>
                  </a:cubicBezTo>
                  <a:cubicBezTo>
                    <a:pt x="8386" y="7308"/>
                    <a:pt x="12189" y="6920"/>
                    <a:pt x="12189" y="6920"/>
                  </a:cubicBezTo>
                  <a:cubicBezTo>
                    <a:pt x="12189" y="6920"/>
                    <a:pt x="11330" y="4898"/>
                    <a:pt x="10274" y="3001"/>
                  </a:cubicBezTo>
                  <a:cubicBezTo>
                    <a:pt x="9898" y="2286"/>
                    <a:pt x="9451" y="1588"/>
                    <a:pt x="8968" y="908"/>
                  </a:cubicBezTo>
                  <a:cubicBezTo>
                    <a:pt x="8461" y="228"/>
                    <a:pt x="7625" y="1"/>
                    <a:pt x="6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5"/>
            <p:cNvSpPr/>
            <p:nvPr/>
          </p:nvSpPr>
          <p:spPr>
            <a:xfrm>
              <a:off x="1495154" y="2656264"/>
              <a:ext cx="78" cy="2886"/>
            </a:xfrm>
            <a:custGeom>
              <a:avLst/>
              <a:gdLst/>
              <a:ahLst/>
              <a:cxnLst/>
              <a:rect l="l" t="t" r="r" b="b"/>
              <a:pathLst>
                <a:path w="1" h="37" extrusionOk="0">
                  <a:moveTo>
                    <a:pt x="1" y="1"/>
                  </a:moveTo>
                  <a:lnTo>
                    <a:pt x="1" y="37"/>
                  </a:lnTo>
                  <a:cubicBezTo>
                    <a:pt x="1" y="19"/>
                    <a:pt x="1" y="1"/>
                    <a:pt x="1" y="1"/>
                  </a:cubicBezTo>
                  <a:close/>
                </a:path>
              </a:pathLst>
            </a:custGeom>
            <a:solidFill>
              <a:srgbClr val="E1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5"/>
            <p:cNvSpPr/>
            <p:nvPr/>
          </p:nvSpPr>
          <p:spPr>
            <a:xfrm>
              <a:off x="1569174" y="2374769"/>
              <a:ext cx="669999" cy="234156"/>
            </a:xfrm>
            <a:custGeom>
              <a:avLst/>
              <a:gdLst/>
              <a:ahLst/>
              <a:cxnLst/>
              <a:rect l="l" t="t" r="r" b="b"/>
              <a:pathLst>
                <a:path w="8590" h="3002" extrusionOk="0">
                  <a:moveTo>
                    <a:pt x="5053" y="1"/>
                  </a:moveTo>
                  <a:cubicBezTo>
                    <a:pt x="3277" y="1"/>
                    <a:pt x="1289" y="908"/>
                    <a:pt x="1289" y="908"/>
                  </a:cubicBezTo>
                  <a:cubicBezTo>
                    <a:pt x="1289" y="908"/>
                    <a:pt x="662" y="1784"/>
                    <a:pt x="0" y="2912"/>
                  </a:cubicBezTo>
                  <a:cubicBezTo>
                    <a:pt x="709" y="2618"/>
                    <a:pt x="1886" y="2374"/>
                    <a:pt x="3837" y="2374"/>
                  </a:cubicBezTo>
                  <a:cubicBezTo>
                    <a:pt x="3905" y="2374"/>
                    <a:pt x="3974" y="2374"/>
                    <a:pt x="4045" y="2375"/>
                  </a:cubicBezTo>
                  <a:cubicBezTo>
                    <a:pt x="5584" y="2375"/>
                    <a:pt x="7123" y="2590"/>
                    <a:pt x="8590" y="3001"/>
                  </a:cubicBezTo>
                  <a:cubicBezTo>
                    <a:pt x="8214" y="2286"/>
                    <a:pt x="7767" y="1588"/>
                    <a:pt x="7284" y="908"/>
                  </a:cubicBezTo>
                  <a:cubicBezTo>
                    <a:pt x="6777" y="228"/>
                    <a:pt x="5941" y="1"/>
                    <a:pt x="505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5"/>
            <p:cNvSpPr/>
            <p:nvPr/>
          </p:nvSpPr>
          <p:spPr>
            <a:xfrm>
              <a:off x="1722675" y="1583636"/>
              <a:ext cx="376962" cy="219882"/>
            </a:xfrm>
            <a:custGeom>
              <a:avLst/>
              <a:gdLst/>
              <a:ahLst/>
              <a:cxnLst/>
              <a:rect l="l" t="t" r="r" b="b"/>
              <a:pathLst>
                <a:path w="4833" h="2819" extrusionOk="0">
                  <a:moveTo>
                    <a:pt x="2426" y="0"/>
                  </a:moveTo>
                  <a:cubicBezTo>
                    <a:pt x="1218" y="0"/>
                    <a:pt x="1" y="81"/>
                    <a:pt x="1" y="81"/>
                  </a:cubicBezTo>
                  <a:cubicBezTo>
                    <a:pt x="19" y="475"/>
                    <a:pt x="377" y="2819"/>
                    <a:pt x="2256" y="2819"/>
                  </a:cubicBezTo>
                  <a:cubicBezTo>
                    <a:pt x="4135" y="2819"/>
                    <a:pt x="4743" y="1029"/>
                    <a:pt x="4797" y="403"/>
                  </a:cubicBezTo>
                  <a:cubicBezTo>
                    <a:pt x="4832" y="81"/>
                    <a:pt x="3633"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5"/>
            <p:cNvSpPr/>
            <p:nvPr/>
          </p:nvSpPr>
          <p:spPr>
            <a:xfrm>
              <a:off x="1930696" y="1599703"/>
              <a:ext cx="7020" cy="8424"/>
            </a:xfrm>
            <a:custGeom>
              <a:avLst/>
              <a:gdLst/>
              <a:ahLst/>
              <a:cxnLst/>
              <a:rect l="l" t="t" r="r" b="b"/>
              <a:pathLst>
                <a:path w="90" h="108" extrusionOk="0">
                  <a:moveTo>
                    <a:pt x="90" y="108"/>
                  </a:moveTo>
                  <a:lnTo>
                    <a:pt x="54" y="72"/>
                  </a:lnTo>
                  <a:cubicBezTo>
                    <a:pt x="36" y="54"/>
                    <a:pt x="18" y="36"/>
                    <a:pt x="0" y="0"/>
                  </a:cubicBezTo>
                  <a:cubicBezTo>
                    <a:pt x="18" y="36"/>
                    <a:pt x="36" y="54"/>
                    <a:pt x="54" y="72"/>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5"/>
            <p:cNvSpPr/>
            <p:nvPr/>
          </p:nvSpPr>
          <p:spPr>
            <a:xfrm>
              <a:off x="1958619" y="1507588"/>
              <a:ext cx="2808" cy="4212"/>
            </a:xfrm>
            <a:custGeom>
              <a:avLst/>
              <a:gdLst/>
              <a:ahLst/>
              <a:cxnLst/>
              <a:rect l="l" t="t" r="r" b="b"/>
              <a:pathLst>
                <a:path w="36" h="54" extrusionOk="0">
                  <a:moveTo>
                    <a:pt x="0" y="54"/>
                  </a:moveTo>
                  <a:cubicBezTo>
                    <a:pt x="18" y="36"/>
                    <a:pt x="18" y="18"/>
                    <a:pt x="36" y="0"/>
                  </a:cubicBezTo>
                  <a:cubicBezTo>
                    <a:pt x="18" y="18"/>
                    <a:pt x="18" y="36"/>
                    <a:pt x="0" y="54"/>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5"/>
            <p:cNvSpPr/>
            <p:nvPr/>
          </p:nvSpPr>
          <p:spPr>
            <a:xfrm>
              <a:off x="2018600" y="1528491"/>
              <a:ext cx="15444" cy="9828"/>
            </a:xfrm>
            <a:custGeom>
              <a:avLst/>
              <a:gdLst/>
              <a:ahLst/>
              <a:cxnLst/>
              <a:rect l="l" t="t" r="r" b="b"/>
              <a:pathLst>
                <a:path w="198" h="126" extrusionOk="0">
                  <a:moveTo>
                    <a:pt x="36" y="108"/>
                  </a:moveTo>
                  <a:lnTo>
                    <a:pt x="1" y="126"/>
                  </a:lnTo>
                  <a:lnTo>
                    <a:pt x="36" y="108"/>
                  </a:lnTo>
                  <a:cubicBezTo>
                    <a:pt x="90" y="72"/>
                    <a:pt x="144" y="36"/>
                    <a:pt x="197" y="1"/>
                  </a:cubicBezTo>
                  <a:cubicBezTo>
                    <a:pt x="144" y="36"/>
                    <a:pt x="90" y="72"/>
                    <a:pt x="36" y="108"/>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5"/>
            <p:cNvSpPr/>
            <p:nvPr/>
          </p:nvSpPr>
          <p:spPr>
            <a:xfrm>
              <a:off x="1964157" y="1679261"/>
              <a:ext cx="5694" cy="4212"/>
            </a:xfrm>
            <a:custGeom>
              <a:avLst/>
              <a:gdLst/>
              <a:ahLst/>
              <a:cxnLst/>
              <a:rect l="l" t="t" r="r" b="b"/>
              <a:pathLst>
                <a:path w="73" h="54" extrusionOk="0">
                  <a:moveTo>
                    <a:pt x="72" y="54"/>
                  </a:moveTo>
                  <a:lnTo>
                    <a:pt x="54" y="54"/>
                  </a:lnTo>
                  <a:lnTo>
                    <a:pt x="1" y="0"/>
                  </a:lnTo>
                  <a:lnTo>
                    <a:pt x="54" y="54"/>
                  </a:lnTo>
                  <a:cubicBezTo>
                    <a:pt x="54" y="54"/>
                    <a:pt x="54" y="54"/>
                    <a:pt x="72" y="54"/>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5"/>
            <p:cNvSpPr/>
            <p:nvPr/>
          </p:nvSpPr>
          <p:spPr>
            <a:xfrm>
              <a:off x="1945984" y="1610857"/>
              <a:ext cx="2886" cy="12636"/>
            </a:xfrm>
            <a:custGeom>
              <a:avLst/>
              <a:gdLst/>
              <a:ahLst/>
              <a:cxnLst/>
              <a:rect l="l" t="t" r="r" b="b"/>
              <a:pathLst>
                <a:path w="37" h="162" extrusionOk="0">
                  <a:moveTo>
                    <a:pt x="1" y="161"/>
                  </a:moveTo>
                  <a:cubicBezTo>
                    <a:pt x="19" y="126"/>
                    <a:pt x="37" y="72"/>
                    <a:pt x="37" y="36"/>
                  </a:cubicBezTo>
                  <a:cubicBezTo>
                    <a:pt x="37" y="18"/>
                    <a:pt x="37" y="0"/>
                    <a:pt x="37" y="0"/>
                  </a:cubicBezTo>
                  <a:cubicBezTo>
                    <a:pt x="37" y="0"/>
                    <a:pt x="37" y="18"/>
                    <a:pt x="37" y="36"/>
                  </a:cubicBezTo>
                  <a:cubicBezTo>
                    <a:pt x="37" y="72"/>
                    <a:pt x="19" y="126"/>
                    <a:pt x="1" y="16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5"/>
            <p:cNvSpPr/>
            <p:nvPr/>
          </p:nvSpPr>
          <p:spPr>
            <a:xfrm>
              <a:off x="1941850" y="1603837"/>
              <a:ext cx="5616" cy="5694"/>
            </a:xfrm>
            <a:custGeom>
              <a:avLst/>
              <a:gdLst/>
              <a:ahLst/>
              <a:cxnLst/>
              <a:rect l="l" t="t" r="r" b="b"/>
              <a:pathLst>
                <a:path w="72" h="73" extrusionOk="0">
                  <a:moveTo>
                    <a:pt x="0" y="1"/>
                  </a:moveTo>
                  <a:cubicBezTo>
                    <a:pt x="36" y="19"/>
                    <a:pt x="54" y="37"/>
                    <a:pt x="72" y="72"/>
                  </a:cubicBezTo>
                  <a:cubicBezTo>
                    <a:pt x="54" y="37"/>
                    <a:pt x="36" y="19"/>
                    <a:pt x="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5"/>
            <p:cNvSpPr/>
            <p:nvPr/>
          </p:nvSpPr>
          <p:spPr>
            <a:xfrm>
              <a:off x="1969773" y="1687607"/>
              <a:ext cx="1482" cy="2886"/>
            </a:xfrm>
            <a:custGeom>
              <a:avLst/>
              <a:gdLst/>
              <a:ahLst/>
              <a:cxnLst/>
              <a:rect l="l" t="t" r="r" b="b"/>
              <a:pathLst>
                <a:path w="19" h="37" extrusionOk="0">
                  <a:moveTo>
                    <a:pt x="18" y="1"/>
                  </a:moveTo>
                  <a:lnTo>
                    <a:pt x="0" y="36"/>
                  </a:lnTo>
                  <a:lnTo>
                    <a:pt x="0" y="36"/>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5"/>
            <p:cNvSpPr/>
            <p:nvPr/>
          </p:nvSpPr>
          <p:spPr>
            <a:xfrm>
              <a:off x="1892945" y="1622011"/>
              <a:ext cx="8502" cy="2886"/>
            </a:xfrm>
            <a:custGeom>
              <a:avLst/>
              <a:gdLst/>
              <a:ahLst/>
              <a:cxnLst/>
              <a:rect l="l" t="t" r="r" b="b"/>
              <a:pathLst>
                <a:path w="109" h="37" extrusionOk="0">
                  <a:moveTo>
                    <a:pt x="55" y="18"/>
                  </a:moveTo>
                  <a:cubicBezTo>
                    <a:pt x="37" y="18"/>
                    <a:pt x="19" y="18"/>
                    <a:pt x="1" y="0"/>
                  </a:cubicBezTo>
                  <a:cubicBezTo>
                    <a:pt x="19" y="18"/>
                    <a:pt x="37" y="18"/>
                    <a:pt x="55" y="18"/>
                  </a:cubicBezTo>
                  <a:cubicBezTo>
                    <a:pt x="73" y="18"/>
                    <a:pt x="90" y="18"/>
                    <a:pt x="108" y="36"/>
                  </a:cubicBezTo>
                  <a:cubicBezTo>
                    <a:pt x="90" y="18"/>
                    <a:pt x="73" y="18"/>
                    <a:pt x="55" y="18"/>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1856676" y="1683395"/>
              <a:ext cx="78" cy="78"/>
            </a:xfrm>
            <a:custGeom>
              <a:avLst/>
              <a:gdLst/>
              <a:ahLst/>
              <a:cxnLst/>
              <a:rect l="l" t="t" r="r" b="b"/>
              <a:pathLst>
                <a:path w="1" h="1" extrusionOk="0">
                  <a:moveTo>
                    <a:pt x="1" y="1"/>
                  </a:move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5"/>
            <p:cNvSpPr/>
            <p:nvPr/>
          </p:nvSpPr>
          <p:spPr>
            <a:xfrm>
              <a:off x="1865099" y="1507588"/>
              <a:ext cx="1404" cy="2808"/>
            </a:xfrm>
            <a:custGeom>
              <a:avLst/>
              <a:gdLst/>
              <a:ahLst/>
              <a:cxnLst/>
              <a:rect l="l" t="t" r="r" b="b"/>
              <a:pathLst>
                <a:path w="18" h="36" extrusionOk="0">
                  <a:moveTo>
                    <a:pt x="18" y="36"/>
                  </a:moveTo>
                  <a:lnTo>
                    <a:pt x="18" y="36"/>
                  </a:lnTo>
                  <a:cubicBezTo>
                    <a:pt x="18" y="36"/>
                    <a:pt x="18" y="36"/>
                    <a:pt x="0" y="0"/>
                  </a:cubicBezTo>
                  <a:cubicBezTo>
                    <a:pt x="18" y="36"/>
                    <a:pt x="18" y="36"/>
                    <a:pt x="18" y="36"/>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5"/>
            <p:cNvSpPr/>
            <p:nvPr/>
          </p:nvSpPr>
          <p:spPr>
            <a:xfrm>
              <a:off x="1860888" y="1503376"/>
              <a:ext cx="2886" cy="4290"/>
            </a:xfrm>
            <a:custGeom>
              <a:avLst/>
              <a:gdLst/>
              <a:ahLst/>
              <a:cxnLst/>
              <a:rect l="l" t="t" r="r" b="b"/>
              <a:pathLst>
                <a:path w="37" h="55" extrusionOk="0">
                  <a:moveTo>
                    <a:pt x="18" y="0"/>
                  </a:moveTo>
                  <a:cubicBezTo>
                    <a:pt x="0" y="0"/>
                    <a:pt x="36" y="54"/>
                    <a:pt x="36" y="54"/>
                  </a:cubicBezTo>
                  <a:cubicBezTo>
                    <a:pt x="36" y="36"/>
                    <a:pt x="18" y="18"/>
                    <a:pt x="18"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1820406" y="1485202"/>
              <a:ext cx="22385" cy="5694"/>
            </a:xfrm>
            <a:custGeom>
              <a:avLst/>
              <a:gdLst/>
              <a:ahLst/>
              <a:cxnLst/>
              <a:rect l="l" t="t" r="r" b="b"/>
              <a:pathLst>
                <a:path w="287" h="73" extrusionOk="0">
                  <a:moveTo>
                    <a:pt x="54" y="1"/>
                  </a:moveTo>
                  <a:cubicBezTo>
                    <a:pt x="126" y="19"/>
                    <a:pt x="215" y="37"/>
                    <a:pt x="287" y="72"/>
                  </a:cubicBezTo>
                  <a:cubicBezTo>
                    <a:pt x="215" y="37"/>
                    <a:pt x="126" y="19"/>
                    <a:pt x="54" y="1"/>
                  </a:cubicBezTo>
                  <a:lnTo>
                    <a:pt x="0"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1844118" y="1492222"/>
              <a:ext cx="2886" cy="1482"/>
            </a:xfrm>
            <a:custGeom>
              <a:avLst/>
              <a:gdLst/>
              <a:ahLst/>
              <a:cxnLst/>
              <a:rect l="l" t="t" r="r" b="b"/>
              <a:pathLst>
                <a:path w="37" h="19" extrusionOk="0">
                  <a:moveTo>
                    <a:pt x="1" y="0"/>
                  </a:moveTo>
                  <a:lnTo>
                    <a:pt x="36" y="18"/>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1851138" y="1496356"/>
              <a:ext cx="78" cy="78"/>
            </a:xfrm>
            <a:custGeom>
              <a:avLst/>
              <a:gdLst/>
              <a:ahLst/>
              <a:cxnLst/>
              <a:rect l="l" t="t" r="r" b="b"/>
              <a:pathLst>
                <a:path w="1" h="1" extrusionOk="0">
                  <a:moveTo>
                    <a:pt x="0" y="1"/>
                  </a:move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1858080" y="1500568"/>
              <a:ext cx="78" cy="78"/>
            </a:xfrm>
            <a:custGeom>
              <a:avLst/>
              <a:gdLst/>
              <a:ahLst/>
              <a:cxnLst/>
              <a:rect l="l" t="t" r="r" b="b"/>
              <a:pathLst>
                <a:path w="1" h="1" extrusionOk="0">
                  <a:moveTo>
                    <a:pt x="1" y="1"/>
                  </a:move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1839906" y="1483798"/>
              <a:ext cx="1482" cy="78"/>
            </a:xfrm>
            <a:custGeom>
              <a:avLst/>
              <a:gdLst/>
              <a:ahLst/>
              <a:cxnLst/>
              <a:rect l="l" t="t" r="r" b="b"/>
              <a:pathLst>
                <a:path w="19" h="1" extrusionOk="0">
                  <a:moveTo>
                    <a:pt x="19" y="1"/>
                  </a:moveTo>
                  <a:lnTo>
                    <a:pt x="1"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1788271" y="1483798"/>
              <a:ext cx="18251" cy="4290"/>
            </a:xfrm>
            <a:custGeom>
              <a:avLst/>
              <a:gdLst/>
              <a:ahLst/>
              <a:cxnLst/>
              <a:rect l="l" t="t" r="r" b="b"/>
              <a:pathLst>
                <a:path w="234" h="55" extrusionOk="0">
                  <a:moveTo>
                    <a:pt x="233" y="1"/>
                  </a:moveTo>
                  <a:lnTo>
                    <a:pt x="233" y="1"/>
                  </a:lnTo>
                  <a:cubicBezTo>
                    <a:pt x="162" y="1"/>
                    <a:pt x="72" y="19"/>
                    <a:pt x="1" y="55"/>
                  </a:cubicBezTo>
                  <a:cubicBezTo>
                    <a:pt x="72" y="19"/>
                    <a:pt x="162" y="1"/>
                    <a:pt x="23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1757618" y="1499164"/>
              <a:ext cx="4212" cy="5694"/>
            </a:xfrm>
            <a:custGeom>
              <a:avLst/>
              <a:gdLst/>
              <a:ahLst/>
              <a:cxnLst/>
              <a:rect l="l" t="t" r="r" b="b"/>
              <a:pathLst>
                <a:path w="54" h="73" extrusionOk="0">
                  <a:moveTo>
                    <a:pt x="0" y="72"/>
                  </a:moveTo>
                  <a:cubicBezTo>
                    <a:pt x="18" y="54"/>
                    <a:pt x="36" y="19"/>
                    <a:pt x="54" y="1"/>
                  </a:cubicBezTo>
                  <a:cubicBezTo>
                    <a:pt x="36" y="19"/>
                    <a:pt x="18" y="54"/>
                    <a:pt x="0" y="72"/>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1853868" y="1684799"/>
              <a:ext cx="78" cy="4290"/>
            </a:xfrm>
            <a:custGeom>
              <a:avLst/>
              <a:gdLst/>
              <a:ahLst/>
              <a:cxnLst/>
              <a:rect l="l" t="t" r="r" b="b"/>
              <a:pathLst>
                <a:path w="1" h="55" extrusionOk="0">
                  <a:moveTo>
                    <a:pt x="1" y="54"/>
                  </a:moveTo>
                  <a:lnTo>
                    <a:pt x="1" y="54"/>
                  </a:lnTo>
                  <a:lnTo>
                    <a:pt x="1"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1870637" y="1704377"/>
              <a:ext cx="78" cy="78"/>
            </a:xfrm>
            <a:custGeom>
              <a:avLst/>
              <a:gdLst/>
              <a:ahLst/>
              <a:cxnLst/>
              <a:rect l="l" t="t" r="r" b="b"/>
              <a:pathLst>
                <a:path w="1" h="1" extrusionOk="0">
                  <a:moveTo>
                    <a:pt x="1" y="0"/>
                  </a:moveTo>
                  <a:lnTo>
                    <a:pt x="1"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1955811" y="1454549"/>
              <a:ext cx="33539" cy="8424"/>
            </a:xfrm>
            <a:custGeom>
              <a:avLst/>
              <a:gdLst/>
              <a:ahLst/>
              <a:cxnLst/>
              <a:rect l="l" t="t" r="r" b="b"/>
              <a:pathLst>
                <a:path w="430" h="108" extrusionOk="0">
                  <a:moveTo>
                    <a:pt x="394" y="0"/>
                  </a:moveTo>
                  <a:lnTo>
                    <a:pt x="430" y="0"/>
                  </a:lnTo>
                  <a:lnTo>
                    <a:pt x="394" y="0"/>
                  </a:lnTo>
                  <a:cubicBezTo>
                    <a:pt x="287" y="18"/>
                    <a:pt x="197" y="54"/>
                    <a:pt x="126" y="72"/>
                  </a:cubicBezTo>
                  <a:lnTo>
                    <a:pt x="0" y="107"/>
                  </a:lnTo>
                  <a:lnTo>
                    <a:pt x="126" y="72"/>
                  </a:lnTo>
                  <a:cubicBezTo>
                    <a:pt x="197" y="54"/>
                    <a:pt x="287" y="18"/>
                    <a:pt x="394"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1886003" y="1603837"/>
              <a:ext cx="4290" cy="4290"/>
            </a:xfrm>
            <a:custGeom>
              <a:avLst/>
              <a:gdLst/>
              <a:ahLst/>
              <a:cxnLst/>
              <a:rect l="l" t="t" r="r" b="b"/>
              <a:pathLst>
                <a:path w="55" h="55" extrusionOk="0">
                  <a:moveTo>
                    <a:pt x="54" y="1"/>
                  </a:moveTo>
                  <a:cubicBezTo>
                    <a:pt x="36" y="19"/>
                    <a:pt x="18" y="37"/>
                    <a:pt x="1" y="55"/>
                  </a:cubicBezTo>
                  <a:cubicBezTo>
                    <a:pt x="18" y="37"/>
                    <a:pt x="36" y="19"/>
                    <a:pt x="5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1883195" y="1610857"/>
              <a:ext cx="2886" cy="11232"/>
            </a:xfrm>
            <a:custGeom>
              <a:avLst/>
              <a:gdLst/>
              <a:ahLst/>
              <a:cxnLst/>
              <a:rect l="l" t="t" r="r" b="b"/>
              <a:pathLst>
                <a:path w="37" h="144" extrusionOk="0">
                  <a:moveTo>
                    <a:pt x="19" y="0"/>
                  </a:moveTo>
                  <a:cubicBezTo>
                    <a:pt x="1" y="0"/>
                    <a:pt x="1" y="18"/>
                    <a:pt x="19" y="36"/>
                  </a:cubicBezTo>
                  <a:cubicBezTo>
                    <a:pt x="1" y="72"/>
                    <a:pt x="19" y="108"/>
                    <a:pt x="37" y="143"/>
                  </a:cubicBezTo>
                  <a:cubicBezTo>
                    <a:pt x="19" y="108"/>
                    <a:pt x="1" y="72"/>
                    <a:pt x="19" y="36"/>
                  </a:cubicBezTo>
                  <a:cubicBezTo>
                    <a:pt x="1" y="18"/>
                    <a:pt x="1" y="0"/>
                    <a:pt x="1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1886003" y="1608049"/>
              <a:ext cx="78" cy="78"/>
            </a:xfrm>
            <a:custGeom>
              <a:avLst/>
              <a:gdLst/>
              <a:ahLst/>
              <a:cxnLst/>
              <a:rect l="l" t="t" r="r" b="b"/>
              <a:pathLst>
                <a:path w="1" h="1" extrusionOk="0">
                  <a:moveTo>
                    <a:pt x="1" y="1"/>
                  </a:move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1874849" y="1455875"/>
              <a:ext cx="2886" cy="8502"/>
            </a:xfrm>
            <a:custGeom>
              <a:avLst/>
              <a:gdLst/>
              <a:ahLst/>
              <a:cxnLst/>
              <a:rect l="l" t="t" r="r" b="b"/>
              <a:pathLst>
                <a:path w="37" h="109" extrusionOk="0">
                  <a:moveTo>
                    <a:pt x="0" y="108"/>
                  </a:moveTo>
                  <a:lnTo>
                    <a:pt x="0" y="108"/>
                  </a:lnTo>
                  <a:cubicBezTo>
                    <a:pt x="18" y="73"/>
                    <a:pt x="36" y="37"/>
                    <a:pt x="36" y="1"/>
                  </a:cubicBezTo>
                  <a:cubicBezTo>
                    <a:pt x="36" y="37"/>
                    <a:pt x="18" y="73"/>
                    <a:pt x="0" y="108"/>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1846926" y="1437780"/>
              <a:ext cx="2886" cy="78"/>
            </a:xfrm>
            <a:custGeom>
              <a:avLst/>
              <a:gdLst/>
              <a:ahLst/>
              <a:cxnLst/>
              <a:rect l="l" t="t" r="r" b="b"/>
              <a:pathLst>
                <a:path w="37" h="1" extrusionOk="0">
                  <a:moveTo>
                    <a:pt x="36" y="0"/>
                  </a:moveTo>
                  <a:lnTo>
                    <a:pt x="18" y="0"/>
                  </a:lnTo>
                  <a:lnTo>
                    <a:pt x="0" y="0"/>
                  </a:lnTo>
                  <a:lnTo>
                    <a:pt x="18"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1761752" y="1440588"/>
              <a:ext cx="2886" cy="1404"/>
            </a:xfrm>
            <a:custGeom>
              <a:avLst/>
              <a:gdLst/>
              <a:ahLst/>
              <a:cxnLst/>
              <a:rect l="l" t="t" r="r" b="b"/>
              <a:pathLst>
                <a:path w="37" h="18" extrusionOk="0">
                  <a:moveTo>
                    <a:pt x="19" y="0"/>
                  </a:moveTo>
                  <a:lnTo>
                    <a:pt x="1" y="18"/>
                  </a:lnTo>
                  <a:lnTo>
                    <a:pt x="19" y="0"/>
                  </a:lnTo>
                  <a:lnTo>
                    <a:pt x="37"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1516135" y="914725"/>
              <a:ext cx="199674" cy="110214"/>
            </a:xfrm>
            <a:custGeom>
              <a:avLst/>
              <a:gdLst/>
              <a:ahLst/>
              <a:cxnLst/>
              <a:rect l="l" t="t" r="r" b="b"/>
              <a:pathLst>
                <a:path w="2560" h="1413" extrusionOk="0">
                  <a:moveTo>
                    <a:pt x="857" y="0"/>
                  </a:moveTo>
                  <a:cubicBezTo>
                    <a:pt x="780" y="0"/>
                    <a:pt x="703" y="5"/>
                    <a:pt x="627" y="14"/>
                  </a:cubicBezTo>
                  <a:cubicBezTo>
                    <a:pt x="304" y="85"/>
                    <a:pt x="0" y="371"/>
                    <a:pt x="54" y="694"/>
                  </a:cubicBezTo>
                  <a:lnTo>
                    <a:pt x="54" y="1356"/>
                  </a:lnTo>
                  <a:cubicBezTo>
                    <a:pt x="218" y="1394"/>
                    <a:pt x="384" y="1412"/>
                    <a:pt x="548" y="1412"/>
                  </a:cubicBezTo>
                  <a:cubicBezTo>
                    <a:pt x="1386" y="1412"/>
                    <a:pt x="2185" y="932"/>
                    <a:pt x="2559" y="139"/>
                  </a:cubicBezTo>
                  <a:lnTo>
                    <a:pt x="2559" y="139"/>
                  </a:lnTo>
                  <a:cubicBezTo>
                    <a:pt x="2412" y="188"/>
                    <a:pt x="2260" y="211"/>
                    <a:pt x="2110" y="211"/>
                  </a:cubicBezTo>
                  <a:cubicBezTo>
                    <a:pt x="1933" y="211"/>
                    <a:pt x="1758" y="179"/>
                    <a:pt x="1593" y="121"/>
                  </a:cubicBezTo>
                  <a:lnTo>
                    <a:pt x="1539" y="121"/>
                  </a:lnTo>
                  <a:cubicBezTo>
                    <a:pt x="1325" y="40"/>
                    <a:pt x="1090"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1255075" y="972912"/>
              <a:ext cx="297404" cy="185796"/>
            </a:xfrm>
            <a:custGeom>
              <a:avLst/>
              <a:gdLst/>
              <a:ahLst/>
              <a:cxnLst/>
              <a:rect l="l" t="t" r="r" b="b"/>
              <a:pathLst>
                <a:path w="3813" h="2382" extrusionOk="0">
                  <a:moveTo>
                    <a:pt x="3445" y="1"/>
                  </a:moveTo>
                  <a:cubicBezTo>
                    <a:pt x="3394" y="1"/>
                    <a:pt x="3343" y="12"/>
                    <a:pt x="3294" y="37"/>
                  </a:cubicBezTo>
                  <a:lnTo>
                    <a:pt x="1" y="1809"/>
                  </a:lnTo>
                  <a:lnTo>
                    <a:pt x="574" y="2381"/>
                  </a:lnTo>
                  <a:lnTo>
                    <a:pt x="3687" y="502"/>
                  </a:lnTo>
                  <a:cubicBezTo>
                    <a:pt x="3795" y="413"/>
                    <a:pt x="3813" y="234"/>
                    <a:pt x="3723" y="127"/>
                  </a:cubicBezTo>
                  <a:cubicBezTo>
                    <a:pt x="3641" y="44"/>
                    <a:pt x="3543" y="1"/>
                    <a:pt x="3445" y="1"/>
                  </a:cubicBezTo>
                  <a:close/>
                </a:path>
              </a:pathLst>
            </a:custGeom>
            <a:solidFill>
              <a:srgbClr val="4A2D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1944658" y="2804226"/>
              <a:ext cx="878018" cy="1750476"/>
            </a:xfrm>
            <a:custGeom>
              <a:avLst/>
              <a:gdLst/>
              <a:ahLst/>
              <a:cxnLst/>
              <a:rect l="l" t="t" r="r" b="b"/>
              <a:pathLst>
                <a:path w="11257" h="22442" extrusionOk="0">
                  <a:moveTo>
                    <a:pt x="5082" y="1"/>
                  </a:moveTo>
                  <a:lnTo>
                    <a:pt x="0" y="3311"/>
                  </a:lnTo>
                  <a:cubicBezTo>
                    <a:pt x="286" y="4134"/>
                    <a:pt x="591" y="4958"/>
                    <a:pt x="931" y="5763"/>
                  </a:cubicBezTo>
                  <a:cubicBezTo>
                    <a:pt x="1271" y="6514"/>
                    <a:pt x="1629" y="7266"/>
                    <a:pt x="2022" y="8000"/>
                  </a:cubicBezTo>
                  <a:cubicBezTo>
                    <a:pt x="2649" y="9181"/>
                    <a:pt x="3346" y="10326"/>
                    <a:pt x="4134" y="11418"/>
                  </a:cubicBezTo>
                  <a:cubicBezTo>
                    <a:pt x="4760" y="12277"/>
                    <a:pt x="5458" y="13171"/>
                    <a:pt x="5619" y="14227"/>
                  </a:cubicBezTo>
                  <a:cubicBezTo>
                    <a:pt x="5709" y="14800"/>
                    <a:pt x="5637" y="15373"/>
                    <a:pt x="5709" y="15945"/>
                  </a:cubicBezTo>
                  <a:cubicBezTo>
                    <a:pt x="5870" y="16983"/>
                    <a:pt x="6514" y="17878"/>
                    <a:pt x="7140" y="18737"/>
                  </a:cubicBezTo>
                  <a:lnTo>
                    <a:pt x="9377" y="21725"/>
                  </a:lnTo>
                  <a:lnTo>
                    <a:pt x="11256" y="22441"/>
                  </a:lnTo>
                  <a:cubicBezTo>
                    <a:pt x="10415" y="20240"/>
                    <a:pt x="9878" y="17932"/>
                    <a:pt x="9663" y="15587"/>
                  </a:cubicBezTo>
                  <a:cubicBezTo>
                    <a:pt x="9574" y="14621"/>
                    <a:pt x="9538" y="13601"/>
                    <a:pt x="9198" y="12706"/>
                  </a:cubicBezTo>
                  <a:cubicBezTo>
                    <a:pt x="8858" y="11811"/>
                    <a:pt x="8250" y="11042"/>
                    <a:pt x="7820" y="10183"/>
                  </a:cubicBezTo>
                  <a:cubicBezTo>
                    <a:pt x="7391" y="9288"/>
                    <a:pt x="7087" y="8340"/>
                    <a:pt x="6890" y="7356"/>
                  </a:cubicBezTo>
                  <a:lnTo>
                    <a:pt x="6586" y="6157"/>
                  </a:lnTo>
                  <a:cubicBezTo>
                    <a:pt x="6407" y="5423"/>
                    <a:pt x="6228" y="4689"/>
                    <a:pt x="6049" y="3955"/>
                  </a:cubicBezTo>
                  <a:cubicBezTo>
                    <a:pt x="5727" y="2631"/>
                    <a:pt x="5404" y="1325"/>
                    <a:pt x="5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1419807" y="2756803"/>
              <a:ext cx="506750" cy="1924572"/>
            </a:xfrm>
            <a:custGeom>
              <a:avLst/>
              <a:gdLst/>
              <a:ahLst/>
              <a:cxnLst/>
              <a:rect l="l" t="t" r="r" b="b"/>
              <a:pathLst>
                <a:path w="6497" h="24674" extrusionOk="0">
                  <a:moveTo>
                    <a:pt x="1217" y="0"/>
                  </a:moveTo>
                  <a:cubicBezTo>
                    <a:pt x="573" y="501"/>
                    <a:pt x="323" y="1360"/>
                    <a:pt x="197" y="2165"/>
                  </a:cubicBezTo>
                  <a:cubicBezTo>
                    <a:pt x="36" y="3275"/>
                    <a:pt x="1" y="4384"/>
                    <a:pt x="126" y="5494"/>
                  </a:cubicBezTo>
                  <a:cubicBezTo>
                    <a:pt x="179" y="6067"/>
                    <a:pt x="287" y="6621"/>
                    <a:pt x="412" y="7176"/>
                  </a:cubicBezTo>
                  <a:cubicBezTo>
                    <a:pt x="609" y="7946"/>
                    <a:pt x="859" y="8679"/>
                    <a:pt x="1164" y="9395"/>
                  </a:cubicBezTo>
                  <a:cubicBezTo>
                    <a:pt x="1468" y="9950"/>
                    <a:pt x="1701" y="10540"/>
                    <a:pt x="1880" y="11149"/>
                  </a:cubicBezTo>
                  <a:cubicBezTo>
                    <a:pt x="2166" y="12366"/>
                    <a:pt x="1808" y="13636"/>
                    <a:pt x="1647" y="14889"/>
                  </a:cubicBezTo>
                  <a:cubicBezTo>
                    <a:pt x="1361" y="17484"/>
                    <a:pt x="2005" y="20096"/>
                    <a:pt x="3490" y="22244"/>
                  </a:cubicBezTo>
                  <a:lnTo>
                    <a:pt x="2631" y="24499"/>
                  </a:lnTo>
                  <a:cubicBezTo>
                    <a:pt x="2786" y="24620"/>
                    <a:pt x="2967" y="24673"/>
                    <a:pt x="3154" y="24673"/>
                  </a:cubicBezTo>
                  <a:cubicBezTo>
                    <a:pt x="3573" y="24673"/>
                    <a:pt x="4019" y="24405"/>
                    <a:pt x="4242" y="24033"/>
                  </a:cubicBezTo>
                  <a:cubicBezTo>
                    <a:pt x="4582" y="23514"/>
                    <a:pt x="4600" y="22834"/>
                    <a:pt x="4600" y="22208"/>
                  </a:cubicBezTo>
                  <a:cubicBezTo>
                    <a:pt x="4707" y="21635"/>
                    <a:pt x="4796" y="21081"/>
                    <a:pt x="4886" y="20562"/>
                  </a:cubicBezTo>
                  <a:cubicBezTo>
                    <a:pt x="5763" y="15014"/>
                    <a:pt x="5226" y="12097"/>
                    <a:pt x="5727" y="8339"/>
                  </a:cubicBezTo>
                  <a:cubicBezTo>
                    <a:pt x="5799" y="7677"/>
                    <a:pt x="5924" y="6997"/>
                    <a:pt x="6085" y="6263"/>
                  </a:cubicBezTo>
                  <a:cubicBezTo>
                    <a:pt x="6156" y="5941"/>
                    <a:pt x="6246" y="5601"/>
                    <a:pt x="6335" y="5261"/>
                  </a:cubicBezTo>
                  <a:cubicBezTo>
                    <a:pt x="6389" y="5065"/>
                    <a:pt x="6443" y="4886"/>
                    <a:pt x="6496" y="4689"/>
                  </a:cubicBezTo>
                  <a:lnTo>
                    <a:pt x="12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1016400" y="1228433"/>
              <a:ext cx="831999" cy="1056666"/>
            </a:xfrm>
            <a:custGeom>
              <a:avLst/>
              <a:gdLst/>
              <a:ahLst/>
              <a:cxnLst/>
              <a:rect l="l" t="t" r="r" b="b"/>
              <a:pathLst>
                <a:path w="10667" h="13547" extrusionOk="0">
                  <a:moveTo>
                    <a:pt x="2667" y="0"/>
                  </a:moveTo>
                  <a:lnTo>
                    <a:pt x="1808" y="1163"/>
                  </a:lnTo>
                  <a:cubicBezTo>
                    <a:pt x="359" y="3167"/>
                    <a:pt x="1" y="5762"/>
                    <a:pt x="860" y="8089"/>
                  </a:cubicBezTo>
                  <a:cubicBezTo>
                    <a:pt x="1719" y="10361"/>
                    <a:pt x="3401" y="12688"/>
                    <a:pt x="7481" y="13547"/>
                  </a:cubicBezTo>
                  <a:lnTo>
                    <a:pt x="7320" y="13028"/>
                  </a:lnTo>
                  <a:cubicBezTo>
                    <a:pt x="7320" y="13028"/>
                    <a:pt x="10666" y="9449"/>
                    <a:pt x="10613" y="9252"/>
                  </a:cubicBezTo>
                  <a:cubicBezTo>
                    <a:pt x="8984" y="9252"/>
                    <a:pt x="7392" y="8912"/>
                    <a:pt x="5924" y="8232"/>
                  </a:cubicBezTo>
                  <a:cubicBezTo>
                    <a:pt x="5155" y="7910"/>
                    <a:pt x="4457" y="7462"/>
                    <a:pt x="3848" y="6908"/>
                  </a:cubicBezTo>
                  <a:cubicBezTo>
                    <a:pt x="3025" y="6049"/>
                    <a:pt x="2560" y="4921"/>
                    <a:pt x="2560" y="3740"/>
                  </a:cubicBezTo>
                  <a:cubicBezTo>
                    <a:pt x="2578" y="2559"/>
                    <a:pt x="2989" y="1432"/>
                    <a:pt x="3759" y="519"/>
                  </a:cubicBezTo>
                  <a:lnTo>
                    <a:pt x="26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1192286" y="1038664"/>
              <a:ext cx="234538" cy="247026"/>
            </a:xfrm>
            <a:custGeom>
              <a:avLst/>
              <a:gdLst/>
              <a:ahLst/>
              <a:cxnLst/>
              <a:rect l="l" t="t" r="r" b="b"/>
              <a:pathLst>
                <a:path w="3007" h="3167" extrusionOk="0">
                  <a:moveTo>
                    <a:pt x="1954" y="1"/>
                  </a:moveTo>
                  <a:cubicBezTo>
                    <a:pt x="1902" y="1"/>
                    <a:pt x="1851" y="12"/>
                    <a:pt x="1808" y="35"/>
                  </a:cubicBezTo>
                  <a:cubicBezTo>
                    <a:pt x="1593" y="142"/>
                    <a:pt x="1486" y="375"/>
                    <a:pt x="1289" y="500"/>
                  </a:cubicBezTo>
                  <a:cubicBezTo>
                    <a:pt x="1217" y="339"/>
                    <a:pt x="1504" y="71"/>
                    <a:pt x="1092" y="17"/>
                  </a:cubicBezTo>
                  <a:cubicBezTo>
                    <a:pt x="1088" y="17"/>
                    <a:pt x="1085" y="17"/>
                    <a:pt x="1081" y="17"/>
                  </a:cubicBezTo>
                  <a:cubicBezTo>
                    <a:pt x="671" y="17"/>
                    <a:pt x="142" y="1906"/>
                    <a:pt x="1" y="2934"/>
                  </a:cubicBezTo>
                  <a:lnTo>
                    <a:pt x="1307" y="3167"/>
                  </a:lnTo>
                  <a:lnTo>
                    <a:pt x="1790" y="2791"/>
                  </a:lnTo>
                  <a:cubicBezTo>
                    <a:pt x="2184" y="2505"/>
                    <a:pt x="2542" y="2183"/>
                    <a:pt x="2900" y="1860"/>
                  </a:cubicBezTo>
                  <a:cubicBezTo>
                    <a:pt x="2953" y="1825"/>
                    <a:pt x="2971" y="1789"/>
                    <a:pt x="2989" y="1735"/>
                  </a:cubicBezTo>
                  <a:cubicBezTo>
                    <a:pt x="3007" y="1664"/>
                    <a:pt x="2971" y="1592"/>
                    <a:pt x="2935" y="1538"/>
                  </a:cubicBezTo>
                  <a:cubicBezTo>
                    <a:pt x="2685" y="1145"/>
                    <a:pt x="2631" y="679"/>
                    <a:pt x="2774" y="250"/>
                  </a:cubicBezTo>
                  <a:lnTo>
                    <a:pt x="2774" y="250"/>
                  </a:lnTo>
                  <a:cubicBezTo>
                    <a:pt x="2420" y="481"/>
                    <a:pt x="2185" y="831"/>
                    <a:pt x="2081" y="1221"/>
                  </a:cubicBezTo>
                  <a:lnTo>
                    <a:pt x="2081" y="1221"/>
                  </a:lnTo>
                  <a:lnTo>
                    <a:pt x="2273" y="304"/>
                  </a:lnTo>
                  <a:cubicBezTo>
                    <a:pt x="2343" y="136"/>
                    <a:pt x="2140" y="1"/>
                    <a:pt x="1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1602635" y="1688855"/>
              <a:ext cx="633808" cy="621348"/>
            </a:xfrm>
            <a:custGeom>
              <a:avLst/>
              <a:gdLst/>
              <a:ahLst/>
              <a:cxnLst/>
              <a:rect l="l" t="t" r="r" b="b"/>
              <a:pathLst>
                <a:path w="8126" h="7966" extrusionOk="0">
                  <a:moveTo>
                    <a:pt x="4308" y="1"/>
                  </a:moveTo>
                  <a:cubicBezTo>
                    <a:pt x="4237" y="1"/>
                    <a:pt x="4178" y="33"/>
                    <a:pt x="4152" y="38"/>
                  </a:cubicBezTo>
                  <a:cubicBezTo>
                    <a:pt x="4081" y="74"/>
                    <a:pt x="2900" y="271"/>
                    <a:pt x="2900" y="271"/>
                  </a:cubicBezTo>
                  <a:lnTo>
                    <a:pt x="2739" y="1452"/>
                  </a:lnTo>
                  <a:cubicBezTo>
                    <a:pt x="2524" y="2418"/>
                    <a:pt x="1683" y="3134"/>
                    <a:pt x="699" y="3170"/>
                  </a:cubicBezTo>
                  <a:lnTo>
                    <a:pt x="1" y="5049"/>
                  </a:lnTo>
                  <a:cubicBezTo>
                    <a:pt x="1" y="5049"/>
                    <a:pt x="3043" y="7966"/>
                    <a:pt x="3132" y="7966"/>
                  </a:cubicBezTo>
                  <a:cubicBezTo>
                    <a:pt x="3204" y="7966"/>
                    <a:pt x="4868" y="6785"/>
                    <a:pt x="4868" y="6785"/>
                  </a:cubicBezTo>
                  <a:cubicBezTo>
                    <a:pt x="4868" y="6785"/>
                    <a:pt x="8125" y="3671"/>
                    <a:pt x="6873" y="3313"/>
                  </a:cubicBezTo>
                  <a:cubicBezTo>
                    <a:pt x="5620" y="2955"/>
                    <a:pt x="4725" y="1953"/>
                    <a:pt x="4725" y="1452"/>
                  </a:cubicBezTo>
                  <a:cubicBezTo>
                    <a:pt x="4725" y="194"/>
                    <a:pt x="4482" y="1"/>
                    <a:pt x="4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2015792" y="1888608"/>
              <a:ext cx="714769" cy="576576"/>
            </a:xfrm>
            <a:custGeom>
              <a:avLst/>
              <a:gdLst/>
              <a:ahLst/>
              <a:cxnLst/>
              <a:rect l="l" t="t" r="r" b="b"/>
              <a:pathLst>
                <a:path w="9164" h="7392" extrusionOk="0">
                  <a:moveTo>
                    <a:pt x="1" y="0"/>
                  </a:moveTo>
                  <a:lnTo>
                    <a:pt x="9163" y="7391"/>
                  </a:lnTo>
                  <a:cubicBezTo>
                    <a:pt x="7910" y="4492"/>
                    <a:pt x="5548" y="2202"/>
                    <a:pt x="2596" y="1056"/>
                  </a:cubicBezTo>
                  <a:cubicBezTo>
                    <a:pt x="1719" y="716"/>
                    <a:pt x="806" y="4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2056273" y="1997493"/>
              <a:ext cx="689576" cy="590460"/>
            </a:xfrm>
            <a:custGeom>
              <a:avLst/>
              <a:gdLst/>
              <a:ahLst/>
              <a:cxnLst/>
              <a:rect l="l" t="t" r="r" b="b"/>
              <a:pathLst>
                <a:path w="8841" h="7570" extrusionOk="0">
                  <a:moveTo>
                    <a:pt x="1361" y="0"/>
                  </a:moveTo>
                  <a:lnTo>
                    <a:pt x="1" y="1790"/>
                  </a:lnTo>
                  <a:lnTo>
                    <a:pt x="1790" y="4510"/>
                  </a:lnTo>
                  <a:cubicBezTo>
                    <a:pt x="2971" y="5512"/>
                    <a:pt x="4260" y="6371"/>
                    <a:pt x="5656" y="7069"/>
                  </a:cubicBezTo>
                  <a:cubicBezTo>
                    <a:pt x="6168" y="7333"/>
                    <a:pt x="6733" y="7569"/>
                    <a:pt x="7295" y="7569"/>
                  </a:cubicBezTo>
                  <a:cubicBezTo>
                    <a:pt x="7381" y="7569"/>
                    <a:pt x="7467" y="7564"/>
                    <a:pt x="7552" y="7552"/>
                  </a:cubicBezTo>
                  <a:cubicBezTo>
                    <a:pt x="8215" y="7463"/>
                    <a:pt x="8841" y="6836"/>
                    <a:pt x="8716" y="6192"/>
                  </a:cubicBezTo>
                  <a:cubicBezTo>
                    <a:pt x="8716" y="6192"/>
                    <a:pt x="8161" y="5029"/>
                    <a:pt x="8089" y="4993"/>
                  </a:cubicBezTo>
                  <a:cubicBezTo>
                    <a:pt x="8018" y="4957"/>
                    <a:pt x="5960" y="2935"/>
                    <a:pt x="5960" y="2935"/>
                  </a:cubicBezTo>
                  <a:lnTo>
                    <a:pt x="1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2476450" y="1799690"/>
              <a:ext cx="478827" cy="271596"/>
            </a:xfrm>
            <a:custGeom>
              <a:avLst/>
              <a:gdLst/>
              <a:ahLst/>
              <a:cxnLst/>
              <a:rect l="l" t="t" r="r" b="b"/>
              <a:pathLst>
                <a:path w="6139" h="3482" extrusionOk="0">
                  <a:moveTo>
                    <a:pt x="3658" y="0"/>
                  </a:moveTo>
                  <a:cubicBezTo>
                    <a:pt x="3566" y="0"/>
                    <a:pt x="3474" y="4"/>
                    <a:pt x="3382" y="13"/>
                  </a:cubicBezTo>
                  <a:cubicBezTo>
                    <a:pt x="2416" y="85"/>
                    <a:pt x="1539" y="568"/>
                    <a:pt x="770" y="1123"/>
                  </a:cubicBezTo>
                  <a:cubicBezTo>
                    <a:pt x="394" y="1409"/>
                    <a:pt x="0" y="1803"/>
                    <a:pt x="90" y="2250"/>
                  </a:cubicBezTo>
                  <a:cubicBezTo>
                    <a:pt x="215" y="2608"/>
                    <a:pt x="555" y="2840"/>
                    <a:pt x="931" y="2840"/>
                  </a:cubicBezTo>
                  <a:cubicBezTo>
                    <a:pt x="1307" y="2823"/>
                    <a:pt x="1664" y="2715"/>
                    <a:pt x="1987" y="2554"/>
                  </a:cubicBezTo>
                  <a:cubicBezTo>
                    <a:pt x="2002" y="2544"/>
                    <a:pt x="2018" y="2540"/>
                    <a:pt x="2033" y="2540"/>
                  </a:cubicBezTo>
                  <a:cubicBezTo>
                    <a:pt x="2127" y="2540"/>
                    <a:pt x="2219" y="2697"/>
                    <a:pt x="2219" y="2697"/>
                  </a:cubicBezTo>
                  <a:cubicBezTo>
                    <a:pt x="2692" y="3214"/>
                    <a:pt x="3348" y="3481"/>
                    <a:pt x="4011" y="3481"/>
                  </a:cubicBezTo>
                  <a:cubicBezTo>
                    <a:pt x="4427" y="3481"/>
                    <a:pt x="4846" y="3376"/>
                    <a:pt x="5226" y="3163"/>
                  </a:cubicBezTo>
                  <a:cubicBezTo>
                    <a:pt x="5745" y="2840"/>
                    <a:pt x="6138" y="2286"/>
                    <a:pt x="6067" y="1695"/>
                  </a:cubicBezTo>
                  <a:cubicBezTo>
                    <a:pt x="6031" y="1480"/>
                    <a:pt x="5959" y="1301"/>
                    <a:pt x="5852" y="1123"/>
                  </a:cubicBezTo>
                  <a:cubicBezTo>
                    <a:pt x="5415" y="379"/>
                    <a:pt x="4526" y="0"/>
                    <a:pt x="3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2582528" y="1920197"/>
              <a:ext cx="71212" cy="68952"/>
            </a:xfrm>
            <a:custGeom>
              <a:avLst/>
              <a:gdLst/>
              <a:ahLst/>
              <a:cxnLst/>
              <a:rect l="l" t="t" r="r" b="b"/>
              <a:pathLst>
                <a:path w="913" h="884" extrusionOk="0">
                  <a:moveTo>
                    <a:pt x="701" y="0"/>
                  </a:moveTo>
                  <a:cubicBezTo>
                    <a:pt x="547" y="0"/>
                    <a:pt x="396" y="64"/>
                    <a:pt x="287" y="186"/>
                  </a:cubicBezTo>
                  <a:lnTo>
                    <a:pt x="0" y="293"/>
                  </a:lnTo>
                  <a:lnTo>
                    <a:pt x="0" y="884"/>
                  </a:lnTo>
                  <a:lnTo>
                    <a:pt x="108" y="866"/>
                  </a:lnTo>
                  <a:cubicBezTo>
                    <a:pt x="501" y="777"/>
                    <a:pt x="823" y="454"/>
                    <a:pt x="913" y="43"/>
                  </a:cubicBezTo>
                  <a:cubicBezTo>
                    <a:pt x="844" y="14"/>
                    <a:pt x="772" y="0"/>
                    <a:pt x="70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1548192" y="1901166"/>
              <a:ext cx="725923" cy="647712"/>
            </a:xfrm>
            <a:custGeom>
              <a:avLst/>
              <a:gdLst/>
              <a:ahLst/>
              <a:cxnLst/>
              <a:rect l="l" t="t" r="r" b="b"/>
              <a:pathLst>
                <a:path w="9307" h="8304" extrusionOk="0">
                  <a:moveTo>
                    <a:pt x="1" y="0"/>
                  </a:moveTo>
                  <a:lnTo>
                    <a:pt x="752" y="5011"/>
                  </a:lnTo>
                  <a:lnTo>
                    <a:pt x="55" y="8304"/>
                  </a:lnTo>
                  <a:cubicBezTo>
                    <a:pt x="927" y="8146"/>
                    <a:pt x="1799" y="8095"/>
                    <a:pt x="2680" y="8095"/>
                  </a:cubicBezTo>
                  <a:cubicBezTo>
                    <a:pt x="4311" y="8095"/>
                    <a:pt x="5973" y="8271"/>
                    <a:pt x="7718" y="8271"/>
                  </a:cubicBezTo>
                  <a:cubicBezTo>
                    <a:pt x="8240" y="8271"/>
                    <a:pt x="8769" y="8255"/>
                    <a:pt x="9306" y="8214"/>
                  </a:cubicBezTo>
                  <a:cubicBezTo>
                    <a:pt x="8608" y="7499"/>
                    <a:pt x="8429" y="5781"/>
                    <a:pt x="8304" y="5745"/>
                  </a:cubicBezTo>
                  <a:cubicBezTo>
                    <a:pt x="8179" y="5709"/>
                    <a:pt x="9020" y="1038"/>
                    <a:pt x="9020" y="1038"/>
                  </a:cubicBezTo>
                  <a:cubicBezTo>
                    <a:pt x="9020" y="1038"/>
                    <a:pt x="6820" y="171"/>
                    <a:pt x="6558" y="171"/>
                  </a:cubicBezTo>
                  <a:cubicBezTo>
                    <a:pt x="6543" y="171"/>
                    <a:pt x="6534" y="174"/>
                    <a:pt x="6533" y="179"/>
                  </a:cubicBezTo>
                  <a:cubicBezTo>
                    <a:pt x="6448" y="489"/>
                    <a:pt x="5688" y="621"/>
                    <a:pt x="4859" y="621"/>
                  </a:cubicBezTo>
                  <a:cubicBezTo>
                    <a:pt x="3768" y="621"/>
                    <a:pt x="2555" y="392"/>
                    <a:pt x="2596" y="36"/>
                  </a:cubicBezTo>
                  <a:lnTo>
                    <a:pt x="2596" y="36"/>
                  </a:lnTo>
                  <a:cubicBezTo>
                    <a:pt x="2187" y="184"/>
                    <a:pt x="1757" y="260"/>
                    <a:pt x="1328" y="260"/>
                  </a:cubicBezTo>
                  <a:cubicBezTo>
                    <a:pt x="875" y="260"/>
                    <a:pt x="424" y="17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1491020" y="1862089"/>
              <a:ext cx="115904" cy="434148"/>
            </a:xfrm>
            <a:custGeom>
              <a:avLst/>
              <a:gdLst/>
              <a:ahLst/>
              <a:cxnLst/>
              <a:rect l="l" t="t" r="r" b="b"/>
              <a:pathLst>
                <a:path w="1486" h="5566" extrusionOk="0">
                  <a:moveTo>
                    <a:pt x="0" y="0"/>
                  </a:moveTo>
                  <a:lnTo>
                    <a:pt x="1110" y="5566"/>
                  </a:lnTo>
                  <a:lnTo>
                    <a:pt x="1485" y="5512"/>
                  </a:lnTo>
                  <a:lnTo>
                    <a:pt x="1432" y="484"/>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2177717" y="1949992"/>
              <a:ext cx="111770" cy="400686"/>
            </a:xfrm>
            <a:custGeom>
              <a:avLst/>
              <a:gdLst/>
              <a:ahLst/>
              <a:cxnLst/>
              <a:rect l="l" t="t" r="r" b="b"/>
              <a:pathLst>
                <a:path w="1433" h="5137" extrusionOk="0">
                  <a:moveTo>
                    <a:pt x="482" y="1"/>
                  </a:moveTo>
                  <a:cubicBezTo>
                    <a:pt x="356" y="1"/>
                    <a:pt x="1" y="4832"/>
                    <a:pt x="1" y="4832"/>
                  </a:cubicBezTo>
                  <a:lnTo>
                    <a:pt x="180" y="5137"/>
                  </a:lnTo>
                  <a:lnTo>
                    <a:pt x="1432" y="520"/>
                  </a:lnTo>
                  <a:cubicBezTo>
                    <a:pt x="1432" y="520"/>
                    <a:pt x="591" y="19"/>
                    <a:pt x="484" y="1"/>
                  </a:cubicBezTo>
                  <a:cubicBezTo>
                    <a:pt x="483" y="1"/>
                    <a:pt x="483"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1683597" y="1261426"/>
              <a:ext cx="455115" cy="560274"/>
            </a:xfrm>
            <a:custGeom>
              <a:avLst/>
              <a:gdLst/>
              <a:ahLst/>
              <a:cxnLst/>
              <a:rect l="l" t="t" r="r" b="b"/>
              <a:pathLst>
                <a:path w="5835" h="7183" extrusionOk="0">
                  <a:moveTo>
                    <a:pt x="2672" y="0"/>
                  </a:moveTo>
                  <a:cubicBezTo>
                    <a:pt x="2315" y="0"/>
                    <a:pt x="1958" y="55"/>
                    <a:pt x="1611" y="168"/>
                  </a:cubicBezTo>
                  <a:cubicBezTo>
                    <a:pt x="842" y="418"/>
                    <a:pt x="251" y="1044"/>
                    <a:pt x="54" y="1832"/>
                  </a:cubicBezTo>
                  <a:cubicBezTo>
                    <a:pt x="1" y="2226"/>
                    <a:pt x="1" y="2619"/>
                    <a:pt x="54" y="3013"/>
                  </a:cubicBezTo>
                  <a:cubicBezTo>
                    <a:pt x="90" y="3603"/>
                    <a:pt x="198" y="4176"/>
                    <a:pt x="377" y="4731"/>
                  </a:cubicBezTo>
                  <a:cubicBezTo>
                    <a:pt x="555" y="5286"/>
                    <a:pt x="913" y="5787"/>
                    <a:pt x="1397" y="6109"/>
                  </a:cubicBezTo>
                  <a:cubicBezTo>
                    <a:pt x="1862" y="6413"/>
                    <a:pt x="2506" y="6574"/>
                    <a:pt x="2667" y="7111"/>
                  </a:cubicBezTo>
                  <a:lnTo>
                    <a:pt x="2703" y="7182"/>
                  </a:lnTo>
                  <a:cubicBezTo>
                    <a:pt x="2900" y="6896"/>
                    <a:pt x="3186" y="6699"/>
                    <a:pt x="3526" y="6592"/>
                  </a:cubicBezTo>
                  <a:cubicBezTo>
                    <a:pt x="3705" y="6520"/>
                    <a:pt x="3902" y="6502"/>
                    <a:pt x="4099" y="6431"/>
                  </a:cubicBezTo>
                  <a:cubicBezTo>
                    <a:pt x="4528" y="6270"/>
                    <a:pt x="4904" y="5966"/>
                    <a:pt x="5155" y="5554"/>
                  </a:cubicBezTo>
                  <a:cubicBezTo>
                    <a:pt x="5387" y="5142"/>
                    <a:pt x="5548" y="4713"/>
                    <a:pt x="5656" y="4248"/>
                  </a:cubicBezTo>
                  <a:cubicBezTo>
                    <a:pt x="5799" y="3657"/>
                    <a:pt x="5835" y="3049"/>
                    <a:pt x="5781" y="2458"/>
                  </a:cubicBezTo>
                  <a:cubicBezTo>
                    <a:pt x="5709" y="1850"/>
                    <a:pt x="5441" y="1295"/>
                    <a:pt x="5011" y="866"/>
                  </a:cubicBezTo>
                  <a:cubicBezTo>
                    <a:pt x="4707" y="579"/>
                    <a:pt x="4331" y="364"/>
                    <a:pt x="3956" y="239"/>
                  </a:cubicBezTo>
                  <a:cubicBezTo>
                    <a:pt x="3542" y="82"/>
                    <a:pt x="3107" y="0"/>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1534231" y="1326243"/>
              <a:ext cx="236020" cy="248118"/>
            </a:xfrm>
            <a:custGeom>
              <a:avLst/>
              <a:gdLst/>
              <a:ahLst/>
              <a:cxnLst/>
              <a:rect l="l" t="t" r="r" b="b"/>
              <a:pathLst>
                <a:path w="3026" h="3181" extrusionOk="0">
                  <a:moveTo>
                    <a:pt x="1590" y="1"/>
                  </a:moveTo>
                  <a:cubicBezTo>
                    <a:pt x="1501" y="1"/>
                    <a:pt x="1412" y="6"/>
                    <a:pt x="1325" y="17"/>
                  </a:cubicBezTo>
                  <a:cubicBezTo>
                    <a:pt x="949" y="35"/>
                    <a:pt x="609" y="196"/>
                    <a:pt x="359" y="464"/>
                  </a:cubicBezTo>
                  <a:cubicBezTo>
                    <a:pt x="108" y="750"/>
                    <a:pt x="1" y="1126"/>
                    <a:pt x="55" y="1502"/>
                  </a:cubicBezTo>
                  <a:cubicBezTo>
                    <a:pt x="90" y="2146"/>
                    <a:pt x="466" y="2737"/>
                    <a:pt x="1021" y="3059"/>
                  </a:cubicBezTo>
                  <a:cubicBezTo>
                    <a:pt x="1155" y="3137"/>
                    <a:pt x="1309" y="3180"/>
                    <a:pt x="1463" y="3180"/>
                  </a:cubicBezTo>
                  <a:cubicBezTo>
                    <a:pt x="1539" y="3180"/>
                    <a:pt x="1616" y="3169"/>
                    <a:pt x="1689" y="3147"/>
                  </a:cubicBezTo>
                  <a:lnTo>
                    <a:pt x="1689" y="3147"/>
                  </a:lnTo>
                  <a:cubicBezTo>
                    <a:pt x="1986" y="3125"/>
                    <a:pt x="2274" y="2996"/>
                    <a:pt x="2488" y="2772"/>
                  </a:cubicBezTo>
                  <a:cubicBezTo>
                    <a:pt x="2846" y="2343"/>
                    <a:pt x="3025" y="1788"/>
                    <a:pt x="2954" y="1233"/>
                  </a:cubicBezTo>
                  <a:cubicBezTo>
                    <a:pt x="2918" y="911"/>
                    <a:pt x="2810" y="607"/>
                    <a:pt x="2596" y="375"/>
                  </a:cubicBezTo>
                  <a:cubicBezTo>
                    <a:pt x="2350" y="100"/>
                    <a:pt x="1965" y="1"/>
                    <a:pt x="1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5"/>
            <p:cNvSpPr/>
            <p:nvPr/>
          </p:nvSpPr>
          <p:spPr>
            <a:xfrm>
              <a:off x="2026946" y="1327179"/>
              <a:ext cx="240154" cy="257400"/>
            </a:xfrm>
            <a:custGeom>
              <a:avLst/>
              <a:gdLst/>
              <a:ahLst/>
              <a:cxnLst/>
              <a:rect l="l" t="t" r="r" b="b"/>
              <a:pathLst>
                <a:path w="3079" h="3300" extrusionOk="0">
                  <a:moveTo>
                    <a:pt x="1682" y="0"/>
                  </a:moveTo>
                  <a:cubicBezTo>
                    <a:pt x="1426" y="0"/>
                    <a:pt x="1172" y="42"/>
                    <a:pt x="931" y="148"/>
                  </a:cubicBezTo>
                  <a:cubicBezTo>
                    <a:pt x="770" y="201"/>
                    <a:pt x="609" y="291"/>
                    <a:pt x="466" y="416"/>
                  </a:cubicBezTo>
                  <a:cubicBezTo>
                    <a:pt x="162" y="667"/>
                    <a:pt x="1" y="1043"/>
                    <a:pt x="19" y="1436"/>
                  </a:cubicBezTo>
                  <a:cubicBezTo>
                    <a:pt x="19" y="1812"/>
                    <a:pt x="126" y="2206"/>
                    <a:pt x="341" y="2528"/>
                  </a:cubicBezTo>
                  <a:cubicBezTo>
                    <a:pt x="527" y="2838"/>
                    <a:pt x="834" y="3121"/>
                    <a:pt x="1169" y="3121"/>
                  </a:cubicBezTo>
                  <a:cubicBezTo>
                    <a:pt x="1221" y="3121"/>
                    <a:pt x="1273" y="3115"/>
                    <a:pt x="1325" y="3100"/>
                  </a:cubicBezTo>
                  <a:lnTo>
                    <a:pt x="1325" y="3100"/>
                  </a:lnTo>
                  <a:lnTo>
                    <a:pt x="1075" y="3190"/>
                  </a:lnTo>
                  <a:cubicBezTo>
                    <a:pt x="1221" y="3263"/>
                    <a:pt x="1373" y="3300"/>
                    <a:pt x="1524" y="3300"/>
                  </a:cubicBezTo>
                  <a:cubicBezTo>
                    <a:pt x="1632" y="3300"/>
                    <a:pt x="1740" y="3281"/>
                    <a:pt x="1844" y="3244"/>
                  </a:cubicBezTo>
                  <a:cubicBezTo>
                    <a:pt x="2077" y="3208"/>
                    <a:pt x="2291" y="3136"/>
                    <a:pt x="2506" y="3011"/>
                  </a:cubicBezTo>
                  <a:cubicBezTo>
                    <a:pt x="2882" y="2760"/>
                    <a:pt x="3061" y="2277"/>
                    <a:pt x="3061" y="1830"/>
                  </a:cubicBezTo>
                  <a:cubicBezTo>
                    <a:pt x="3079" y="1418"/>
                    <a:pt x="2972" y="1025"/>
                    <a:pt x="2775" y="685"/>
                  </a:cubicBezTo>
                  <a:cubicBezTo>
                    <a:pt x="2578" y="327"/>
                    <a:pt x="2238" y="94"/>
                    <a:pt x="1826" y="5"/>
                  </a:cubicBezTo>
                  <a:cubicBezTo>
                    <a:pt x="1778" y="2"/>
                    <a:pt x="1730" y="0"/>
                    <a:pt x="1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1429557" y="3094535"/>
              <a:ext cx="484442" cy="312780"/>
            </a:xfrm>
            <a:custGeom>
              <a:avLst/>
              <a:gdLst/>
              <a:ahLst/>
              <a:cxnLst/>
              <a:rect l="l" t="t" r="r" b="b"/>
              <a:pathLst>
                <a:path w="6211" h="4010" extrusionOk="0">
                  <a:moveTo>
                    <a:pt x="37" y="1"/>
                  </a:moveTo>
                  <a:lnTo>
                    <a:pt x="1" y="1164"/>
                  </a:lnTo>
                  <a:cubicBezTo>
                    <a:pt x="72" y="1737"/>
                    <a:pt x="198" y="2291"/>
                    <a:pt x="377" y="2846"/>
                  </a:cubicBezTo>
                  <a:lnTo>
                    <a:pt x="5602" y="4009"/>
                  </a:lnTo>
                  <a:cubicBezTo>
                    <a:pt x="5674" y="3347"/>
                    <a:pt x="5799" y="2667"/>
                    <a:pt x="5960" y="1933"/>
                  </a:cubicBezTo>
                  <a:cubicBezTo>
                    <a:pt x="6031" y="1611"/>
                    <a:pt x="6121" y="1271"/>
                    <a:pt x="6210" y="931"/>
                  </a:cubicBezTo>
                  <a:lnTo>
                    <a:pt x="5996" y="752"/>
                  </a:lnTo>
                  <a:lnTo>
                    <a:pt x="37"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2018600" y="3114112"/>
              <a:ext cx="441154" cy="314106"/>
            </a:xfrm>
            <a:custGeom>
              <a:avLst/>
              <a:gdLst/>
              <a:ahLst/>
              <a:cxnLst/>
              <a:rect l="l" t="t" r="r" b="b"/>
              <a:pathLst>
                <a:path w="5656" h="4027" extrusionOk="0">
                  <a:moveTo>
                    <a:pt x="5119" y="0"/>
                  </a:moveTo>
                  <a:cubicBezTo>
                    <a:pt x="4671" y="72"/>
                    <a:pt x="1146" y="1360"/>
                    <a:pt x="1" y="1790"/>
                  </a:cubicBezTo>
                  <a:cubicBezTo>
                    <a:pt x="323" y="2541"/>
                    <a:pt x="681" y="3293"/>
                    <a:pt x="1074" y="4027"/>
                  </a:cubicBezTo>
                  <a:cubicBezTo>
                    <a:pt x="1647" y="3740"/>
                    <a:pt x="4367" y="2685"/>
                    <a:pt x="5655" y="2184"/>
                  </a:cubicBezTo>
                  <a:cubicBezTo>
                    <a:pt x="5476" y="1450"/>
                    <a:pt x="5298" y="716"/>
                    <a:pt x="511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5"/>
            <p:cNvSpPr/>
            <p:nvPr/>
          </p:nvSpPr>
          <p:spPr>
            <a:xfrm>
              <a:off x="1344461" y="2582010"/>
              <a:ext cx="1219959" cy="756912"/>
            </a:xfrm>
            <a:custGeom>
              <a:avLst/>
              <a:gdLst/>
              <a:ahLst/>
              <a:cxnLst/>
              <a:rect l="l" t="t" r="r" b="b"/>
              <a:pathLst>
                <a:path w="15641" h="9704" extrusionOk="0">
                  <a:moveTo>
                    <a:pt x="6602" y="0"/>
                  </a:moveTo>
                  <a:cubicBezTo>
                    <a:pt x="4089" y="0"/>
                    <a:pt x="2702" y="452"/>
                    <a:pt x="2702" y="452"/>
                  </a:cubicBezTo>
                  <a:cubicBezTo>
                    <a:pt x="2702" y="452"/>
                    <a:pt x="1199" y="3029"/>
                    <a:pt x="609" y="5015"/>
                  </a:cubicBezTo>
                  <a:cubicBezTo>
                    <a:pt x="18" y="7001"/>
                    <a:pt x="0" y="8469"/>
                    <a:pt x="90" y="8469"/>
                  </a:cubicBezTo>
                  <a:cubicBezTo>
                    <a:pt x="161" y="8469"/>
                    <a:pt x="7284" y="9686"/>
                    <a:pt x="7284" y="9686"/>
                  </a:cubicBezTo>
                  <a:lnTo>
                    <a:pt x="7284" y="9596"/>
                  </a:lnTo>
                  <a:lnTo>
                    <a:pt x="7409" y="6608"/>
                  </a:lnTo>
                  <a:lnTo>
                    <a:pt x="8697" y="9167"/>
                  </a:lnTo>
                  <a:lnTo>
                    <a:pt x="8966" y="9703"/>
                  </a:lnTo>
                  <a:cubicBezTo>
                    <a:pt x="9449" y="9453"/>
                    <a:pt x="9968" y="9274"/>
                    <a:pt x="10487" y="9167"/>
                  </a:cubicBezTo>
                  <a:lnTo>
                    <a:pt x="15641" y="7860"/>
                  </a:lnTo>
                  <a:cubicBezTo>
                    <a:pt x="15605" y="6769"/>
                    <a:pt x="13260" y="2510"/>
                    <a:pt x="12849" y="1901"/>
                  </a:cubicBezTo>
                  <a:cubicBezTo>
                    <a:pt x="12437" y="1293"/>
                    <a:pt x="11435" y="398"/>
                    <a:pt x="11435" y="398"/>
                  </a:cubicBezTo>
                  <a:cubicBezTo>
                    <a:pt x="9968" y="147"/>
                    <a:pt x="8500" y="4"/>
                    <a:pt x="7015" y="4"/>
                  </a:cubicBezTo>
                  <a:cubicBezTo>
                    <a:pt x="6874" y="2"/>
                    <a:pt x="6736" y="0"/>
                    <a:pt x="6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5"/>
            <p:cNvSpPr/>
            <p:nvPr/>
          </p:nvSpPr>
          <p:spPr>
            <a:xfrm>
              <a:off x="1537039" y="3040092"/>
              <a:ext cx="756576" cy="290472"/>
            </a:xfrm>
            <a:custGeom>
              <a:avLst/>
              <a:gdLst/>
              <a:ahLst/>
              <a:cxnLst/>
              <a:rect l="l" t="t" r="r" b="b"/>
              <a:pathLst>
                <a:path w="9700" h="3724" extrusionOk="0">
                  <a:moveTo>
                    <a:pt x="1" y="1"/>
                  </a:moveTo>
                  <a:lnTo>
                    <a:pt x="1" y="1"/>
                  </a:lnTo>
                  <a:cubicBezTo>
                    <a:pt x="215" y="824"/>
                    <a:pt x="985" y="1397"/>
                    <a:pt x="1790" y="1665"/>
                  </a:cubicBezTo>
                  <a:cubicBezTo>
                    <a:pt x="2578" y="1951"/>
                    <a:pt x="3437" y="2023"/>
                    <a:pt x="4260" y="2238"/>
                  </a:cubicBezTo>
                  <a:cubicBezTo>
                    <a:pt x="4349" y="2256"/>
                    <a:pt x="4421" y="2309"/>
                    <a:pt x="4475" y="2381"/>
                  </a:cubicBezTo>
                  <a:cubicBezTo>
                    <a:pt x="4510" y="2453"/>
                    <a:pt x="4528" y="2524"/>
                    <a:pt x="4510" y="2596"/>
                  </a:cubicBezTo>
                  <a:cubicBezTo>
                    <a:pt x="4457" y="2846"/>
                    <a:pt x="4439" y="3097"/>
                    <a:pt x="4475" y="3347"/>
                  </a:cubicBezTo>
                  <a:cubicBezTo>
                    <a:pt x="4528" y="3526"/>
                    <a:pt x="4653" y="3669"/>
                    <a:pt x="4815" y="3723"/>
                  </a:cubicBezTo>
                  <a:lnTo>
                    <a:pt x="4940" y="735"/>
                  </a:lnTo>
                  <a:lnTo>
                    <a:pt x="6246" y="3294"/>
                  </a:lnTo>
                  <a:cubicBezTo>
                    <a:pt x="6273" y="3303"/>
                    <a:pt x="6300" y="3307"/>
                    <a:pt x="6329" y="3307"/>
                  </a:cubicBezTo>
                  <a:cubicBezTo>
                    <a:pt x="6358" y="3307"/>
                    <a:pt x="6389" y="3303"/>
                    <a:pt x="6425" y="3294"/>
                  </a:cubicBezTo>
                  <a:cubicBezTo>
                    <a:pt x="6497" y="3258"/>
                    <a:pt x="6568" y="3204"/>
                    <a:pt x="6604" y="3133"/>
                  </a:cubicBezTo>
                  <a:cubicBezTo>
                    <a:pt x="7517" y="2005"/>
                    <a:pt x="8555" y="985"/>
                    <a:pt x="9700" y="90"/>
                  </a:cubicBezTo>
                  <a:lnTo>
                    <a:pt x="9700" y="90"/>
                  </a:lnTo>
                  <a:cubicBezTo>
                    <a:pt x="8773" y="339"/>
                    <a:pt x="7804" y="580"/>
                    <a:pt x="6864" y="580"/>
                  </a:cubicBezTo>
                  <a:cubicBezTo>
                    <a:pt x="6315" y="580"/>
                    <a:pt x="5776" y="498"/>
                    <a:pt x="5262" y="287"/>
                  </a:cubicBezTo>
                  <a:cubicBezTo>
                    <a:pt x="5168" y="232"/>
                    <a:pt x="5064" y="205"/>
                    <a:pt x="4960" y="205"/>
                  </a:cubicBezTo>
                  <a:cubicBezTo>
                    <a:pt x="4826" y="205"/>
                    <a:pt x="4693" y="250"/>
                    <a:pt x="4582" y="341"/>
                  </a:cubicBezTo>
                  <a:cubicBezTo>
                    <a:pt x="4112" y="576"/>
                    <a:pt x="3595" y="657"/>
                    <a:pt x="3064" y="657"/>
                  </a:cubicBezTo>
                  <a:cubicBezTo>
                    <a:pt x="2462" y="657"/>
                    <a:pt x="1843" y="553"/>
                    <a:pt x="1253" y="448"/>
                  </a:cubicBezTo>
                  <a:cubicBezTo>
                    <a:pt x="860" y="412"/>
                    <a:pt x="484" y="269"/>
                    <a:pt x="144" y="55"/>
                  </a:cubicBezTo>
                  <a:lnTo>
                    <a:pt x="1"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1890215" y="2606033"/>
              <a:ext cx="31433" cy="444288"/>
            </a:xfrm>
            <a:custGeom>
              <a:avLst/>
              <a:gdLst/>
              <a:ahLst/>
              <a:cxnLst/>
              <a:rect l="l" t="t" r="r" b="b"/>
              <a:pathLst>
                <a:path w="403" h="5696" extrusionOk="0">
                  <a:moveTo>
                    <a:pt x="291" y="1"/>
                  </a:moveTo>
                  <a:cubicBezTo>
                    <a:pt x="233" y="1"/>
                    <a:pt x="170" y="36"/>
                    <a:pt x="161" y="108"/>
                  </a:cubicBezTo>
                  <a:cubicBezTo>
                    <a:pt x="0" y="1933"/>
                    <a:pt x="0" y="3776"/>
                    <a:pt x="161" y="5602"/>
                  </a:cubicBezTo>
                  <a:cubicBezTo>
                    <a:pt x="170" y="5664"/>
                    <a:pt x="233" y="5696"/>
                    <a:pt x="291" y="5696"/>
                  </a:cubicBezTo>
                  <a:cubicBezTo>
                    <a:pt x="349" y="5696"/>
                    <a:pt x="403" y="5664"/>
                    <a:pt x="394" y="5602"/>
                  </a:cubicBezTo>
                  <a:cubicBezTo>
                    <a:pt x="233" y="3776"/>
                    <a:pt x="233" y="1933"/>
                    <a:pt x="394" y="108"/>
                  </a:cubicBezTo>
                  <a:cubicBezTo>
                    <a:pt x="403" y="36"/>
                    <a:pt x="349" y="1"/>
                    <a:pt x="29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1527289" y="2647762"/>
              <a:ext cx="749556" cy="35178"/>
            </a:xfrm>
            <a:custGeom>
              <a:avLst/>
              <a:gdLst/>
              <a:ahLst/>
              <a:cxnLst/>
              <a:rect l="l" t="t" r="r" b="b"/>
              <a:pathLst>
                <a:path w="9610" h="451" extrusionOk="0">
                  <a:moveTo>
                    <a:pt x="4285" y="0"/>
                  </a:moveTo>
                  <a:cubicBezTo>
                    <a:pt x="3589" y="0"/>
                    <a:pt x="2895" y="12"/>
                    <a:pt x="2202" y="38"/>
                  </a:cubicBezTo>
                  <a:cubicBezTo>
                    <a:pt x="1522" y="56"/>
                    <a:pt x="824" y="92"/>
                    <a:pt x="144" y="146"/>
                  </a:cubicBezTo>
                  <a:cubicBezTo>
                    <a:pt x="6" y="146"/>
                    <a:pt x="1" y="361"/>
                    <a:pt x="128" y="361"/>
                  </a:cubicBezTo>
                  <a:cubicBezTo>
                    <a:pt x="133" y="361"/>
                    <a:pt x="138" y="361"/>
                    <a:pt x="144" y="360"/>
                  </a:cubicBezTo>
                  <a:cubicBezTo>
                    <a:pt x="1503" y="270"/>
                    <a:pt x="2867" y="224"/>
                    <a:pt x="4234" y="224"/>
                  </a:cubicBezTo>
                  <a:cubicBezTo>
                    <a:pt x="5297" y="224"/>
                    <a:pt x="6362" y="252"/>
                    <a:pt x="7427" y="307"/>
                  </a:cubicBezTo>
                  <a:cubicBezTo>
                    <a:pt x="8107" y="342"/>
                    <a:pt x="8787" y="396"/>
                    <a:pt x="9467" y="450"/>
                  </a:cubicBezTo>
                  <a:cubicBezTo>
                    <a:pt x="9472" y="450"/>
                    <a:pt x="9477" y="451"/>
                    <a:pt x="9482" y="451"/>
                  </a:cubicBezTo>
                  <a:cubicBezTo>
                    <a:pt x="9610" y="451"/>
                    <a:pt x="9605" y="234"/>
                    <a:pt x="9467" y="217"/>
                  </a:cubicBezTo>
                  <a:cubicBezTo>
                    <a:pt x="7744" y="77"/>
                    <a:pt x="6013" y="0"/>
                    <a:pt x="428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1542655" y="2738630"/>
              <a:ext cx="220577" cy="231582"/>
            </a:xfrm>
            <a:custGeom>
              <a:avLst/>
              <a:gdLst/>
              <a:ahLst/>
              <a:cxnLst/>
              <a:rect l="l" t="t" r="r" b="b"/>
              <a:pathLst>
                <a:path w="2828" h="2969" extrusionOk="0">
                  <a:moveTo>
                    <a:pt x="143" y="1"/>
                  </a:moveTo>
                  <a:cubicBezTo>
                    <a:pt x="0" y="1"/>
                    <a:pt x="0" y="233"/>
                    <a:pt x="143" y="233"/>
                  </a:cubicBezTo>
                  <a:lnTo>
                    <a:pt x="2599" y="318"/>
                  </a:lnTo>
                  <a:lnTo>
                    <a:pt x="2599" y="318"/>
                  </a:lnTo>
                  <a:cubicBezTo>
                    <a:pt x="2518" y="938"/>
                    <a:pt x="2436" y="1557"/>
                    <a:pt x="2355" y="2176"/>
                  </a:cubicBezTo>
                  <a:lnTo>
                    <a:pt x="2355" y="2176"/>
                  </a:lnTo>
                  <a:lnTo>
                    <a:pt x="1468" y="2756"/>
                  </a:lnTo>
                  <a:cubicBezTo>
                    <a:pt x="1361" y="2817"/>
                    <a:pt x="1436" y="2969"/>
                    <a:pt x="1527" y="2969"/>
                  </a:cubicBezTo>
                  <a:cubicBezTo>
                    <a:pt x="1542" y="2969"/>
                    <a:pt x="1559" y="2964"/>
                    <a:pt x="1575" y="2953"/>
                  </a:cubicBezTo>
                  <a:lnTo>
                    <a:pt x="2291" y="2488"/>
                  </a:lnTo>
                  <a:cubicBezTo>
                    <a:pt x="2380" y="2434"/>
                    <a:pt x="2524" y="2381"/>
                    <a:pt x="2559" y="2273"/>
                  </a:cubicBezTo>
                  <a:cubicBezTo>
                    <a:pt x="2595" y="2148"/>
                    <a:pt x="2613" y="2023"/>
                    <a:pt x="2613" y="1897"/>
                  </a:cubicBezTo>
                  <a:lnTo>
                    <a:pt x="2828" y="215"/>
                  </a:lnTo>
                  <a:cubicBezTo>
                    <a:pt x="2828" y="144"/>
                    <a:pt x="2774" y="108"/>
                    <a:pt x="2720" y="108"/>
                  </a:cubicBezTo>
                  <a:lnTo>
                    <a:pt x="143" y="1"/>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1529395" y="2742842"/>
              <a:ext cx="33539" cy="162006"/>
            </a:xfrm>
            <a:custGeom>
              <a:avLst/>
              <a:gdLst/>
              <a:ahLst/>
              <a:cxnLst/>
              <a:rect l="l" t="t" r="r" b="b"/>
              <a:pathLst>
                <a:path w="430" h="2077" extrusionOk="0">
                  <a:moveTo>
                    <a:pt x="318" y="0"/>
                  </a:moveTo>
                  <a:cubicBezTo>
                    <a:pt x="260" y="0"/>
                    <a:pt x="197" y="36"/>
                    <a:pt x="188" y="108"/>
                  </a:cubicBezTo>
                  <a:lnTo>
                    <a:pt x="9" y="1969"/>
                  </a:lnTo>
                  <a:cubicBezTo>
                    <a:pt x="0" y="2040"/>
                    <a:pt x="54" y="2076"/>
                    <a:pt x="112" y="2076"/>
                  </a:cubicBezTo>
                  <a:cubicBezTo>
                    <a:pt x="170" y="2076"/>
                    <a:pt x="233" y="2040"/>
                    <a:pt x="242" y="1969"/>
                  </a:cubicBezTo>
                  <a:lnTo>
                    <a:pt x="421" y="108"/>
                  </a:lnTo>
                  <a:cubicBezTo>
                    <a:pt x="430" y="36"/>
                    <a:pt x="376" y="0"/>
                    <a:pt x="31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5"/>
            <p:cNvSpPr/>
            <p:nvPr/>
          </p:nvSpPr>
          <p:spPr>
            <a:xfrm>
              <a:off x="1530175" y="2890414"/>
              <a:ext cx="130022" cy="82212"/>
            </a:xfrm>
            <a:custGeom>
              <a:avLst/>
              <a:gdLst/>
              <a:ahLst/>
              <a:cxnLst/>
              <a:rect l="l" t="t" r="r" b="b"/>
              <a:pathLst>
                <a:path w="1667" h="1054" extrusionOk="0">
                  <a:moveTo>
                    <a:pt x="150" y="0"/>
                  </a:moveTo>
                  <a:cubicBezTo>
                    <a:pt x="57" y="0"/>
                    <a:pt x="0" y="146"/>
                    <a:pt x="89" y="220"/>
                  </a:cubicBezTo>
                  <a:cubicBezTo>
                    <a:pt x="536" y="506"/>
                    <a:pt x="983" y="793"/>
                    <a:pt x="1467" y="1043"/>
                  </a:cubicBezTo>
                  <a:cubicBezTo>
                    <a:pt x="1484" y="1050"/>
                    <a:pt x="1501" y="1054"/>
                    <a:pt x="1516" y="1054"/>
                  </a:cubicBezTo>
                  <a:cubicBezTo>
                    <a:pt x="1613" y="1054"/>
                    <a:pt x="1666" y="926"/>
                    <a:pt x="1574" y="864"/>
                  </a:cubicBezTo>
                  <a:cubicBezTo>
                    <a:pt x="1109" y="596"/>
                    <a:pt x="643" y="309"/>
                    <a:pt x="214" y="23"/>
                  </a:cubicBezTo>
                  <a:cubicBezTo>
                    <a:pt x="192" y="7"/>
                    <a:pt x="170" y="0"/>
                    <a:pt x="15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5"/>
            <p:cNvSpPr/>
            <p:nvPr/>
          </p:nvSpPr>
          <p:spPr>
            <a:xfrm>
              <a:off x="2029754" y="2760937"/>
              <a:ext cx="32213" cy="176982"/>
            </a:xfrm>
            <a:custGeom>
              <a:avLst/>
              <a:gdLst/>
              <a:ahLst/>
              <a:cxnLst/>
              <a:rect l="l" t="t" r="r" b="b"/>
              <a:pathLst>
                <a:path w="413" h="2269" extrusionOk="0">
                  <a:moveTo>
                    <a:pt x="126" y="1"/>
                  </a:moveTo>
                  <a:cubicBezTo>
                    <a:pt x="72" y="1"/>
                    <a:pt x="19" y="37"/>
                    <a:pt x="19" y="108"/>
                  </a:cubicBezTo>
                  <a:lnTo>
                    <a:pt x="1" y="108"/>
                  </a:lnTo>
                  <a:cubicBezTo>
                    <a:pt x="19" y="806"/>
                    <a:pt x="72" y="1486"/>
                    <a:pt x="180" y="2184"/>
                  </a:cubicBezTo>
                  <a:cubicBezTo>
                    <a:pt x="187" y="2243"/>
                    <a:pt x="227" y="2268"/>
                    <a:pt x="272" y="2268"/>
                  </a:cubicBezTo>
                  <a:cubicBezTo>
                    <a:pt x="337" y="2268"/>
                    <a:pt x="412" y="2215"/>
                    <a:pt x="412" y="2130"/>
                  </a:cubicBezTo>
                  <a:cubicBezTo>
                    <a:pt x="305" y="1450"/>
                    <a:pt x="251" y="788"/>
                    <a:pt x="233" y="108"/>
                  </a:cubicBezTo>
                  <a:cubicBezTo>
                    <a:pt x="233" y="37"/>
                    <a:pt x="180" y="1"/>
                    <a:pt x="12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2041766" y="2921145"/>
              <a:ext cx="133532" cy="56940"/>
            </a:xfrm>
            <a:custGeom>
              <a:avLst/>
              <a:gdLst/>
              <a:ahLst/>
              <a:cxnLst/>
              <a:rect l="l" t="t" r="r" b="b"/>
              <a:pathLst>
                <a:path w="1712" h="730" extrusionOk="0">
                  <a:moveTo>
                    <a:pt x="156" y="1"/>
                  </a:moveTo>
                  <a:cubicBezTo>
                    <a:pt x="37" y="1"/>
                    <a:pt x="1" y="188"/>
                    <a:pt x="133" y="237"/>
                  </a:cubicBezTo>
                  <a:lnTo>
                    <a:pt x="1529" y="721"/>
                  </a:lnTo>
                  <a:cubicBezTo>
                    <a:pt x="1545" y="726"/>
                    <a:pt x="1559" y="729"/>
                    <a:pt x="1573" y="729"/>
                  </a:cubicBezTo>
                  <a:cubicBezTo>
                    <a:pt x="1682" y="729"/>
                    <a:pt x="1712" y="554"/>
                    <a:pt x="1600" y="506"/>
                  </a:cubicBezTo>
                  <a:lnTo>
                    <a:pt x="187" y="5"/>
                  </a:lnTo>
                  <a:cubicBezTo>
                    <a:pt x="176" y="2"/>
                    <a:pt x="165" y="1"/>
                    <a:pt x="15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2155565" y="2895172"/>
              <a:ext cx="129632" cy="83538"/>
            </a:xfrm>
            <a:custGeom>
              <a:avLst/>
              <a:gdLst/>
              <a:ahLst/>
              <a:cxnLst/>
              <a:rect l="l" t="t" r="r" b="b"/>
              <a:pathLst>
                <a:path w="1662" h="1071" extrusionOk="0">
                  <a:moveTo>
                    <a:pt x="1502" y="0"/>
                  </a:moveTo>
                  <a:cubicBezTo>
                    <a:pt x="1485" y="0"/>
                    <a:pt x="1467" y="5"/>
                    <a:pt x="1448" y="16"/>
                  </a:cubicBezTo>
                  <a:cubicBezTo>
                    <a:pt x="983" y="284"/>
                    <a:pt x="535" y="570"/>
                    <a:pt x="106" y="857"/>
                  </a:cubicBezTo>
                  <a:cubicBezTo>
                    <a:pt x="0" y="932"/>
                    <a:pt x="72" y="1070"/>
                    <a:pt x="161" y="1070"/>
                  </a:cubicBezTo>
                  <a:cubicBezTo>
                    <a:pt x="178" y="1070"/>
                    <a:pt x="196" y="1065"/>
                    <a:pt x="213" y="1054"/>
                  </a:cubicBezTo>
                  <a:cubicBezTo>
                    <a:pt x="660" y="749"/>
                    <a:pt x="1108" y="481"/>
                    <a:pt x="1555" y="213"/>
                  </a:cubicBezTo>
                  <a:cubicBezTo>
                    <a:pt x="1662" y="152"/>
                    <a:pt x="1600" y="0"/>
                    <a:pt x="150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2219290" y="2752046"/>
              <a:ext cx="54286" cy="164892"/>
            </a:xfrm>
            <a:custGeom>
              <a:avLst/>
              <a:gdLst/>
              <a:ahLst/>
              <a:cxnLst/>
              <a:rect l="l" t="t" r="r" b="b"/>
              <a:pathLst>
                <a:path w="696" h="2114" extrusionOk="0">
                  <a:moveTo>
                    <a:pt x="139" y="0"/>
                  </a:moveTo>
                  <a:cubicBezTo>
                    <a:pt x="72" y="0"/>
                    <a:pt x="1" y="56"/>
                    <a:pt x="22" y="133"/>
                  </a:cubicBezTo>
                  <a:cubicBezTo>
                    <a:pt x="219" y="759"/>
                    <a:pt x="380" y="1385"/>
                    <a:pt x="470" y="2030"/>
                  </a:cubicBezTo>
                  <a:cubicBezTo>
                    <a:pt x="477" y="2088"/>
                    <a:pt x="517" y="2114"/>
                    <a:pt x="561" y="2114"/>
                  </a:cubicBezTo>
                  <a:cubicBezTo>
                    <a:pt x="624" y="2114"/>
                    <a:pt x="695" y="2061"/>
                    <a:pt x="684" y="1976"/>
                  </a:cubicBezTo>
                  <a:cubicBezTo>
                    <a:pt x="595" y="1332"/>
                    <a:pt x="452" y="688"/>
                    <a:pt x="237" y="79"/>
                  </a:cubicBezTo>
                  <a:cubicBezTo>
                    <a:pt x="223" y="23"/>
                    <a:pt x="182" y="0"/>
                    <a:pt x="13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2033966" y="2742296"/>
              <a:ext cx="198270" cy="29952"/>
            </a:xfrm>
            <a:custGeom>
              <a:avLst/>
              <a:gdLst/>
              <a:ahLst/>
              <a:cxnLst/>
              <a:rect l="l" t="t" r="r" b="b"/>
              <a:pathLst>
                <a:path w="2542" h="384" extrusionOk="0">
                  <a:moveTo>
                    <a:pt x="2093" y="0"/>
                  </a:moveTo>
                  <a:cubicBezTo>
                    <a:pt x="1813" y="0"/>
                    <a:pt x="1528" y="17"/>
                    <a:pt x="1253" y="43"/>
                  </a:cubicBezTo>
                  <a:cubicBezTo>
                    <a:pt x="955" y="118"/>
                    <a:pt x="644" y="155"/>
                    <a:pt x="331" y="155"/>
                  </a:cubicBezTo>
                  <a:cubicBezTo>
                    <a:pt x="269" y="155"/>
                    <a:pt x="206" y="153"/>
                    <a:pt x="144" y="150"/>
                  </a:cubicBezTo>
                  <a:cubicBezTo>
                    <a:pt x="138" y="150"/>
                    <a:pt x="133" y="149"/>
                    <a:pt x="128" y="149"/>
                  </a:cubicBezTo>
                  <a:cubicBezTo>
                    <a:pt x="1" y="149"/>
                    <a:pt x="6" y="366"/>
                    <a:pt x="144" y="383"/>
                  </a:cubicBezTo>
                  <a:cubicBezTo>
                    <a:pt x="519" y="383"/>
                    <a:pt x="895" y="347"/>
                    <a:pt x="1253" y="276"/>
                  </a:cubicBezTo>
                  <a:cubicBezTo>
                    <a:pt x="1491" y="242"/>
                    <a:pt x="1737" y="229"/>
                    <a:pt x="1980" y="229"/>
                  </a:cubicBezTo>
                  <a:cubicBezTo>
                    <a:pt x="2121" y="229"/>
                    <a:pt x="2261" y="233"/>
                    <a:pt x="2398" y="240"/>
                  </a:cubicBezTo>
                  <a:cubicBezTo>
                    <a:pt x="2542" y="240"/>
                    <a:pt x="2542" y="7"/>
                    <a:pt x="2398" y="7"/>
                  </a:cubicBezTo>
                  <a:cubicBezTo>
                    <a:pt x="2298" y="2"/>
                    <a:pt x="2196" y="0"/>
                    <a:pt x="209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1542655" y="2779111"/>
              <a:ext cx="196866" cy="22386"/>
            </a:xfrm>
            <a:custGeom>
              <a:avLst/>
              <a:gdLst/>
              <a:ahLst/>
              <a:cxnLst/>
              <a:rect l="l" t="t" r="r" b="b"/>
              <a:pathLst>
                <a:path w="2524" h="287" extrusionOk="0">
                  <a:moveTo>
                    <a:pt x="143" y="1"/>
                  </a:moveTo>
                  <a:cubicBezTo>
                    <a:pt x="0" y="1"/>
                    <a:pt x="0" y="233"/>
                    <a:pt x="143" y="233"/>
                  </a:cubicBezTo>
                  <a:cubicBezTo>
                    <a:pt x="877" y="251"/>
                    <a:pt x="1629" y="269"/>
                    <a:pt x="2380" y="287"/>
                  </a:cubicBezTo>
                  <a:cubicBezTo>
                    <a:pt x="2524" y="287"/>
                    <a:pt x="2524" y="54"/>
                    <a:pt x="2380" y="54"/>
                  </a:cubicBezTo>
                  <a:cubicBezTo>
                    <a:pt x="1629" y="54"/>
                    <a:pt x="877" y="36"/>
                    <a:pt x="14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5"/>
            <p:cNvSpPr/>
            <p:nvPr/>
          </p:nvSpPr>
          <p:spPr>
            <a:xfrm>
              <a:off x="2033966" y="2773651"/>
              <a:ext cx="204431" cy="33852"/>
            </a:xfrm>
            <a:custGeom>
              <a:avLst/>
              <a:gdLst/>
              <a:ahLst/>
              <a:cxnLst/>
              <a:rect l="l" t="t" r="r" b="b"/>
              <a:pathLst>
                <a:path w="2621" h="434" extrusionOk="0">
                  <a:moveTo>
                    <a:pt x="2084" y="1"/>
                  </a:moveTo>
                  <a:cubicBezTo>
                    <a:pt x="1484" y="1"/>
                    <a:pt x="905" y="201"/>
                    <a:pt x="310" y="201"/>
                  </a:cubicBezTo>
                  <a:cubicBezTo>
                    <a:pt x="255" y="201"/>
                    <a:pt x="199" y="200"/>
                    <a:pt x="144" y="196"/>
                  </a:cubicBezTo>
                  <a:cubicBezTo>
                    <a:pt x="0" y="196"/>
                    <a:pt x="0" y="411"/>
                    <a:pt x="144" y="411"/>
                  </a:cubicBezTo>
                  <a:lnTo>
                    <a:pt x="144" y="428"/>
                  </a:lnTo>
                  <a:cubicBezTo>
                    <a:pt x="198" y="432"/>
                    <a:pt x="252" y="434"/>
                    <a:pt x="306" y="434"/>
                  </a:cubicBezTo>
                  <a:cubicBezTo>
                    <a:pt x="904" y="434"/>
                    <a:pt x="1491" y="223"/>
                    <a:pt x="2077" y="223"/>
                  </a:cubicBezTo>
                  <a:cubicBezTo>
                    <a:pt x="2190" y="223"/>
                    <a:pt x="2303" y="231"/>
                    <a:pt x="2416" y="249"/>
                  </a:cubicBezTo>
                  <a:cubicBezTo>
                    <a:pt x="2427" y="252"/>
                    <a:pt x="2438" y="253"/>
                    <a:pt x="2448" y="253"/>
                  </a:cubicBezTo>
                  <a:cubicBezTo>
                    <a:pt x="2569" y="253"/>
                    <a:pt x="2620" y="68"/>
                    <a:pt x="2488" y="35"/>
                  </a:cubicBezTo>
                  <a:cubicBezTo>
                    <a:pt x="2352" y="11"/>
                    <a:pt x="2217" y="1"/>
                    <a:pt x="208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5"/>
            <p:cNvSpPr/>
            <p:nvPr/>
          </p:nvSpPr>
          <p:spPr>
            <a:xfrm>
              <a:off x="1323479" y="3120742"/>
              <a:ext cx="647769" cy="233844"/>
            </a:xfrm>
            <a:custGeom>
              <a:avLst/>
              <a:gdLst/>
              <a:ahLst/>
              <a:cxnLst/>
              <a:rect l="l" t="t" r="r" b="b"/>
              <a:pathLst>
                <a:path w="8305" h="2998" extrusionOk="0">
                  <a:moveTo>
                    <a:pt x="311" y="0"/>
                  </a:moveTo>
                  <a:cubicBezTo>
                    <a:pt x="263" y="0"/>
                    <a:pt x="212" y="32"/>
                    <a:pt x="198" y="76"/>
                  </a:cubicBezTo>
                  <a:cubicBezTo>
                    <a:pt x="126" y="327"/>
                    <a:pt x="90" y="595"/>
                    <a:pt x="108" y="864"/>
                  </a:cubicBezTo>
                  <a:cubicBezTo>
                    <a:pt x="90" y="1079"/>
                    <a:pt x="54" y="1275"/>
                    <a:pt x="19" y="1490"/>
                  </a:cubicBezTo>
                  <a:cubicBezTo>
                    <a:pt x="1" y="1544"/>
                    <a:pt x="37" y="1597"/>
                    <a:pt x="90" y="1615"/>
                  </a:cubicBezTo>
                  <a:lnTo>
                    <a:pt x="3902" y="2206"/>
                  </a:lnTo>
                  <a:cubicBezTo>
                    <a:pt x="5155" y="2385"/>
                    <a:pt x="6425" y="2528"/>
                    <a:pt x="7606" y="2993"/>
                  </a:cubicBezTo>
                  <a:cubicBezTo>
                    <a:pt x="7615" y="2996"/>
                    <a:pt x="7625" y="2998"/>
                    <a:pt x="7635" y="2998"/>
                  </a:cubicBezTo>
                  <a:cubicBezTo>
                    <a:pt x="7683" y="2998"/>
                    <a:pt x="7735" y="2963"/>
                    <a:pt x="7749" y="2904"/>
                  </a:cubicBezTo>
                  <a:cubicBezTo>
                    <a:pt x="7767" y="2743"/>
                    <a:pt x="7821" y="2600"/>
                    <a:pt x="7875" y="2439"/>
                  </a:cubicBezTo>
                  <a:cubicBezTo>
                    <a:pt x="7875" y="2421"/>
                    <a:pt x="7875" y="2421"/>
                    <a:pt x="7875" y="2403"/>
                  </a:cubicBezTo>
                  <a:cubicBezTo>
                    <a:pt x="8304" y="1597"/>
                    <a:pt x="5799" y="1132"/>
                    <a:pt x="5423" y="1043"/>
                  </a:cubicBezTo>
                  <a:cubicBezTo>
                    <a:pt x="3723" y="703"/>
                    <a:pt x="2023" y="434"/>
                    <a:pt x="341" y="5"/>
                  </a:cubicBezTo>
                  <a:cubicBezTo>
                    <a:pt x="331" y="2"/>
                    <a:pt x="321" y="0"/>
                    <a:pt x="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5"/>
            <p:cNvSpPr/>
            <p:nvPr/>
          </p:nvSpPr>
          <p:spPr>
            <a:xfrm>
              <a:off x="2001830" y="3079949"/>
              <a:ext cx="603077" cy="276276"/>
            </a:xfrm>
            <a:custGeom>
              <a:avLst/>
              <a:gdLst/>
              <a:ahLst/>
              <a:cxnLst/>
              <a:rect l="l" t="t" r="r" b="b"/>
              <a:pathLst>
                <a:path w="7732" h="3542" extrusionOk="0">
                  <a:moveTo>
                    <a:pt x="7128" y="1"/>
                  </a:moveTo>
                  <a:cubicBezTo>
                    <a:pt x="7115" y="1"/>
                    <a:pt x="7101" y="3"/>
                    <a:pt x="7087" y="9"/>
                  </a:cubicBezTo>
                  <a:cubicBezTo>
                    <a:pt x="4743" y="760"/>
                    <a:pt x="2417" y="1548"/>
                    <a:pt x="90" y="2389"/>
                  </a:cubicBezTo>
                  <a:cubicBezTo>
                    <a:pt x="37" y="2407"/>
                    <a:pt x="1" y="2460"/>
                    <a:pt x="19" y="2532"/>
                  </a:cubicBezTo>
                  <a:lnTo>
                    <a:pt x="305" y="3463"/>
                  </a:lnTo>
                  <a:cubicBezTo>
                    <a:pt x="322" y="3514"/>
                    <a:pt x="368" y="3541"/>
                    <a:pt x="416" y="3541"/>
                  </a:cubicBezTo>
                  <a:cubicBezTo>
                    <a:pt x="467" y="3541"/>
                    <a:pt x="519" y="3510"/>
                    <a:pt x="538" y="3445"/>
                  </a:cubicBezTo>
                  <a:cubicBezTo>
                    <a:pt x="2918" y="2926"/>
                    <a:pt x="5280" y="2353"/>
                    <a:pt x="7624" y="1691"/>
                  </a:cubicBezTo>
                  <a:cubicBezTo>
                    <a:pt x="7660" y="1691"/>
                    <a:pt x="7696" y="1655"/>
                    <a:pt x="7696" y="1619"/>
                  </a:cubicBezTo>
                  <a:cubicBezTo>
                    <a:pt x="7732" y="1512"/>
                    <a:pt x="7696" y="1387"/>
                    <a:pt x="7642" y="1315"/>
                  </a:cubicBezTo>
                  <a:cubicBezTo>
                    <a:pt x="7499" y="1083"/>
                    <a:pt x="7392" y="1190"/>
                    <a:pt x="7427" y="868"/>
                  </a:cubicBezTo>
                  <a:cubicBezTo>
                    <a:pt x="7445" y="581"/>
                    <a:pt x="7392" y="474"/>
                    <a:pt x="7141" y="385"/>
                  </a:cubicBezTo>
                  <a:lnTo>
                    <a:pt x="7230" y="134"/>
                  </a:lnTo>
                  <a:cubicBezTo>
                    <a:pt x="7246" y="74"/>
                    <a:pt x="7197" y="1"/>
                    <a:pt x="7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1516993" y="3210128"/>
              <a:ext cx="379380" cy="95550"/>
            </a:xfrm>
            <a:custGeom>
              <a:avLst/>
              <a:gdLst/>
              <a:ahLst/>
              <a:cxnLst/>
              <a:rect l="l" t="t" r="r" b="b"/>
              <a:pathLst>
                <a:path w="4864" h="1225" extrusionOk="0">
                  <a:moveTo>
                    <a:pt x="155" y="0"/>
                  </a:moveTo>
                  <a:cubicBezTo>
                    <a:pt x="36" y="0"/>
                    <a:pt x="0" y="187"/>
                    <a:pt x="132" y="237"/>
                  </a:cubicBezTo>
                  <a:cubicBezTo>
                    <a:pt x="1636" y="595"/>
                    <a:pt x="3157" y="935"/>
                    <a:pt x="4678" y="1221"/>
                  </a:cubicBezTo>
                  <a:cubicBezTo>
                    <a:pt x="4689" y="1224"/>
                    <a:pt x="4699" y="1225"/>
                    <a:pt x="4709" y="1225"/>
                  </a:cubicBezTo>
                  <a:cubicBezTo>
                    <a:pt x="4828" y="1225"/>
                    <a:pt x="4864" y="1039"/>
                    <a:pt x="4732" y="1006"/>
                  </a:cubicBezTo>
                  <a:cubicBezTo>
                    <a:pt x="3210" y="702"/>
                    <a:pt x="1689" y="380"/>
                    <a:pt x="186" y="4"/>
                  </a:cubicBezTo>
                  <a:cubicBezTo>
                    <a:pt x="175" y="1"/>
                    <a:pt x="165" y="0"/>
                    <a:pt x="15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5"/>
            <p:cNvSpPr/>
            <p:nvPr/>
          </p:nvSpPr>
          <p:spPr>
            <a:xfrm>
              <a:off x="2041688" y="3231031"/>
              <a:ext cx="199440" cy="69108"/>
            </a:xfrm>
            <a:custGeom>
              <a:avLst/>
              <a:gdLst/>
              <a:ahLst/>
              <a:cxnLst/>
              <a:rect l="l" t="t" r="r" b="b"/>
              <a:pathLst>
                <a:path w="2557" h="886" extrusionOk="0">
                  <a:moveTo>
                    <a:pt x="2388" y="1"/>
                  </a:moveTo>
                  <a:cubicBezTo>
                    <a:pt x="2377" y="1"/>
                    <a:pt x="2365" y="2"/>
                    <a:pt x="2353" y="5"/>
                  </a:cubicBezTo>
                  <a:cubicBezTo>
                    <a:pt x="1601" y="201"/>
                    <a:pt x="868" y="416"/>
                    <a:pt x="116" y="649"/>
                  </a:cubicBezTo>
                  <a:cubicBezTo>
                    <a:pt x="0" y="698"/>
                    <a:pt x="37" y="885"/>
                    <a:pt x="157" y="885"/>
                  </a:cubicBezTo>
                  <a:cubicBezTo>
                    <a:pt x="166" y="885"/>
                    <a:pt x="177" y="884"/>
                    <a:pt x="188" y="881"/>
                  </a:cubicBezTo>
                  <a:lnTo>
                    <a:pt x="188" y="863"/>
                  </a:lnTo>
                  <a:cubicBezTo>
                    <a:pt x="921" y="631"/>
                    <a:pt x="1673" y="416"/>
                    <a:pt x="2425" y="219"/>
                  </a:cubicBezTo>
                  <a:cubicBezTo>
                    <a:pt x="2557" y="186"/>
                    <a:pt x="2521" y="1"/>
                    <a:pt x="238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5"/>
            <p:cNvSpPr/>
            <p:nvPr/>
          </p:nvSpPr>
          <p:spPr>
            <a:xfrm>
              <a:off x="2313590" y="3146949"/>
              <a:ext cx="242728" cy="71994"/>
            </a:xfrm>
            <a:custGeom>
              <a:avLst/>
              <a:gdLst/>
              <a:ahLst/>
              <a:cxnLst/>
              <a:rect l="l" t="t" r="r" b="b"/>
              <a:pathLst>
                <a:path w="3112" h="923" extrusionOk="0">
                  <a:moveTo>
                    <a:pt x="2970" y="1"/>
                  </a:moveTo>
                  <a:cubicBezTo>
                    <a:pt x="2958" y="1"/>
                    <a:pt x="2944" y="3"/>
                    <a:pt x="2929" y="9"/>
                  </a:cubicBezTo>
                  <a:lnTo>
                    <a:pt x="138" y="689"/>
                  </a:lnTo>
                  <a:cubicBezTo>
                    <a:pt x="0" y="723"/>
                    <a:pt x="44" y="923"/>
                    <a:pt x="175" y="923"/>
                  </a:cubicBezTo>
                  <a:cubicBezTo>
                    <a:pt x="180" y="923"/>
                    <a:pt x="186" y="922"/>
                    <a:pt x="191" y="921"/>
                  </a:cubicBezTo>
                  <a:lnTo>
                    <a:pt x="191" y="904"/>
                  </a:lnTo>
                  <a:lnTo>
                    <a:pt x="2983" y="224"/>
                  </a:lnTo>
                  <a:cubicBezTo>
                    <a:pt x="3111" y="191"/>
                    <a:pt x="3081" y="1"/>
                    <a:pt x="297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663490" y="4443900"/>
              <a:ext cx="205211" cy="188916"/>
            </a:xfrm>
            <a:custGeom>
              <a:avLst/>
              <a:gdLst/>
              <a:ahLst/>
              <a:cxnLst/>
              <a:rect l="l" t="t" r="r" b="b"/>
              <a:pathLst>
                <a:path w="2631" h="2422" extrusionOk="0">
                  <a:moveTo>
                    <a:pt x="1178" y="1"/>
                  </a:moveTo>
                  <a:cubicBezTo>
                    <a:pt x="986" y="1"/>
                    <a:pt x="796" y="46"/>
                    <a:pt x="626" y="131"/>
                  </a:cubicBezTo>
                  <a:cubicBezTo>
                    <a:pt x="143" y="399"/>
                    <a:pt x="0" y="471"/>
                    <a:pt x="36" y="506"/>
                  </a:cubicBezTo>
                  <a:cubicBezTo>
                    <a:pt x="90" y="524"/>
                    <a:pt x="1002" y="2099"/>
                    <a:pt x="1002" y="2099"/>
                  </a:cubicBezTo>
                  <a:lnTo>
                    <a:pt x="2631" y="2421"/>
                  </a:lnTo>
                  <a:lnTo>
                    <a:pt x="2631" y="2368"/>
                  </a:lnTo>
                  <a:cubicBezTo>
                    <a:pt x="2380" y="2028"/>
                    <a:pt x="2148" y="1652"/>
                    <a:pt x="1951" y="1258"/>
                  </a:cubicBezTo>
                  <a:cubicBezTo>
                    <a:pt x="1843" y="882"/>
                    <a:pt x="1736" y="489"/>
                    <a:pt x="1682" y="113"/>
                  </a:cubicBezTo>
                  <a:cubicBezTo>
                    <a:pt x="1522" y="37"/>
                    <a:pt x="1349" y="1"/>
                    <a:pt x="1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698355" y="4478765"/>
              <a:ext cx="201078" cy="210912"/>
            </a:xfrm>
            <a:custGeom>
              <a:avLst/>
              <a:gdLst/>
              <a:ahLst/>
              <a:cxnLst/>
              <a:rect l="l" t="t" r="r" b="b"/>
              <a:pathLst>
                <a:path w="2578" h="2704" extrusionOk="0">
                  <a:moveTo>
                    <a:pt x="342" y="1"/>
                  </a:moveTo>
                  <a:cubicBezTo>
                    <a:pt x="324" y="1"/>
                    <a:pt x="306" y="2"/>
                    <a:pt x="287" y="6"/>
                  </a:cubicBezTo>
                  <a:cubicBezTo>
                    <a:pt x="144" y="59"/>
                    <a:pt x="36" y="185"/>
                    <a:pt x="18" y="346"/>
                  </a:cubicBezTo>
                  <a:cubicBezTo>
                    <a:pt x="0" y="507"/>
                    <a:pt x="36" y="668"/>
                    <a:pt x="144" y="793"/>
                  </a:cubicBezTo>
                  <a:cubicBezTo>
                    <a:pt x="287" y="1044"/>
                    <a:pt x="412" y="1312"/>
                    <a:pt x="484" y="1598"/>
                  </a:cubicBezTo>
                  <a:cubicBezTo>
                    <a:pt x="727" y="2271"/>
                    <a:pt x="1370" y="2703"/>
                    <a:pt x="2058" y="2703"/>
                  </a:cubicBezTo>
                  <a:cubicBezTo>
                    <a:pt x="2230" y="2703"/>
                    <a:pt x="2405" y="2676"/>
                    <a:pt x="2577" y="2618"/>
                  </a:cubicBezTo>
                  <a:cubicBezTo>
                    <a:pt x="2416" y="2207"/>
                    <a:pt x="2184" y="1849"/>
                    <a:pt x="1879" y="1545"/>
                  </a:cubicBezTo>
                  <a:lnTo>
                    <a:pt x="788" y="274"/>
                  </a:lnTo>
                  <a:cubicBezTo>
                    <a:pt x="658" y="145"/>
                    <a:pt x="514"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5"/>
            <p:cNvSpPr/>
            <p:nvPr/>
          </p:nvSpPr>
          <p:spPr>
            <a:xfrm>
              <a:off x="1588674" y="4392655"/>
              <a:ext cx="229001" cy="291330"/>
            </a:xfrm>
            <a:custGeom>
              <a:avLst/>
              <a:gdLst/>
              <a:ahLst/>
              <a:cxnLst/>
              <a:rect l="l" t="t" r="r" b="b"/>
              <a:pathLst>
                <a:path w="2936" h="3735" extrusionOk="0">
                  <a:moveTo>
                    <a:pt x="538" y="0"/>
                  </a:moveTo>
                  <a:cubicBezTo>
                    <a:pt x="538" y="0"/>
                    <a:pt x="878" y="1933"/>
                    <a:pt x="752" y="2577"/>
                  </a:cubicBezTo>
                  <a:cubicBezTo>
                    <a:pt x="645" y="3203"/>
                    <a:pt x="1" y="3633"/>
                    <a:pt x="1" y="3633"/>
                  </a:cubicBezTo>
                  <a:cubicBezTo>
                    <a:pt x="1" y="3633"/>
                    <a:pt x="280" y="3734"/>
                    <a:pt x="967" y="3734"/>
                  </a:cubicBezTo>
                  <a:cubicBezTo>
                    <a:pt x="1095" y="3734"/>
                    <a:pt x="1238" y="3731"/>
                    <a:pt x="1397" y="3722"/>
                  </a:cubicBezTo>
                  <a:cubicBezTo>
                    <a:pt x="2417" y="3651"/>
                    <a:pt x="2345" y="2291"/>
                    <a:pt x="2435" y="2183"/>
                  </a:cubicBezTo>
                  <a:cubicBezTo>
                    <a:pt x="2524" y="2058"/>
                    <a:pt x="2936" y="54"/>
                    <a:pt x="2936" y="54"/>
                  </a:cubicBezTo>
                  <a:lnTo>
                    <a:pt x="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5"/>
            <p:cNvSpPr/>
            <p:nvPr/>
          </p:nvSpPr>
          <p:spPr>
            <a:xfrm>
              <a:off x="1884599" y="1268914"/>
              <a:ext cx="34943" cy="528606"/>
            </a:xfrm>
            <a:custGeom>
              <a:avLst/>
              <a:gdLst/>
              <a:ahLst/>
              <a:cxnLst/>
              <a:rect l="l" t="t" r="r" b="b"/>
              <a:pathLst>
                <a:path w="448" h="6777" extrusionOk="0">
                  <a:moveTo>
                    <a:pt x="332" y="0"/>
                  </a:moveTo>
                  <a:cubicBezTo>
                    <a:pt x="274" y="0"/>
                    <a:pt x="215" y="36"/>
                    <a:pt x="215" y="107"/>
                  </a:cubicBezTo>
                  <a:cubicBezTo>
                    <a:pt x="162" y="1217"/>
                    <a:pt x="108" y="2326"/>
                    <a:pt x="72" y="3436"/>
                  </a:cubicBezTo>
                  <a:cubicBezTo>
                    <a:pt x="72" y="3991"/>
                    <a:pt x="54" y="4545"/>
                    <a:pt x="36" y="5100"/>
                  </a:cubicBezTo>
                  <a:cubicBezTo>
                    <a:pt x="1" y="5637"/>
                    <a:pt x="19" y="6174"/>
                    <a:pt x="108" y="6693"/>
                  </a:cubicBezTo>
                  <a:cubicBezTo>
                    <a:pt x="115" y="6751"/>
                    <a:pt x="156" y="6777"/>
                    <a:pt x="199" y="6777"/>
                  </a:cubicBezTo>
                  <a:cubicBezTo>
                    <a:pt x="263" y="6777"/>
                    <a:pt x="333" y="6724"/>
                    <a:pt x="323" y="6639"/>
                  </a:cubicBezTo>
                  <a:cubicBezTo>
                    <a:pt x="251" y="6084"/>
                    <a:pt x="233" y="5547"/>
                    <a:pt x="269" y="4993"/>
                  </a:cubicBezTo>
                  <a:cubicBezTo>
                    <a:pt x="287" y="4456"/>
                    <a:pt x="305" y="3919"/>
                    <a:pt x="323" y="3382"/>
                  </a:cubicBezTo>
                  <a:cubicBezTo>
                    <a:pt x="341" y="2291"/>
                    <a:pt x="394" y="1199"/>
                    <a:pt x="448" y="107"/>
                  </a:cubicBezTo>
                  <a:cubicBezTo>
                    <a:pt x="448" y="36"/>
                    <a:pt x="390" y="0"/>
                    <a:pt x="332"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1739834" y="1299099"/>
              <a:ext cx="155995" cy="53820"/>
            </a:xfrm>
            <a:custGeom>
              <a:avLst/>
              <a:gdLst/>
              <a:ahLst/>
              <a:cxnLst/>
              <a:rect l="l" t="t" r="r" b="b"/>
              <a:pathLst>
                <a:path w="2000" h="690" extrusionOk="0">
                  <a:moveTo>
                    <a:pt x="1764" y="1"/>
                  </a:moveTo>
                  <a:cubicBezTo>
                    <a:pt x="1158" y="1"/>
                    <a:pt x="596" y="298"/>
                    <a:pt x="49" y="579"/>
                  </a:cubicBezTo>
                  <a:cubicBezTo>
                    <a:pt x="0" y="612"/>
                    <a:pt x="40" y="689"/>
                    <a:pt x="102" y="689"/>
                  </a:cubicBezTo>
                  <a:cubicBezTo>
                    <a:pt x="108" y="689"/>
                    <a:pt x="114" y="688"/>
                    <a:pt x="121" y="687"/>
                  </a:cubicBezTo>
                  <a:cubicBezTo>
                    <a:pt x="634" y="405"/>
                    <a:pt x="1178" y="108"/>
                    <a:pt x="1768" y="108"/>
                  </a:cubicBezTo>
                  <a:cubicBezTo>
                    <a:pt x="1815" y="108"/>
                    <a:pt x="1862" y="110"/>
                    <a:pt x="1910" y="114"/>
                  </a:cubicBezTo>
                  <a:cubicBezTo>
                    <a:pt x="2000" y="114"/>
                    <a:pt x="1982" y="7"/>
                    <a:pt x="1910" y="7"/>
                  </a:cubicBezTo>
                  <a:cubicBezTo>
                    <a:pt x="1861" y="3"/>
                    <a:pt x="1812" y="1"/>
                    <a:pt x="176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1765418" y="1372183"/>
              <a:ext cx="32759" cy="13806"/>
            </a:xfrm>
            <a:custGeom>
              <a:avLst/>
              <a:gdLst/>
              <a:ahLst/>
              <a:cxnLst/>
              <a:rect l="l" t="t" r="r" b="b"/>
              <a:pathLst>
                <a:path w="420" h="177" extrusionOk="0">
                  <a:moveTo>
                    <a:pt x="365" y="0"/>
                  </a:moveTo>
                  <a:cubicBezTo>
                    <a:pt x="240" y="0"/>
                    <a:pt x="151" y="36"/>
                    <a:pt x="43" y="72"/>
                  </a:cubicBezTo>
                  <a:cubicBezTo>
                    <a:pt x="0" y="101"/>
                    <a:pt x="50" y="176"/>
                    <a:pt x="89" y="176"/>
                  </a:cubicBezTo>
                  <a:cubicBezTo>
                    <a:pt x="99" y="176"/>
                    <a:pt x="108" y="172"/>
                    <a:pt x="115" y="161"/>
                  </a:cubicBezTo>
                  <a:lnTo>
                    <a:pt x="151" y="143"/>
                  </a:lnTo>
                  <a:lnTo>
                    <a:pt x="169" y="143"/>
                  </a:lnTo>
                  <a:lnTo>
                    <a:pt x="222" y="126"/>
                  </a:lnTo>
                  <a:cubicBezTo>
                    <a:pt x="258" y="126"/>
                    <a:pt x="276" y="108"/>
                    <a:pt x="294" y="108"/>
                  </a:cubicBezTo>
                  <a:lnTo>
                    <a:pt x="365" y="108"/>
                  </a:lnTo>
                  <a:cubicBezTo>
                    <a:pt x="383" y="108"/>
                    <a:pt x="419" y="90"/>
                    <a:pt x="419" y="54"/>
                  </a:cubicBezTo>
                  <a:cubicBezTo>
                    <a:pt x="419" y="18"/>
                    <a:pt x="383" y="0"/>
                    <a:pt x="365"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1830156" y="1355414"/>
              <a:ext cx="79635" cy="18252"/>
            </a:xfrm>
            <a:custGeom>
              <a:avLst/>
              <a:gdLst/>
              <a:ahLst/>
              <a:cxnLst/>
              <a:rect l="l" t="t" r="r" b="b"/>
              <a:pathLst>
                <a:path w="1021" h="234" extrusionOk="0">
                  <a:moveTo>
                    <a:pt x="949" y="1"/>
                  </a:moveTo>
                  <a:lnTo>
                    <a:pt x="54" y="108"/>
                  </a:lnTo>
                  <a:cubicBezTo>
                    <a:pt x="19" y="108"/>
                    <a:pt x="1" y="144"/>
                    <a:pt x="1" y="162"/>
                  </a:cubicBezTo>
                  <a:cubicBezTo>
                    <a:pt x="1" y="197"/>
                    <a:pt x="19" y="233"/>
                    <a:pt x="54" y="233"/>
                  </a:cubicBezTo>
                  <a:lnTo>
                    <a:pt x="949" y="108"/>
                  </a:lnTo>
                  <a:cubicBezTo>
                    <a:pt x="1021" y="108"/>
                    <a:pt x="1021" y="1"/>
                    <a:pt x="949"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1763858" y="1418982"/>
              <a:ext cx="140395" cy="50388"/>
            </a:xfrm>
            <a:custGeom>
              <a:avLst/>
              <a:gdLst/>
              <a:ahLst/>
              <a:cxnLst/>
              <a:rect l="l" t="t" r="r" b="b"/>
              <a:pathLst>
                <a:path w="1800" h="646" extrusionOk="0">
                  <a:moveTo>
                    <a:pt x="74" y="0"/>
                  </a:moveTo>
                  <a:cubicBezTo>
                    <a:pt x="31" y="0"/>
                    <a:pt x="0" y="68"/>
                    <a:pt x="45" y="98"/>
                  </a:cubicBezTo>
                  <a:cubicBezTo>
                    <a:pt x="496" y="372"/>
                    <a:pt x="1005" y="646"/>
                    <a:pt x="1546" y="646"/>
                  </a:cubicBezTo>
                  <a:cubicBezTo>
                    <a:pt x="1606" y="646"/>
                    <a:pt x="1667" y="642"/>
                    <a:pt x="1728" y="635"/>
                  </a:cubicBezTo>
                  <a:cubicBezTo>
                    <a:pt x="1799" y="635"/>
                    <a:pt x="1799" y="510"/>
                    <a:pt x="1728" y="510"/>
                  </a:cubicBezTo>
                  <a:cubicBezTo>
                    <a:pt x="1656" y="521"/>
                    <a:pt x="1585" y="526"/>
                    <a:pt x="1515" y="526"/>
                  </a:cubicBezTo>
                  <a:cubicBezTo>
                    <a:pt x="1007" y="526"/>
                    <a:pt x="539" y="260"/>
                    <a:pt x="99" y="9"/>
                  </a:cubicBezTo>
                  <a:cubicBezTo>
                    <a:pt x="90" y="3"/>
                    <a:pt x="82" y="0"/>
                    <a:pt x="74"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1783669" y="1490896"/>
              <a:ext cx="113564" cy="38532"/>
            </a:xfrm>
            <a:custGeom>
              <a:avLst/>
              <a:gdLst/>
              <a:ahLst/>
              <a:cxnLst/>
              <a:rect l="l" t="t" r="r" b="b"/>
              <a:pathLst>
                <a:path w="1456" h="494" extrusionOk="0">
                  <a:moveTo>
                    <a:pt x="92" y="0"/>
                  </a:moveTo>
                  <a:cubicBezTo>
                    <a:pt x="45" y="0"/>
                    <a:pt x="0" y="61"/>
                    <a:pt x="42" y="89"/>
                  </a:cubicBezTo>
                  <a:cubicBezTo>
                    <a:pt x="366" y="351"/>
                    <a:pt x="770" y="494"/>
                    <a:pt x="1184" y="494"/>
                  </a:cubicBezTo>
                  <a:cubicBezTo>
                    <a:pt x="1251" y="494"/>
                    <a:pt x="1317" y="490"/>
                    <a:pt x="1384" y="483"/>
                  </a:cubicBezTo>
                  <a:cubicBezTo>
                    <a:pt x="1456" y="483"/>
                    <a:pt x="1456" y="375"/>
                    <a:pt x="1384" y="375"/>
                  </a:cubicBezTo>
                  <a:cubicBezTo>
                    <a:pt x="1316" y="383"/>
                    <a:pt x="1249" y="387"/>
                    <a:pt x="1182" y="387"/>
                  </a:cubicBezTo>
                  <a:cubicBezTo>
                    <a:pt x="804" y="387"/>
                    <a:pt x="435" y="260"/>
                    <a:pt x="131" y="17"/>
                  </a:cubicBezTo>
                  <a:cubicBezTo>
                    <a:pt x="120" y="5"/>
                    <a:pt x="106" y="0"/>
                    <a:pt x="92"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1733828" y="1585742"/>
              <a:ext cx="142501" cy="157872"/>
            </a:xfrm>
            <a:custGeom>
              <a:avLst/>
              <a:gdLst/>
              <a:ahLst/>
              <a:cxnLst/>
              <a:rect l="l" t="t" r="r" b="b"/>
              <a:pathLst>
                <a:path w="1827" h="2024" extrusionOk="0">
                  <a:moveTo>
                    <a:pt x="64" y="0"/>
                  </a:moveTo>
                  <a:cubicBezTo>
                    <a:pt x="32" y="0"/>
                    <a:pt x="1" y="18"/>
                    <a:pt x="1" y="54"/>
                  </a:cubicBezTo>
                  <a:lnTo>
                    <a:pt x="19" y="72"/>
                  </a:lnTo>
                  <a:cubicBezTo>
                    <a:pt x="19" y="304"/>
                    <a:pt x="73" y="537"/>
                    <a:pt x="144" y="770"/>
                  </a:cubicBezTo>
                  <a:cubicBezTo>
                    <a:pt x="251" y="984"/>
                    <a:pt x="377" y="1181"/>
                    <a:pt x="556" y="1360"/>
                  </a:cubicBezTo>
                  <a:cubicBezTo>
                    <a:pt x="852" y="1692"/>
                    <a:pt x="1234" y="2023"/>
                    <a:pt x="1717" y="2023"/>
                  </a:cubicBezTo>
                  <a:cubicBezTo>
                    <a:pt x="1729" y="2023"/>
                    <a:pt x="1742" y="2023"/>
                    <a:pt x="1755" y="2022"/>
                  </a:cubicBezTo>
                  <a:cubicBezTo>
                    <a:pt x="1826" y="2022"/>
                    <a:pt x="1826" y="1915"/>
                    <a:pt x="1755" y="1915"/>
                  </a:cubicBezTo>
                  <a:cubicBezTo>
                    <a:pt x="1743" y="1915"/>
                    <a:pt x="1731" y="1916"/>
                    <a:pt x="1719" y="1916"/>
                  </a:cubicBezTo>
                  <a:cubicBezTo>
                    <a:pt x="1271" y="1916"/>
                    <a:pt x="924" y="1585"/>
                    <a:pt x="627" y="1271"/>
                  </a:cubicBezTo>
                  <a:cubicBezTo>
                    <a:pt x="466" y="1110"/>
                    <a:pt x="341" y="931"/>
                    <a:pt x="251" y="716"/>
                  </a:cubicBezTo>
                  <a:cubicBezTo>
                    <a:pt x="180" y="501"/>
                    <a:pt x="126" y="287"/>
                    <a:pt x="126" y="54"/>
                  </a:cubicBezTo>
                  <a:cubicBezTo>
                    <a:pt x="126" y="18"/>
                    <a:pt x="95" y="0"/>
                    <a:pt x="64"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1811671" y="1642836"/>
              <a:ext cx="81351" cy="43446"/>
            </a:xfrm>
            <a:custGeom>
              <a:avLst/>
              <a:gdLst/>
              <a:ahLst/>
              <a:cxnLst/>
              <a:rect l="l" t="t" r="r" b="b"/>
              <a:pathLst>
                <a:path w="1043" h="557" extrusionOk="0">
                  <a:moveTo>
                    <a:pt x="71" y="1"/>
                  </a:moveTo>
                  <a:cubicBezTo>
                    <a:pt x="31" y="1"/>
                    <a:pt x="1" y="51"/>
                    <a:pt x="41" y="91"/>
                  </a:cubicBezTo>
                  <a:cubicBezTo>
                    <a:pt x="273" y="360"/>
                    <a:pt x="613" y="521"/>
                    <a:pt x="971" y="557"/>
                  </a:cubicBezTo>
                  <a:cubicBezTo>
                    <a:pt x="1043" y="557"/>
                    <a:pt x="1043" y="449"/>
                    <a:pt x="971" y="449"/>
                  </a:cubicBezTo>
                  <a:cubicBezTo>
                    <a:pt x="649" y="413"/>
                    <a:pt x="345" y="252"/>
                    <a:pt x="112" y="20"/>
                  </a:cubicBezTo>
                  <a:cubicBezTo>
                    <a:pt x="99" y="6"/>
                    <a:pt x="84" y="1"/>
                    <a:pt x="7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1759022" y="1544715"/>
              <a:ext cx="33851" cy="45318"/>
            </a:xfrm>
            <a:custGeom>
              <a:avLst/>
              <a:gdLst/>
              <a:ahLst/>
              <a:cxnLst/>
              <a:rect l="l" t="t" r="r" b="b"/>
              <a:pathLst>
                <a:path w="434" h="581" extrusionOk="0">
                  <a:moveTo>
                    <a:pt x="79" y="0"/>
                  </a:moveTo>
                  <a:cubicBezTo>
                    <a:pt x="72" y="0"/>
                    <a:pt x="63" y="2"/>
                    <a:pt x="54" y="7"/>
                  </a:cubicBezTo>
                  <a:cubicBezTo>
                    <a:pt x="18" y="7"/>
                    <a:pt x="0" y="43"/>
                    <a:pt x="18" y="79"/>
                  </a:cubicBezTo>
                  <a:cubicBezTo>
                    <a:pt x="72" y="258"/>
                    <a:pt x="179" y="437"/>
                    <a:pt x="322" y="562"/>
                  </a:cubicBezTo>
                  <a:cubicBezTo>
                    <a:pt x="336" y="575"/>
                    <a:pt x="350" y="581"/>
                    <a:pt x="364" y="581"/>
                  </a:cubicBezTo>
                  <a:cubicBezTo>
                    <a:pt x="404" y="581"/>
                    <a:pt x="434" y="531"/>
                    <a:pt x="394" y="490"/>
                  </a:cubicBezTo>
                  <a:cubicBezTo>
                    <a:pt x="268" y="365"/>
                    <a:pt x="179" y="204"/>
                    <a:pt x="125" y="43"/>
                  </a:cubicBezTo>
                  <a:cubicBezTo>
                    <a:pt x="112" y="17"/>
                    <a:pt x="99" y="0"/>
                    <a:pt x="7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5"/>
            <p:cNvSpPr/>
            <p:nvPr/>
          </p:nvSpPr>
          <p:spPr>
            <a:xfrm>
              <a:off x="1772359" y="1523967"/>
              <a:ext cx="114422" cy="77142"/>
            </a:xfrm>
            <a:custGeom>
              <a:avLst/>
              <a:gdLst/>
              <a:ahLst/>
              <a:cxnLst/>
              <a:rect l="l" t="t" r="r" b="b"/>
              <a:pathLst>
                <a:path w="1467" h="989" extrusionOk="0">
                  <a:moveTo>
                    <a:pt x="76" y="1"/>
                  </a:moveTo>
                  <a:cubicBezTo>
                    <a:pt x="39" y="1"/>
                    <a:pt x="0" y="43"/>
                    <a:pt x="26" y="94"/>
                  </a:cubicBezTo>
                  <a:cubicBezTo>
                    <a:pt x="187" y="327"/>
                    <a:pt x="384" y="524"/>
                    <a:pt x="616" y="703"/>
                  </a:cubicBezTo>
                  <a:cubicBezTo>
                    <a:pt x="742" y="774"/>
                    <a:pt x="867" y="846"/>
                    <a:pt x="992" y="900"/>
                  </a:cubicBezTo>
                  <a:cubicBezTo>
                    <a:pt x="1078" y="961"/>
                    <a:pt x="1172" y="988"/>
                    <a:pt x="1268" y="988"/>
                  </a:cubicBezTo>
                  <a:cubicBezTo>
                    <a:pt x="1313" y="988"/>
                    <a:pt x="1358" y="982"/>
                    <a:pt x="1404" y="971"/>
                  </a:cubicBezTo>
                  <a:cubicBezTo>
                    <a:pt x="1467" y="955"/>
                    <a:pt x="1447" y="857"/>
                    <a:pt x="1405" y="857"/>
                  </a:cubicBezTo>
                  <a:cubicBezTo>
                    <a:pt x="1399" y="857"/>
                    <a:pt x="1393" y="859"/>
                    <a:pt x="1386" y="864"/>
                  </a:cubicBezTo>
                  <a:cubicBezTo>
                    <a:pt x="1352" y="868"/>
                    <a:pt x="1318" y="870"/>
                    <a:pt x="1285" y="870"/>
                  </a:cubicBezTo>
                  <a:cubicBezTo>
                    <a:pt x="1177" y="870"/>
                    <a:pt x="1074" y="847"/>
                    <a:pt x="992" y="792"/>
                  </a:cubicBezTo>
                  <a:cubicBezTo>
                    <a:pt x="867" y="721"/>
                    <a:pt x="760" y="667"/>
                    <a:pt x="652" y="577"/>
                  </a:cubicBezTo>
                  <a:cubicBezTo>
                    <a:pt x="455" y="434"/>
                    <a:pt x="259" y="255"/>
                    <a:pt x="115" y="23"/>
                  </a:cubicBezTo>
                  <a:cubicBezTo>
                    <a:pt x="105" y="7"/>
                    <a:pt x="91" y="1"/>
                    <a:pt x="76"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5"/>
            <p:cNvSpPr/>
            <p:nvPr/>
          </p:nvSpPr>
          <p:spPr>
            <a:xfrm>
              <a:off x="1929760" y="1304949"/>
              <a:ext cx="113330" cy="45630"/>
            </a:xfrm>
            <a:custGeom>
              <a:avLst/>
              <a:gdLst/>
              <a:ahLst/>
              <a:cxnLst/>
              <a:rect l="l" t="t" r="r" b="b"/>
              <a:pathLst>
                <a:path w="1453" h="585" extrusionOk="0">
                  <a:moveTo>
                    <a:pt x="70" y="1"/>
                  </a:moveTo>
                  <a:cubicBezTo>
                    <a:pt x="24" y="1"/>
                    <a:pt x="1" y="76"/>
                    <a:pt x="66" y="93"/>
                  </a:cubicBezTo>
                  <a:cubicBezTo>
                    <a:pt x="126" y="108"/>
                    <a:pt x="190" y="112"/>
                    <a:pt x="255" y="112"/>
                  </a:cubicBezTo>
                  <a:cubicBezTo>
                    <a:pt x="319" y="112"/>
                    <a:pt x="385" y="108"/>
                    <a:pt x="451" y="108"/>
                  </a:cubicBezTo>
                  <a:cubicBezTo>
                    <a:pt x="556" y="108"/>
                    <a:pt x="661" y="117"/>
                    <a:pt x="764" y="164"/>
                  </a:cubicBezTo>
                  <a:cubicBezTo>
                    <a:pt x="853" y="218"/>
                    <a:pt x="943" y="290"/>
                    <a:pt x="1032" y="361"/>
                  </a:cubicBezTo>
                  <a:lnTo>
                    <a:pt x="1354" y="576"/>
                  </a:lnTo>
                  <a:cubicBezTo>
                    <a:pt x="1363" y="582"/>
                    <a:pt x="1372" y="584"/>
                    <a:pt x="1380" y="584"/>
                  </a:cubicBezTo>
                  <a:cubicBezTo>
                    <a:pt x="1423" y="584"/>
                    <a:pt x="1453" y="516"/>
                    <a:pt x="1408" y="486"/>
                  </a:cubicBezTo>
                  <a:lnTo>
                    <a:pt x="1086" y="254"/>
                  </a:lnTo>
                  <a:cubicBezTo>
                    <a:pt x="996" y="182"/>
                    <a:pt x="889" y="129"/>
                    <a:pt x="800" y="75"/>
                  </a:cubicBezTo>
                  <a:cubicBezTo>
                    <a:pt x="692" y="21"/>
                    <a:pt x="585" y="3"/>
                    <a:pt x="477" y="3"/>
                  </a:cubicBezTo>
                  <a:lnTo>
                    <a:pt x="84" y="3"/>
                  </a:lnTo>
                  <a:cubicBezTo>
                    <a:pt x="79" y="2"/>
                    <a:pt x="74" y="1"/>
                    <a:pt x="7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1911118" y="1372183"/>
              <a:ext cx="120116" cy="16770"/>
            </a:xfrm>
            <a:custGeom>
              <a:avLst/>
              <a:gdLst/>
              <a:ahLst/>
              <a:cxnLst/>
              <a:rect l="l" t="t" r="r" b="b"/>
              <a:pathLst>
                <a:path w="1540" h="215" extrusionOk="0">
                  <a:moveTo>
                    <a:pt x="1432" y="0"/>
                  </a:moveTo>
                  <a:cubicBezTo>
                    <a:pt x="985" y="72"/>
                    <a:pt x="537" y="108"/>
                    <a:pt x="72" y="108"/>
                  </a:cubicBezTo>
                  <a:cubicBezTo>
                    <a:pt x="1" y="108"/>
                    <a:pt x="1" y="215"/>
                    <a:pt x="72" y="215"/>
                  </a:cubicBezTo>
                  <a:cubicBezTo>
                    <a:pt x="537" y="215"/>
                    <a:pt x="1003" y="179"/>
                    <a:pt x="1468" y="108"/>
                  </a:cubicBezTo>
                  <a:cubicBezTo>
                    <a:pt x="1540" y="108"/>
                    <a:pt x="1504" y="0"/>
                    <a:pt x="1432"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1903163" y="1437624"/>
              <a:ext cx="96015" cy="14898"/>
            </a:xfrm>
            <a:custGeom>
              <a:avLst/>
              <a:gdLst/>
              <a:ahLst/>
              <a:cxnLst/>
              <a:rect l="l" t="t" r="r" b="b"/>
              <a:pathLst>
                <a:path w="1231" h="191" extrusionOk="0">
                  <a:moveTo>
                    <a:pt x="87" y="0"/>
                  </a:moveTo>
                  <a:cubicBezTo>
                    <a:pt x="26" y="0"/>
                    <a:pt x="1" y="93"/>
                    <a:pt x="67" y="110"/>
                  </a:cubicBezTo>
                  <a:cubicBezTo>
                    <a:pt x="246" y="163"/>
                    <a:pt x="429" y="190"/>
                    <a:pt x="613" y="190"/>
                  </a:cubicBezTo>
                  <a:cubicBezTo>
                    <a:pt x="796" y="190"/>
                    <a:pt x="979" y="163"/>
                    <a:pt x="1158" y="110"/>
                  </a:cubicBezTo>
                  <a:cubicBezTo>
                    <a:pt x="1230" y="92"/>
                    <a:pt x="1194" y="2"/>
                    <a:pt x="1141" y="2"/>
                  </a:cubicBezTo>
                  <a:cubicBezTo>
                    <a:pt x="971" y="47"/>
                    <a:pt x="796" y="69"/>
                    <a:pt x="622" y="69"/>
                  </a:cubicBezTo>
                  <a:cubicBezTo>
                    <a:pt x="447" y="69"/>
                    <a:pt x="273" y="47"/>
                    <a:pt x="103" y="2"/>
                  </a:cubicBezTo>
                  <a:cubicBezTo>
                    <a:pt x="97" y="1"/>
                    <a:pt x="92" y="0"/>
                    <a:pt x="87"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1914316" y="1502752"/>
              <a:ext cx="116216" cy="27144"/>
            </a:xfrm>
            <a:custGeom>
              <a:avLst/>
              <a:gdLst/>
              <a:ahLst/>
              <a:cxnLst/>
              <a:rect l="l" t="t" r="r" b="b"/>
              <a:pathLst>
                <a:path w="1490" h="348" extrusionOk="0">
                  <a:moveTo>
                    <a:pt x="1417" y="0"/>
                  </a:moveTo>
                  <a:cubicBezTo>
                    <a:pt x="1409" y="0"/>
                    <a:pt x="1400" y="3"/>
                    <a:pt x="1391" y="8"/>
                  </a:cubicBezTo>
                  <a:cubicBezTo>
                    <a:pt x="1194" y="116"/>
                    <a:pt x="980" y="169"/>
                    <a:pt x="765" y="205"/>
                  </a:cubicBezTo>
                  <a:cubicBezTo>
                    <a:pt x="640" y="223"/>
                    <a:pt x="532" y="223"/>
                    <a:pt x="425" y="223"/>
                  </a:cubicBezTo>
                  <a:cubicBezTo>
                    <a:pt x="318" y="223"/>
                    <a:pt x="210" y="205"/>
                    <a:pt x="103" y="152"/>
                  </a:cubicBezTo>
                  <a:cubicBezTo>
                    <a:pt x="98" y="150"/>
                    <a:pt x="93" y="149"/>
                    <a:pt x="88" y="149"/>
                  </a:cubicBezTo>
                  <a:cubicBezTo>
                    <a:pt x="40" y="149"/>
                    <a:pt x="0" y="226"/>
                    <a:pt x="49" y="259"/>
                  </a:cubicBezTo>
                  <a:cubicBezTo>
                    <a:pt x="208" y="320"/>
                    <a:pt x="367" y="348"/>
                    <a:pt x="526" y="348"/>
                  </a:cubicBezTo>
                  <a:cubicBezTo>
                    <a:pt x="600" y="348"/>
                    <a:pt x="673" y="342"/>
                    <a:pt x="747" y="331"/>
                  </a:cubicBezTo>
                  <a:cubicBezTo>
                    <a:pt x="998" y="295"/>
                    <a:pt x="1230" y="223"/>
                    <a:pt x="1445" y="98"/>
                  </a:cubicBezTo>
                  <a:cubicBezTo>
                    <a:pt x="1490" y="68"/>
                    <a:pt x="1459" y="0"/>
                    <a:pt x="1417"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1922272" y="1592138"/>
              <a:ext cx="26597" cy="10920"/>
            </a:xfrm>
            <a:custGeom>
              <a:avLst/>
              <a:gdLst/>
              <a:ahLst/>
              <a:cxnLst/>
              <a:rect l="l" t="t" r="r" b="b"/>
              <a:pathLst>
                <a:path w="341" h="140" extrusionOk="0">
                  <a:moveTo>
                    <a:pt x="289" y="0"/>
                  </a:moveTo>
                  <a:cubicBezTo>
                    <a:pt x="281" y="0"/>
                    <a:pt x="274" y="2"/>
                    <a:pt x="269" y="8"/>
                  </a:cubicBezTo>
                  <a:lnTo>
                    <a:pt x="251" y="26"/>
                  </a:lnTo>
                  <a:lnTo>
                    <a:pt x="54" y="26"/>
                  </a:lnTo>
                  <a:cubicBezTo>
                    <a:pt x="1" y="61"/>
                    <a:pt x="19" y="115"/>
                    <a:pt x="72" y="133"/>
                  </a:cubicBezTo>
                  <a:lnTo>
                    <a:pt x="54" y="133"/>
                  </a:lnTo>
                  <a:cubicBezTo>
                    <a:pt x="78" y="138"/>
                    <a:pt x="102" y="140"/>
                    <a:pt x="126" y="140"/>
                  </a:cubicBezTo>
                  <a:cubicBezTo>
                    <a:pt x="191" y="140"/>
                    <a:pt x="253" y="123"/>
                    <a:pt x="305" y="97"/>
                  </a:cubicBezTo>
                  <a:cubicBezTo>
                    <a:pt x="341" y="79"/>
                    <a:pt x="341" y="43"/>
                    <a:pt x="341" y="26"/>
                  </a:cubicBezTo>
                  <a:cubicBezTo>
                    <a:pt x="328" y="13"/>
                    <a:pt x="307" y="0"/>
                    <a:pt x="28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1988337" y="1562810"/>
              <a:ext cx="56860" cy="30108"/>
            </a:xfrm>
            <a:custGeom>
              <a:avLst/>
              <a:gdLst/>
              <a:ahLst/>
              <a:cxnLst/>
              <a:rect l="l" t="t" r="r" b="b"/>
              <a:pathLst>
                <a:path w="729" h="386" extrusionOk="0">
                  <a:moveTo>
                    <a:pt x="659" y="0"/>
                  </a:moveTo>
                  <a:cubicBezTo>
                    <a:pt x="651" y="0"/>
                    <a:pt x="644" y="3"/>
                    <a:pt x="639" y="8"/>
                  </a:cubicBezTo>
                  <a:cubicBezTo>
                    <a:pt x="460" y="133"/>
                    <a:pt x="263" y="223"/>
                    <a:pt x="66" y="276"/>
                  </a:cubicBezTo>
                  <a:cubicBezTo>
                    <a:pt x="0" y="293"/>
                    <a:pt x="11" y="386"/>
                    <a:pt x="69" y="386"/>
                  </a:cubicBezTo>
                  <a:cubicBezTo>
                    <a:pt x="74" y="386"/>
                    <a:pt x="79" y="385"/>
                    <a:pt x="84" y="384"/>
                  </a:cubicBezTo>
                  <a:cubicBezTo>
                    <a:pt x="299" y="330"/>
                    <a:pt x="514" y="241"/>
                    <a:pt x="693" y="115"/>
                  </a:cubicBezTo>
                  <a:cubicBezTo>
                    <a:pt x="711" y="97"/>
                    <a:pt x="729" y="62"/>
                    <a:pt x="711" y="26"/>
                  </a:cubicBezTo>
                  <a:cubicBezTo>
                    <a:pt x="698" y="13"/>
                    <a:pt x="676" y="0"/>
                    <a:pt x="65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1913926" y="1607737"/>
              <a:ext cx="155293" cy="78702"/>
            </a:xfrm>
            <a:custGeom>
              <a:avLst/>
              <a:gdLst/>
              <a:ahLst/>
              <a:cxnLst/>
              <a:rect l="l" t="t" r="r" b="b"/>
              <a:pathLst>
                <a:path w="1991" h="1009" extrusionOk="0">
                  <a:moveTo>
                    <a:pt x="1925" y="0"/>
                  </a:moveTo>
                  <a:cubicBezTo>
                    <a:pt x="1902" y="0"/>
                    <a:pt x="1876" y="12"/>
                    <a:pt x="1862" y="40"/>
                  </a:cubicBezTo>
                  <a:cubicBezTo>
                    <a:pt x="1754" y="345"/>
                    <a:pt x="1414" y="488"/>
                    <a:pt x="1146" y="631"/>
                  </a:cubicBezTo>
                  <a:cubicBezTo>
                    <a:pt x="851" y="795"/>
                    <a:pt x="510" y="884"/>
                    <a:pt x="167" y="884"/>
                  </a:cubicBezTo>
                  <a:cubicBezTo>
                    <a:pt x="135" y="884"/>
                    <a:pt x="104" y="883"/>
                    <a:pt x="72" y="881"/>
                  </a:cubicBezTo>
                  <a:cubicBezTo>
                    <a:pt x="0" y="881"/>
                    <a:pt x="0" y="989"/>
                    <a:pt x="72" y="1007"/>
                  </a:cubicBezTo>
                  <a:cubicBezTo>
                    <a:pt x="102" y="1008"/>
                    <a:pt x="131" y="1009"/>
                    <a:pt x="161" y="1009"/>
                  </a:cubicBezTo>
                  <a:cubicBezTo>
                    <a:pt x="542" y="1009"/>
                    <a:pt x="920" y="902"/>
                    <a:pt x="1235" y="702"/>
                  </a:cubicBezTo>
                  <a:cubicBezTo>
                    <a:pt x="1521" y="559"/>
                    <a:pt x="1862" y="398"/>
                    <a:pt x="1969" y="58"/>
                  </a:cubicBezTo>
                  <a:cubicBezTo>
                    <a:pt x="1990" y="26"/>
                    <a:pt x="1960" y="0"/>
                    <a:pt x="1925"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1948792" y="1734952"/>
              <a:ext cx="26129" cy="13338"/>
            </a:xfrm>
            <a:custGeom>
              <a:avLst/>
              <a:gdLst/>
              <a:ahLst/>
              <a:cxnLst/>
              <a:rect l="l" t="t" r="r" b="b"/>
              <a:pathLst>
                <a:path w="335" h="171" extrusionOk="0">
                  <a:moveTo>
                    <a:pt x="247" y="0"/>
                  </a:moveTo>
                  <a:cubicBezTo>
                    <a:pt x="243" y="0"/>
                    <a:pt x="238" y="1"/>
                    <a:pt x="233" y="2"/>
                  </a:cubicBezTo>
                  <a:lnTo>
                    <a:pt x="37" y="56"/>
                  </a:lnTo>
                  <a:cubicBezTo>
                    <a:pt x="19" y="74"/>
                    <a:pt x="1" y="109"/>
                    <a:pt x="1" y="127"/>
                  </a:cubicBezTo>
                  <a:cubicBezTo>
                    <a:pt x="14" y="153"/>
                    <a:pt x="27" y="170"/>
                    <a:pt x="47" y="170"/>
                  </a:cubicBezTo>
                  <a:cubicBezTo>
                    <a:pt x="54" y="170"/>
                    <a:pt x="63" y="168"/>
                    <a:pt x="72" y="163"/>
                  </a:cubicBezTo>
                  <a:lnTo>
                    <a:pt x="251" y="109"/>
                  </a:lnTo>
                  <a:cubicBezTo>
                    <a:pt x="335" y="109"/>
                    <a:pt x="309" y="0"/>
                    <a:pt x="247"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2034746" y="1621231"/>
              <a:ext cx="64270" cy="78390"/>
            </a:xfrm>
            <a:custGeom>
              <a:avLst/>
              <a:gdLst/>
              <a:ahLst/>
              <a:cxnLst/>
              <a:rect l="l" t="t" r="r" b="b"/>
              <a:pathLst>
                <a:path w="824" h="1005" extrusionOk="0">
                  <a:moveTo>
                    <a:pt x="771" y="1"/>
                  </a:moveTo>
                  <a:cubicBezTo>
                    <a:pt x="748" y="1"/>
                    <a:pt x="722" y="15"/>
                    <a:pt x="706" y="46"/>
                  </a:cubicBezTo>
                  <a:cubicBezTo>
                    <a:pt x="599" y="404"/>
                    <a:pt x="348" y="708"/>
                    <a:pt x="44" y="923"/>
                  </a:cubicBezTo>
                  <a:cubicBezTo>
                    <a:pt x="1" y="952"/>
                    <a:pt x="39" y="1004"/>
                    <a:pt x="84" y="1004"/>
                  </a:cubicBezTo>
                  <a:cubicBezTo>
                    <a:pt x="94" y="1004"/>
                    <a:pt x="105" y="1002"/>
                    <a:pt x="116" y="995"/>
                  </a:cubicBezTo>
                  <a:cubicBezTo>
                    <a:pt x="456" y="780"/>
                    <a:pt x="688" y="440"/>
                    <a:pt x="814" y="64"/>
                  </a:cubicBezTo>
                  <a:cubicBezTo>
                    <a:pt x="824" y="24"/>
                    <a:pt x="800" y="1"/>
                    <a:pt x="77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1559424" y="1335680"/>
              <a:ext cx="126668" cy="173628"/>
            </a:xfrm>
            <a:custGeom>
              <a:avLst/>
              <a:gdLst/>
              <a:ahLst/>
              <a:cxnLst/>
              <a:rect l="l" t="t" r="r" b="b"/>
              <a:pathLst>
                <a:path w="1624" h="2226" extrusionOk="0">
                  <a:moveTo>
                    <a:pt x="1537" y="1"/>
                  </a:moveTo>
                  <a:cubicBezTo>
                    <a:pt x="1532" y="1"/>
                    <a:pt x="1527" y="2"/>
                    <a:pt x="1521" y="3"/>
                  </a:cubicBezTo>
                  <a:lnTo>
                    <a:pt x="1539" y="3"/>
                  </a:lnTo>
                  <a:cubicBezTo>
                    <a:pt x="1038" y="92"/>
                    <a:pt x="608" y="361"/>
                    <a:pt x="322" y="772"/>
                  </a:cubicBezTo>
                  <a:cubicBezTo>
                    <a:pt x="36" y="1202"/>
                    <a:pt x="0" y="1739"/>
                    <a:pt x="215" y="2204"/>
                  </a:cubicBezTo>
                  <a:cubicBezTo>
                    <a:pt x="220" y="2219"/>
                    <a:pt x="232" y="2226"/>
                    <a:pt x="246" y="2226"/>
                  </a:cubicBezTo>
                  <a:cubicBezTo>
                    <a:pt x="282" y="2226"/>
                    <a:pt x="330" y="2184"/>
                    <a:pt x="304" y="2132"/>
                  </a:cubicBezTo>
                  <a:cubicBezTo>
                    <a:pt x="107" y="1703"/>
                    <a:pt x="161" y="1184"/>
                    <a:pt x="430" y="790"/>
                  </a:cubicBezTo>
                  <a:cubicBezTo>
                    <a:pt x="698" y="432"/>
                    <a:pt x="1110" y="182"/>
                    <a:pt x="1557" y="110"/>
                  </a:cubicBezTo>
                  <a:cubicBezTo>
                    <a:pt x="1623" y="94"/>
                    <a:pt x="1598" y="1"/>
                    <a:pt x="1537"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1597097" y="1483798"/>
              <a:ext cx="11232" cy="47580"/>
            </a:xfrm>
            <a:custGeom>
              <a:avLst/>
              <a:gdLst/>
              <a:ahLst/>
              <a:cxnLst/>
              <a:rect l="l" t="t" r="r" b="b"/>
              <a:pathLst>
                <a:path w="144" h="610" extrusionOk="0">
                  <a:moveTo>
                    <a:pt x="54" y="1"/>
                  </a:moveTo>
                  <a:cubicBezTo>
                    <a:pt x="18" y="1"/>
                    <a:pt x="0" y="19"/>
                    <a:pt x="0" y="55"/>
                  </a:cubicBezTo>
                  <a:cubicBezTo>
                    <a:pt x="0" y="216"/>
                    <a:pt x="0" y="395"/>
                    <a:pt x="18" y="556"/>
                  </a:cubicBezTo>
                  <a:cubicBezTo>
                    <a:pt x="18" y="591"/>
                    <a:pt x="36" y="609"/>
                    <a:pt x="72" y="609"/>
                  </a:cubicBezTo>
                  <a:cubicBezTo>
                    <a:pt x="108" y="609"/>
                    <a:pt x="143" y="591"/>
                    <a:pt x="125" y="556"/>
                  </a:cubicBezTo>
                  <a:cubicBezTo>
                    <a:pt x="108" y="395"/>
                    <a:pt x="108" y="216"/>
                    <a:pt x="108" y="55"/>
                  </a:cubicBezTo>
                  <a:cubicBezTo>
                    <a:pt x="108" y="19"/>
                    <a:pt x="90" y="1"/>
                    <a:pt x="5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1605833" y="1359392"/>
              <a:ext cx="106779" cy="99762"/>
            </a:xfrm>
            <a:custGeom>
              <a:avLst/>
              <a:gdLst/>
              <a:ahLst/>
              <a:cxnLst/>
              <a:rect l="l" t="t" r="r" b="b"/>
              <a:pathLst>
                <a:path w="1369" h="1279" extrusionOk="0">
                  <a:moveTo>
                    <a:pt x="1280" y="1"/>
                  </a:moveTo>
                  <a:cubicBezTo>
                    <a:pt x="1276" y="1"/>
                    <a:pt x="1271" y="2"/>
                    <a:pt x="1266" y="3"/>
                  </a:cubicBezTo>
                  <a:cubicBezTo>
                    <a:pt x="711" y="236"/>
                    <a:pt x="282" y="665"/>
                    <a:pt x="13" y="1202"/>
                  </a:cubicBezTo>
                  <a:cubicBezTo>
                    <a:pt x="1" y="1240"/>
                    <a:pt x="42" y="1278"/>
                    <a:pt x="80" y="1278"/>
                  </a:cubicBezTo>
                  <a:cubicBezTo>
                    <a:pt x="95" y="1278"/>
                    <a:pt x="110" y="1272"/>
                    <a:pt x="121" y="1256"/>
                  </a:cubicBezTo>
                  <a:cubicBezTo>
                    <a:pt x="371" y="737"/>
                    <a:pt x="783" y="325"/>
                    <a:pt x="1320" y="111"/>
                  </a:cubicBezTo>
                  <a:cubicBezTo>
                    <a:pt x="1369" y="78"/>
                    <a:pt x="1329" y="1"/>
                    <a:pt x="128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1567068" y="1351202"/>
              <a:ext cx="31511" cy="14586"/>
            </a:xfrm>
            <a:custGeom>
              <a:avLst/>
              <a:gdLst/>
              <a:ahLst/>
              <a:cxnLst/>
              <a:rect l="l" t="t" r="r" b="b"/>
              <a:pathLst>
                <a:path w="404" h="187" extrusionOk="0">
                  <a:moveTo>
                    <a:pt x="332" y="1"/>
                  </a:moveTo>
                  <a:lnTo>
                    <a:pt x="63" y="72"/>
                  </a:lnTo>
                  <a:cubicBezTo>
                    <a:pt x="0" y="88"/>
                    <a:pt x="20" y="186"/>
                    <a:pt x="74" y="186"/>
                  </a:cubicBezTo>
                  <a:cubicBezTo>
                    <a:pt x="82" y="186"/>
                    <a:pt x="90" y="184"/>
                    <a:pt x="99" y="180"/>
                  </a:cubicBezTo>
                  <a:lnTo>
                    <a:pt x="367" y="108"/>
                  </a:lnTo>
                  <a:cubicBezTo>
                    <a:pt x="385" y="108"/>
                    <a:pt x="403" y="72"/>
                    <a:pt x="403" y="37"/>
                  </a:cubicBezTo>
                  <a:cubicBezTo>
                    <a:pt x="385" y="19"/>
                    <a:pt x="367" y="1"/>
                    <a:pt x="332"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1651540" y="1409856"/>
              <a:ext cx="76984" cy="91104"/>
            </a:xfrm>
            <a:custGeom>
              <a:avLst/>
              <a:gdLst/>
              <a:ahLst/>
              <a:cxnLst/>
              <a:rect l="l" t="t" r="r" b="b"/>
              <a:pathLst>
                <a:path w="987" h="1168" extrusionOk="0">
                  <a:moveTo>
                    <a:pt x="90" y="0"/>
                  </a:moveTo>
                  <a:cubicBezTo>
                    <a:pt x="36" y="0"/>
                    <a:pt x="0" y="90"/>
                    <a:pt x="72" y="108"/>
                  </a:cubicBezTo>
                  <a:cubicBezTo>
                    <a:pt x="286" y="179"/>
                    <a:pt x="483" y="305"/>
                    <a:pt x="626" y="484"/>
                  </a:cubicBezTo>
                  <a:cubicBezTo>
                    <a:pt x="698" y="591"/>
                    <a:pt x="752" y="698"/>
                    <a:pt x="788" y="806"/>
                  </a:cubicBezTo>
                  <a:cubicBezTo>
                    <a:pt x="805" y="913"/>
                    <a:pt x="788" y="1038"/>
                    <a:pt x="859" y="1146"/>
                  </a:cubicBezTo>
                  <a:cubicBezTo>
                    <a:pt x="870" y="1161"/>
                    <a:pt x="886" y="1168"/>
                    <a:pt x="903" y="1168"/>
                  </a:cubicBezTo>
                  <a:cubicBezTo>
                    <a:pt x="944" y="1168"/>
                    <a:pt x="987" y="1130"/>
                    <a:pt x="949" y="1092"/>
                  </a:cubicBezTo>
                  <a:cubicBezTo>
                    <a:pt x="877" y="985"/>
                    <a:pt x="913" y="841"/>
                    <a:pt x="877" y="716"/>
                  </a:cubicBezTo>
                  <a:cubicBezTo>
                    <a:pt x="841" y="609"/>
                    <a:pt x="770" y="501"/>
                    <a:pt x="698" y="394"/>
                  </a:cubicBezTo>
                  <a:cubicBezTo>
                    <a:pt x="537" y="215"/>
                    <a:pt x="322" y="72"/>
                    <a:pt x="90"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1681335" y="1399327"/>
              <a:ext cx="53194" cy="47658"/>
            </a:xfrm>
            <a:custGeom>
              <a:avLst/>
              <a:gdLst/>
              <a:ahLst/>
              <a:cxnLst/>
              <a:rect l="l" t="t" r="r" b="b"/>
              <a:pathLst>
                <a:path w="682" h="611" extrusionOk="0">
                  <a:moveTo>
                    <a:pt x="88" y="1"/>
                  </a:moveTo>
                  <a:cubicBezTo>
                    <a:pt x="42" y="1"/>
                    <a:pt x="1" y="56"/>
                    <a:pt x="30" y="100"/>
                  </a:cubicBezTo>
                  <a:lnTo>
                    <a:pt x="567" y="601"/>
                  </a:lnTo>
                  <a:cubicBezTo>
                    <a:pt x="577" y="607"/>
                    <a:pt x="587" y="610"/>
                    <a:pt x="598" y="610"/>
                  </a:cubicBezTo>
                  <a:cubicBezTo>
                    <a:pt x="643" y="610"/>
                    <a:pt x="682" y="555"/>
                    <a:pt x="638" y="511"/>
                  </a:cubicBezTo>
                  <a:lnTo>
                    <a:pt x="119" y="10"/>
                  </a:lnTo>
                  <a:cubicBezTo>
                    <a:pt x="109" y="3"/>
                    <a:pt x="98" y="1"/>
                    <a:pt x="88"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1627127" y="1473503"/>
              <a:ext cx="63568" cy="70434"/>
            </a:xfrm>
            <a:custGeom>
              <a:avLst/>
              <a:gdLst/>
              <a:ahLst/>
              <a:cxnLst/>
              <a:rect l="l" t="t" r="r" b="b"/>
              <a:pathLst>
                <a:path w="815" h="903" extrusionOk="0">
                  <a:moveTo>
                    <a:pt x="88" y="0"/>
                  </a:moveTo>
                  <a:cubicBezTo>
                    <a:pt x="32" y="0"/>
                    <a:pt x="1" y="84"/>
                    <a:pt x="63" y="115"/>
                  </a:cubicBezTo>
                  <a:cubicBezTo>
                    <a:pt x="349" y="294"/>
                    <a:pt x="564" y="562"/>
                    <a:pt x="707" y="884"/>
                  </a:cubicBezTo>
                  <a:cubicBezTo>
                    <a:pt x="725" y="902"/>
                    <a:pt x="760" y="902"/>
                    <a:pt x="778" y="902"/>
                  </a:cubicBezTo>
                  <a:cubicBezTo>
                    <a:pt x="814" y="884"/>
                    <a:pt x="814" y="849"/>
                    <a:pt x="796" y="813"/>
                  </a:cubicBezTo>
                  <a:cubicBezTo>
                    <a:pt x="653" y="491"/>
                    <a:pt x="420" y="204"/>
                    <a:pt x="116" y="8"/>
                  </a:cubicBezTo>
                  <a:cubicBezTo>
                    <a:pt x="106" y="3"/>
                    <a:pt x="97" y="0"/>
                    <a:pt x="88"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2057677" y="1370935"/>
              <a:ext cx="154981" cy="156312"/>
            </a:xfrm>
            <a:custGeom>
              <a:avLst/>
              <a:gdLst/>
              <a:ahLst/>
              <a:cxnLst/>
              <a:rect l="l" t="t" r="r" b="b"/>
              <a:pathLst>
                <a:path w="1987" h="2004" extrusionOk="0">
                  <a:moveTo>
                    <a:pt x="280" y="0"/>
                  </a:moveTo>
                  <a:cubicBezTo>
                    <a:pt x="263" y="0"/>
                    <a:pt x="245" y="10"/>
                    <a:pt x="233" y="34"/>
                  </a:cubicBezTo>
                  <a:cubicBezTo>
                    <a:pt x="1" y="517"/>
                    <a:pt x="305" y="1000"/>
                    <a:pt x="645" y="1358"/>
                  </a:cubicBezTo>
                  <a:cubicBezTo>
                    <a:pt x="958" y="1706"/>
                    <a:pt x="1372" y="2003"/>
                    <a:pt x="1855" y="2003"/>
                  </a:cubicBezTo>
                  <a:cubicBezTo>
                    <a:pt x="1869" y="2003"/>
                    <a:pt x="1883" y="2003"/>
                    <a:pt x="1897" y="2003"/>
                  </a:cubicBezTo>
                  <a:cubicBezTo>
                    <a:pt x="1987" y="2003"/>
                    <a:pt x="1987" y="1895"/>
                    <a:pt x="1897" y="1895"/>
                  </a:cubicBezTo>
                  <a:cubicBezTo>
                    <a:pt x="1884" y="1896"/>
                    <a:pt x="1871" y="1896"/>
                    <a:pt x="1858" y="1896"/>
                  </a:cubicBezTo>
                  <a:cubicBezTo>
                    <a:pt x="1428" y="1896"/>
                    <a:pt x="1065" y="1618"/>
                    <a:pt x="770" y="1323"/>
                  </a:cubicBezTo>
                  <a:cubicBezTo>
                    <a:pt x="466" y="1018"/>
                    <a:pt x="108" y="553"/>
                    <a:pt x="323" y="88"/>
                  </a:cubicBezTo>
                  <a:cubicBezTo>
                    <a:pt x="347" y="40"/>
                    <a:pt x="315" y="0"/>
                    <a:pt x="280"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2040908" y="1444487"/>
              <a:ext cx="173544" cy="92820"/>
            </a:xfrm>
            <a:custGeom>
              <a:avLst/>
              <a:gdLst/>
              <a:ahLst/>
              <a:cxnLst/>
              <a:rect l="l" t="t" r="r" b="b"/>
              <a:pathLst>
                <a:path w="2225" h="1190" extrusionOk="0">
                  <a:moveTo>
                    <a:pt x="86" y="1"/>
                  </a:moveTo>
                  <a:cubicBezTo>
                    <a:pt x="51" y="1"/>
                    <a:pt x="8" y="31"/>
                    <a:pt x="19" y="75"/>
                  </a:cubicBezTo>
                  <a:lnTo>
                    <a:pt x="1" y="75"/>
                  </a:lnTo>
                  <a:cubicBezTo>
                    <a:pt x="72" y="523"/>
                    <a:pt x="484" y="791"/>
                    <a:pt x="896" y="934"/>
                  </a:cubicBezTo>
                  <a:cubicBezTo>
                    <a:pt x="1146" y="1024"/>
                    <a:pt x="1397" y="1095"/>
                    <a:pt x="1647" y="1149"/>
                  </a:cubicBezTo>
                  <a:cubicBezTo>
                    <a:pt x="1735" y="1159"/>
                    <a:pt x="1850" y="1190"/>
                    <a:pt x="1956" y="1190"/>
                  </a:cubicBezTo>
                  <a:cubicBezTo>
                    <a:pt x="2045" y="1190"/>
                    <a:pt x="2127" y="1168"/>
                    <a:pt x="2184" y="1095"/>
                  </a:cubicBezTo>
                  <a:cubicBezTo>
                    <a:pt x="2224" y="1055"/>
                    <a:pt x="2184" y="1005"/>
                    <a:pt x="2146" y="1005"/>
                  </a:cubicBezTo>
                  <a:cubicBezTo>
                    <a:pt x="2134" y="1005"/>
                    <a:pt x="2121" y="1010"/>
                    <a:pt x="2112" y="1024"/>
                  </a:cubicBezTo>
                  <a:cubicBezTo>
                    <a:pt x="2059" y="1064"/>
                    <a:pt x="1995" y="1084"/>
                    <a:pt x="1929" y="1084"/>
                  </a:cubicBezTo>
                  <a:cubicBezTo>
                    <a:pt x="1907" y="1084"/>
                    <a:pt x="1884" y="1082"/>
                    <a:pt x="1862" y="1078"/>
                  </a:cubicBezTo>
                  <a:cubicBezTo>
                    <a:pt x="1755" y="1060"/>
                    <a:pt x="1647" y="1024"/>
                    <a:pt x="1540" y="1006"/>
                  </a:cubicBezTo>
                  <a:cubicBezTo>
                    <a:pt x="1325" y="952"/>
                    <a:pt x="1128" y="899"/>
                    <a:pt x="931" y="827"/>
                  </a:cubicBezTo>
                  <a:cubicBezTo>
                    <a:pt x="574" y="702"/>
                    <a:pt x="198" y="451"/>
                    <a:pt x="126" y="40"/>
                  </a:cubicBezTo>
                  <a:cubicBezTo>
                    <a:pt x="126" y="12"/>
                    <a:pt x="108" y="1"/>
                    <a:pt x="86"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2151977" y="1419606"/>
              <a:ext cx="94221" cy="149994"/>
            </a:xfrm>
            <a:custGeom>
              <a:avLst/>
              <a:gdLst/>
              <a:ahLst/>
              <a:cxnLst/>
              <a:rect l="l" t="t" r="r" b="b"/>
              <a:pathLst>
                <a:path w="1208" h="1923" extrusionOk="0">
                  <a:moveTo>
                    <a:pt x="1152" y="1"/>
                  </a:moveTo>
                  <a:cubicBezTo>
                    <a:pt x="1122" y="1"/>
                    <a:pt x="1091" y="19"/>
                    <a:pt x="1082" y="54"/>
                  </a:cubicBezTo>
                  <a:cubicBezTo>
                    <a:pt x="1082" y="430"/>
                    <a:pt x="1011" y="806"/>
                    <a:pt x="850" y="1146"/>
                  </a:cubicBezTo>
                  <a:cubicBezTo>
                    <a:pt x="671" y="1450"/>
                    <a:pt x="402" y="1701"/>
                    <a:pt x="62" y="1808"/>
                  </a:cubicBezTo>
                  <a:cubicBezTo>
                    <a:pt x="1" y="1839"/>
                    <a:pt x="18" y="1923"/>
                    <a:pt x="59" y="1923"/>
                  </a:cubicBezTo>
                  <a:cubicBezTo>
                    <a:pt x="65" y="1923"/>
                    <a:pt x="73" y="1920"/>
                    <a:pt x="80" y="1915"/>
                  </a:cubicBezTo>
                  <a:lnTo>
                    <a:pt x="98" y="1915"/>
                  </a:lnTo>
                  <a:cubicBezTo>
                    <a:pt x="438" y="1790"/>
                    <a:pt x="742" y="1558"/>
                    <a:pt x="939" y="1218"/>
                  </a:cubicBezTo>
                  <a:cubicBezTo>
                    <a:pt x="1118" y="860"/>
                    <a:pt x="1207" y="466"/>
                    <a:pt x="1207" y="54"/>
                  </a:cubicBezTo>
                  <a:cubicBezTo>
                    <a:pt x="1207" y="19"/>
                    <a:pt x="1181" y="1"/>
                    <a:pt x="1152"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2115942" y="1371949"/>
              <a:ext cx="106545" cy="61776"/>
            </a:xfrm>
            <a:custGeom>
              <a:avLst/>
              <a:gdLst/>
              <a:ahLst/>
              <a:cxnLst/>
              <a:rect l="l" t="t" r="r" b="b"/>
              <a:pathLst>
                <a:path w="1366" h="792" extrusionOk="0">
                  <a:moveTo>
                    <a:pt x="1225" y="1"/>
                  </a:moveTo>
                  <a:cubicBezTo>
                    <a:pt x="738" y="1"/>
                    <a:pt x="349" y="359"/>
                    <a:pt x="41" y="701"/>
                  </a:cubicBezTo>
                  <a:cubicBezTo>
                    <a:pt x="1" y="741"/>
                    <a:pt x="31" y="792"/>
                    <a:pt x="71" y="792"/>
                  </a:cubicBezTo>
                  <a:cubicBezTo>
                    <a:pt x="85" y="792"/>
                    <a:pt x="99" y="786"/>
                    <a:pt x="113" y="773"/>
                  </a:cubicBezTo>
                  <a:cubicBezTo>
                    <a:pt x="409" y="458"/>
                    <a:pt x="774" y="110"/>
                    <a:pt x="1258" y="110"/>
                  </a:cubicBezTo>
                  <a:cubicBezTo>
                    <a:pt x="1270" y="110"/>
                    <a:pt x="1282" y="110"/>
                    <a:pt x="1294" y="111"/>
                  </a:cubicBezTo>
                  <a:cubicBezTo>
                    <a:pt x="1365" y="111"/>
                    <a:pt x="1365" y="3"/>
                    <a:pt x="1294" y="3"/>
                  </a:cubicBezTo>
                  <a:cubicBezTo>
                    <a:pt x="1271" y="2"/>
                    <a:pt x="1248" y="1"/>
                    <a:pt x="1225"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2128266" y="1422414"/>
              <a:ext cx="119336" cy="52026"/>
            </a:xfrm>
            <a:custGeom>
              <a:avLst/>
              <a:gdLst/>
              <a:ahLst/>
              <a:cxnLst/>
              <a:rect l="l" t="t" r="r" b="b"/>
              <a:pathLst>
                <a:path w="1530" h="667" extrusionOk="0">
                  <a:moveTo>
                    <a:pt x="1422" y="0"/>
                  </a:moveTo>
                  <a:cubicBezTo>
                    <a:pt x="1154" y="36"/>
                    <a:pt x="903" y="108"/>
                    <a:pt x="652" y="215"/>
                  </a:cubicBezTo>
                  <a:cubicBezTo>
                    <a:pt x="527" y="251"/>
                    <a:pt x="420" y="305"/>
                    <a:pt x="312" y="376"/>
                  </a:cubicBezTo>
                  <a:cubicBezTo>
                    <a:pt x="187" y="412"/>
                    <a:pt x="98" y="484"/>
                    <a:pt x="26" y="573"/>
                  </a:cubicBezTo>
                  <a:cubicBezTo>
                    <a:pt x="1" y="624"/>
                    <a:pt x="48" y="667"/>
                    <a:pt x="91" y="667"/>
                  </a:cubicBezTo>
                  <a:cubicBezTo>
                    <a:pt x="107" y="667"/>
                    <a:pt x="123" y="660"/>
                    <a:pt x="134" y="645"/>
                  </a:cubicBezTo>
                  <a:cubicBezTo>
                    <a:pt x="205" y="555"/>
                    <a:pt x="295" y="484"/>
                    <a:pt x="402" y="448"/>
                  </a:cubicBezTo>
                  <a:cubicBezTo>
                    <a:pt x="724" y="269"/>
                    <a:pt x="1082" y="162"/>
                    <a:pt x="1458" y="108"/>
                  </a:cubicBezTo>
                  <a:cubicBezTo>
                    <a:pt x="1529" y="108"/>
                    <a:pt x="1494" y="0"/>
                    <a:pt x="1422"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2533701" y="1961302"/>
              <a:ext cx="415727" cy="107562"/>
            </a:xfrm>
            <a:custGeom>
              <a:avLst/>
              <a:gdLst/>
              <a:ahLst/>
              <a:cxnLst/>
              <a:rect l="l" t="t" r="r" b="b"/>
              <a:pathLst>
                <a:path w="5330" h="1379" extrusionOk="0">
                  <a:moveTo>
                    <a:pt x="5167" y="1"/>
                  </a:moveTo>
                  <a:cubicBezTo>
                    <a:pt x="5135" y="1"/>
                    <a:pt x="5103" y="16"/>
                    <a:pt x="5082" y="53"/>
                  </a:cubicBezTo>
                  <a:cubicBezTo>
                    <a:pt x="4722" y="744"/>
                    <a:pt x="4015" y="1145"/>
                    <a:pt x="3276" y="1145"/>
                  </a:cubicBezTo>
                  <a:cubicBezTo>
                    <a:pt x="3097" y="1145"/>
                    <a:pt x="2916" y="1122"/>
                    <a:pt x="2738" y="1073"/>
                  </a:cubicBezTo>
                  <a:cubicBezTo>
                    <a:pt x="2290" y="947"/>
                    <a:pt x="1933" y="625"/>
                    <a:pt x="1503" y="464"/>
                  </a:cubicBezTo>
                  <a:cubicBezTo>
                    <a:pt x="1372" y="417"/>
                    <a:pt x="1233" y="393"/>
                    <a:pt x="1091" y="393"/>
                  </a:cubicBezTo>
                  <a:cubicBezTo>
                    <a:pt x="1020" y="393"/>
                    <a:pt x="948" y="399"/>
                    <a:pt x="877" y="411"/>
                  </a:cubicBezTo>
                  <a:cubicBezTo>
                    <a:pt x="644" y="518"/>
                    <a:pt x="394" y="554"/>
                    <a:pt x="143" y="554"/>
                  </a:cubicBezTo>
                  <a:cubicBezTo>
                    <a:pt x="138" y="553"/>
                    <a:pt x="133" y="553"/>
                    <a:pt x="128" y="553"/>
                  </a:cubicBezTo>
                  <a:cubicBezTo>
                    <a:pt x="0" y="553"/>
                    <a:pt x="5" y="769"/>
                    <a:pt x="143" y="786"/>
                  </a:cubicBezTo>
                  <a:cubicBezTo>
                    <a:pt x="175" y="791"/>
                    <a:pt x="208" y="793"/>
                    <a:pt x="240" y="793"/>
                  </a:cubicBezTo>
                  <a:cubicBezTo>
                    <a:pt x="537" y="793"/>
                    <a:pt x="818" y="620"/>
                    <a:pt x="1122" y="620"/>
                  </a:cubicBezTo>
                  <a:cubicBezTo>
                    <a:pt x="1182" y="620"/>
                    <a:pt x="1244" y="627"/>
                    <a:pt x="1306" y="643"/>
                  </a:cubicBezTo>
                  <a:cubicBezTo>
                    <a:pt x="1700" y="733"/>
                    <a:pt x="1968" y="1001"/>
                    <a:pt x="2326" y="1162"/>
                  </a:cubicBezTo>
                  <a:cubicBezTo>
                    <a:pt x="2636" y="1309"/>
                    <a:pt x="2961" y="1379"/>
                    <a:pt x="3281" y="1379"/>
                  </a:cubicBezTo>
                  <a:cubicBezTo>
                    <a:pt x="4091" y="1379"/>
                    <a:pt x="4869" y="935"/>
                    <a:pt x="5279" y="178"/>
                  </a:cubicBezTo>
                  <a:cubicBezTo>
                    <a:pt x="5330" y="89"/>
                    <a:pt x="5246" y="1"/>
                    <a:pt x="516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2083261" y="1520770"/>
              <a:ext cx="65830" cy="33072"/>
            </a:xfrm>
            <a:custGeom>
              <a:avLst/>
              <a:gdLst/>
              <a:ahLst/>
              <a:cxnLst/>
              <a:rect l="l" t="t" r="r" b="b"/>
              <a:pathLst>
                <a:path w="844" h="424" extrusionOk="0">
                  <a:moveTo>
                    <a:pt x="759" y="0"/>
                  </a:moveTo>
                  <a:cubicBezTo>
                    <a:pt x="749" y="0"/>
                    <a:pt x="738" y="3"/>
                    <a:pt x="728" y="10"/>
                  </a:cubicBezTo>
                  <a:cubicBezTo>
                    <a:pt x="549" y="189"/>
                    <a:pt x="317" y="278"/>
                    <a:pt x="66" y="314"/>
                  </a:cubicBezTo>
                  <a:cubicBezTo>
                    <a:pt x="0" y="331"/>
                    <a:pt x="26" y="424"/>
                    <a:pt x="86" y="424"/>
                  </a:cubicBezTo>
                  <a:cubicBezTo>
                    <a:pt x="91" y="424"/>
                    <a:pt x="97" y="423"/>
                    <a:pt x="102" y="422"/>
                  </a:cubicBezTo>
                  <a:cubicBezTo>
                    <a:pt x="371" y="386"/>
                    <a:pt x="603" y="278"/>
                    <a:pt x="800" y="100"/>
                  </a:cubicBezTo>
                  <a:cubicBezTo>
                    <a:pt x="844" y="56"/>
                    <a:pt x="805" y="0"/>
                    <a:pt x="75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1543201" y="1934393"/>
              <a:ext cx="57406" cy="360438"/>
            </a:xfrm>
            <a:custGeom>
              <a:avLst/>
              <a:gdLst/>
              <a:ahLst/>
              <a:cxnLst/>
              <a:rect l="l" t="t" r="r" b="b"/>
              <a:pathLst>
                <a:path w="736" h="4621" extrusionOk="0">
                  <a:moveTo>
                    <a:pt x="71" y="1"/>
                  </a:moveTo>
                  <a:cubicBezTo>
                    <a:pt x="37" y="1"/>
                    <a:pt x="0" y="31"/>
                    <a:pt x="11" y="76"/>
                  </a:cubicBezTo>
                  <a:cubicBezTo>
                    <a:pt x="244" y="1561"/>
                    <a:pt x="441" y="3064"/>
                    <a:pt x="620" y="4567"/>
                  </a:cubicBezTo>
                  <a:cubicBezTo>
                    <a:pt x="620" y="4603"/>
                    <a:pt x="651" y="4621"/>
                    <a:pt x="680" y="4621"/>
                  </a:cubicBezTo>
                  <a:cubicBezTo>
                    <a:pt x="709" y="4621"/>
                    <a:pt x="736" y="4603"/>
                    <a:pt x="727" y="4567"/>
                  </a:cubicBezTo>
                  <a:cubicBezTo>
                    <a:pt x="548" y="3046"/>
                    <a:pt x="351" y="1543"/>
                    <a:pt x="119" y="40"/>
                  </a:cubicBezTo>
                  <a:cubicBezTo>
                    <a:pt x="112" y="12"/>
                    <a:pt x="92" y="1"/>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2229351" y="1987665"/>
              <a:ext cx="22463" cy="62946"/>
            </a:xfrm>
            <a:custGeom>
              <a:avLst/>
              <a:gdLst/>
              <a:ahLst/>
              <a:cxnLst/>
              <a:rect l="l" t="t" r="r" b="b"/>
              <a:pathLst>
                <a:path w="288" h="807" extrusionOk="0">
                  <a:moveTo>
                    <a:pt x="233" y="1"/>
                  </a:moveTo>
                  <a:cubicBezTo>
                    <a:pt x="198" y="1"/>
                    <a:pt x="180" y="19"/>
                    <a:pt x="162" y="37"/>
                  </a:cubicBezTo>
                  <a:lnTo>
                    <a:pt x="162" y="55"/>
                  </a:lnTo>
                  <a:cubicBezTo>
                    <a:pt x="72" y="269"/>
                    <a:pt x="19" y="502"/>
                    <a:pt x="1" y="753"/>
                  </a:cubicBezTo>
                  <a:cubicBezTo>
                    <a:pt x="1" y="770"/>
                    <a:pt x="19" y="806"/>
                    <a:pt x="54" y="806"/>
                  </a:cubicBezTo>
                  <a:cubicBezTo>
                    <a:pt x="72" y="806"/>
                    <a:pt x="108" y="770"/>
                    <a:pt x="108" y="753"/>
                  </a:cubicBezTo>
                  <a:cubicBezTo>
                    <a:pt x="126" y="520"/>
                    <a:pt x="180" y="287"/>
                    <a:pt x="269" y="73"/>
                  </a:cubicBezTo>
                  <a:cubicBezTo>
                    <a:pt x="287" y="37"/>
                    <a:pt x="269" y="19"/>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2174051" y="2104662"/>
              <a:ext cx="54832" cy="253266"/>
            </a:xfrm>
            <a:custGeom>
              <a:avLst/>
              <a:gdLst/>
              <a:ahLst/>
              <a:cxnLst/>
              <a:rect l="l" t="t" r="r" b="b"/>
              <a:pathLst>
                <a:path w="703" h="3247" extrusionOk="0">
                  <a:moveTo>
                    <a:pt x="632" y="1"/>
                  </a:moveTo>
                  <a:cubicBezTo>
                    <a:pt x="611" y="1"/>
                    <a:pt x="591" y="13"/>
                    <a:pt x="584" y="40"/>
                  </a:cubicBezTo>
                  <a:cubicBezTo>
                    <a:pt x="370" y="1078"/>
                    <a:pt x="173" y="2134"/>
                    <a:pt x="12" y="3172"/>
                  </a:cubicBezTo>
                  <a:cubicBezTo>
                    <a:pt x="1" y="3216"/>
                    <a:pt x="38" y="3246"/>
                    <a:pt x="71" y="3246"/>
                  </a:cubicBezTo>
                  <a:cubicBezTo>
                    <a:pt x="92" y="3246"/>
                    <a:pt x="112" y="3235"/>
                    <a:pt x="119" y="3207"/>
                  </a:cubicBezTo>
                  <a:cubicBezTo>
                    <a:pt x="280" y="2169"/>
                    <a:pt x="459" y="1114"/>
                    <a:pt x="692" y="76"/>
                  </a:cubicBezTo>
                  <a:cubicBezTo>
                    <a:pt x="703" y="32"/>
                    <a:pt x="666"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1722675" y="1915829"/>
              <a:ext cx="32213" cy="33540"/>
            </a:xfrm>
            <a:custGeom>
              <a:avLst/>
              <a:gdLst/>
              <a:ahLst/>
              <a:cxnLst/>
              <a:rect l="l" t="t" r="r" b="b"/>
              <a:pathLst>
                <a:path w="413" h="430" extrusionOk="0">
                  <a:moveTo>
                    <a:pt x="81" y="0"/>
                  </a:moveTo>
                  <a:cubicBezTo>
                    <a:pt x="59" y="0"/>
                    <a:pt x="37" y="9"/>
                    <a:pt x="19" y="27"/>
                  </a:cubicBezTo>
                  <a:cubicBezTo>
                    <a:pt x="1" y="63"/>
                    <a:pt x="1" y="117"/>
                    <a:pt x="19" y="153"/>
                  </a:cubicBezTo>
                  <a:lnTo>
                    <a:pt x="269" y="403"/>
                  </a:lnTo>
                  <a:cubicBezTo>
                    <a:pt x="287" y="421"/>
                    <a:pt x="309" y="430"/>
                    <a:pt x="332" y="430"/>
                  </a:cubicBezTo>
                  <a:cubicBezTo>
                    <a:pt x="354" y="430"/>
                    <a:pt x="377" y="421"/>
                    <a:pt x="394" y="403"/>
                  </a:cubicBezTo>
                  <a:cubicBezTo>
                    <a:pt x="412" y="385"/>
                    <a:pt x="412" y="331"/>
                    <a:pt x="394" y="296"/>
                  </a:cubicBezTo>
                  <a:lnTo>
                    <a:pt x="144" y="27"/>
                  </a:lnTo>
                  <a:cubicBezTo>
                    <a:pt x="126" y="9"/>
                    <a:pt x="104" y="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1761440" y="1926203"/>
              <a:ext cx="333751" cy="74880"/>
            </a:xfrm>
            <a:custGeom>
              <a:avLst/>
              <a:gdLst/>
              <a:ahLst/>
              <a:cxnLst/>
              <a:rect l="l" t="t" r="r" b="b"/>
              <a:pathLst>
                <a:path w="4279" h="960" extrusionOk="0">
                  <a:moveTo>
                    <a:pt x="4159" y="0"/>
                  </a:moveTo>
                  <a:cubicBezTo>
                    <a:pt x="4133" y="0"/>
                    <a:pt x="4106" y="11"/>
                    <a:pt x="4085" y="37"/>
                  </a:cubicBezTo>
                  <a:cubicBezTo>
                    <a:pt x="3727" y="628"/>
                    <a:pt x="2975" y="771"/>
                    <a:pt x="2331" y="789"/>
                  </a:cubicBezTo>
                  <a:cubicBezTo>
                    <a:pt x="2294" y="790"/>
                    <a:pt x="2256" y="790"/>
                    <a:pt x="2219" y="790"/>
                  </a:cubicBezTo>
                  <a:cubicBezTo>
                    <a:pt x="1506" y="790"/>
                    <a:pt x="812" y="629"/>
                    <a:pt x="166" y="306"/>
                  </a:cubicBezTo>
                  <a:cubicBezTo>
                    <a:pt x="152" y="298"/>
                    <a:pt x="138" y="294"/>
                    <a:pt x="125" y="294"/>
                  </a:cubicBezTo>
                  <a:cubicBezTo>
                    <a:pt x="53" y="294"/>
                    <a:pt x="1" y="404"/>
                    <a:pt x="76" y="449"/>
                  </a:cubicBezTo>
                  <a:cubicBezTo>
                    <a:pt x="725" y="781"/>
                    <a:pt x="1429" y="959"/>
                    <a:pt x="2152" y="959"/>
                  </a:cubicBezTo>
                  <a:cubicBezTo>
                    <a:pt x="2247" y="959"/>
                    <a:pt x="2343" y="956"/>
                    <a:pt x="2439" y="950"/>
                  </a:cubicBezTo>
                  <a:cubicBezTo>
                    <a:pt x="3119" y="914"/>
                    <a:pt x="3870" y="735"/>
                    <a:pt x="4228" y="127"/>
                  </a:cubicBezTo>
                  <a:cubicBezTo>
                    <a:pt x="4279" y="64"/>
                    <a:pt x="4222" y="0"/>
                    <a:pt x="4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2530893" y="1938293"/>
              <a:ext cx="62866" cy="42276"/>
            </a:xfrm>
            <a:custGeom>
              <a:avLst/>
              <a:gdLst/>
              <a:ahLst/>
              <a:cxnLst/>
              <a:rect l="l" t="t" r="r" b="b"/>
              <a:pathLst>
                <a:path w="806" h="542" extrusionOk="0">
                  <a:moveTo>
                    <a:pt x="264" y="1"/>
                  </a:moveTo>
                  <a:cubicBezTo>
                    <a:pt x="242" y="1"/>
                    <a:pt x="219" y="3"/>
                    <a:pt x="197" y="8"/>
                  </a:cubicBezTo>
                  <a:cubicBezTo>
                    <a:pt x="90" y="43"/>
                    <a:pt x="54" y="169"/>
                    <a:pt x="36" y="276"/>
                  </a:cubicBezTo>
                  <a:cubicBezTo>
                    <a:pt x="0" y="330"/>
                    <a:pt x="18" y="401"/>
                    <a:pt x="54" y="455"/>
                  </a:cubicBezTo>
                  <a:cubicBezTo>
                    <a:pt x="72" y="473"/>
                    <a:pt x="90" y="491"/>
                    <a:pt x="125" y="491"/>
                  </a:cubicBezTo>
                  <a:cubicBezTo>
                    <a:pt x="202" y="526"/>
                    <a:pt x="284" y="542"/>
                    <a:pt x="366" y="542"/>
                  </a:cubicBezTo>
                  <a:cubicBezTo>
                    <a:pt x="495" y="542"/>
                    <a:pt x="625" y="503"/>
                    <a:pt x="734" y="437"/>
                  </a:cubicBezTo>
                  <a:lnTo>
                    <a:pt x="805" y="79"/>
                  </a:lnTo>
                  <a:cubicBezTo>
                    <a:pt x="698" y="79"/>
                    <a:pt x="573" y="79"/>
                    <a:pt x="465" y="61"/>
                  </a:cubicBezTo>
                  <a:cubicBezTo>
                    <a:pt x="398" y="21"/>
                    <a:pt x="331" y="1"/>
                    <a:pt x="26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2777913" y="1918793"/>
              <a:ext cx="110366" cy="84318"/>
            </a:xfrm>
            <a:custGeom>
              <a:avLst/>
              <a:gdLst/>
              <a:ahLst/>
              <a:cxnLst/>
              <a:rect l="l" t="t" r="r" b="b"/>
              <a:pathLst>
                <a:path w="1415" h="1081" extrusionOk="0">
                  <a:moveTo>
                    <a:pt x="573" y="0"/>
                  </a:moveTo>
                  <a:cubicBezTo>
                    <a:pt x="537" y="0"/>
                    <a:pt x="502" y="3"/>
                    <a:pt x="466" y="7"/>
                  </a:cubicBezTo>
                  <a:cubicBezTo>
                    <a:pt x="412" y="7"/>
                    <a:pt x="358" y="25"/>
                    <a:pt x="323" y="61"/>
                  </a:cubicBezTo>
                  <a:cubicBezTo>
                    <a:pt x="215" y="132"/>
                    <a:pt x="251" y="293"/>
                    <a:pt x="197" y="401"/>
                  </a:cubicBezTo>
                  <a:cubicBezTo>
                    <a:pt x="162" y="472"/>
                    <a:pt x="90" y="508"/>
                    <a:pt x="54" y="580"/>
                  </a:cubicBezTo>
                  <a:cubicBezTo>
                    <a:pt x="1" y="669"/>
                    <a:pt x="18" y="777"/>
                    <a:pt x="90" y="848"/>
                  </a:cubicBezTo>
                  <a:cubicBezTo>
                    <a:pt x="129" y="877"/>
                    <a:pt x="178" y="901"/>
                    <a:pt x="230" y="914"/>
                  </a:cubicBezTo>
                  <a:lnTo>
                    <a:pt x="230" y="914"/>
                  </a:lnTo>
                  <a:cubicBezTo>
                    <a:pt x="352" y="1013"/>
                    <a:pt x="490" y="1064"/>
                    <a:pt x="645" y="1081"/>
                  </a:cubicBezTo>
                  <a:cubicBezTo>
                    <a:pt x="806" y="1081"/>
                    <a:pt x="949" y="1045"/>
                    <a:pt x="1092" y="991"/>
                  </a:cubicBezTo>
                  <a:cubicBezTo>
                    <a:pt x="1235" y="938"/>
                    <a:pt x="1343" y="848"/>
                    <a:pt x="1396" y="723"/>
                  </a:cubicBezTo>
                  <a:cubicBezTo>
                    <a:pt x="1414" y="633"/>
                    <a:pt x="1414" y="544"/>
                    <a:pt x="1396" y="455"/>
                  </a:cubicBezTo>
                  <a:cubicBezTo>
                    <a:pt x="1396" y="419"/>
                    <a:pt x="1378" y="383"/>
                    <a:pt x="1361" y="365"/>
                  </a:cubicBezTo>
                  <a:cubicBezTo>
                    <a:pt x="1325" y="293"/>
                    <a:pt x="1235" y="329"/>
                    <a:pt x="1128" y="293"/>
                  </a:cubicBezTo>
                  <a:cubicBezTo>
                    <a:pt x="1021" y="258"/>
                    <a:pt x="967" y="132"/>
                    <a:pt x="859" y="61"/>
                  </a:cubicBezTo>
                  <a:cubicBezTo>
                    <a:pt x="779" y="21"/>
                    <a:pt x="678" y="0"/>
                    <a:pt x="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2814183" y="1852339"/>
              <a:ext cx="61540" cy="31824"/>
            </a:xfrm>
            <a:custGeom>
              <a:avLst/>
              <a:gdLst/>
              <a:ahLst/>
              <a:cxnLst/>
              <a:rect l="l" t="t" r="r" b="b"/>
              <a:pathLst>
                <a:path w="789" h="408" extrusionOk="0">
                  <a:moveTo>
                    <a:pt x="323" y="0"/>
                  </a:moveTo>
                  <a:cubicBezTo>
                    <a:pt x="251" y="0"/>
                    <a:pt x="180" y="18"/>
                    <a:pt x="108" y="54"/>
                  </a:cubicBezTo>
                  <a:cubicBezTo>
                    <a:pt x="37" y="90"/>
                    <a:pt x="1" y="161"/>
                    <a:pt x="1" y="233"/>
                  </a:cubicBezTo>
                  <a:cubicBezTo>
                    <a:pt x="19" y="304"/>
                    <a:pt x="54" y="358"/>
                    <a:pt x="108" y="376"/>
                  </a:cubicBezTo>
                  <a:cubicBezTo>
                    <a:pt x="159" y="389"/>
                    <a:pt x="200" y="401"/>
                    <a:pt x="246" y="401"/>
                  </a:cubicBezTo>
                  <a:cubicBezTo>
                    <a:pt x="265" y="401"/>
                    <a:pt x="284" y="399"/>
                    <a:pt x="305" y="394"/>
                  </a:cubicBezTo>
                  <a:cubicBezTo>
                    <a:pt x="341" y="403"/>
                    <a:pt x="381" y="407"/>
                    <a:pt x="424" y="407"/>
                  </a:cubicBezTo>
                  <a:cubicBezTo>
                    <a:pt x="466" y="407"/>
                    <a:pt x="511" y="403"/>
                    <a:pt x="556" y="394"/>
                  </a:cubicBezTo>
                  <a:lnTo>
                    <a:pt x="468" y="372"/>
                  </a:lnTo>
                  <a:lnTo>
                    <a:pt x="468" y="372"/>
                  </a:lnTo>
                  <a:cubicBezTo>
                    <a:pt x="492" y="376"/>
                    <a:pt x="516" y="378"/>
                    <a:pt x="540" y="378"/>
                  </a:cubicBezTo>
                  <a:cubicBezTo>
                    <a:pt x="581" y="378"/>
                    <a:pt x="622" y="372"/>
                    <a:pt x="663" y="358"/>
                  </a:cubicBezTo>
                  <a:cubicBezTo>
                    <a:pt x="699" y="358"/>
                    <a:pt x="734" y="322"/>
                    <a:pt x="752" y="304"/>
                  </a:cubicBezTo>
                  <a:cubicBezTo>
                    <a:pt x="788" y="251"/>
                    <a:pt x="788" y="179"/>
                    <a:pt x="752" y="143"/>
                  </a:cubicBezTo>
                  <a:cubicBezTo>
                    <a:pt x="717" y="90"/>
                    <a:pt x="663" y="54"/>
                    <a:pt x="609" y="36"/>
                  </a:cubicBezTo>
                  <a:cubicBezTo>
                    <a:pt x="520" y="18"/>
                    <a:pt x="430"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2664894" y="1949680"/>
              <a:ext cx="96327" cy="58188"/>
            </a:xfrm>
            <a:custGeom>
              <a:avLst/>
              <a:gdLst/>
              <a:ahLst/>
              <a:cxnLst/>
              <a:rect l="l" t="t" r="r" b="b"/>
              <a:pathLst>
                <a:path w="1235" h="746" extrusionOk="0">
                  <a:moveTo>
                    <a:pt x="662" y="0"/>
                  </a:moveTo>
                  <a:cubicBezTo>
                    <a:pt x="573" y="0"/>
                    <a:pt x="483" y="14"/>
                    <a:pt x="394" y="41"/>
                  </a:cubicBezTo>
                  <a:lnTo>
                    <a:pt x="251" y="59"/>
                  </a:lnTo>
                  <a:cubicBezTo>
                    <a:pt x="197" y="59"/>
                    <a:pt x="143" y="76"/>
                    <a:pt x="89" y="112"/>
                  </a:cubicBezTo>
                  <a:cubicBezTo>
                    <a:pt x="54" y="130"/>
                    <a:pt x="18" y="184"/>
                    <a:pt x="0" y="237"/>
                  </a:cubicBezTo>
                  <a:cubicBezTo>
                    <a:pt x="0" y="273"/>
                    <a:pt x="18" y="309"/>
                    <a:pt x="36" y="345"/>
                  </a:cubicBezTo>
                  <a:cubicBezTo>
                    <a:pt x="107" y="470"/>
                    <a:pt x="233" y="577"/>
                    <a:pt x="376" y="631"/>
                  </a:cubicBezTo>
                  <a:lnTo>
                    <a:pt x="304" y="560"/>
                  </a:lnTo>
                  <a:lnTo>
                    <a:pt x="304" y="560"/>
                  </a:lnTo>
                  <a:cubicBezTo>
                    <a:pt x="376" y="577"/>
                    <a:pt x="429" y="649"/>
                    <a:pt x="501" y="685"/>
                  </a:cubicBezTo>
                  <a:cubicBezTo>
                    <a:pt x="568" y="725"/>
                    <a:pt x="635" y="745"/>
                    <a:pt x="702" y="745"/>
                  </a:cubicBezTo>
                  <a:cubicBezTo>
                    <a:pt x="725" y="745"/>
                    <a:pt x="747" y="743"/>
                    <a:pt x="769" y="739"/>
                  </a:cubicBezTo>
                  <a:cubicBezTo>
                    <a:pt x="877" y="739"/>
                    <a:pt x="966" y="703"/>
                    <a:pt x="1056" y="667"/>
                  </a:cubicBezTo>
                  <a:cubicBezTo>
                    <a:pt x="1127" y="613"/>
                    <a:pt x="1199" y="524"/>
                    <a:pt x="1217" y="434"/>
                  </a:cubicBezTo>
                  <a:cubicBezTo>
                    <a:pt x="1235" y="255"/>
                    <a:pt x="1110" y="76"/>
                    <a:pt x="931" y="41"/>
                  </a:cubicBezTo>
                  <a:cubicBezTo>
                    <a:pt x="841" y="14"/>
                    <a:pt x="752"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1634771" y="924085"/>
              <a:ext cx="81039" cy="83850"/>
            </a:xfrm>
            <a:custGeom>
              <a:avLst/>
              <a:gdLst/>
              <a:ahLst/>
              <a:cxnLst/>
              <a:rect l="l" t="t" r="r" b="b"/>
              <a:pathLst>
                <a:path w="1039" h="1075" extrusionOk="0">
                  <a:moveTo>
                    <a:pt x="18" y="1"/>
                  </a:moveTo>
                  <a:cubicBezTo>
                    <a:pt x="36" y="19"/>
                    <a:pt x="54" y="37"/>
                    <a:pt x="54" y="55"/>
                  </a:cubicBezTo>
                  <a:cubicBezTo>
                    <a:pt x="126" y="162"/>
                    <a:pt x="179" y="287"/>
                    <a:pt x="215" y="413"/>
                  </a:cubicBezTo>
                  <a:cubicBezTo>
                    <a:pt x="233" y="591"/>
                    <a:pt x="108" y="753"/>
                    <a:pt x="36" y="914"/>
                  </a:cubicBezTo>
                  <a:cubicBezTo>
                    <a:pt x="18" y="967"/>
                    <a:pt x="0" y="1021"/>
                    <a:pt x="0" y="1075"/>
                  </a:cubicBezTo>
                  <a:cubicBezTo>
                    <a:pt x="448" y="860"/>
                    <a:pt x="824" y="484"/>
                    <a:pt x="1038" y="19"/>
                  </a:cubicBezTo>
                  <a:lnTo>
                    <a:pt x="1038" y="19"/>
                  </a:lnTo>
                  <a:cubicBezTo>
                    <a:pt x="891" y="68"/>
                    <a:pt x="739" y="91"/>
                    <a:pt x="589" y="91"/>
                  </a:cubicBezTo>
                  <a:cubicBezTo>
                    <a:pt x="412" y="91"/>
                    <a:pt x="237" y="59"/>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2553200" y="1936031"/>
              <a:ext cx="69886" cy="192738"/>
            </a:xfrm>
            <a:custGeom>
              <a:avLst/>
              <a:gdLst/>
              <a:ahLst/>
              <a:cxnLst/>
              <a:rect l="l" t="t" r="r" b="b"/>
              <a:pathLst>
                <a:path w="896" h="2471" extrusionOk="0">
                  <a:moveTo>
                    <a:pt x="645" y="1"/>
                  </a:moveTo>
                  <a:cubicBezTo>
                    <a:pt x="233" y="1"/>
                    <a:pt x="0" y="538"/>
                    <a:pt x="18" y="985"/>
                  </a:cubicBezTo>
                  <a:cubicBezTo>
                    <a:pt x="36" y="1432"/>
                    <a:pt x="108" y="1880"/>
                    <a:pt x="233" y="2309"/>
                  </a:cubicBezTo>
                  <a:lnTo>
                    <a:pt x="269" y="2470"/>
                  </a:lnTo>
                  <a:lnTo>
                    <a:pt x="484" y="2417"/>
                  </a:lnTo>
                  <a:lnTo>
                    <a:pt x="895" y="1468"/>
                  </a:lnTo>
                  <a:cubicBezTo>
                    <a:pt x="680" y="1003"/>
                    <a:pt x="591" y="502"/>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5"/>
            <p:cNvSpPr/>
            <p:nvPr/>
          </p:nvSpPr>
          <p:spPr>
            <a:xfrm>
              <a:off x="1321136" y="3124290"/>
              <a:ext cx="647769" cy="233844"/>
            </a:xfrm>
            <a:custGeom>
              <a:avLst/>
              <a:gdLst/>
              <a:ahLst/>
              <a:cxnLst/>
              <a:rect l="l" t="t" r="r" b="b"/>
              <a:pathLst>
                <a:path w="8305" h="2998" extrusionOk="0">
                  <a:moveTo>
                    <a:pt x="311" y="0"/>
                  </a:moveTo>
                  <a:cubicBezTo>
                    <a:pt x="263" y="0"/>
                    <a:pt x="212" y="32"/>
                    <a:pt x="198" y="76"/>
                  </a:cubicBezTo>
                  <a:cubicBezTo>
                    <a:pt x="126" y="327"/>
                    <a:pt x="90" y="595"/>
                    <a:pt x="108" y="864"/>
                  </a:cubicBezTo>
                  <a:cubicBezTo>
                    <a:pt x="90" y="1079"/>
                    <a:pt x="54" y="1275"/>
                    <a:pt x="19" y="1490"/>
                  </a:cubicBezTo>
                  <a:cubicBezTo>
                    <a:pt x="1" y="1544"/>
                    <a:pt x="37" y="1597"/>
                    <a:pt x="90" y="1615"/>
                  </a:cubicBezTo>
                  <a:lnTo>
                    <a:pt x="3902" y="2206"/>
                  </a:lnTo>
                  <a:cubicBezTo>
                    <a:pt x="5155" y="2385"/>
                    <a:pt x="6425" y="2528"/>
                    <a:pt x="7606" y="2993"/>
                  </a:cubicBezTo>
                  <a:cubicBezTo>
                    <a:pt x="7615" y="2996"/>
                    <a:pt x="7625" y="2998"/>
                    <a:pt x="7635" y="2998"/>
                  </a:cubicBezTo>
                  <a:cubicBezTo>
                    <a:pt x="7683" y="2998"/>
                    <a:pt x="7735" y="2963"/>
                    <a:pt x="7749" y="2904"/>
                  </a:cubicBezTo>
                  <a:cubicBezTo>
                    <a:pt x="7767" y="2743"/>
                    <a:pt x="7821" y="2600"/>
                    <a:pt x="7875" y="2439"/>
                  </a:cubicBezTo>
                  <a:cubicBezTo>
                    <a:pt x="7875" y="2421"/>
                    <a:pt x="7875" y="2421"/>
                    <a:pt x="7875" y="2403"/>
                  </a:cubicBezTo>
                  <a:cubicBezTo>
                    <a:pt x="8304" y="1597"/>
                    <a:pt x="5799" y="1132"/>
                    <a:pt x="5423" y="1043"/>
                  </a:cubicBezTo>
                  <a:cubicBezTo>
                    <a:pt x="3723" y="703"/>
                    <a:pt x="2023" y="434"/>
                    <a:pt x="341" y="5"/>
                  </a:cubicBezTo>
                  <a:cubicBezTo>
                    <a:pt x="331" y="2"/>
                    <a:pt x="321" y="0"/>
                    <a:pt x="31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5"/>
            <p:cNvSpPr/>
            <p:nvPr/>
          </p:nvSpPr>
          <p:spPr>
            <a:xfrm>
              <a:off x="1999487" y="3083497"/>
              <a:ext cx="603077" cy="276276"/>
            </a:xfrm>
            <a:custGeom>
              <a:avLst/>
              <a:gdLst/>
              <a:ahLst/>
              <a:cxnLst/>
              <a:rect l="l" t="t" r="r" b="b"/>
              <a:pathLst>
                <a:path w="7732" h="3542" extrusionOk="0">
                  <a:moveTo>
                    <a:pt x="7128" y="1"/>
                  </a:moveTo>
                  <a:cubicBezTo>
                    <a:pt x="7115" y="1"/>
                    <a:pt x="7101" y="3"/>
                    <a:pt x="7087" y="9"/>
                  </a:cubicBezTo>
                  <a:cubicBezTo>
                    <a:pt x="4743" y="760"/>
                    <a:pt x="2417" y="1548"/>
                    <a:pt x="90" y="2389"/>
                  </a:cubicBezTo>
                  <a:cubicBezTo>
                    <a:pt x="37" y="2407"/>
                    <a:pt x="1" y="2460"/>
                    <a:pt x="19" y="2532"/>
                  </a:cubicBezTo>
                  <a:lnTo>
                    <a:pt x="305" y="3463"/>
                  </a:lnTo>
                  <a:cubicBezTo>
                    <a:pt x="322" y="3514"/>
                    <a:pt x="368" y="3541"/>
                    <a:pt x="416" y="3541"/>
                  </a:cubicBezTo>
                  <a:cubicBezTo>
                    <a:pt x="467" y="3541"/>
                    <a:pt x="519" y="3510"/>
                    <a:pt x="538" y="3445"/>
                  </a:cubicBezTo>
                  <a:cubicBezTo>
                    <a:pt x="2918" y="2926"/>
                    <a:pt x="5280" y="2353"/>
                    <a:pt x="7624" y="1691"/>
                  </a:cubicBezTo>
                  <a:cubicBezTo>
                    <a:pt x="7660" y="1691"/>
                    <a:pt x="7696" y="1655"/>
                    <a:pt x="7696" y="1619"/>
                  </a:cubicBezTo>
                  <a:cubicBezTo>
                    <a:pt x="7732" y="1512"/>
                    <a:pt x="7696" y="1387"/>
                    <a:pt x="7642" y="1315"/>
                  </a:cubicBezTo>
                  <a:cubicBezTo>
                    <a:pt x="7499" y="1083"/>
                    <a:pt x="7392" y="1190"/>
                    <a:pt x="7427" y="868"/>
                  </a:cubicBezTo>
                  <a:cubicBezTo>
                    <a:pt x="7445" y="581"/>
                    <a:pt x="7392" y="474"/>
                    <a:pt x="7141" y="385"/>
                  </a:cubicBezTo>
                  <a:lnTo>
                    <a:pt x="7230" y="134"/>
                  </a:lnTo>
                  <a:cubicBezTo>
                    <a:pt x="7246" y="74"/>
                    <a:pt x="7197" y="1"/>
                    <a:pt x="712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Hình chữ nhật 131">
            <a:extLst>
              <a:ext uri="{FF2B5EF4-FFF2-40B4-BE49-F238E27FC236}">
                <a16:creationId xmlns:a16="http://schemas.microsoft.com/office/drawing/2014/main" id="{AC7A25B1-EAB2-4324-8D27-396E76D32DB3}"/>
              </a:ext>
            </a:extLst>
          </p:cNvPr>
          <p:cNvSpPr/>
          <p:nvPr/>
        </p:nvSpPr>
        <p:spPr>
          <a:xfrm>
            <a:off x="4552313" y="2203686"/>
            <a:ext cx="4591687" cy="923330"/>
          </a:xfrm>
          <a:prstGeom prst="rect">
            <a:avLst/>
          </a:prstGeom>
          <a:noFill/>
        </p:spPr>
        <p:txBody>
          <a:bodyPr wrap="square" lIns="91440" tIns="45720" rIns="91440" bIns="45720">
            <a:spAutoFit/>
          </a:bodyPr>
          <a:lstStyle/>
          <a:p>
            <a:pPr algn="ctr"/>
            <a:r>
              <a:rPr lang="en-US" sz="5400" b="1" dirty="0">
                <a:ln w="0"/>
                <a:solidFill>
                  <a:schemeClr val="accent3">
                    <a:lumMod val="75000"/>
                  </a:schemeClr>
                </a:solidFill>
                <a:latin typeface="Cambria" panose="02040503050406030204" pitchFamily="18" charset="0"/>
                <a:ea typeface="Cambria" panose="02040503050406030204" pitchFamily="18" charset="0"/>
              </a:rPr>
              <a:t>LUYỆN TẬP</a:t>
            </a:r>
            <a:endParaRPr lang="vi-VN" sz="5400" b="1" cap="none" spc="0" dirty="0">
              <a:ln w="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8251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70"/>
                                        </p:tgtEl>
                                        <p:attrNameLst>
                                          <p:attrName>style.visibility</p:attrName>
                                        </p:attrNameLst>
                                      </p:cBhvr>
                                      <p:to>
                                        <p:strVal val="visible"/>
                                      </p:to>
                                    </p:set>
                                    <p:anim calcmode="lin" valueType="num">
                                      <p:cBhvr>
                                        <p:cTn id="7" dur="500" fill="hold"/>
                                        <p:tgtEl>
                                          <p:spTgt spid="1270"/>
                                        </p:tgtEl>
                                        <p:attrNameLst>
                                          <p:attrName>ppt_w</p:attrName>
                                        </p:attrNameLst>
                                      </p:cBhvr>
                                      <p:tavLst>
                                        <p:tav tm="0">
                                          <p:val>
                                            <p:fltVal val="0"/>
                                          </p:val>
                                        </p:tav>
                                        <p:tav tm="100000">
                                          <p:val>
                                            <p:strVal val="#ppt_w"/>
                                          </p:val>
                                        </p:tav>
                                      </p:tavLst>
                                    </p:anim>
                                    <p:anim calcmode="lin" valueType="num">
                                      <p:cBhvr>
                                        <p:cTn id="8" dur="500" fill="hold"/>
                                        <p:tgtEl>
                                          <p:spTgt spid="1270"/>
                                        </p:tgtEl>
                                        <p:attrNameLst>
                                          <p:attrName>ppt_h</p:attrName>
                                        </p:attrNameLst>
                                      </p:cBhvr>
                                      <p:tavLst>
                                        <p:tav tm="0">
                                          <p:val>
                                            <p:fltVal val="0"/>
                                          </p:val>
                                        </p:tav>
                                        <p:tav tm="100000">
                                          <p:val>
                                            <p:strVal val="#ppt_h"/>
                                          </p:val>
                                        </p:tav>
                                      </p:tavLst>
                                    </p:anim>
                                    <p:animEffect transition="in" filter="fade">
                                      <p:cBhvr>
                                        <p:cTn id="9" dur="500"/>
                                        <p:tgtEl>
                                          <p:spTgt spid="12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71"/>
                                        </p:tgtEl>
                                        <p:attrNameLst>
                                          <p:attrName>style.visibility</p:attrName>
                                        </p:attrNameLst>
                                      </p:cBhvr>
                                      <p:to>
                                        <p:strVal val="visible"/>
                                      </p:to>
                                    </p:set>
                                    <p:anim calcmode="lin" valueType="num">
                                      <p:cBhvr>
                                        <p:cTn id="12" dur="500" fill="hold"/>
                                        <p:tgtEl>
                                          <p:spTgt spid="1271"/>
                                        </p:tgtEl>
                                        <p:attrNameLst>
                                          <p:attrName>ppt_w</p:attrName>
                                        </p:attrNameLst>
                                      </p:cBhvr>
                                      <p:tavLst>
                                        <p:tav tm="0">
                                          <p:val>
                                            <p:fltVal val="0"/>
                                          </p:val>
                                        </p:tav>
                                        <p:tav tm="100000">
                                          <p:val>
                                            <p:strVal val="#ppt_w"/>
                                          </p:val>
                                        </p:tav>
                                      </p:tavLst>
                                    </p:anim>
                                    <p:anim calcmode="lin" valueType="num">
                                      <p:cBhvr>
                                        <p:cTn id="13" dur="500" fill="hold"/>
                                        <p:tgtEl>
                                          <p:spTgt spid="1271"/>
                                        </p:tgtEl>
                                        <p:attrNameLst>
                                          <p:attrName>ppt_h</p:attrName>
                                        </p:attrNameLst>
                                      </p:cBhvr>
                                      <p:tavLst>
                                        <p:tav tm="0">
                                          <p:val>
                                            <p:fltVal val="0"/>
                                          </p:val>
                                        </p:tav>
                                        <p:tav tm="100000">
                                          <p:val>
                                            <p:strVal val="#ppt_h"/>
                                          </p:val>
                                        </p:tav>
                                      </p:tavLst>
                                    </p:anim>
                                    <p:animEffect transition="in" filter="fade">
                                      <p:cBhvr>
                                        <p:cTn id="14" dur="500"/>
                                        <p:tgtEl>
                                          <p:spTgt spid="1271"/>
                                        </p:tgtEl>
                                      </p:cBhvr>
                                    </p:animEffect>
                                  </p:childTnLst>
                                </p:cTn>
                              </p:par>
                              <p:par>
                                <p:cTn id="15" presetID="53" presetClass="entr" presetSubtype="16" fill="hold" nodeType="withEffect">
                                  <p:stCondLst>
                                    <p:cond delay="0"/>
                                  </p:stCondLst>
                                  <p:childTnLst>
                                    <p:set>
                                      <p:cBhvr>
                                        <p:cTn id="16" dur="1" fill="hold">
                                          <p:stCondLst>
                                            <p:cond delay="0"/>
                                          </p:stCondLst>
                                        </p:cTn>
                                        <p:tgtEl>
                                          <p:spTgt spid="1274"/>
                                        </p:tgtEl>
                                        <p:attrNameLst>
                                          <p:attrName>style.visibility</p:attrName>
                                        </p:attrNameLst>
                                      </p:cBhvr>
                                      <p:to>
                                        <p:strVal val="visible"/>
                                      </p:to>
                                    </p:set>
                                    <p:anim calcmode="lin" valueType="num">
                                      <p:cBhvr>
                                        <p:cTn id="17" dur="500" fill="hold"/>
                                        <p:tgtEl>
                                          <p:spTgt spid="1274"/>
                                        </p:tgtEl>
                                        <p:attrNameLst>
                                          <p:attrName>ppt_w</p:attrName>
                                        </p:attrNameLst>
                                      </p:cBhvr>
                                      <p:tavLst>
                                        <p:tav tm="0">
                                          <p:val>
                                            <p:fltVal val="0"/>
                                          </p:val>
                                        </p:tav>
                                        <p:tav tm="100000">
                                          <p:val>
                                            <p:strVal val="#ppt_w"/>
                                          </p:val>
                                        </p:tav>
                                      </p:tavLst>
                                    </p:anim>
                                    <p:anim calcmode="lin" valueType="num">
                                      <p:cBhvr>
                                        <p:cTn id="18" dur="500" fill="hold"/>
                                        <p:tgtEl>
                                          <p:spTgt spid="1274"/>
                                        </p:tgtEl>
                                        <p:attrNameLst>
                                          <p:attrName>ppt_h</p:attrName>
                                        </p:attrNameLst>
                                      </p:cBhvr>
                                      <p:tavLst>
                                        <p:tav tm="0">
                                          <p:val>
                                            <p:fltVal val="0"/>
                                          </p:val>
                                        </p:tav>
                                        <p:tav tm="100000">
                                          <p:val>
                                            <p:strVal val="#ppt_h"/>
                                          </p:val>
                                        </p:tav>
                                      </p:tavLst>
                                    </p:anim>
                                    <p:animEffect transition="in" filter="fade">
                                      <p:cBhvr>
                                        <p:cTn id="19" dur="500"/>
                                        <p:tgtEl>
                                          <p:spTgt spid="12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 calcmode="lin" valueType="num">
                                      <p:cBhvr>
                                        <p:cTn id="22" dur="500" fill="hold"/>
                                        <p:tgtEl>
                                          <p:spTgt spid="132"/>
                                        </p:tgtEl>
                                        <p:attrNameLst>
                                          <p:attrName>ppt_w</p:attrName>
                                        </p:attrNameLst>
                                      </p:cBhvr>
                                      <p:tavLst>
                                        <p:tav tm="0">
                                          <p:val>
                                            <p:fltVal val="0"/>
                                          </p:val>
                                        </p:tav>
                                        <p:tav tm="100000">
                                          <p:val>
                                            <p:strVal val="#ppt_w"/>
                                          </p:val>
                                        </p:tav>
                                      </p:tavLst>
                                    </p:anim>
                                    <p:anim calcmode="lin" valueType="num">
                                      <p:cBhvr>
                                        <p:cTn id="23" dur="500" fill="hold"/>
                                        <p:tgtEl>
                                          <p:spTgt spid="132"/>
                                        </p:tgtEl>
                                        <p:attrNameLst>
                                          <p:attrName>ppt_h</p:attrName>
                                        </p:attrNameLst>
                                      </p:cBhvr>
                                      <p:tavLst>
                                        <p:tav tm="0">
                                          <p:val>
                                            <p:fltVal val="0"/>
                                          </p:val>
                                        </p:tav>
                                        <p:tav tm="100000">
                                          <p:val>
                                            <p:strVal val="#ppt_h"/>
                                          </p:val>
                                        </p:tav>
                                      </p:tavLst>
                                    </p:anim>
                                    <p:animEffect transition="in" filter="fade">
                                      <p:cBhvr>
                                        <p:cTn id="2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animBg="1"/>
      <p:bldP spid="1271" grpId="0"/>
      <p:bldP spid="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pSp>
        <p:nvGrpSpPr>
          <p:cNvPr id="7" name="Nhóm 6">
            <a:extLst>
              <a:ext uri="{FF2B5EF4-FFF2-40B4-BE49-F238E27FC236}">
                <a16:creationId xmlns:a16="http://schemas.microsoft.com/office/drawing/2014/main" id="{CEC238B4-7E87-4E98-A5B7-F65C436F1631}"/>
              </a:ext>
            </a:extLst>
          </p:cNvPr>
          <p:cNvGrpSpPr/>
          <p:nvPr/>
        </p:nvGrpSpPr>
        <p:grpSpPr>
          <a:xfrm>
            <a:off x="1145823" y="335791"/>
            <a:ext cx="3971992" cy="923330"/>
            <a:chOff x="797150" y="1332466"/>
            <a:chExt cx="3971992" cy="923330"/>
          </a:xfrm>
        </p:grpSpPr>
        <p:sp>
          <p:nvSpPr>
            <p:cNvPr id="836" name="Google Shape;836;p42"/>
            <p:cNvSpPr/>
            <p:nvPr/>
          </p:nvSpPr>
          <p:spPr>
            <a:xfrm>
              <a:off x="797150" y="1492525"/>
              <a:ext cx="3971992" cy="709326"/>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Hình chữ nhật 134">
              <a:extLst>
                <a:ext uri="{FF2B5EF4-FFF2-40B4-BE49-F238E27FC236}">
                  <a16:creationId xmlns:a16="http://schemas.microsoft.com/office/drawing/2014/main" id="{F813AE7D-1647-41CF-A554-5C88BB3955E1}"/>
                </a:ext>
              </a:extLst>
            </p:cNvPr>
            <p:cNvSpPr/>
            <p:nvPr/>
          </p:nvSpPr>
          <p:spPr>
            <a:xfrm>
              <a:off x="1102156" y="1332466"/>
              <a:ext cx="3248120" cy="923330"/>
            </a:xfrm>
            <a:prstGeom prst="rect">
              <a:avLst/>
            </a:prstGeom>
            <a:noFill/>
          </p:spPr>
          <p:txBody>
            <a:bodyPr wrap="square" lIns="91440" tIns="45720" rIns="91440" bIns="45720">
              <a:spAutoFit/>
            </a:bodyPr>
            <a:lstStyle/>
            <a:p>
              <a:pPr algn="ctr"/>
              <a:r>
                <a:rPr lang="en-US" sz="5400" b="1" dirty="0">
                  <a:ln w="0"/>
                  <a:solidFill>
                    <a:schemeClr val="tx1"/>
                  </a:solidFill>
                  <a:latin typeface="Cambria" panose="02040503050406030204" pitchFamily="18" charset="0"/>
                  <a:ea typeface="Cambria" panose="02040503050406030204" pitchFamily="18" charset="0"/>
                </a:rPr>
                <a:t>Nhiệm vụ</a:t>
              </a:r>
              <a:endParaRPr lang="vi-VN" sz="5400" b="1" cap="none" spc="0" dirty="0">
                <a:ln w="0"/>
                <a:solidFill>
                  <a:schemeClr val="tx1"/>
                </a:solidFill>
                <a:latin typeface="Cambria" panose="02040503050406030204" pitchFamily="18" charset="0"/>
                <a:ea typeface="Cambria" panose="02040503050406030204" pitchFamily="18" charset="0"/>
              </a:endParaRPr>
            </a:p>
          </p:txBody>
        </p:sp>
      </p:grpSp>
      <p:sp>
        <p:nvSpPr>
          <p:cNvPr id="134" name="Hộp Văn bản 133">
            <a:extLst>
              <a:ext uri="{FF2B5EF4-FFF2-40B4-BE49-F238E27FC236}">
                <a16:creationId xmlns:a16="http://schemas.microsoft.com/office/drawing/2014/main" id="{674DCA95-098E-4BD0-91F9-17F89B74B67F}"/>
              </a:ext>
            </a:extLst>
          </p:cNvPr>
          <p:cNvSpPr txBox="1"/>
          <p:nvPr/>
        </p:nvSpPr>
        <p:spPr>
          <a:xfrm>
            <a:off x="431968" y="1473125"/>
            <a:ext cx="4867540" cy="461665"/>
          </a:xfrm>
          <a:prstGeom prst="rect">
            <a:avLst/>
          </a:prstGeom>
          <a:noFill/>
        </p:spPr>
        <p:txBody>
          <a:bodyPr wrap="square">
            <a:spAutoFit/>
          </a:bodyPr>
          <a:lstStyle/>
          <a:p>
            <a:pPr algn="just">
              <a:spcAft>
                <a:spcPts val="80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HS làm bài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tập</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theo</a:t>
            </a:r>
            <a:r>
              <a:rPr lang="en-US" sz="2400" dirty="0">
                <a:effectLst/>
                <a:latin typeface="Cambria" panose="02040503050406030204" pitchFamily="18" charset="0"/>
                <a:ea typeface="Cambria" panose="02040503050406030204" pitchFamily="18" charset="0"/>
                <a:cs typeface="Times New Roman" panose="02020603050405020304" pitchFamily="18" charset="0"/>
              </a:rPr>
              <a:t> nhóm đôi</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37" name="Hình ảnh 136">
            <a:extLst>
              <a:ext uri="{FF2B5EF4-FFF2-40B4-BE49-F238E27FC236}">
                <a16:creationId xmlns:a16="http://schemas.microsoft.com/office/drawing/2014/main" id="{2CD0D2A6-1FD9-4057-8A37-16BD7C34AE48}"/>
              </a:ext>
            </a:extLst>
          </p:cNvPr>
          <p:cNvPicPr>
            <a:picLocks noChangeAspect="1"/>
          </p:cNvPicPr>
          <p:nvPr/>
        </p:nvPicPr>
        <p:blipFill rotWithShape="1">
          <a:blip r:embed="rId3"/>
          <a:srcRect t="7317" b="15753"/>
          <a:stretch/>
        </p:blipFill>
        <p:spPr>
          <a:xfrm>
            <a:off x="1340245" y="1880845"/>
            <a:ext cx="3583148" cy="2756573"/>
          </a:xfrm>
          <a:prstGeom prst="rect">
            <a:avLst/>
          </a:prstGeom>
        </p:spPr>
      </p:pic>
    </p:spTree>
    <p:extLst>
      <p:ext uri="{BB962C8B-B14F-4D97-AF65-F5344CB8AC3E}">
        <p14:creationId xmlns:p14="http://schemas.microsoft.com/office/powerpoint/2010/main" val="27865891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 calcmode="lin" valueType="num">
                                      <p:cBhvr>
                                        <p:cTn id="13" dur="1000" fill="hold"/>
                                        <p:tgtEl>
                                          <p:spTgt spid="134"/>
                                        </p:tgtEl>
                                        <p:attrNameLst>
                                          <p:attrName>ppt_w</p:attrName>
                                        </p:attrNameLst>
                                      </p:cBhvr>
                                      <p:tavLst>
                                        <p:tav tm="0">
                                          <p:val>
                                            <p:strVal val="#ppt_w*0.70"/>
                                          </p:val>
                                        </p:tav>
                                        <p:tav tm="100000">
                                          <p:val>
                                            <p:strVal val="#ppt_w"/>
                                          </p:val>
                                        </p:tav>
                                      </p:tavLst>
                                    </p:anim>
                                    <p:anim calcmode="lin" valueType="num">
                                      <p:cBhvr>
                                        <p:cTn id="14" dur="1000" fill="hold"/>
                                        <p:tgtEl>
                                          <p:spTgt spid="134"/>
                                        </p:tgtEl>
                                        <p:attrNameLst>
                                          <p:attrName>ppt_h</p:attrName>
                                        </p:attrNameLst>
                                      </p:cBhvr>
                                      <p:tavLst>
                                        <p:tav tm="0">
                                          <p:val>
                                            <p:strVal val="#ppt_h"/>
                                          </p:val>
                                        </p:tav>
                                        <p:tav tm="100000">
                                          <p:val>
                                            <p:strVal val="#ppt_h"/>
                                          </p:val>
                                        </p:tav>
                                      </p:tavLst>
                                    </p:anim>
                                    <p:animEffect transition="in" filter="fade">
                                      <p:cBhvr>
                                        <p:cTn id="15" dur="1000"/>
                                        <p:tgtEl>
                                          <p:spTgt spid="134"/>
                                        </p:tgtEl>
                                      </p:cBhvr>
                                    </p:animEffect>
                                  </p:childTnLst>
                                </p:cTn>
                              </p:par>
                              <p:par>
                                <p:cTn id="16" presetID="55"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1000" fill="hold"/>
                                        <p:tgtEl>
                                          <p:spTgt spid="137"/>
                                        </p:tgtEl>
                                        <p:attrNameLst>
                                          <p:attrName>ppt_w</p:attrName>
                                        </p:attrNameLst>
                                      </p:cBhvr>
                                      <p:tavLst>
                                        <p:tav tm="0">
                                          <p:val>
                                            <p:strVal val="#ppt_w*0.70"/>
                                          </p:val>
                                        </p:tav>
                                        <p:tav tm="100000">
                                          <p:val>
                                            <p:strVal val="#ppt_w"/>
                                          </p:val>
                                        </p:tav>
                                      </p:tavLst>
                                    </p:anim>
                                    <p:anim calcmode="lin" valueType="num">
                                      <p:cBhvr>
                                        <p:cTn id="19" dur="1000" fill="hold"/>
                                        <p:tgtEl>
                                          <p:spTgt spid="137"/>
                                        </p:tgtEl>
                                        <p:attrNameLst>
                                          <p:attrName>ppt_h</p:attrName>
                                        </p:attrNameLst>
                                      </p:cBhvr>
                                      <p:tavLst>
                                        <p:tav tm="0">
                                          <p:val>
                                            <p:strVal val="#ppt_h"/>
                                          </p:val>
                                        </p:tav>
                                        <p:tav tm="100000">
                                          <p:val>
                                            <p:strVal val="#ppt_h"/>
                                          </p:val>
                                        </p:tav>
                                      </p:tavLst>
                                    </p:anim>
                                    <p:animEffect transition="in" filter="fade">
                                      <p:cBhvr>
                                        <p:cTn id="20"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182" y="91647"/>
            <a:ext cx="3780900" cy="814200"/>
          </a:xfrm>
        </p:spPr>
        <p:txBody>
          <a:bodyPr/>
          <a:lstStyle/>
          <a:p>
            <a:r>
              <a:rPr lang="vi-VN" dirty="0"/>
              <a:t>Bài 1.</a:t>
            </a:r>
            <a:endParaRPr lang="en-US" dirty="0"/>
          </a:p>
        </p:txBody>
      </p:sp>
      <p:sp>
        <p:nvSpPr>
          <p:cNvPr id="4" name="TextBox 3"/>
          <p:cNvSpPr txBox="1"/>
          <p:nvPr/>
        </p:nvSpPr>
        <p:spPr>
          <a:xfrm>
            <a:off x="1747509" y="758537"/>
            <a:ext cx="7245884" cy="523220"/>
          </a:xfrm>
          <a:prstGeom prst="rect">
            <a:avLst/>
          </a:prstGeom>
          <a:noFill/>
        </p:spPr>
        <p:txBody>
          <a:bodyPr wrap="square" rtlCol="0">
            <a:spAutoFit/>
          </a:bodyPr>
          <a:lstStyle/>
          <a:p>
            <a:r>
              <a:rPr lang="vi-VN" sz="2800" dirty="0">
                <a:solidFill>
                  <a:schemeClr val="accent2">
                    <a:lumMod val="75000"/>
                  </a:schemeClr>
                </a:solidFill>
              </a:rPr>
              <a:t>Hãy tìm và sửa lại lỗi sai trong các câu sau:</a:t>
            </a:r>
            <a:endParaRPr lang="en-US" sz="2800" dirty="0">
              <a:solidFill>
                <a:schemeClr val="accent2">
                  <a:lumMod val="75000"/>
                </a:schemeClr>
              </a:solidFill>
            </a:endParaRPr>
          </a:p>
        </p:txBody>
      </p:sp>
      <p:sp>
        <p:nvSpPr>
          <p:cNvPr id="5" name="TextBox 4"/>
          <p:cNvSpPr txBox="1"/>
          <p:nvPr/>
        </p:nvSpPr>
        <p:spPr>
          <a:xfrm>
            <a:off x="1288473" y="1458437"/>
            <a:ext cx="6764481" cy="3108543"/>
          </a:xfrm>
          <a:prstGeom prst="rect">
            <a:avLst/>
          </a:prstGeom>
          <a:noFill/>
        </p:spPr>
        <p:txBody>
          <a:bodyPr wrap="square" rtlCol="0">
            <a:spAutoFit/>
          </a:bodyPr>
          <a:lstStyle/>
          <a:p>
            <a:pPr marL="342900" indent="-342900" algn="just">
              <a:buClr>
                <a:schemeClr val="accent5"/>
              </a:buClr>
              <a:buFont typeface="+mj-lt"/>
              <a:buAutoNum type="arabicPeriod"/>
            </a:pPr>
            <a:r>
              <a:rPr lang="vi-VN" sz="2800" dirty="0">
                <a:solidFill>
                  <a:schemeClr val="accent5">
                    <a:lumMod val="75000"/>
                  </a:schemeClr>
                </a:solidFill>
              </a:rPr>
              <a:t>Nhà tôi có nuôi gia súc tại nhà.</a:t>
            </a:r>
          </a:p>
          <a:p>
            <a:pPr marL="342900" indent="-342900" algn="just">
              <a:buClr>
                <a:schemeClr val="accent5"/>
              </a:buClr>
              <a:buFont typeface="+mj-lt"/>
              <a:buAutoNum type="arabicPeriod"/>
            </a:pPr>
            <a:r>
              <a:rPr lang="vi-VN" sz="2800" dirty="0">
                <a:solidFill>
                  <a:schemeClr val="accent5">
                    <a:lumMod val="75000"/>
                  </a:schemeClr>
                </a:solidFill>
              </a:rPr>
              <a:t>Mình nghe phong phanh hình như hôm nay được nghỉ học.</a:t>
            </a:r>
          </a:p>
          <a:p>
            <a:pPr marL="342900" indent="-342900" algn="just">
              <a:buClr>
                <a:schemeClr val="accent5"/>
              </a:buClr>
              <a:buFont typeface="+mj-lt"/>
              <a:buAutoNum type="arabicPeriod"/>
            </a:pPr>
            <a:r>
              <a:rPr lang="vi-VN" sz="2800" dirty="0">
                <a:solidFill>
                  <a:schemeClr val="accent5">
                    <a:lumMod val="75000"/>
                  </a:schemeClr>
                </a:solidFill>
              </a:rPr>
              <a:t>Hàng ngày, mẹ chở tôi đến trường bằng xe máy.</a:t>
            </a:r>
          </a:p>
          <a:p>
            <a:pPr marL="342900" indent="-342900" algn="just">
              <a:buClr>
                <a:schemeClr val="accent5"/>
              </a:buClr>
              <a:buFont typeface="+mj-lt"/>
              <a:buAutoNum type="arabicPeriod"/>
            </a:pPr>
            <a:r>
              <a:rPr lang="vi-VN" sz="2800" dirty="0">
                <a:solidFill>
                  <a:schemeClr val="accent5">
                    <a:lumMod val="75000"/>
                  </a:schemeClr>
                </a:solidFill>
              </a:rPr>
              <a:t>Cây bạch đằng bố tôi trồng đã cao hai mét rồi. </a:t>
            </a:r>
            <a:endParaRPr lang="en-US" sz="2800" dirty="0">
              <a:solidFill>
                <a:schemeClr val="accent5">
                  <a:lumMod val="75000"/>
                </a:schemeClr>
              </a:solidFill>
            </a:endParaRPr>
          </a:p>
        </p:txBody>
      </p:sp>
    </p:spTree>
    <p:extLst>
      <p:ext uri="{BB962C8B-B14F-4D97-AF65-F5344CB8AC3E}">
        <p14:creationId xmlns:p14="http://schemas.microsoft.com/office/powerpoint/2010/main" val="18900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182" y="91647"/>
            <a:ext cx="3780900" cy="814200"/>
          </a:xfrm>
        </p:spPr>
        <p:txBody>
          <a:bodyPr/>
          <a:lstStyle/>
          <a:p>
            <a:r>
              <a:rPr lang="vi-VN" dirty="0"/>
              <a:t>Gợi ý:</a:t>
            </a:r>
            <a:endParaRPr lang="en-US" dirty="0"/>
          </a:p>
        </p:txBody>
      </p:sp>
      <p:sp>
        <p:nvSpPr>
          <p:cNvPr id="4" name="TextBox 3"/>
          <p:cNvSpPr txBox="1"/>
          <p:nvPr/>
        </p:nvSpPr>
        <p:spPr>
          <a:xfrm>
            <a:off x="1747509" y="758537"/>
            <a:ext cx="6305445" cy="523220"/>
          </a:xfrm>
          <a:prstGeom prst="rect">
            <a:avLst/>
          </a:prstGeom>
          <a:noFill/>
        </p:spPr>
        <p:txBody>
          <a:bodyPr wrap="square" rtlCol="0">
            <a:spAutoFit/>
          </a:bodyPr>
          <a:lstStyle/>
          <a:p>
            <a:r>
              <a:rPr lang="vi-VN" sz="2800" dirty="0">
                <a:solidFill>
                  <a:schemeClr val="accent2">
                    <a:lumMod val="75000"/>
                  </a:schemeClr>
                </a:solidFill>
              </a:rPr>
              <a:t>- Các lỗi sai trong các câu sau:</a:t>
            </a:r>
            <a:endParaRPr lang="en-US" sz="2800" dirty="0">
              <a:solidFill>
                <a:schemeClr val="accent2">
                  <a:lumMod val="75000"/>
                </a:schemeClr>
              </a:solidFill>
            </a:endParaRPr>
          </a:p>
        </p:txBody>
      </p:sp>
      <p:sp>
        <p:nvSpPr>
          <p:cNvPr id="5" name="TextBox 4"/>
          <p:cNvSpPr txBox="1"/>
          <p:nvPr/>
        </p:nvSpPr>
        <p:spPr>
          <a:xfrm>
            <a:off x="1288473" y="1458437"/>
            <a:ext cx="6764481" cy="3108543"/>
          </a:xfrm>
          <a:prstGeom prst="rect">
            <a:avLst/>
          </a:prstGeom>
          <a:noFill/>
        </p:spPr>
        <p:txBody>
          <a:bodyPr wrap="square" rtlCol="0">
            <a:spAutoFit/>
          </a:bodyPr>
          <a:lstStyle/>
          <a:p>
            <a:pPr marL="342900" indent="-342900" algn="just">
              <a:buClr>
                <a:schemeClr val="accent5"/>
              </a:buClr>
              <a:buFont typeface="+mj-lt"/>
              <a:buAutoNum type="arabicPeriod"/>
            </a:pPr>
            <a:r>
              <a:rPr lang="vi-VN" sz="2800" dirty="0">
                <a:solidFill>
                  <a:schemeClr val="accent5">
                    <a:lumMod val="75000"/>
                  </a:schemeClr>
                </a:solidFill>
              </a:rPr>
              <a:t>Nhà tôi có nuôi gia súc </a:t>
            </a:r>
            <a:r>
              <a:rPr lang="vi-VN" sz="2800" u="sng" dirty="0">
                <a:solidFill>
                  <a:schemeClr val="accent2">
                    <a:lumMod val="75000"/>
                  </a:schemeClr>
                </a:solidFill>
              </a:rPr>
              <a:t>tại nhà</a:t>
            </a:r>
            <a:r>
              <a:rPr lang="vi-VN" sz="2800" dirty="0">
                <a:solidFill>
                  <a:schemeClr val="accent5">
                    <a:lumMod val="75000"/>
                  </a:schemeClr>
                </a:solidFill>
              </a:rPr>
              <a:t>.</a:t>
            </a:r>
          </a:p>
          <a:p>
            <a:pPr marL="342900" indent="-342900" algn="just">
              <a:buClr>
                <a:schemeClr val="accent5"/>
              </a:buClr>
              <a:buFont typeface="+mj-lt"/>
              <a:buAutoNum type="arabicPeriod"/>
            </a:pPr>
            <a:r>
              <a:rPr lang="vi-VN" sz="2800" dirty="0">
                <a:solidFill>
                  <a:schemeClr val="accent5">
                    <a:lumMod val="75000"/>
                  </a:schemeClr>
                </a:solidFill>
              </a:rPr>
              <a:t>Mình nghe </a:t>
            </a:r>
            <a:r>
              <a:rPr lang="vi-VN" sz="2800" u="sng" dirty="0">
                <a:solidFill>
                  <a:schemeClr val="accent2">
                    <a:lumMod val="75000"/>
                  </a:schemeClr>
                </a:solidFill>
              </a:rPr>
              <a:t>phong phanh </a:t>
            </a:r>
            <a:r>
              <a:rPr lang="vi-VN" sz="2800" dirty="0">
                <a:solidFill>
                  <a:schemeClr val="accent5">
                    <a:lumMod val="75000"/>
                  </a:schemeClr>
                </a:solidFill>
              </a:rPr>
              <a:t>hình như hôm nay được nghỉ học.</a:t>
            </a:r>
          </a:p>
          <a:p>
            <a:pPr marL="342900" indent="-342900" algn="just">
              <a:buClr>
                <a:schemeClr val="accent5"/>
              </a:buClr>
              <a:buFont typeface="+mj-lt"/>
              <a:buAutoNum type="arabicPeriod"/>
            </a:pPr>
            <a:r>
              <a:rPr lang="vi-VN" sz="2800" u="sng" dirty="0">
                <a:solidFill>
                  <a:schemeClr val="accent2">
                    <a:lumMod val="75000"/>
                  </a:schemeClr>
                </a:solidFill>
              </a:rPr>
              <a:t>Hàng ngày</a:t>
            </a:r>
            <a:r>
              <a:rPr lang="vi-VN" sz="2800" dirty="0">
                <a:solidFill>
                  <a:schemeClr val="accent5">
                    <a:lumMod val="75000"/>
                  </a:schemeClr>
                </a:solidFill>
              </a:rPr>
              <a:t>, mẹ chở tôi đến trường bằng xe máy.</a:t>
            </a:r>
          </a:p>
          <a:p>
            <a:pPr marL="342900" indent="-342900" algn="just">
              <a:buClr>
                <a:schemeClr val="accent5"/>
              </a:buClr>
              <a:buFont typeface="+mj-lt"/>
              <a:buAutoNum type="arabicPeriod"/>
            </a:pPr>
            <a:r>
              <a:rPr lang="vi-VN" sz="2800" dirty="0">
                <a:solidFill>
                  <a:schemeClr val="accent5">
                    <a:lumMod val="75000"/>
                  </a:schemeClr>
                </a:solidFill>
              </a:rPr>
              <a:t>Cây </a:t>
            </a:r>
            <a:r>
              <a:rPr lang="vi-VN" sz="2800" u="sng" dirty="0">
                <a:solidFill>
                  <a:schemeClr val="accent2">
                    <a:lumMod val="75000"/>
                  </a:schemeClr>
                </a:solidFill>
              </a:rPr>
              <a:t>bạch đằng </a:t>
            </a:r>
            <a:r>
              <a:rPr lang="vi-VN" sz="2800" dirty="0">
                <a:solidFill>
                  <a:schemeClr val="accent5">
                    <a:lumMod val="75000"/>
                  </a:schemeClr>
                </a:solidFill>
              </a:rPr>
              <a:t>bố tôi trồng đã cao hai mét rồi. </a:t>
            </a:r>
            <a:endParaRPr lang="en-US" sz="2800" dirty="0">
              <a:solidFill>
                <a:schemeClr val="accent5">
                  <a:lumMod val="75000"/>
                </a:schemeClr>
              </a:solidFill>
            </a:endParaRPr>
          </a:p>
        </p:txBody>
      </p:sp>
    </p:spTree>
    <p:extLst>
      <p:ext uri="{BB962C8B-B14F-4D97-AF65-F5344CB8AC3E}">
        <p14:creationId xmlns:p14="http://schemas.microsoft.com/office/powerpoint/2010/main" val="22525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182" y="91647"/>
            <a:ext cx="3780900" cy="814200"/>
          </a:xfrm>
        </p:spPr>
        <p:txBody>
          <a:bodyPr/>
          <a:lstStyle/>
          <a:p>
            <a:r>
              <a:rPr lang="vi-VN" dirty="0"/>
              <a:t>Gợi ý:</a:t>
            </a:r>
            <a:endParaRPr lang="en-US" dirty="0"/>
          </a:p>
        </p:txBody>
      </p:sp>
      <p:sp>
        <p:nvSpPr>
          <p:cNvPr id="4" name="TextBox 3"/>
          <p:cNvSpPr txBox="1"/>
          <p:nvPr/>
        </p:nvSpPr>
        <p:spPr>
          <a:xfrm>
            <a:off x="1747509" y="758537"/>
            <a:ext cx="6305445" cy="523220"/>
          </a:xfrm>
          <a:prstGeom prst="rect">
            <a:avLst/>
          </a:prstGeom>
          <a:noFill/>
        </p:spPr>
        <p:txBody>
          <a:bodyPr wrap="square" rtlCol="0">
            <a:spAutoFit/>
          </a:bodyPr>
          <a:lstStyle/>
          <a:p>
            <a:r>
              <a:rPr lang="vi-VN" sz="2800" dirty="0">
                <a:solidFill>
                  <a:schemeClr val="accent2">
                    <a:lumMod val="75000"/>
                  </a:schemeClr>
                </a:solidFill>
              </a:rPr>
              <a:t>- Sửa lại các câu cho đúng:</a:t>
            </a:r>
            <a:endParaRPr lang="en-US" sz="2800" dirty="0">
              <a:solidFill>
                <a:schemeClr val="accent2">
                  <a:lumMod val="75000"/>
                </a:schemeClr>
              </a:solidFill>
            </a:endParaRPr>
          </a:p>
        </p:txBody>
      </p:sp>
      <p:sp>
        <p:nvSpPr>
          <p:cNvPr id="5" name="TextBox 4"/>
          <p:cNvSpPr txBox="1"/>
          <p:nvPr/>
        </p:nvSpPr>
        <p:spPr>
          <a:xfrm>
            <a:off x="224119" y="1411372"/>
            <a:ext cx="4763964" cy="2677656"/>
          </a:xfrm>
          <a:prstGeom prst="rect">
            <a:avLst/>
          </a:prstGeom>
          <a:noFill/>
        </p:spPr>
        <p:txBody>
          <a:bodyPr wrap="square" rtlCol="0">
            <a:spAutoFit/>
          </a:bodyPr>
          <a:lstStyle/>
          <a:p>
            <a:pPr marL="342900" indent="-342900" algn="just">
              <a:lnSpc>
                <a:spcPts val="2880"/>
              </a:lnSpc>
              <a:buClr>
                <a:schemeClr val="accent5"/>
              </a:buClr>
              <a:buFont typeface="+mj-lt"/>
              <a:buAutoNum type="arabicPeriod"/>
            </a:pPr>
            <a:r>
              <a:rPr lang="vi-VN" sz="2400" dirty="0">
                <a:solidFill>
                  <a:schemeClr val="accent5">
                    <a:lumMod val="75000"/>
                  </a:schemeClr>
                </a:solidFill>
              </a:rPr>
              <a:t>Nhà tôi có nuôi gia súc.</a:t>
            </a:r>
          </a:p>
          <a:p>
            <a:pPr marL="342900" indent="-342900" algn="just">
              <a:lnSpc>
                <a:spcPts val="2880"/>
              </a:lnSpc>
              <a:buClr>
                <a:schemeClr val="accent5"/>
              </a:buClr>
              <a:buFont typeface="+mj-lt"/>
              <a:buAutoNum type="arabicPeriod"/>
            </a:pPr>
            <a:r>
              <a:rPr lang="vi-VN" sz="2400" dirty="0">
                <a:solidFill>
                  <a:schemeClr val="accent5">
                    <a:lumMod val="75000"/>
                  </a:schemeClr>
                </a:solidFill>
              </a:rPr>
              <a:t>Mình nghe </a:t>
            </a:r>
            <a:r>
              <a:rPr lang="vi-VN" sz="2400" dirty="0">
                <a:solidFill>
                  <a:schemeClr val="accent2">
                    <a:lumMod val="75000"/>
                  </a:schemeClr>
                </a:solidFill>
              </a:rPr>
              <a:t>phong thanh </a:t>
            </a:r>
            <a:r>
              <a:rPr lang="vi-VN" sz="2400" dirty="0">
                <a:solidFill>
                  <a:schemeClr val="accent5">
                    <a:lumMod val="75000"/>
                  </a:schemeClr>
                </a:solidFill>
              </a:rPr>
              <a:t>hình như hôm nay được nghỉ học.</a:t>
            </a:r>
          </a:p>
          <a:p>
            <a:pPr marL="342900" indent="-342900" algn="just">
              <a:lnSpc>
                <a:spcPts val="2880"/>
              </a:lnSpc>
              <a:buClr>
                <a:schemeClr val="accent5"/>
              </a:buClr>
              <a:buFont typeface="+mj-lt"/>
              <a:buAutoNum type="arabicPeriod"/>
            </a:pPr>
            <a:r>
              <a:rPr lang="vi-VN" sz="2400" dirty="0">
                <a:solidFill>
                  <a:schemeClr val="accent2">
                    <a:lumMod val="75000"/>
                  </a:schemeClr>
                </a:solidFill>
              </a:rPr>
              <a:t>Hằng ngày</a:t>
            </a:r>
            <a:r>
              <a:rPr lang="vi-VN" sz="2400" dirty="0">
                <a:solidFill>
                  <a:schemeClr val="accent5">
                    <a:lumMod val="75000"/>
                  </a:schemeClr>
                </a:solidFill>
              </a:rPr>
              <a:t>, mẹ chở tôi đến trường bằng xe máy.</a:t>
            </a:r>
          </a:p>
          <a:p>
            <a:pPr marL="342900" indent="-342900" algn="just">
              <a:lnSpc>
                <a:spcPts val="2880"/>
              </a:lnSpc>
              <a:buClr>
                <a:schemeClr val="accent5"/>
              </a:buClr>
              <a:buFont typeface="+mj-lt"/>
              <a:buAutoNum type="arabicPeriod"/>
            </a:pPr>
            <a:r>
              <a:rPr lang="vi-VN" sz="2400" dirty="0">
                <a:solidFill>
                  <a:schemeClr val="accent5">
                    <a:lumMod val="75000"/>
                  </a:schemeClr>
                </a:solidFill>
              </a:rPr>
              <a:t>Cây </a:t>
            </a:r>
            <a:r>
              <a:rPr lang="vi-VN" sz="2400" dirty="0">
                <a:solidFill>
                  <a:schemeClr val="accent2">
                    <a:lumMod val="75000"/>
                  </a:schemeClr>
                </a:solidFill>
              </a:rPr>
              <a:t>bạch đàn </a:t>
            </a:r>
            <a:r>
              <a:rPr lang="vi-VN" sz="2400" dirty="0">
                <a:solidFill>
                  <a:schemeClr val="accent5">
                    <a:lumMod val="75000"/>
                  </a:schemeClr>
                </a:solidFill>
              </a:rPr>
              <a:t>bố tôi trồng đã cao hai mét rồi. </a:t>
            </a:r>
            <a:endParaRPr lang="en-US" sz="2400" dirty="0">
              <a:solidFill>
                <a:schemeClr val="accent5">
                  <a:lumMod val="75000"/>
                </a:schemeClr>
              </a:solidFill>
            </a:endParaRPr>
          </a:p>
        </p:txBody>
      </p:sp>
      <p:sp>
        <p:nvSpPr>
          <p:cNvPr id="3" name="TextBox 2"/>
          <p:cNvSpPr txBox="1"/>
          <p:nvPr/>
        </p:nvSpPr>
        <p:spPr>
          <a:xfrm>
            <a:off x="5077609" y="1261839"/>
            <a:ext cx="3345628" cy="461665"/>
          </a:xfrm>
          <a:prstGeom prst="rect">
            <a:avLst/>
          </a:prstGeom>
          <a:noFill/>
        </p:spPr>
        <p:txBody>
          <a:bodyPr wrap="square" rtlCol="0">
            <a:spAutoFit/>
          </a:bodyPr>
          <a:lstStyle/>
          <a:p>
            <a:r>
              <a:rPr lang="vi-VN" sz="2400" dirty="0">
                <a:sym typeface="Wingdings" panose="05000000000000000000" pitchFamily="2" charset="2"/>
              </a:rPr>
              <a:t> bỏ từ </a:t>
            </a:r>
            <a:r>
              <a:rPr lang="vi-VN" sz="2400" i="1" dirty="0">
                <a:solidFill>
                  <a:schemeClr val="accent2">
                    <a:lumMod val="75000"/>
                  </a:schemeClr>
                </a:solidFill>
                <a:sym typeface="Wingdings" panose="05000000000000000000" pitchFamily="2" charset="2"/>
              </a:rPr>
              <a:t>tại nhà</a:t>
            </a:r>
            <a:endParaRPr lang="en-US" sz="2400" i="1" dirty="0">
              <a:solidFill>
                <a:schemeClr val="accent2">
                  <a:lumMod val="75000"/>
                </a:schemeClr>
              </a:solidFill>
            </a:endParaRPr>
          </a:p>
        </p:txBody>
      </p:sp>
      <p:sp>
        <p:nvSpPr>
          <p:cNvPr id="6" name="TextBox 5"/>
          <p:cNvSpPr txBox="1"/>
          <p:nvPr/>
        </p:nvSpPr>
        <p:spPr>
          <a:xfrm>
            <a:off x="5077609" y="1685109"/>
            <a:ext cx="3668358" cy="861774"/>
          </a:xfrm>
          <a:prstGeom prst="rect">
            <a:avLst/>
          </a:prstGeom>
          <a:noFill/>
        </p:spPr>
        <p:txBody>
          <a:bodyPr wrap="square" rtlCol="0">
            <a:spAutoFit/>
          </a:bodyPr>
          <a:lstStyle/>
          <a:p>
            <a:r>
              <a:rPr lang="vi-VN" sz="2500" dirty="0">
                <a:sym typeface="Wingdings" panose="05000000000000000000" pitchFamily="2" charset="2"/>
              </a:rPr>
              <a:t> sửa </a:t>
            </a:r>
            <a:r>
              <a:rPr lang="vi-VN" sz="2500" i="1" dirty="0">
                <a:solidFill>
                  <a:schemeClr val="accent2">
                    <a:lumMod val="75000"/>
                  </a:schemeClr>
                </a:solidFill>
                <a:sym typeface="Wingdings" panose="05000000000000000000" pitchFamily="2" charset="2"/>
              </a:rPr>
              <a:t>phong phanh</a:t>
            </a:r>
            <a:r>
              <a:rPr lang="vi-VN" sz="2500" dirty="0">
                <a:sym typeface="Wingdings" panose="05000000000000000000" pitchFamily="2" charset="2"/>
              </a:rPr>
              <a:t> thành </a:t>
            </a:r>
            <a:r>
              <a:rPr lang="vi-VN" sz="2500" i="1" dirty="0">
                <a:solidFill>
                  <a:srgbClr val="00B050"/>
                </a:solidFill>
                <a:sym typeface="Wingdings" panose="05000000000000000000" pitchFamily="2" charset="2"/>
              </a:rPr>
              <a:t>phong thanh</a:t>
            </a:r>
            <a:endParaRPr lang="en-US" sz="2500" i="1" dirty="0">
              <a:solidFill>
                <a:srgbClr val="00B050"/>
              </a:solidFill>
            </a:endParaRPr>
          </a:p>
        </p:txBody>
      </p:sp>
      <p:sp>
        <p:nvSpPr>
          <p:cNvPr id="7" name="TextBox 6"/>
          <p:cNvSpPr txBox="1"/>
          <p:nvPr/>
        </p:nvSpPr>
        <p:spPr>
          <a:xfrm>
            <a:off x="5077609" y="2489652"/>
            <a:ext cx="3668358" cy="861774"/>
          </a:xfrm>
          <a:prstGeom prst="rect">
            <a:avLst/>
          </a:prstGeom>
          <a:noFill/>
        </p:spPr>
        <p:txBody>
          <a:bodyPr wrap="square" rtlCol="0">
            <a:spAutoFit/>
          </a:bodyPr>
          <a:lstStyle/>
          <a:p>
            <a:r>
              <a:rPr lang="vi-VN" sz="2500" dirty="0">
                <a:sym typeface="Wingdings" panose="05000000000000000000" pitchFamily="2" charset="2"/>
              </a:rPr>
              <a:t> sửa </a:t>
            </a:r>
            <a:r>
              <a:rPr lang="vi-VN" sz="2500" i="1" dirty="0">
                <a:solidFill>
                  <a:schemeClr val="accent2"/>
                </a:solidFill>
                <a:sym typeface="Wingdings" panose="05000000000000000000" pitchFamily="2" charset="2"/>
              </a:rPr>
              <a:t>hàng ngày </a:t>
            </a:r>
            <a:r>
              <a:rPr lang="vi-VN" sz="2500" dirty="0">
                <a:sym typeface="Wingdings" panose="05000000000000000000" pitchFamily="2" charset="2"/>
              </a:rPr>
              <a:t>thành </a:t>
            </a:r>
            <a:r>
              <a:rPr lang="vi-VN" sz="2500" i="1" dirty="0">
                <a:solidFill>
                  <a:srgbClr val="00B050"/>
                </a:solidFill>
                <a:sym typeface="Wingdings" panose="05000000000000000000" pitchFamily="2" charset="2"/>
              </a:rPr>
              <a:t>hằng ngày</a:t>
            </a:r>
            <a:endParaRPr lang="en-US" sz="2500" i="1" dirty="0">
              <a:solidFill>
                <a:srgbClr val="00B050"/>
              </a:solidFill>
            </a:endParaRPr>
          </a:p>
        </p:txBody>
      </p:sp>
      <p:sp>
        <p:nvSpPr>
          <p:cNvPr id="8" name="TextBox 7"/>
          <p:cNvSpPr txBox="1"/>
          <p:nvPr/>
        </p:nvSpPr>
        <p:spPr>
          <a:xfrm>
            <a:off x="5077609" y="3294195"/>
            <a:ext cx="3668358" cy="861774"/>
          </a:xfrm>
          <a:prstGeom prst="rect">
            <a:avLst/>
          </a:prstGeom>
          <a:noFill/>
        </p:spPr>
        <p:txBody>
          <a:bodyPr wrap="square" rtlCol="0">
            <a:spAutoFit/>
          </a:bodyPr>
          <a:lstStyle/>
          <a:p>
            <a:r>
              <a:rPr lang="vi-VN" sz="2500" dirty="0">
                <a:sym typeface="Wingdings" panose="05000000000000000000" pitchFamily="2" charset="2"/>
              </a:rPr>
              <a:t> sửa </a:t>
            </a:r>
            <a:r>
              <a:rPr lang="vi-VN" sz="2500" i="1" dirty="0">
                <a:solidFill>
                  <a:schemeClr val="bg2">
                    <a:lumMod val="50000"/>
                  </a:schemeClr>
                </a:solidFill>
                <a:sym typeface="Wingdings" panose="05000000000000000000" pitchFamily="2" charset="2"/>
              </a:rPr>
              <a:t>bạch đằng </a:t>
            </a:r>
            <a:r>
              <a:rPr lang="vi-VN" sz="2500" dirty="0">
                <a:sym typeface="Wingdings" panose="05000000000000000000" pitchFamily="2" charset="2"/>
              </a:rPr>
              <a:t>thành </a:t>
            </a:r>
            <a:r>
              <a:rPr lang="vi-VN" sz="2500" i="1" dirty="0">
                <a:solidFill>
                  <a:srgbClr val="00B050"/>
                </a:solidFill>
                <a:sym typeface="Wingdings" panose="05000000000000000000" pitchFamily="2" charset="2"/>
              </a:rPr>
              <a:t>bạch đàn</a:t>
            </a:r>
            <a:endParaRPr lang="en-US" sz="2500" i="1" dirty="0">
              <a:solidFill>
                <a:srgbClr val="00B050"/>
              </a:solidFill>
            </a:endParaRPr>
          </a:p>
        </p:txBody>
      </p:sp>
    </p:spTree>
    <p:extLst>
      <p:ext uri="{BB962C8B-B14F-4D97-AF65-F5344CB8AC3E}">
        <p14:creationId xmlns:p14="http://schemas.microsoft.com/office/powerpoint/2010/main" val="21791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barn(inVertic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264610" y="1862624"/>
              <a:ext cx="2762440" cy="923330"/>
            </a:xfrm>
            <a:prstGeom prst="rect">
              <a:avLst/>
            </a:prstGeom>
            <a:noFill/>
          </p:spPr>
          <p:txBody>
            <a:bodyPr wrap="square" lIns="91440" tIns="45720" rIns="91440" bIns="45720">
              <a:spAutoFit/>
            </a:bodyPr>
            <a:lstStyle/>
            <a:p>
              <a:pPr algn="ctr"/>
              <a:r>
                <a:rPr lang="en-US" sz="5400" b="1" dirty="0">
                  <a:ln w="0"/>
                  <a:solidFill>
                    <a:schemeClr val="accent3">
                      <a:lumMod val="75000"/>
                    </a:schemeClr>
                  </a:solidFill>
                  <a:latin typeface="Cambria" panose="02040503050406030204" pitchFamily="18" charset="0"/>
                  <a:ea typeface="Cambria" panose="02040503050406030204" pitchFamily="18" charset="0"/>
                </a:rPr>
                <a:t>Đọc giả</a:t>
              </a:r>
              <a:endParaRPr lang="vi-VN" sz="54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5113111" y="1862624"/>
              <a:ext cx="2762440" cy="923330"/>
            </a:xfrm>
            <a:prstGeom prst="rect">
              <a:avLst/>
            </a:prstGeom>
            <a:noFill/>
          </p:spPr>
          <p:txBody>
            <a:bodyPr wrap="square" lIns="91440" tIns="45720" rIns="91440" bIns="45720">
              <a:spAutoFit/>
            </a:bodyPr>
            <a:lstStyle/>
            <a:p>
              <a:pPr algn="ctr"/>
              <a:r>
                <a:rPr lang="en-US" sz="5400" b="1" dirty="0">
                  <a:ln w="0"/>
                  <a:solidFill>
                    <a:schemeClr val="accent3">
                      <a:lumMod val="75000"/>
                    </a:schemeClr>
                  </a:solidFill>
                  <a:latin typeface="Cambria" panose="02040503050406030204" pitchFamily="18" charset="0"/>
                  <a:ea typeface="Cambria" panose="02040503050406030204" pitchFamily="18" charset="0"/>
                </a:rPr>
                <a:t>Độc giả</a:t>
              </a:r>
              <a:endParaRPr lang="vi-VN" sz="54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2157327" y="2983832"/>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6076794" y="3002196"/>
            <a:ext cx="1052978" cy="2141304"/>
          </a:xfrm>
          <a:prstGeom prst="rect">
            <a:avLst/>
          </a:prstGeom>
        </p:spPr>
      </p:pic>
    </p:spTree>
    <p:extLst>
      <p:ext uri="{BB962C8B-B14F-4D97-AF65-F5344CB8AC3E}">
        <p14:creationId xmlns:p14="http://schemas.microsoft.com/office/powerpoint/2010/main" val="427484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6" name="Hình chữ nhật 15">
            <a:extLst>
              <a:ext uri="{FF2B5EF4-FFF2-40B4-BE49-F238E27FC236}">
                <a16:creationId xmlns:a16="http://schemas.microsoft.com/office/drawing/2014/main" id="{2A15E51A-A31E-4384-B067-2E8724DA2A0F}"/>
              </a:ext>
            </a:extLst>
          </p:cNvPr>
          <p:cNvSpPr/>
          <p:nvPr/>
        </p:nvSpPr>
        <p:spPr>
          <a:xfrm>
            <a:off x="494851" y="586677"/>
            <a:ext cx="8455511" cy="892552"/>
          </a:xfrm>
          <a:prstGeom prst="rect">
            <a:avLst/>
          </a:prstGeom>
          <a:noFill/>
        </p:spPr>
        <p:txBody>
          <a:bodyPr wrap="square" lIns="91440" tIns="45720" rIns="91440" bIns="45720">
            <a:spAutoFit/>
          </a:bodyPr>
          <a:lstStyle/>
          <a:p>
            <a:pPr algn="just"/>
            <a:r>
              <a:rPr lang="vi-VN" sz="2600" b="1" dirty="0"/>
              <a:t>Chọn từ thích hợp trong các từ sau: </a:t>
            </a:r>
            <a:r>
              <a:rPr lang="vi-VN" sz="2600" b="1" i="1" dirty="0">
                <a:solidFill>
                  <a:srgbClr val="00B050"/>
                </a:solidFill>
              </a:rPr>
              <a:t>đỏ gay, đỏ hỏn, đỏ ngầu, đỏ rực </a:t>
            </a:r>
            <a:r>
              <a:rPr lang="vi-VN" sz="2600" b="1" dirty="0"/>
              <a:t>để điền vào chỗ trống dưới đây:</a:t>
            </a:r>
            <a:endParaRPr lang="vi-VN" sz="2600" b="1" cap="none" spc="0" dirty="0">
              <a:ln w="0"/>
              <a:solidFill>
                <a:schemeClr val="accent2">
                  <a:lumMod val="75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322729" y="1746231"/>
            <a:ext cx="6196405" cy="2246769"/>
          </a:xfrm>
          <a:prstGeom prst="rect">
            <a:avLst/>
          </a:prstGeom>
          <a:noFill/>
        </p:spPr>
        <p:txBody>
          <a:bodyPr wrap="square" rtlCol="0">
            <a:spAutoFit/>
          </a:bodyPr>
          <a:lstStyle/>
          <a:p>
            <a:pPr marL="342900" indent="-342900" algn="just">
              <a:buFont typeface="+mj-lt"/>
              <a:buAutoNum type="arabicPeriod"/>
            </a:pPr>
            <a:r>
              <a:rPr lang="vi-VN" sz="2800" dirty="0"/>
              <a:t> Thằng bé con .................</a:t>
            </a:r>
          </a:p>
          <a:p>
            <a:pPr marL="342900" indent="-342900" algn="just">
              <a:buFont typeface="+mj-lt"/>
              <a:buAutoNum type="arabicPeriod"/>
            </a:pPr>
            <a:r>
              <a:rPr lang="vi-VN" sz="2800" dirty="0"/>
              <a:t> Trong khói và bụi vẫn lóe lên những tia lửa ..................</a:t>
            </a:r>
          </a:p>
          <a:p>
            <a:pPr marL="342900" indent="-342900" algn="just">
              <a:buFont typeface="+mj-lt"/>
              <a:buAutoNum type="arabicPeriod"/>
            </a:pPr>
            <a:r>
              <a:rPr lang="vi-VN" sz="2800" dirty="0"/>
              <a:t> Nước sông ................</a:t>
            </a:r>
          </a:p>
          <a:p>
            <a:pPr marL="342900" indent="-342900" algn="just">
              <a:buFont typeface="+mj-lt"/>
              <a:buAutoNum type="arabicPeriod"/>
            </a:pPr>
            <a:r>
              <a:rPr lang="vi-VN" sz="2800" dirty="0"/>
              <a:t> Mặt nó ......................</a:t>
            </a:r>
            <a:endParaRPr lang="en-US" sz="2800" dirty="0"/>
          </a:p>
        </p:txBody>
      </p:sp>
      <p:sp>
        <p:nvSpPr>
          <p:cNvPr id="13" name="Title 1"/>
          <p:cNvSpPr>
            <a:spLocks noGrp="1"/>
          </p:cNvSpPr>
          <p:nvPr>
            <p:ph type="title"/>
          </p:nvPr>
        </p:nvSpPr>
        <p:spPr>
          <a:xfrm>
            <a:off x="-177087" y="-639"/>
            <a:ext cx="3780900" cy="814200"/>
          </a:xfrm>
        </p:spPr>
        <p:txBody>
          <a:bodyPr/>
          <a:lstStyle/>
          <a:p>
            <a:r>
              <a:rPr lang="vi-VN" sz="3800" dirty="0"/>
              <a:t>Bài 2.</a:t>
            </a:r>
            <a:endParaRPr lang="en-US" sz="3800" dirty="0"/>
          </a:p>
        </p:txBody>
      </p:sp>
      <p:sp>
        <p:nvSpPr>
          <p:cNvPr id="3" name="TextBox 2"/>
          <p:cNvSpPr txBox="1"/>
          <p:nvPr/>
        </p:nvSpPr>
        <p:spPr>
          <a:xfrm>
            <a:off x="3251501" y="1632228"/>
            <a:ext cx="1578684" cy="553998"/>
          </a:xfrm>
          <a:prstGeom prst="rect">
            <a:avLst/>
          </a:prstGeom>
          <a:noFill/>
        </p:spPr>
        <p:txBody>
          <a:bodyPr wrap="square" rtlCol="0">
            <a:spAutoFit/>
          </a:bodyPr>
          <a:lstStyle/>
          <a:p>
            <a:r>
              <a:rPr lang="vi-VN" sz="3000" dirty="0">
                <a:solidFill>
                  <a:schemeClr val="accent2">
                    <a:lumMod val="75000"/>
                  </a:schemeClr>
                </a:solidFill>
              </a:rPr>
              <a:t>đỏ hỏn</a:t>
            </a:r>
            <a:endParaRPr lang="en-US" sz="3000" dirty="0">
              <a:solidFill>
                <a:schemeClr val="accent2">
                  <a:lumMod val="75000"/>
                </a:schemeClr>
              </a:solidFill>
            </a:endParaRPr>
          </a:p>
        </p:txBody>
      </p:sp>
      <p:sp>
        <p:nvSpPr>
          <p:cNvPr id="15" name="TextBox 14"/>
          <p:cNvSpPr txBox="1"/>
          <p:nvPr/>
        </p:nvSpPr>
        <p:spPr>
          <a:xfrm>
            <a:off x="3133164" y="2458068"/>
            <a:ext cx="2807745" cy="553998"/>
          </a:xfrm>
          <a:prstGeom prst="rect">
            <a:avLst/>
          </a:prstGeom>
          <a:noFill/>
        </p:spPr>
        <p:txBody>
          <a:bodyPr wrap="square" rtlCol="0">
            <a:spAutoFit/>
          </a:bodyPr>
          <a:lstStyle/>
          <a:p>
            <a:r>
              <a:rPr lang="vi-VN" sz="3000" dirty="0">
                <a:solidFill>
                  <a:srgbClr val="FF0000"/>
                </a:solidFill>
              </a:rPr>
              <a:t>đỏ rực</a:t>
            </a:r>
            <a:endParaRPr lang="en-US" sz="3000" dirty="0">
              <a:solidFill>
                <a:srgbClr val="FF0000"/>
              </a:solidFill>
            </a:endParaRPr>
          </a:p>
        </p:txBody>
      </p:sp>
      <p:sp>
        <p:nvSpPr>
          <p:cNvPr id="17" name="TextBox 16"/>
          <p:cNvSpPr txBox="1"/>
          <p:nvPr/>
        </p:nvSpPr>
        <p:spPr>
          <a:xfrm>
            <a:off x="2481430" y="3381398"/>
            <a:ext cx="2807745" cy="553998"/>
          </a:xfrm>
          <a:prstGeom prst="rect">
            <a:avLst/>
          </a:prstGeom>
          <a:noFill/>
        </p:spPr>
        <p:txBody>
          <a:bodyPr wrap="square" rtlCol="0">
            <a:spAutoFit/>
          </a:bodyPr>
          <a:lstStyle/>
          <a:p>
            <a:r>
              <a:rPr lang="vi-VN" sz="3000" dirty="0">
                <a:solidFill>
                  <a:schemeClr val="accent2">
                    <a:lumMod val="75000"/>
                  </a:schemeClr>
                </a:solidFill>
              </a:rPr>
              <a:t>đỏ gay</a:t>
            </a:r>
            <a:endParaRPr lang="en-US" sz="3000" dirty="0">
              <a:solidFill>
                <a:schemeClr val="accent2">
                  <a:lumMod val="75000"/>
                </a:schemeClr>
              </a:solidFill>
            </a:endParaRPr>
          </a:p>
        </p:txBody>
      </p:sp>
      <p:sp>
        <p:nvSpPr>
          <p:cNvPr id="21" name="TextBox 20"/>
          <p:cNvSpPr txBox="1"/>
          <p:nvPr/>
        </p:nvSpPr>
        <p:spPr>
          <a:xfrm>
            <a:off x="2897391" y="2942615"/>
            <a:ext cx="2807745" cy="553998"/>
          </a:xfrm>
          <a:prstGeom prst="rect">
            <a:avLst/>
          </a:prstGeom>
          <a:noFill/>
        </p:spPr>
        <p:txBody>
          <a:bodyPr wrap="square" rtlCol="0">
            <a:spAutoFit/>
          </a:bodyPr>
          <a:lstStyle/>
          <a:p>
            <a:r>
              <a:rPr lang="vi-VN" sz="3000" dirty="0">
                <a:solidFill>
                  <a:schemeClr val="accent2">
                    <a:lumMod val="50000"/>
                  </a:schemeClr>
                </a:solidFill>
              </a:rPr>
              <a:t>đỏ ngàu</a:t>
            </a:r>
            <a:endParaRPr lang="en-US" sz="3000" dirty="0">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3" grpId="0"/>
      <p:bldP spid="15" grpId="0"/>
      <p:bldP spid="17"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6" name="Hình chữ nhật 15">
            <a:extLst>
              <a:ext uri="{FF2B5EF4-FFF2-40B4-BE49-F238E27FC236}">
                <a16:creationId xmlns:a16="http://schemas.microsoft.com/office/drawing/2014/main" id="{2A15E51A-A31E-4384-B067-2E8724DA2A0F}"/>
              </a:ext>
            </a:extLst>
          </p:cNvPr>
          <p:cNvSpPr/>
          <p:nvPr/>
        </p:nvSpPr>
        <p:spPr>
          <a:xfrm>
            <a:off x="494851" y="586677"/>
            <a:ext cx="8455511" cy="492443"/>
          </a:xfrm>
          <a:prstGeom prst="rect">
            <a:avLst/>
          </a:prstGeom>
          <a:noFill/>
        </p:spPr>
        <p:txBody>
          <a:bodyPr wrap="square" lIns="91440" tIns="45720" rIns="91440" bIns="45720">
            <a:spAutoFit/>
          </a:bodyPr>
          <a:lstStyle/>
          <a:p>
            <a:pPr algn="just"/>
            <a:r>
              <a:rPr lang="vi-VN" sz="2600" b="1" dirty="0"/>
              <a:t>Đặt câu với các từ sau:</a:t>
            </a:r>
            <a:endParaRPr lang="vi-VN" sz="2600" b="1" cap="none" spc="0" dirty="0">
              <a:ln w="0"/>
              <a:solidFill>
                <a:schemeClr val="accent2">
                  <a:lumMod val="75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301214" y="1666436"/>
            <a:ext cx="8186570" cy="2677656"/>
          </a:xfrm>
          <a:prstGeom prst="rect">
            <a:avLst/>
          </a:prstGeom>
          <a:noFill/>
        </p:spPr>
        <p:txBody>
          <a:bodyPr wrap="square" rtlCol="0">
            <a:spAutoFit/>
          </a:bodyPr>
          <a:lstStyle/>
          <a:p>
            <a:pPr marL="342900" indent="-342900" algn="just">
              <a:buFont typeface="+mj-lt"/>
              <a:buAutoNum type="arabicPeriod"/>
            </a:pPr>
            <a:r>
              <a:rPr lang="vi-VN" sz="2400" dirty="0"/>
              <a:t> Mọi  sự....................của người dân đều được tiếp nhận kịp thời.</a:t>
            </a:r>
          </a:p>
          <a:p>
            <a:pPr marL="342900" indent="-342900" algn="just">
              <a:buFont typeface="+mj-lt"/>
              <a:buAutoNum type="arabicPeriod"/>
            </a:pPr>
            <a:r>
              <a:rPr lang="vi-VN" sz="2400" dirty="0"/>
              <a:t> Hiện thực cuộc sống đực nhà văn .................. chân thực trong tác phẩm văn học</a:t>
            </a:r>
          </a:p>
          <a:p>
            <a:pPr marL="342900" indent="-342900" algn="just">
              <a:buFont typeface="+mj-lt"/>
              <a:buAutoNum type="arabicPeriod"/>
            </a:pPr>
            <a:r>
              <a:rPr lang="vi-VN" sz="2400" dirty="0"/>
              <a:t> Có lệnh ...................những sản phẩm bị lỗi.</a:t>
            </a:r>
          </a:p>
          <a:p>
            <a:pPr marL="342900" indent="-342900" algn="just">
              <a:buFont typeface="+mj-lt"/>
              <a:buAutoNum type="arabicPeriod"/>
            </a:pPr>
            <a:r>
              <a:rPr lang="vi-VN" sz="2400" dirty="0"/>
              <a:t> Đại sứ quán nhận lệnh ...................... về nước trong sáng nay.</a:t>
            </a:r>
            <a:endParaRPr lang="en-US" sz="2400" dirty="0"/>
          </a:p>
        </p:txBody>
      </p:sp>
      <p:sp>
        <p:nvSpPr>
          <p:cNvPr id="13" name="Title 1"/>
          <p:cNvSpPr>
            <a:spLocks noGrp="1"/>
          </p:cNvSpPr>
          <p:nvPr>
            <p:ph type="title"/>
          </p:nvPr>
        </p:nvSpPr>
        <p:spPr>
          <a:xfrm>
            <a:off x="-177087" y="-639"/>
            <a:ext cx="3780900" cy="814200"/>
          </a:xfrm>
        </p:spPr>
        <p:txBody>
          <a:bodyPr/>
          <a:lstStyle/>
          <a:p>
            <a:r>
              <a:rPr lang="vi-VN" sz="3800" dirty="0"/>
              <a:t>Bài 3.</a:t>
            </a:r>
            <a:endParaRPr lang="en-US" sz="3800" dirty="0"/>
          </a:p>
        </p:txBody>
      </p:sp>
      <p:sp>
        <p:nvSpPr>
          <p:cNvPr id="3" name="TextBox 2"/>
          <p:cNvSpPr txBox="1"/>
          <p:nvPr/>
        </p:nvSpPr>
        <p:spPr>
          <a:xfrm>
            <a:off x="1911274" y="1412634"/>
            <a:ext cx="2499361" cy="553998"/>
          </a:xfrm>
          <a:prstGeom prst="rect">
            <a:avLst/>
          </a:prstGeom>
          <a:noFill/>
        </p:spPr>
        <p:txBody>
          <a:bodyPr wrap="square" rtlCol="0">
            <a:spAutoFit/>
          </a:bodyPr>
          <a:lstStyle/>
          <a:p>
            <a:r>
              <a:rPr lang="vi-VN" sz="3000" dirty="0">
                <a:solidFill>
                  <a:schemeClr val="accent2">
                    <a:lumMod val="75000"/>
                  </a:schemeClr>
                </a:solidFill>
              </a:rPr>
              <a:t>phản ảnh</a:t>
            </a:r>
            <a:endParaRPr lang="en-US" sz="3000" dirty="0">
              <a:solidFill>
                <a:schemeClr val="accent2">
                  <a:lumMod val="75000"/>
                </a:schemeClr>
              </a:solidFill>
            </a:endParaRPr>
          </a:p>
        </p:txBody>
      </p:sp>
      <p:sp>
        <p:nvSpPr>
          <p:cNvPr id="21" name="TextBox 20"/>
          <p:cNvSpPr txBox="1"/>
          <p:nvPr/>
        </p:nvSpPr>
        <p:spPr>
          <a:xfrm>
            <a:off x="5984834" y="2187276"/>
            <a:ext cx="2807745" cy="553998"/>
          </a:xfrm>
          <a:prstGeom prst="rect">
            <a:avLst/>
          </a:prstGeom>
          <a:noFill/>
        </p:spPr>
        <p:txBody>
          <a:bodyPr wrap="square" rtlCol="0">
            <a:spAutoFit/>
          </a:bodyPr>
          <a:lstStyle/>
          <a:p>
            <a:r>
              <a:rPr lang="vi-VN" sz="3000" dirty="0">
                <a:solidFill>
                  <a:schemeClr val="accent2">
                    <a:lumMod val="50000"/>
                  </a:schemeClr>
                </a:solidFill>
              </a:rPr>
              <a:t>phản ánh</a:t>
            </a:r>
            <a:endParaRPr lang="en-US" sz="3000" dirty="0">
              <a:solidFill>
                <a:schemeClr val="accent2">
                  <a:lumMod val="50000"/>
                </a:schemeClr>
              </a:solidFill>
            </a:endParaRPr>
          </a:p>
        </p:txBody>
      </p:sp>
      <p:sp>
        <p:nvSpPr>
          <p:cNvPr id="4" name="TextBox 3"/>
          <p:cNvSpPr txBox="1"/>
          <p:nvPr/>
        </p:nvSpPr>
        <p:spPr>
          <a:xfrm>
            <a:off x="1911274" y="979239"/>
            <a:ext cx="6260951" cy="461665"/>
          </a:xfrm>
          <a:prstGeom prst="rect">
            <a:avLst/>
          </a:prstGeom>
          <a:noFill/>
        </p:spPr>
        <p:txBody>
          <a:bodyPr wrap="square" rtlCol="0">
            <a:spAutoFit/>
          </a:bodyPr>
          <a:lstStyle/>
          <a:p>
            <a:r>
              <a:rPr lang="vi-VN" sz="2400" dirty="0">
                <a:solidFill>
                  <a:srgbClr val="0070C0"/>
                </a:solidFill>
              </a:rPr>
              <a:t>Phản ánh, phản ảnh, thu hồi, triệu hồi</a:t>
            </a:r>
            <a:endParaRPr lang="en-US" sz="2400" dirty="0">
              <a:solidFill>
                <a:srgbClr val="0070C0"/>
              </a:solidFill>
            </a:endParaRPr>
          </a:p>
        </p:txBody>
      </p:sp>
      <p:sp>
        <p:nvSpPr>
          <p:cNvPr id="10" name="TextBox 9"/>
          <p:cNvSpPr txBox="1"/>
          <p:nvPr/>
        </p:nvSpPr>
        <p:spPr>
          <a:xfrm>
            <a:off x="1914861" y="3005264"/>
            <a:ext cx="2807745" cy="553998"/>
          </a:xfrm>
          <a:prstGeom prst="rect">
            <a:avLst/>
          </a:prstGeom>
          <a:noFill/>
        </p:spPr>
        <p:txBody>
          <a:bodyPr wrap="square" rtlCol="0">
            <a:spAutoFit/>
          </a:bodyPr>
          <a:lstStyle/>
          <a:p>
            <a:r>
              <a:rPr lang="vi-VN" sz="2900" dirty="0">
                <a:solidFill>
                  <a:schemeClr val="accent2">
                    <a:lumMod val="50000"/>
                  </a:schemeClr>
                </a:solidFill>
              </a:rPr>
              <a:t>thu hồi</a:t>
            </a:r>
            <a:endParaRPr lang="en-US" sz="2900" dirty="0">
              <a:solidFill>
                <a:schemeClr val="accent2">
                  <a:lumMod val="50000"/>
                </a:schemeClr>
              </a:solidFill>
            </a:endParaRPr>
          </a:p>
        </p:txBody>
      </p:sp>
      <p:sp>
        <p:nvSpPr>
          <p:cNvPr id="11" name="TextBox 10"/>
          <p:cNvSpPr txBox="1"/>
          <p:nvPr/>
        </p:nvSpPr>
        <p:spPr>
          <a:xfrm>
            <a:off x="4428564" y="3397679"/>
            <a:ext cx="2807745" cy="553998"/>
          </a:xfrm>
          <a:prstGeom prst="rect">
            <a:avLst/>
          </a:prstGeom>
          <a:noFill/>
        </p:spPr>
        <p:txBody>
          <a:bodyPr wrap="square" rtlCol="0">
            <a:spAutoFit/>
          </a:bodyPr>
          <a:lstStyle/>
          <a:p>
            <a:r>
              <a:rPr lang="vi-VN" sz="3000" dirty="0">
                <a:solidFill>
                  <a:schemeClr val="accent2">
                    <a:lumMod val="50000"/>
                  </a:schemeClr>
                </a:solidFill>
              </a:rPr>
              <a:t>triệu hồi</a:t>
            </a:r>
            <a:endParaRPr lang="en-US" sz="3000" dirty="0">
              <a:solidFill>
                <a:schemeClr val="accent2">
                  <a:lumMod val="50000"/>
                </a:schemeClr>
              </a:solidFill>
            </a:endParaRPr>
          </a:p>
        </p:txBody>
      </p:sp>
    </p:spTree>
    <p:extLst>
      <p:ext uri="{BB962C8B-B14F-4D97-AF65-F5344CB8AC3E}">
        <p14:creationId xmlns:p14="http://schemas.microsoft.com/office/powerpoint/2010/main" val="3027624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3" grpId="0"/>
      <p:bldP spid="21" grpId="0"/>
      <p:bldP spid="4"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61"/>
          <p:cNvSpPr/>
          <p:nvPr/>
        </p:nvSpPr>
        <p:spPr>
          <a:xfrm rot="3374358">
            <a:off x="3414709" y="2009842"/>
            <a:ext cx="1514193" cy="1428607"/>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1"/>
          <p:cNvSpPr txBox="1">
            <a:spLocks noGrp="1"/>
          </p:cNvSpPr>
          <p:nvPr>
            <p:ph type="title"/>
          </p:nvPr>
        </p:nvSpPr>
        <p:spPr>
          <a:xfrm flipH="1">
            <a:off x="3158999" y="2048250"/>
            <a:ext cx="2025600" cy="13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05</a:t>
            </a:r>
            <a:endParaRPr dirty="0"/>
          </a:p>
        </p:txBody>
      </p:sp>
      <p:grpSp>
        <p:nvGrpSpPr>
          <p:cNvPr id="1529" name="Google Shape;1529;p61"/>
          <p:cNvGrpSpPr/>
          <p:nvPr/>
        </p:nvGrpSpPr>
        <p:grpSpPr>
          <a:xfrm>
            <a:off x="1445450" y="910150"/>
            <a:ext cx="1581301" cy="3813576"/>
            <a:chOff x="1445450" y="910150"/>
            <a:chExt cx="1581301" cy="3813576"/>
          </a:xfrm>
        </p:grpSpPr>
        <p:sp>
          <p:nvSpPr>
            <p:cNvPr id="1530" name="Google Shape;1530;p61"/>
            <p:cNvSpPr/>
            <p:nvPr/>
          </p:nvSpPr>
          <p:spPr>
            <a:xfrm>
              <a:off x="2655689" y="1756162"/>
              <a:ext cx="258480" cy="280609"/>
            </a:xfrm>
            <a:custGeom>
              <a:avLst/>
              <a:gdLst/>
              <a:ahLst/>
              <a:cxnLst/>
              <a:rect l="l" t="t" r="r" b="b"/>
              <a:pathLst>
                <a:path w="3329" h="3614" extrusionOk="0">
                  <a:moveTo>
                    <a:pt x="2369" y="0"/>
                  </a:moveTo>
                  <a:cubicBezTo>
                    <a:pt x="2327" y="0"/>
                    <a:pt x="2282" y="9"/>
                    <a:pt x="2237" y="27"/>
                  </a:cubicBezTo>
                  <a:cubicBezTo>
                    <a:pt x="1862" y="99"/>
                    <a:pt x="1396" y="153"/>
                    <a:pt x="1182" y="475"/>
                  </a:cubicBezTo>
                  <a:cubicBezTo>
                    <a:pt x="0" y="2121"/>
                    <a:pt x="555" y="3499"/>
                    <a:pt x="555" y="3499"/>
                  </a:cubicBezTo>
                  <a:cubicBezTo>
                    <a:pt x="555" y="3499"/>
                    <a:pt x="637" y="3614"/>
                    <a:pt x="748" y="3614"/>
                  </a:cubicBezTo>
                  <a:cubicBezTo>
                    <a:pt x="869" y="3614"/>
                    <a:pt x="1024" y="3478"/>
                    <a:pt x="1146" y="2908"/>
                  </a:cubicBezTo>
                  <a:cubicBezTo>
                    <a:pt x="1235" y="2372"/>
                    <a:pt x="1396" y="1853"/>
                    <a:pt x="1629" y="1352"/>
                  </a:cubicBezTo>
                  <a:cubicBezTo>
                    <a:pt x="1916" y="974"/>
                    <a:pt x="2364" y="757"/>
                    <a:pt x="2821" y="757"/>
                  </a:cubicBezTo>
                  <a:cubicBezTo>
                    <a:pt x="2992" y="757"/>
                    <a:pt x="3164" y="787"/>
                    <a:pt x="3329" y="851"/>
                  </a:cubicBezTo>
                  <a:lnTo>
                    <a:pt x="2649" y="135"/>
                  </a:lnTo>
                  <a:cubicBezTo>
                    <a:pt x="2613" y="81"/>
                    <a:pt x="2559" y="45"/>
                    <a:pt x="2488" y="27"/>
                  </a:cubicBezTo>
                  <a:cubicBezTo>
                    <a:pt x="2452" y="9"/>
                    <a:pt x="241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1"/>
            <p:cNvSpPr/>
            <p:nvPr/>
          </p:nvSpPr>
          <p:spPr>
            <a:xfrm>
              <a:off x="2658484" y="1034303"/>
              <a:ext cx="59787" cy="37658"/>
            </a:xfrm>
            <a:custGeom>
              <a:avLst/>
              <a:gdLst/>
              <a:ahLst/>
              <a:cxnLst/>
              <a:rect l="l" t="t" r="r" b="b"/>
              <a:pathLst>
                <a:path w="770" h="485" extrusionOk="0">
                  <a:moveTo>
                    <a:pt x="734" y="1"/>
                  </a:moveTo>
                  <a:lnTo>
                    <a:pt x="644" y="37"/>
                  </a:lnTo>
                  <a:cubicBezTo>
                    <a:pt x="430" y="126"/>
                    <a:pt x="215" y="216"/>
                    <a:pt x="0" y="287"/>
                  </a:cubicBezTo>
                  <a:lnTo>
                    <a:pt x="18" y="484"/>
                  </a:lnTo>
                  <a:lnTo>
                    <a:pt x="770" y="377"/>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1"/>
            <p:cNvSpPr/>
            <p:nvPr/>
          </p:nvSpPr>
          <p:spPr>
            <a:xfrm>
              <a:off x="2615391" y="1081589"/>
              <a:ext cx="161269" cy="108470"/>
            </a:xfrm>
            <a:custGeom>
              <a:avLst/>
              <a:gdLst/>
              <a:ahLst/>
              <a:cxnLst/>
              <a:rect l="l" t="t" r="r" b="b"/>
              <a:pathLst>
                <a:path w="2077" h="1397" extrusionOk="0">
                  <a:moveTo>
                    <a:pt x="1486" y="0"/>
                  </a:moveTo>
                  <a:lnTo>
                    <a:pt x="519" y="144"/>
                  </a:lnTo>
                  <a:lnTo>
                    <a:pt x="0" y="877"/>
                  </a:lnTo>
                  <a:lnTo>
                    <a:pt x="466" y="1289"/>
                  </a:lnTo>
                  <a:lnTo>
                    <a:pt x="1629" y="1396"/>
                  </a:lnTo>
                  <a:lnTo>
                    <a:pt x="2076" y="806"/>
                  </a:lnTo>
                  <a:lnTo>
                    <a:pt x="14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1"/>
            <p:cNvSpPr/>
            <p:nvPr/>
          </p:nvSpPr>
          <p:spPr>
            <a:xfrm>
              <a:off x="1823422" y="1770759"/>
              <a:ext cx="280764" cy="233168"/>
            </a:xfrm>
            <a:custGeom>
              <a:avLst/>
              <a:gdLst/>
              <a:ahLst/>
              <a:cxnLst/>
              <a:rect l="l" t="t" r="r" b="b"/>
              <a:pathLst>
                <a:path w="3616" h="3003" extrusionOk="0">
                  <a:moveTo>
                    <a:pt x="376" y="0"/>
                  </a:moveTo>
                  <a:lnTo>
                    <a:pt x="0" y="2327"/>
                  </a:lnTo>
                  <a:lnTo>
                    <a:pt x="340" y="2398"/>
                  </a:lnTo>
                  <a:cubicBezTo>
                    <a:pt x="340" y="2398"/>
                    <a:pt x="1786" y="3002"/>
                    <a:pt x="2561" y="3002"/>
                  </a:cubicBezTo>
                  <a:cubicBezTo>
                    <a:pt x="2910" y="3002"/>
                    <a:pt x="3123" y="2879"/>
                    <a:pt x="3007" y="2524"/>
                  </a:cubicBezTo>
                  <a:cubicBezTo>
                    <a:pt x="2846" y="2058"/>
                    <a:pt x="2846" y="1575"/>
                    <a:pt x="2971" y="1128"/>
                  </a:cubicBezTo>
                  <a:cubicBezTo>
                    <a:pt x="3078" y="698"/>
                    <a:pt x="3293" y="322"/>
                    <a:pt x="3615" y="18"/>
                  </a:cubicBezTo>
                  <a:lnTo>
                    <a:pt x="3042" y="18"/>
                  </a:lnTo>
                  <a:lnTo>
                    <a:pt x="1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1"/>
            <p:cNvSpPr/>
            <p:nvPr/>
          </p:nvSpPr>
          <p:spPr>
            <a:xfrm>
              <a:off x="2615391" y="1144092"/>
              <a:ext cx="204362" cy="338843"/>
            </a:xfrm>
            <a:custGeom>
              <a:avLst/>
              <a:gdLst/>
              <a:ahLst/>
              <a:cxnLst/>
              <a:rect l="l" t="t" r="r" b="b"/>
              <a:pathLst>
                <a:path w="2632" h="4364" extrusionOk="0">
                  <a:moveTo>
                    <a:pt x="2076" y="1"/>
                  </a:moveTo>
                  <a:cubicBezTo>
                    <a:pt x="1730" y="203"/>
                    <a:pt x="1348" y="306"/>
                    <a:pt x="965" y="306"/>
                  </a:cubicBezTo>
                  <a:cubicBezTo>
                    <a:pt x="636" y="306"/>
                    <a:pt x="307" y="230"/>
                    <a:pt x="0" y="72"/>
                  </a:cubicBezTo>
                  <a:lnTo>
                    <a:pt x="0" y="72"/>
                  </a:lnTo>
                  <a:lnTo>
                    <a:pt x="179" y="4296"/>
                  </a:lnTo>
                  <a:cubicBezTo>
                    <a:pt x="513" y="4344"/>
                    <a:pt x="810" y="4364"/>
                    <a:pt x="1072" y="4364"/>
                  </a:cubicBezTo>
                  <a:cubicBezTo>
                    <a:pt x="2155" y="4364"/>
                    <a:pt x="2631" y="4027"/>
                    <a:pt x="2631" y="4027"/>
                  </a:cubicBezTo>
                  <a:lnTo>
                    <a:pt x="20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1"/>
            <p:cNvSpPr/>
            <p:nvPr/>
          </p:nvSpPr>
          <p:spPr>
            <a:xfrm>
              <a:off x="1903007" y="1007826"/>
              <a:ext cx="808362" cy="1161336"/>
            </a:xfrm>
            <a:custGeom>
              <a:avLst/>
              <a:gdLst/>
              <a:ahLst/>
              <a:cxnLst/>
              <a:rect l="l" t="t" r="r" b="b"/>
              <a:pathLst>
                <a:path w="10411" h="14957" extrusionOk="0">
                  <a:moveTo>
                    <a:pt x="9842" y="1"/>
                  </a:moveTo>
                  <a:cubicBezTo>
                    <a:pt x="9531" y="1"/>
                    <a:pt x="8860" y="679"/>
                    <a:pt x="8370" y="1469"/>
                  </a:cubicBezTo>
                  <a:cubicBezTo>
                    <a:pt x="8030" y="2024"/>
                    <a:pt x="7744" y="2597"/>
                    <a:pt x="7511" y="3205"/>
                  </a:cubicBezTo>
                  <a:cubicBezTo>
                    <a:pt x="7368" y="3509"/>
                    <a:pt x="7261" y="3849"/>
                    <a:pt x="7243" y="4189"/>
                  </a:cubicBezTo>
                  <a:cubicBezTo>
                    <a:pt x="7243" y="4207"/>
                    <a:pt x="7243" y="4225"/>
                    <a:pt x="7243" y="4243"/>
                  </a:cubicBezTo>
                  <a:cubicBezTo>
                    <a:pt x="7064" y="4923"/>
                    <a:pt x="6903" y="5603"/>
                    <a:pt x="6742" y="6283"/>
                  </a:cubicBezTo>
                  <a:cubicBezTo>
                    <a:pt x="6491" y="7339"/>
                    <a:pt x="6223" y="8413"/>
                    <a:pt x="5561" y="9254"/>
                  </a:cubicBezTo>
                  <a:cubicBezTo>
                    <a:pt x="5060" y="9862"/>
                    <a:pt x="4362" y="10310"/>
                    <a:pt x="3700" y="10739"/>
                  </a:cubicBezTo>
                  <a:lnTo>
                    <a:pt x="1838" y="11938"/>
                  </a:lnTo>
                  <a:lnTo>
                    <a:pt x="1964" y="12439"/>
                  </a:lnTo>
                  <a:cubicBezTo>
                    <a:pt x="1445" y="12618"/>
                    <a:pt x="1033" y="12743"/>
                    <a:pt x="926" y="12761"/>
                  </a:cubicBezTo>
                  <a:cubicBezTo>
                    <a:pt x="926" y="12761"/>
                    <a:pt x="1" y="14957"/>
                    <a:pt x="1741" y="14957"/>
                  </a:cubicBezTo>
                  <a:cubicBezTo>
                    <a:pt x="1982" y="14957"/>
                    <a:pt x="2273" y="14915"/>
                    <a:pt x="2626" y="14819"/>
                  </a:cubicBezTo>
                  <a:lnTo>
                    <a:pt x="2733" y="14783"/>
                  </a:lnTo>
                  <a:cubicBezTo>
                    <a:pt x="3163" y="14658"/>
                    <a:pt x="3574" y="14515"/>
                    <a:pt x="3968" y="14318"/>
                  </a:cubicBezTo>
                  <a:cubicBezTo>
                    <a:pt x="4236" y="14211"/>
                    <a:pt x="4487" y="14068"/>
                    <a:pt x="4720" y="13906"/>
                  </a:cubicBezTo>
                  <a:cubicBezTo>
                    <a:pt x="4809" y="13871"/>
                    <a:pt x="4899" y="13799"/>
                    <a:pt x="4988" y="13728"/>
                  </a:cubicBezTo>
                  <a:lnTo>
                    <a:pt x="4988" y="13710"/>
                  </a:lnTo>
                  <a:cubicBezTo>
                    <a:pt x="8513" y="11025"/>
                    <a:pt x="8334" y="4297"/>
                    <a:pt x="8334" y="4297"/>
                  </a:cubicBezTo>
                  <a:lnTo>
                    <a:pt x="8334" y="4297"/>
                  </a:lnTo>
                  <a:cubicBezTo>
                    <a:pt x="8368" y="4303"/>
                    <a:pt x="8401" y="4306"/>
                    <a:pt x="8434" y="4306"/>
                  </a:cubicBezTo>
                  <a:cubicBezTo>
                    <a:pt x="8591" y="4306"/>
                    <a:pt x="8732" y="4236"/>
                    <a:pt x="8835" y="4118"/>
                  </a:cubicBezTo>
                  <a:cubicBezTo>
                    <a:pt x="8961" y="3348"/>
                    <a:pt x="10195" y="3259"/>
                    <a:pt x="10410" y="2507"/>
                  </a:cubicBezTo>
                  <a:cubicBezTo>
                    <a:pt x="10410" y="2471"/>
                    <a:pt x="10410" y="2454"/>
                    <a:pt x="10392" y="2418"/>
                  </a:cubicBezTo>
                  <a:cubicBezTo>
                    <a:pt x="10383" y="2361"/>
                    <a:pt x="10333" y="2339"/>
                    <a:pt x="10273" y="2339"/>
                  </a:cubicBezTo>
                  <a:cubicBezTo>
                    <a:pt x="10219" y="2339"/>
                    <a:pt x="10157" y="2357"/>
                    <a:pt x="10106" y="2382"/>
                  </a:cubicBezTo>
                  <a:lnTo>
                    <a:pt x="8853" y="2847"/>
                  </a:lnTo>
                  <a:cubicBezTo>
                    <a:pt x="8853" y="2847"/>
                    <a:pt x="9014" y="1774"/>
                    <a:pt x="9265" y="1290"/>
                  </a:cubicBezTo>
                  <a:cubicBezTo>
                    <a:pt x="9533" y="789"/>
                    <a:pt x="10195" y="235"/>
                    <a:pt x="9945" y="38"/>
                  </a:cubicBezTo>
                  <a:cubicBezTo>
                    <a:pt x="9918" y="13"/>
                    <a:pt x="9883" y="1"/>
                    <a:pt x="9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1"/>
            <p:cNvSpPr/>
            <p:nvPr/>
          </p:nvSpPr>
          <p:spPr>
            <a:xfrm>
              <a:off x="1464939" y="4667743"/>
              <a:ext cx="243184" cy="55982"/>
            </a:xfrm>
            <a:custGeom>
              <a:avLst/>
              <a:gdLst/>
              <a:ahLst/>
              <a:cxnLst/>
              <a:rect l="l" t="t" r="r" b="b"/>
              <a:pathLst>
                <a:path w="3132" h="721" extrusionOk="0">
                  <a:moveTo>
                    <a:pt x="269" y="1"/>
                  </a:moveTo>
                  <a:lnTo>
                    <a:pt x="108" y="198"/>
                  </a:lnTo>
                  <a:cubicBezTo>
                    <a:pt x="0" y="323"/>
                    <a:pt x="36" y="502"/>
                    <a:pt x="161" y="591"/>
                  </a:cubicBezTo>
                  <a:cubicBezTo>
                    <a:pt x="265" y="651"/>
                    <a:pt x="393" y="685"/>
                    <a:pt x="516" y="685"/>
                  </a:cubicBezTo>
                  <a:cubicBezTo>
                    <a:pt x="541" y="685"/>
                    <a:pt x="566" y="684"/>
                    <a:pt x="591" y="681"/>
                  </a:cubicBezTo>
                  <a:cubicBezTo>
                    <a:pt x="1152" y="681"/>
                    <a:pt x="2094" y="720"/>
                    <a:pt x="2660" y="720"/>
                  </a:cubicBezTo>
                  <a:cubicBezTo>
                    <a:pt x="2943" y="720"/>
                    <a:pt x="3132" y="711"/>
                    <a:pt x="3132" y="681"/>
                  </a:cubicBezTo>
                  <a:cubicBezTo>
                    <a:pt x="3078" y="555"/>
                    <a:pt x="2452" y="430"/>
                    <a:pt x="2112" y="305"/>
                  </a:cubicBezTo>
                  <a:lnTo>
                    <a:pt x="1396" y="108"/>
                  </a:lnTo>
                  <a:lnTo>
                    <a:pt x="2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1"/>
            <p:cNvSpPr/>
            <p:nvPr/>
          </p:nvSpPr>
          <p:spPr>
            <a:xfrm>
              <a:off x="1865116" y="4669141"/>
              <a:ext cx="243184" cy="54584"/>
            </a:xfrm>
            <a:custGeom>
              <a:avLst/>
              <a:gdLst/>
              <a:ahLst/>
              <a:cxnLst/>
              <a:rect l="l" t="t" r="r" b="b"/>
              <a:pathLst>
                <a:path w="3132" h="703" extrusionOk="0">
                  <a:moveTo>
                    <a:pt x="269" y="1"/>
                  </a:moveTo>
                  <a:lnTo>
                    <a:pt x="107" y="180"/>
                  </a:lnTo>
                  <a:cubicBezTo>
                    <a:pt x="0" y="305"/>
                    <a:pt x="36" y="484"/>
                    <a:pt x="161" y="573"/>
                  </a:cubicBezTo>
                  <a:cubicBezTo>
                    <a:pt x="265" y="633"/>
                    <a:pt x="393" y="667"/>
                    <a:pt x="516" y="667"/>
                  </a:cubicBezTo>
                  <a:cubicBezTo>
                    <a:pt x="541" y="667"/>
                    <a:pt x="566" y="666"/>
                    <a:pt x="591" y="663"/>
                  </a:cubicBezTo>
                  <a:cubicBezTo>
                    <a:pt x="1151" y="663"/>
                    <a:pt x="2094" y="702"/>
                    <a:pt x="2660" y="702"/>
                  </a:cubicBezTo>
                  <a:cubicBezTo>
                    <a:pt x="2943" y="702"/>
                    <a:pt x="3132" y="693"/>
                    <a:pt x="3132" y="663"/>
                  </a:cubicBezTo>
                  <a:cubicBezTo>
                    <a:pt x="3078" y="537"/>
                    <a:pt x="2452" y="412"/>
                    <a:pt x="2112" y="287"/>
                  </a:cubicBezTo>
                  <a:lnTo>
                    <a:pt x="1396" y="108"/>
                  </a:lnTo>
                  <a:lnTo>
                    <a:pt x="2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1"/>
            <p:cNvSpPr/>
            <p:nvPr/>
          </p:nvSpPr>
          <p:spPr>
            <a:xfrm>
              <a:off x="1464939" y="4669141"/>
              <a:ext cx="20887" cy="44568"/>
            </a:xfrm>
            <a:custGeom>
              <a:avLst/>
              <a:gdLst/>
              <a:ahLst/>
              <a:cxnLst/>
              <a:rect l="l" t="t" r="r" b="b"/>
              <a:pathLst>
                <a:path w="269" h="574" extrusionOk="0">
                  <a:moveTo>
                    <a:pt x="269" y="1"/>
                  </a:moveTo>
                  <a:lnTo>
                    <a:pt x="108" y="180"/>
                  </a:lnTo>
                  <a:cubicBezTo>
                    <a:pt x="0" y="305"/>
                    <a:pt x="36" y="484"/>
                    <a:pt x="161" y="573"/>
                  </a:cubicBezTo>
                  <a:lnTo>
                    <a:pt x="269" y="1"/>
                  </a:lnTo>
                  <a:close/>
                </a:path>
              </a:pathLst>
            </a:custGeom>
            <a:solidFill>
              <a:srgbClr val="51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1"/>
            <p:cNvSpPr/>
            <p:nvPr/>
          </p:nvSpPr>
          <p:spPr>
            <a:xfrm>
              <a:off x="1445450" y="3194910"/>
              <a:ext cx="572554" cy="1488765"/>
            </a:xfrm>
            <a:custGeom>
              <a:avLst/>
              <a:gdLst/>
              <a:ahLst/>
              <a:cxnLst/>
              <a:rect l="l" t="t" r="r" b="b"/>
              <a:pathLst>
                <a:path w="7374" h="19174" extrusionOk="0">
                  <a:moveTo>
                    <a:pt x="3795" y="1"/>
                  </a:moveTo>
                  <a:cubicBezTo>
                    <a:pt x="2989" y="6246"/>
                    <a:pt x="1808" y="12420"/>
                    <a:pt x="269" y="18522"/>
                  </a:cubicBezTo>
                  <a:cubicBezTo>
                    <a:pt x="269" y="18522"/>
                    <a:pt x="1" y="19077"/>
                    <a:pt x="466" y="19149"/>
                  </a:cubicBezTo>
                  <a:cubicBezTo>
                    <a:pt x="770" y="19161"/>
                    <a:pt x="1073" y="19174"/>
                    <a:pt x="1383" y="19174"/>
                  </a:cubicBezTo>
                  <a:cubicBezTo>
                    <a:pt x="1512" y="19174"/>
                    <a:pt x="1641" y="19172"/>
                    <a:pt x="1772" y="19167"/>
                  </a:cubicBezTo>
                  <a:cubicBezTo>
                    <a:pt x="1880" y="19167"/>
                    <a:pt x="1987" y="19149"/>
                    <a:pt x="2094" y="19095"/>
                  </a:cubicBezTo>
                  <a:cubicBezTo>
                    <a:pt x="2166" y="19059"/>
                    <a:pt x="2220" y="18988"/>
                    <a:pt x="2256" y="18916"/>
                  </a:cubicBezTo>
                  <a:cubicBezTo>
                    <a:pt x="3204" y="17985"/>
                    <a:pt x="5047" y="15409"/>
                    <a:pt x="5047" y="15409"/>
                  </a:cubicBezTo>
                  <a:lnTo>
                    <a:pt x="7374" y="3061"/>
                  </a:lnTo>
                  <a:lnTo>
                    <a:pt x="37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1"/>
            <p:cNvSpPr/>
            <p:nvPr/>
          </p:nvSpPr>
          <p:spPr>
            <a:xfrm>
              <a:off x="1691427" y="2571038"/>
              <a:ext cx="696165" cy="2117690"/>
            </a:xfrm>
            <a:custGeom>
              <a:avLst/>
              <a:gdLst/>
              <a:ahLst/>
              <a:cxnLst/>
              <a:rect l="l" t="t" r="r" b="b"/>
              <a:pathLst>
                <a:path w="8966" h="27274" extrusionOk="0">
                  <a:moveTo>
                    <a:pt x="6657" y="1"/>
                  </a:moveTo>
                  <a:lnTo>
                    <a:pt x="788" y="216"/>
                  </a:lnTo>
                  <a:cubicBezTo>
                    <a:pt x="734" y="806"/>
                    <a:pt x="680" y="1379"/>
                    <a:pt x="627" y="1952"/>
                  </a:cubicBezTo>
                  <a:cubicBezTo>
                    <a:pt x="233" y="6032"/>
                    <a:pt x="0" y="10147"/>
                    <a:pt x="895" y="14120"/>
                  </a:cubicBezTo>
                  <a:cubicBezTo>
                    <a:pt x="1181" y="15355"/>
                    <a:pt x="1575" y="16554"/>
                    <a:pt x="1629" y="17824"/>
                  </a:cubicBezTo>
                  <a:cubicBezTo>
                    <a:pt x="1682" y="18755"/>
                    <a:pt x="1557" y="19703"/>
                    <a:pt x="1485" y="20652"/>
                  </a:cubicBezTo>
                  <a:cubicBezTo>
                    <a:pt x="1342" y="22781"/>
                    <a:pt x="1503" y="24947"/>
                    <a:pt x="1987" y="27040"/>
                  </a:cubicBezTo>
                  <a:cubicBezTo>
                    <a:pt x="1987" y="27040"/>
                    <a:pt x="1953" y="27274"/>
                    <a:pt x="2273" y="27274"/>
                  </a:cubicBezTo>
                  <a:cubicBezTo>
                    <a:pt x="2284" y="27274"/>
                    <a:pt x="2296" y="27274"/>
                    <a:pt x="2309" y="27273"/>
                  </a:cubicBezTo>
                  <a:cubicBezTo>
                    <a:pt x="2631" y="27237"/>
                    <a:pt x="2935" y="27184"/>
                    <a:pt x="3239" y="27058"/>
                  </a:cubicBezTo>
                  <a:lnTo>
                    <a:pt x="3722" y="27058"/>
                  </a:lnTo>
                  <a:cubicBezTo>
                    <a:pt x="3973" y="27058"/>
                    <a:pt x="4080" y="26718"/>
                    <a:pt x="4080" y="26718"/>
                  </a:cubicBezTo>
                  <a:cubicBezTo>
                    <a:pt x="5870" y="24643"/>
                    <a:pt x="7731" y="22477"/>
                    <a:pt x="8482" y="19829"/>
                  </a:cubicBezTo>
                  <a:cubicBezTo>
                    <a:pt x="8948" y="18200"/>
                    <a:pt x="8966" y="16500"/>
                    <a:pt x="8912" y="14836"/>
                  </a:cubicBezTo>
                  <a:cubicBezTo>
                    <a:pt x="8787" y="10147"/>
                    <a:pt x="8160" y="5477"/>
                    <a:pt x="7033" y="932"/>
                  </a:cubicBezTo>
                  <a:cubicBezTo>
                    <a:pt x="7015" y="842"/>
                    <a:pt x="6979" y="770"/>
                    <a:pt x="6961" y="699"/>
                  </a:cubicBezTo>
                  <a:cubicBezTo>
                    <a:pt x="6908" y="430"/>
                    <a:pt x="6800" y="198"/>
                    <a:pt x="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1"/>
            <p:cNvSpPr/>
            <p:nvPr/>
          </p:nvSpPr>
          <p:spPr>
            <a:xfrm>
              <a:off x="1687234" y="1255279"/>
              <a:ext cx="530859" cy="555628"/>
            </a:xfrm>
            <a:custGeom>
              <a:avLst/>
              <a:gdLst/>
              <a:ahLst/>
              <a:cxnLst/>
              <a:rect l="l" t="t" r="r" b="b"/>
              <a:pathLst>
                <a:path w="6837" h="7156" extrusionOk="0">
                  <a:moveTo>
                    <a:pt x="2331" y="1"/>
                  </a:moveTo>
                  <a:cubicBezTo>
                    <a:pt x="1811" y="1"/>
                    <a:pt x="1278" y="212"/>
                    <a:pt x="895" y="573"/>
                  </a:cubicBezTo>
                  <a:cubicBezTo>
                    <a:pt x="305" y="1181"/>
                    <a:pt x="0" y="2005"/>
                    <a:pt x="90" y="2864"/>
                  </a:cubicBezTo>
                  <a:cubicBezTo>
                    <a:pt x="162" y="3687"/>
                    <a:pt x="430" y="4492"/>
                    <a:pt x="877" y="5208"/>
                  </a:cubicBezTo>
                  <a:cubicBezTo>
                    <a:pt x="1396" y="6120"/>
                    <a:pt x="2184" y="7015"/>
                    <a:pt x="3222" y="7140"/>
                  </a:cubicBezTo>
                  <a:cubicBezTo>
                    <a:pt x="3307" y="7151"/>
                    <a:pt x="3392" y="7156"/>
                    <a:pt x="3477" y="7156"/>
                  </a:cubicBezTo>
                  <a:cubicBezTo>
                    <a:pt x="3982" y="7156"/>
                    <a:pt x="4483" y="6989"/>
                    <a:pt x="4957" y="6836"/>
                  </a:cubicBezTo>
                  <a:cubicBezTo>
                    <a:pt x="5637" y="6621"/>
                    <a:pt x="6335" y="6389"/>
                    <a:pt x="6836" y="5888"/>
                  </a:cubicBezTo>
                  <a:cubicBezTo>
                    <a:pt x="6425" y="4707"/>
                    <a:pt x="6013" y="3526"/>
                    <a:pt x="5351" y="2470"/>
                  </a:cubicBezTo>
                  <a:cubicBezTo>
                    <a:pt x="4707" y="1414"/>
                    <a:pt x="3776" y="483"/>
                    <a:pt x="2613" y="36"/>
                  </a:cubicBezTo>
                  <a:lnTo>
                    <a:pt x="2613" y="36"/>
                  </a:lnTo>
                  <a:lnTo>
                    <a:pt x="3204" y="233"/>
                  </a:lnTo>
                  <a:cubicBezTo>
                    <a:pt x="2939" y="74"/>
                    <a:pt x="2637" y="1"/>
                    <a:pt x="2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1"/>
            <p:cNvSpPr/>
            <p:nvPr/>
          </p:nvSpPr>
          <p:spPr>
            <a:xfrm>
              <a:off x="1916517" y="1733257"/>
              <a:ext cx="187668" cy="125086"/>
            </a:xfrm>
            <a:custGeom>
              <a:avLst/>
              <a:gdLst/>
              <a:ahLst/>
              <a:cxnLst/>
              <a:rect l="l" t="t" r="r" b="b"/>
              <a:pathLst>
                <a:path w="2417" h="1611" extrusionOk="0">
                  <a:moveTo>
                    <a:pt x="0" y="0"/>
                  </a:moveTo>
                  <a:lnTo>
                    <a:pt x="0" y="0"/>
                  </a:lnTo>
                  <a:cubicBezTo>
                    <a:pt x="54" y="179"/>
                    <a:pt x="108" y="340"/>
                    <a:pt x="197" y="483"/>
                  </a:cubicBezTo>
                  <a:cubicBezTo>
                    <a:pt x="501" y="1110"/>
                    <a:pt x="1092" y="1521"/>
                    <a:pt x="1772" y="1611"/>
                  </a:cubicBezTo>
                  <a:cubicBezTo>
                    <a:pt x="1879" y="1181"/>
                    <a:pt x="2094" y="805"/>
                    <a:pt x="2416" y="501"/>
                  </a:cubicBezTo>
                  <a:lnTo>
                    <a:pt x="1843" y="501"/>
                  </a:lnTo>
                  <a:lnTo>
                    <a:pt x="1593" y="483"/>
                  </a:lnTo>
                  <a:cubicBezTo>
                    <a:pt x="1038" y="430"/>
                    <a:pt x="448" y="340"/>
                    <a:pt x="0"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1"/>
            <p:cNvSpPr/>
            <p:nvPr/>
          </p:nvSpPr>
          <p:spPr>
            <a:xfrm>
              <a:off x="2004022" y="1463676"/>
              <a:ext cx="76480" cy="83468"/>
            </a:xfrm>
            <a:custGeom>
              <a:avLst/>
              <a:gdLst/>
              <a:ahLst/>
              <a:cxnLst/>
              <a:rect l="l" t="t" r="r" b="b"/>
              <a:pathLst>
                <a:path w="985" h="1075" extrusionOk="0">
                  <a:moveTo>
                    <a:pt x="627" y="1"/>
                  </a:moveTo>
                  <a:cubicBezTo>
                    <a:pt x="430" y="144"/>
                    <a:pt x="269" y="323"/>
                    <a:pt x="180" y="555"/>
                  </a:cubicBezTo>
                  <a:cubicBezTo>
                    <a:pt x="126" y="645"/>
                    <a:pt x="90" y="734"/>
                    <a:pt x="72" y="842"/>
                  </a:cubicBezTo>
                  <a:lnTo>
                    <a:pt x="1" y="1074"/>
                  </a:lnTo>
                  <a:lnTo>
                    <a:pt x="36" y="1038"/>
                  </a:lnTo>
                  <a:cubicBezTo>
                    <a:pt x="376" y="1003"/>
                    <a:pt x="699" y="877"/>
                    <a:pt x="985" y="681"/>
                  </a:cubicBezTo>
                  <a:cubicBezTo>
                    <a:pt x="860" y="466"/>
                    <a:pt x="734" y="233"/>
                    <a:pt x="627" y="1"/>
                  </a:cubicBezTo>
                  <a:close/>
                </a:path>
              </a:pathLst>
            </a:custGeom>
            <a:solidFill>
              <a:srgbClr val="F7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1"/>
            <p:cNvSpPr/>
            <p:nvPr/>
          </p:nvSpPr>
          <p:spPr>
            <a:xfrm>
              <a:off x="2038729" y="1465073"/>
              <a:ext cx="39055" cy="50081"/>
            </a:xfrm>
            <a:custGeom>
              <a:avLst/>
              <a:gdLst/>
              <a:ahLst/>
              <a:cxnLst/>
              <a:rect l="l" t="t" r="r" b="b"/>
              <a:pathLst>
                <a:path w="503" h="645" extrusionOk="0">
                  <a:moveTo>
                    <a:pt x="216" y="0"/>
                  </a:moveTo>
                  <a:cubicBezTo>
                    <a:pt x="144" y="36"/>
                    <a:pt x="73" y="72"/>
                    <a:pt x="1" y="126"/>
                  </a:cubicBezTo>
                  <a:cubicBezTo>
                    <a:pt x="37" y="340"/>
                    <a:pt x="90" y="609"/>
                    <a:pt x="377" y="645"/>
                  </a:cubicBezTo>
                  <a:cubicBezTo>
                    <a:pt x="448" y="645"/>
                    <a:pt x="502" y="573"/>
                    <a:pt x="484" y="502"/>
                  </a:cubicBezTo>
                  <a:cubicBezTo>
                    <a:pt x="448" y="323"/>
                    <a:pt x="359" y="162"/>
                    <a:pt x="252" y="18"/>
                  </a:cubicBezTo>
                  <a:cubicBezTo>
                    <a:pt x="234" y="18"/>
                    <a:pt x="234" y="0"/>
                    <a:pt x="216" y="0"/>
                  </a:cubicBezTo>
                  <a:close/>
                </a:path>
              </a:pathLst>
            </a:custGeom>
            <a:solidFill>
              <a:srgbClr val="464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1"/>
            <p:cNvSpPr/>
            <p:nvPr/>
          </p:nvSpPr>
          <p:spPr>
            <a:xfrm>
              <a:off x="1999907" y="1512592"/>
              <a:ext cx="88127" cy="36027"/>
            </a:xfrm>
            <a:custGeom>
              <a:avLst/>
              <a:gdLst/>
              <a:ahLst/>
              <a:cxnLst/>
              <a:rect l="l" t="t" r="r" b="b"/>
              <a:pathLst>
                <a:path w="1135" h="464" extrusionOk="0">
                  <a:moveTo>
                    <a:pt x="1059" y="0"/>
                  </a:moveTo>
                  <a:cubicBezTo>
                    <a:pt x="1047" y="0"/>
                    <a:pt x="1034" y="4"/>
                    <a:pt x="1020" y="15"/>
                  </a:cubicBezTo>
                  <a:cubicBezTo>
                    <a:pt x="752" y="194"/>
                    <a:pt x="412" y="319"/>
                    <a:pt x="71" y="355"/>
                  </a:cubicBezTo>
                  <a:cubicBezTo>
                    <a:pt x="5" y="355"/>
                    <a:pt x="0" y="464"/>
                    <a:pt x="58" y="464"/>
                  </a:cubicBezTo>
                  <a:cubicBezTo>
                    <a:pt x="62" y="464"/>
                    <a:pt x="67" y="463"/>
                    <a:pt x="71" y="462"/>
                  </a:cubicBezTo>
                  <a:cubicBezTo>
                    <a:pt x="429" y="426"/>
                    <a:pt x="787" y="301"/>
                    <a:pt x="1092" y="104"/>
                  </a:cubicBezTo>
                  <a:cubicBezTo>
                    <a:pt x="1135" y="75"/>
                    <a:pt x="1108" y="0"/>
                    <a:pt x="105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1"/>
            <p:cNvSpPr/>
            <p:nvPr/>
          </p:nvSpPr>
          <p:spPr>
            <a:xfrm>
              <a:off x="2000372" y="1456067"/>
              <a:ext cx="60020" cy="92087"/>
            </a:xfrm>
            <a:custGeom>
              <a:avLst/>
              <a:gdLst/>
              <a:ahLst/>
              <a:cxnLst/>
              <a:rect l="l" t="t" r="r" b="b"/>
              <a:pathLst>
                <a:path w="773" h="1186" extrusionOk="0">
                  <a:moveTo>
                    <a:pt x="699" y="1"/>
                  </a:moveTo>
                  <a:cubicBezTo>
                    <a:pt x="691" y="1"/>
                    <a:pt x="682" y="3"/>
                    <a:pt x="674" y="9"/>
                  </a:cubicBezTo>
                  <a:cubicBezTo>
                    <a:pt x="495" y="134"/>
                    <a:pt x="352" y="295"/>
                    <a:pt x="244" y="456"/>
                  </a:cubicBezTo>
                  <a:cubicBezTo>
                    <a:pt x="155" y="671"/>
                    <a:pt x="65" y="886"/>
                    <a:pt x="12" y="1119"/>
                  </a:cubicBezTo>
                  <a:cubicBezTo>
                    <a:pt x="1" y="1162"/>
                    <a:pt x="36" y="1186"/>
                    <a:pt x="69" y="1186"/>
                  </a:cubicBezTo>
                  <a:cubicBezTo>
                    <a:pt x="91" y="1186"/>
                    <a:pt x="112" y="1176"/>
                    <a:pt x="119" y="1154"/>
                  </a:cubicBezTo>
                  <a:cubicBezTo>
                    <a:pt x="173" y="940"/>
                    <a:pt x="244" y="743"/>
                    <a:pt x="334" y="546"/>
                  </a:cubicBezTo>
                  <a:cubicBezTo>
                    <a:pt x="441" y="367"/>
                    <a:pt x="567" y="224"/>
                    <a:pt x="728" y="116"/>
                  </a:cubicBezTo>
                  <a:cubicBezTo>
                    <a:pt x="773" y="71"/>
                    <a:pt x="742" y="1"/>
                    <a:pt x="699"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1"/>
            <p:cNvSpPr/>
            <p:nvPr/>
          </p:nvSpPr>
          <p:spPr>
            <a:xfrm>
              <a:off x="2017920" y="1418487"/>
              <a:ext cx="32999" cy="38667"/>
            </a:xfrm>
            <a:custGeom>
              <a:avLst/>
              <a:gdLst/>
              <a:ahLst/>
              <a:cxnLst/>
              <a:rect l="l" t="t" r="r" b="b"/>
              <a:pathLst>
                <a:path w="425" h="498" extrusionOk="0">
                  <a:moveTo>
                    <a:pt x="54" y="1"/>
                  </a:moveTo>
                  <a:cubicBezTo>
                    <a:pt x="41" y="1"/>
                    <a:pt x="27" y="10"/>
                    <a:pt x="18" y="28"/>
                  </a:cubicBezTo>
                  <a:cubicBezTo>
                    <a:pt x="1" y="46"/>
                    <a:pt x="1" y="82"/>
                    <a:pt x="18" y="99"/>
                  </a:cubicBezTo>
                  <a:cubicBezTo>
                    <a:pt x="126" y="225"/>
                    <a:pt x="215" y="350"/>
                    <a:pt x="305" y="475"/>
                  </a:cubicBezTo>
                  <a:cubicBezTo>
                    <a:pt x="315" y="491"/>
                    <a:pt x="330" y="497"/>
                    <a:pt x="346" y="497"/>
                  </a:cubicBezTo>
                  <a:cubicBezTo>
                    <a:pt x="384" y="497"/>
                    <a:pt x="425" y="459"/>
                    <a:pt x="412" y="422"/>
                  </a:cubicBezTo>
                  <a:cubicBezTo>
                    <a:pt x="305" y="278"/>
                    <a:pt x="197" y="153"/>
                    <a:pt x="90" y="28"/>
                  </a:cubicBezTo>
                  <a:cubicBezTo>
                    <a:pt x="81" y="10"/>
                    <a:pt x="68" y="1"/>
                    <a:pt x="5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1"/>
            <p:cNvSpPr/>
            <p:nvPr/>
          </p:nvSpPr>
          <p:spPr>
            <a:xfrm>
              <a:off x="1993462" y="1446827"/>
              <a:ext cx="57457" cy="78344"/>
            </a:xfrm>
            <a:custGeom>
              <a:avLst/>
              <a:gdLst/>
              <a:ahLst/>
              <a:cxnLst/>
              <a:rect l="l" t="t" r="r" b="b"/>
              <a:pathLst>
                <a:path w="740" h="1009" extrusionOk="0">
                  <a:moveTo>
                    <a:pt x="653" y="1"/>
                  </a:moveTo>
                  <a:cubicBezTo>
                    <a:pt x="648" y="1"/>
                    <a:pt x="643" y="1"/>
                    <a:pt x="638" y="3"/>
                  </a:cubicBezTo>
                  <a:cubicBezTo>
                    <a:pt x="566" y="39"/>
                    <a:pt x="477" y="92"/>
                    <a:pt x="423" y="164"/>
                  </a:cubicBezTo>
                  <a:cubicBezTo>
                    <a:pt x="244" y="397"/>
                    <a:pt x="101" y="647"/>
                    <a:pt x="11" y="933"/>
                  </a:cubicBezTo>
                  <a:cubicBezTo>
                    <a:pt x="0" y="978"/>
                    <a:pt x="37" y="1008"/>
                    <a:pt x="71" y="1008"/>
                  </a:cubicBezTo>
                  <a:cubicBezTo>
                    <a:pt x="92" y="1008"/>
                    <a:pt x="112" y="997"/>
                    <a:pt x="119" y="969"/>
                  </a:cubicBezTo>
                  <a:cubicBezTo>
                    <a:pt x="172" y="808"/>
                    <a:pt x="244" y="629"/>
                    <a:pt x="333" y="486"/>
                  </a:cubicBezTo>
                  <a:cubicBezTo>
                    <a:pt x="387" y="414"/>
                    <a:pt x="423" y="343"/>
                    <a:pt x="477" y="271"/>
                  </a:cubicBezTo>
                  <a:cubicBezTo>
                    <a:pt x="530" y="200"/>
                    <a:pt x="602" y="146"/>
                    <a:pt x="673" y="110"/>
                  </a:cubicBezTo>
                  <a:cubicBezTo>
                    <a:pt x="740" y="94"/>
                    <a:pt x="714" y="1"/>
                    <a:pt x="65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1"/>
            <p:cNvSpPr/>
            <p:nvPr/>
          </p:nvSpPr>
          <p:spPr>
            <a:xfrm>
              <a:off x="1992919" y="1559023"/>
              <a:ext cx="97367" cy="88981"/>
            </a:xfrm>
            <a:custGeom>
              <a:avLst/>
              <a:gdLst/>
              <a:ahLst/>
              <a:cxnLst/>
              <a:rect l="l" t="t" r="r" b="b"/>
              <a:pathLst>
                <a:path w="1254" h="1146" extrusionOk="0">
                  <a:moveTo>
                    <a:pt x="725" y="1"/>
                  </a:moveTo>
                  <a:cubicBezTo>
                    <a:pt x="622" y="1"/>
                    <a:pt x="530" y="24"/>
                    <a:pt x="448" y="79"/>
                  </a:cubicBezTo>
                  <a:cubicBezTo>
                    <a:pt x="358" y="97"/>
                    <a:pt x="305" y="133"/>
                    <a:pt x="233" y="186"/>
                  </a:cubicBezTo>
                  <a:cubicBezTo>
                    <a:pt x="161" y="240"/>
                    <a:pt x="126" y="329"/>
                    <a:pt x="90" y="419"/>
                  </a:cubicBezTo>
                  <a:cubicBezTo>
                    <a:pt x="18" y="544"/>
                    <a:pt x="0" y="687"/>
                    <a:pt x="36" y="813"/>
                  </a:cubicBezTo>
                  <a:cubicBezTo>
                    <a:pt x="54" y="884"/>
                    <a:pt x="108" y="920"/>
                    <a:pt x="144" y="974"/>
                  </a:cubicBezTo>
                  <a:cubicBezTo>
                    <a:pt x="258" y="1088"/>
                    <a:pt x="407" y="1145"/>
                    <a:pt x="554" y="1145"/>
                  </a:cubicBezTo>
                  <a:cubicBezTo>
                    <a:pt x="590" y="1145"/>
                    <a:pt x="627" y="1142"/>
                    <a:pt x="663" y="1135"/>
                  </a:cubicBezTo>
                  <a:cubicBezTo>
                    <a:pt x="859" y="1081"/>
                    <a:pt x="1253" y="831"/>
                    <a:pt x="1146" y="401"/>
                  </a:cubicBezTo>
                  <a:cubicBezTo>
                    <a:pt x="1110" y="222"/>
                    <a:pt x="985" y="79"/>
                    <a:pt x="824" y="7"/>
                  </a:cubicBezTo>
                  <a:cubicBezTo>
                    <a:pt x="790" y="3"/>
                    <a:pt x="757" y="1"/>
                    <a:pt x="725"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2125612" y="1551103"/>
              <a:ext cx="20188" cy="11026"/>
            </a:xfrm>
            <a:custGeom>
              <a:avLst/>
              <a:gdLst/>
              <a:ahLst/>
              <a:cxnLst/>
              <a:rect l="l" t="t" r="r" b="b"/>
              <a:pathLst>
                <a:path w="260" h="142" extrusionOk="0">
                  <a:moveTo>
                    <a:pt x="60" y="1"/>
                  </a:moveTo>
                  <a:cubicBezTo>
                    <a:pt x="24" y="1"/>
                    <a:pt x="0" y="51"/>
                    <a:pt x="27" y="91"/>
                  </a:cubicBezTo>
                  <a:cubicBezTo>
                    <a:pt x="58" y="123"/>
                    <a:pt x="102" y="142"/>
                    <a:pt x="147" y="142"/>
                  </a:cubicBezTo>
                  <a:cubicBezTo>
                    <a:pt x="179" y="142"/>
                    <a:pt x="212" y="132"/>
                    <a:pt x="242" y="109"/>
                  </a:cubicBezTo>
                  <a:cubicBezTo>
                    <a:pt x="242" y="109"/>
                    <a:pt x="260" y="91"/>
                    <a:pt x="260" y="91"/>
                  </a:cubicBezTo>
                  <a:cubicBezTo>
                    <a:pt x="260" y="74"/>
                    <a:pt x="260" y="56"/>
                    <a:pt x="260" y="38"/>
                  </a:cubicBezTo>
                  <a:cubicBezTo>
                    <a:pt x="247" y="25"/>
                    <a:pt x="226" y="12"/>
                    <a:pt x="208" y="12"/>
                  </a:cubicBezTo>
                  <a:cubicBezTo>
                    <a:pt x="200" y="12"/>
                    <a:pt x="194" y="15"/>
                    <a:pt x="188" y="20"/>
                  </a:cubicBezTo>
                  <a:lnTo>
                    <a:pt x="99" y="20"/>
                  </a:lnTo>
                  <a:cubicBezTo>
                    <a:pt x="85" y="6"/>
                    <a:pt x="72" y="1"/>
                    <a:pt x="60" y="1"/>
                  </a:cubicBezTo>
                  <a:close/>
                </a:path>
              </a:pathLst>
            </a:custGeom>
            <a:solidFill>
              <a:srgbClr val="57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2122118" y="1534876"/>
              <a:ext cx="12578" cy="17781"/>
            </a:xfrm>
            <a:custGeom>
              <a:avLst/>
              <a:gdLst/>
              <a:ahLst/>
              <a:cxnLst/>
              <a:rect l="l" t="t" r="r" b="b"/>
              <a:pathLst>
                <a:path w="162" h="229" extrusionOk="0">
                  <a:moveTo>
                    <a:pt x="108" y="1"/>
                  </a:moveTo>
                  <a:cubicBezTo>
                    <a:pt x="104" y="1"/>
                    <a:pt x="99" y="5"/>
                    <a:pt x="90" y="14"/>
                  </a:cubicBezTo>
                  <a:cubicBezTo>
                    <a:pt x="72" y="14"/>
                    <a:pt x="54" y="14"/>
                    <a:pt x="54" y="32"/>
                  </a:cubicBezTo>
                  <a:cubicBezTo>
                    <a:pt x="19" y="68"/>
                    <a:pt x="1" y="121"/>
                    <a:pt x="1" y="175"/>
                  </a:cubicBezTo>
                  <a:cubicBezTo>
                    <a:pt x="1" y="175"/>
                    <a:pt x="19" y="193"/>
                    <a:pt x="19" y="211"/>
                  </a:cubicBezTo>
                  <a:cubicBezTo>
                    <a:pt x="36" y="211"/>
                    <a:pt x="54" y="229"/>
                    <a:pt x="72" y="229"/>
                  </a:cubicBezTo>
                  <a:cubicBezTo>
                    <a:pt x="90" y="229"/>
                    <a:pt x="126" y="193"/>
                    <a:pt x="126" y="175"/>
                  </a:cubicBezTo>
                  <a:lnTo>
                    <a:pt x="126" y="157"/>
                  </a:lnTo>
                  <a:cubicBezTo>
                    <a:pt x="126" y="145"/>
                    <a:pt x="126" y="133"/>
                    <a:pt x="126" y="121"/>
                  </a:cubicBezTo>
                  <a:cubicBezTo>
                    <a:pt x="144" y="104"/>
                    <a:pt x="144" y="86"/>
                    <a:pt x="162" y="86"/>
                  </a:cubicBezTo>
                  <a:cubicBezTo>
                    <a:pt x="162" y="68"/>
                    <a:pt x="162" y="50"/>
                    <a:pt x="162" y="32"/>
                  </a:cubicBezTo>
                  <a:cubicBezTo>
                    <a:pt x="144" y="32"/>
                    <a:pt x="144" y="14"/>
                    <a:pt x="126" y="14"/>
                  </a:cubicBezTo>
                  <a:cubicBezTo>
                    <a:pt x="117" y="5"/>
                    <a:pt x="113" y="1"/>
                    <a:pt x="108" y="1"/>
                  </a:cubicBezTo>
                  <a:close/>
                </a:path>
              </a:pathLst>
            </a:custGeom>
            <a:solidFill>
              <a:srgbClr val="57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1893379" y="1377801"/>
              <a:ext cx="146827" cy="121359"/>
            </a:xfrm>
            <a:custGeom>
              <a:avLst/>
              <a:gdLst/>
              <a:ahLst/>
              <a:cxnLst/>
              <a:rect l="l" t="t" r="r" b="b"/>
              <a:pathLst>
                <a:path w="1891" h="1563" extrusionOk="0">
                  <a:moveTo>
                    <a:pt x="1615" y="0"/>
                  </a:moveTo>
                  <a:cubicBezTo>
                    <a:pt x="1470" y="0"/>
                    <a:pt x="1287" y="79"/>
                    <a:pt x="1211" y="104"/>
                  </a:cubicBezTo>
                  <a:cubicBezTo>
                    <a:pt x="907" y="176"/>
                    <a:pt x="620" y="337"/>
                    <a:pt x="406" y="570"/>
                  </a:cubicBezTo>
                  <a:cubicBezTo>
                    <a:pt x="227" y="856"/>
                    <a:pt x="83" y="1160"/>
                    <a:pt x="12" y="1500"/>
                  </a:cubicBezTo>
                  <a:cubicBezTo>
                    <a:pt x="0" y="1535"/>
                    <a:pt x="34" y="1563"/>
                    <a:pt x="69" y="1563"/>
                  </a:cubicBezTo>
                  <a:cubicBezTo>
                    <a:pt x="88" y="1563"/>
                    <a:pt x="107" y="1555"/>
                    <a:pt x="119" y="1536"/>
                  </a:cubicBezTo>
                  <a:cubicBezTo>
                    <a:pt x="423" y="1017"/>
                    <a:pt x="1014" y="409"/>
                    <a:pt x="1658" y="409"/>
                  </a:cubicBezTo>
                  <a:cubicBezTo>
                    <a:pt x="1676" y="409"/>
                    <a:pt x="1694" y="391"/>
                    <a:pt x="1694" y="373"/>
                  </a:cubicBezTo>
                  <a:lnTo>
                    <a:pt x="1730" y="373"/>
                  </a:lnTo>
                  <a:cubicBezTo>
                    <a:pt x="1819" y="283"/>
                    <a:pt x="1891" y="158"/>
                    <a:pt x="1766" y="51"/>
                  </a:cubicBezTo>
                  <a:cubicBezTo>
                    <a:pt x="1729" y="14"/>
                    <a:pt x="1675" y="0"/>
                    <a:pt x="1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2086014" y="1440072"/>
              <a:ext cx="179282" cy="304291"/>
            </a:xfrm>
            <a:custGeom>
              <a:avLst/>
              <a:gdLst/>
              <a:ahLst/>
              <a:cxnLst/>
              <a:rect l="l" t="t" r="r" b="b"/>
              <a:pathLst>
                <a:path w="2309" h="3919" extrusionOk="0">
                  <a:moveTo>
                    <a:pt x="501" y="0"/>
                  </a:moveTo>
                  <a:lnTo>
                    <a:pt x="287" y="484"/>
                  </a:lnTo>
                  <a:cubicBezTo>
                    <a:pt x="0" y="1593"/>
                    <a:pt x="376" y="3060"/>
                    <a:pt x="770" y="3436"/>
                  </a:cubicBezTo>
                  <a:cubicBezTo>
                    <a:pt x="1023" y="3677"/>
                    <a:pt x="1209" y="3918"/>
                    <a:pt x="1428" y="3918"/>
                  </a:cubicBezTo>
                  <a:cubicBezTo>
                    <a:pt x="1551" y="3918"/>
                    <a:pt x="1683" y="3843"/>
                    <a:pt x="1844" y="3651"/>
                  </a:cubicBezTo>
                  <a:cubicBezTo>
                    <a:pt x="2309" y="3078"/>
                    <a:pt x="2273" y="2201"/>
                    <a:pt x="2023" y="1521"/>
                  </a:cubicBezTo>
                  <a:cubicBezTo>
                    <a:pt x="1754" y="806"/>
                    <a:pt x="1217" y="2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1740032" y="2571038"/>
              <a:ext cx="491959" cy="154048"/>
            </a:xfrm>
            <a:custGeom>
              <a:avLst/>
              <a:gdLst/>
              <a:ahLst/>
              <a:cxnLst/>
              <a:rect l="l" t="t" r="r" b="b"/>
              <a:pathLst>
                <a:path w="6336" h="1984" extrusionOk="0">
                  <a:moveTo>
                    <a:pt x="6031" y="1"/>
                  </a:moveTo>
                  <a:lnTo>
                    <a:pt x="179" y="234"/>
                  </a:lnTo>
                  <a:cubicBezTo>
                    <a:pt x="108" y="806"/>
                    <a:pt x="54" y="1379"/>
                    <a:pt x="1" y="1952"/>
                  </a:cubicBezTo>
                  <a:cubicBezTo>
                    <a:pt x="292" y="1973"/>
                    <a:pt x="584" y="1984"/>
                    <a:pt x="875" y="1984"/>
                  </a:cubicBezTo>
                  <a:cubicBezTo>
                    <a:pt x="2764" y="1984"/>
                    <a:pt x="4630" y="1536"/>
                    <a:pt x="6335" y="699"/>
                  </a:cubicBezTo>
                  <a:cubicBezTo>
                    <a:pt x="6282" y="448"/>
                    <a:pt x="6174" y="198"/>
                    <a:pt x="603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1694144" y="1916652"/>
              <a:ext cx="572554" cy="713092"/>
            </a:xfrm>
            <a:custGeom>
              <a:avLst/>
              <a:gdLst/>
              <a:ahLst/>
              <a:cxnLst/>
              <a:rect l="l" t="t" r="r" b="b"/>
              <a:pathLst>
                <a:path w="7374" h="9184" extrusionOk="0">
                  <a:moveTo>
                    <a:pt x="1898" y="0"/>
                  </a:moveTo>
                  <a:cubicBezTo>
                    <a:pt x="1307" y="466"/>
                    <a:pt x="878" y="1092"/>
                    <a:pt x="609" y="1808"/>
                  </a:cubicBezTo>
                  <a:cubicBezTo>
                    <a:pt x="520" y="2005"/>
                    <a:pt x="448" y="2219"/>
                    <a:pt x="395" y="2434"/>
                  </a:cubicBezTo>
                  <a:cubicBezTo>
                    <a:pt x="323" y="2685"/>
                    <a:pt x="269" y="2935"/>
                    <a:pt x="216" y="3186"/>
                  </a:cubicBezTo>
                  <a:cubicBezTo>
                    <a:pt x="180" y="3400"/>
                    <a:pt x="162" y="3633"/>
                    <a:pt x="126" y="3848"/>
                  </a:cubicBezTo>
                  <a:cubicBezTo>
                    <a:pt x="126" y="3884"/>
                    <a:pt x="126" y="3919"/>
                    <a:pt x="126" y="3973"/>
                  </a:cubicBezTo>
                  <a:cubicBezTo>
                    <a:pt x="108" y="4063"/>
                    <a:pt x="90" y="4206"/>
                    <a:pt x="90" y="4331"/>
                  </a:cubicBezTo>
                  <a:cubicBezTo>
                    <a:pt x="73" y="4528"/>
                    <a:pt x="55" y="4796"/>
                    <a:pt x="37" y="5011"/>
                  </a:cubicBezTo>
                  <a:cubicBezTo>
                    <a:pt x="19" y="5226"/>
                    <a:pt x="1" y="5494"/>
                    <a:pt x="1" y="5691"/>
                  </a:cubicBezTo>
                  <a:cubicBezTo>
                    <a:pt x="1" y="5906"/>
                    <a:pt x="1" y="6120"/>
                    <a:pt x="1" y="6371"/>
                  </a:cubicBezTo>
                  <a:cubicBezTo>
                    <a:pt x="19" y="6622"/>
                    <a:pt x="19" y="6872"/>
                    <a:pt x="55" y="7105"/>
                  </a:cubicBezTo>
                  <a:cubicBezTo>
                    <a:pt x="73" y="7337"/>
                    <a:pt x="108" y="7570"/>
                    <a:pt x="162" y="7803"/>
                  </a:cubicBezTo>
                  <a:cubicBezTo>
                    <a:pt x="234" y="8161"/>
                    <a:pt x="413" y="8501"/>
                    <a:pt x="681" y="8769"/>
                  </a:cubicBezTo>
                  <a:cubicBezTo>
                    <a:pt x="1074" y="9077"/>
                    <a:pt x="1797" y="9183"/>
                    <a:pt x="2624" y="9183"/>
                  </a:cubicBezTo>
                  <a:cubicBezTo>
                    <a:pt x="4057" y="9183"/>
                    <a:pt x="5802" y="8863"/>
                    <a:pt x="6676" y="8715"/>
                  </a:cubicBezTo>
                  <a:lnTo>
                    <a:pt x="6801" y="8697"/>
                  </a:lnTo>
                  <a:lnTo>
                    <a:pt x="7374" y="8554"/>
                  </a:lnTo>
                  <a:cubicBezTo>
                    <a:pt x="7356" y="8536"/>
                    <a:pt x="7302" y="8429"/>
                    <a:pt x="7213" y="7749"/>
                  </a:cubicBezTo>
                  <a:cubicBezTo>
                    <a:pt x="7195" y="7552"/>
                    <a:pt x="7177" y="7337"/>
                    <a:pt x="7141" y="7069"/>
                  </a:cubicBezTo>
                  <a:lnTo>
                    <a:pt x="7141" y="6997"/>
                  </a:lnTo>
                  <a:lnTo>
                    <a:pt x="7141" y="6962"/>
                  </a:lnTo>
                  <a:cubicBezTo>
                    <a:pt x="7123" y="6783"/>
                    <a:pt x="7105" y="6604"/>
                    <a:pt x="7070" y="6425"/>
                  </a:cubicBezTo>
                  <a:cubicBezTo>
                    <a:pt x="7016" y="6210"/>
                    <a:pt x="6962" y="5977"/>
                    <a:pt x="6909" y="5745"/>
                  </a:cubicBezTo>
                  <a:cubicBezTo>
                    <a:pt x="6855" y="5566"/>
                    <a:pt x="6819" y="5387"/>
                    <a:pt x="6747" y="5172"/>
                  </a:cubicBezTo>
                  <a:cubicBezTo>
                    <a:pt x="6676" y="4975"/>
                    <a:pt x="6604" y="4743"/>
                    <a:pt x="6533" y="4528"/>
                  </a:cubicBezTo>
                  <a:cubicBezTo>
                    <a:pt x="6497" y="4385"/>
                    <a:pt x="6443" y="4224"/>
                    <a:pt x="6390" y="4080"/>
                  </a:cubicBezTo>
                  <a:lnTo>
                    <a:pt x="6300" y="3794"/>
                  </a:lnTo>
                  <a:cubicBezTo>
                    <a:pt x="6264" y="3669"/>
                    <a:pt x="6211" y="3544"/>
                    <a:pt x="6175" y="3436"/>
                  </a:cubicBezTo>
                  <a:cubicBezTo>
                    <a:pt x="6085" y="3186"/>
                    <a:pt x="5996" y="2935"/>
                    <a:pt x="5924" y="2703"/>
                  </a:cubicBezTo>
                  <a:cubicBezTo>
                    <a:pt x="5835" y="2488"/>
                    <a:pt x="5745" y="2273"/>
                    <a:pt x="5674" y="2058"/>
                  </a:cubicBezTo>
                  <a:cubicBezTo>
                    <a:pt x="5334" y="1164"/>
                    <a:pt x="5083" y="537"/>
                    <a:pt x="5083" y="537"/>
                  </a:cubicBezTo>
                  <a:lnTo>
                    <a:pt x="18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1"/>
            <p:cNvSpPr/>
            <p:nvPr/>
          </p:nvSpPr>
          <p:spPr>
            <a:xfrm>
              <a:off x="1696939" y="2465442"/>
              <a:ext cx="558656" cy="72520"/>
            </a:xfrm>
            <a:custGeom>
              <a:avLst/>
              <a:gdLst/>
              <a:ahLst/>
              <a:cxnLst/>
              <a:rect l="l" t="t" r="r" b="b"/>
              <a:pathLst>
                <a:path w="7195" h="934" extrusionOk="0">
                  <a:moveTo>
                    <a:pt x="7123" y="1"/>
                  </a:moveTo>
                  <a:cubicBezTo>
                    <a:pt x="6029" y="193"/>
                    <a:pt x="4922" y="268"/>
                    <a:pt x="3812" y="268"/>
                  </a:cubicBezTo>
                  <a:cubicBezTo>
                    <a:pt x="2543" y="268"/>
                    <a:pt x="1270" y="170"/>
                    <a:pt x="1" y="37"/>
                  </a:cubicBezTo>
                  <a:lnTo>
                    <a:pt x="1" y="37"/>
                  </a:lnTo>
                  <a:cubicBezTo>
                    <a:pt x="37" y="269"/>
                    <a:pt x="72" y="502"/>
                    <a:pt x="126" y="735"/>
                  </a:cubicBezTo>
                  <a:cubicBezTo>
                    <a:pt x="1324" y="853"/>
                    <a:pt x="2526" y="934"/>
                    <a:pt x="3724" y="934"/>
                  </a:cubicBezTo>
                  <a:cubicBezTo>
                    <a:pt x="4888" y="934"/>
                    <a:pt x="6048" y="857"/>
                    <a:pt x="7195" y="663"/>
                  </a:cubicBezTo>
                  <a:cubicBezTo>
                    <a:pt x="7177" y="484"/>
                    <a:pt x="7159" y="269"/>
                    <a:pt x="7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1"/>
            <p:cNvSpPr/>
            <p:nvPr/>
          </p:nvSpPr>
          <p:spPr>
            <a:xfrm>
              <a:off x="2230510" y="2362641"/>
              <a:ext cx="1475" cy="8463"/>
            </a:xfrm>
            <a:custGeom>
              <a:avLst/>
              <a:gdLst/>
              <a:ahLst/>
              <a:cxnLst/>
              <a:rect l="l" t="t" r="r" b="b"/>
              <a:pathLst>
                <a:path w="19" h="109" extrusionOk="0">
                  <a:moveTo>
                    <a:pt x="1" y="1"/>
                  </a:moveTo>
                  <a:lnTo>
                    <a:pt x="18" y="108"/>
                  </a:lnTo>
                  <a:cubicBezTo>
                    <a:pt x="18" y="72"/>
                    <a:pt x="18" y="36"/>
                    <a:pt x="1" y="1"/>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1"/>
            <p:cNvSpPr/>
            <p:nvPr/>
          </p:nvSpPr>
          <p:spPr>
            <a:xfrm>
              <a:off x="2236100" y="2383527"/>
              <a:ext cx="2795" cy="12578"/>
            </a:xfrm>
            <a:custGeom>
              <a:avLst/>
              <a:gdLst/>
              <a:ahLst/>
              <a:cxnLst/>
              <a:rect l="l" t="t" r="r" b="b"/>
              <a:pathLst>
                <a:path w="36" h="162" extrusionOk="0">
                  <a:moveTo>
                    <a:pt x="0" y="0"/>
                  </a:moveTo>
                  <a:cubicBezTo>
                    <a:pt x="0" y="54"/>
                    <a:pt x="18" y="107"/>
                    <a:pt x="36" y="161"/>
                  </a:cubicBezTo>
                  <a:cubicBezTo>
                    <a:pt x="18" y="107"/>
                    <a:pt x="0" y="54"/>
                    <a:pt x="0" y="0"/>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1"/>
            <p:cNvSpPr/>
            <p:nvPr/>
          </p:nvSpPr>
          <p:spPr>
            <a:xfrm>
              <a:off x="1694144" y="2359846"/>
              <a:ext cx="355847" cy="61417"/>
            </a:xfrm>
            <a:custGeom>
              <a:avLst/>
              <a:gdLst/>
              <a:ahLst/>
              <a:cxnLst/>
              <a:rect l="l" t="t" r="r" b="b"/>
              <a:pathLst>
                <a:path w="4583" h="791" extrusionOk="0">
                  <a:moveTo>
                    <a:pt x="1" y="1"/>
                  </a:moveTo>
                  <a:lnTo>
                    <a:pt x="1" y="663"/>
                  </a:lnTo>
                  <a:cubicBezTo>
                    <a:pt x="751" y="766"/>
                    <a:pt x="1515" y="791"/>
                    <a:pt x="2282" y="791"/>
                  </a:cubicBezTo>
                  <a:cubicBezTo>
                    <a:pt x="2979" y="791"/>
                    <a:pt x="3677" y="770"/>
                    <a:pt x="4367" y="770"/>
                  </a:cubicBezTo>
                  <a:lnTo>
                    <a:pt x="4582" y="770"/>
                  </a:lnTo>
                  <a:cubicBezTo>
                    <a:pt x="4224" y="574"/>
                    <a:pt x="3866" y="377"/>
                    <a:pt x="3526" y="162"/>
                  </a:cubicBezTo>
                  <a:lnTo>
                    <a:pt x="3437" y="108"/>
                  </a:lnTo>
                  <a:cubicBezTo>
                    <a:pt x="3093" y="124"/>
                    <a:pt x="2750" y="132"/>
                    <a:pt x="2406" y="132"/>
                  </a:cubicBezTo>
                  <a:cubicBezTo>
                    <a:pt x="1604" y="132"/>
                    <a:pt x="803" y="8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1"/>
            <p:cNvSpPr/>
            <p:nvPr/>
          </p:nvSpPr>
          <p:spPr>
            <a:xfrm>
              <a:off x="1695542" y="2252852"/>
              <a:ext cx="202964" cy="70968"/>
            </a:xfrm>
            <a:custGeom>
              <a:avLst/>
              <a:gdLst/>
              <a:ahLst/>
              <a:cxnLst/>
              <a:rect l="l" t="t" r="r" b="b"/>
              <a:pathLst>
                <a:path w="2614" h="914" extrusionOk="0">
                  <a:moveTo>
                    <a:pt x="55" y="1"/>
                  </a:moveTo>
                  <a:cubicBezTo>
                    <a:pt x="37" y="198"/>
                    <a:pt x="19" y="430"/>
                    <a:pt x="1" y="663"/>
                  </a:cubicBezTo>
                  <a:cubicBezTo>
                    <a:pt x="878" y="806"/>
                    <a:pt x="1737" y="896"/>
                    <a:pt x="2614" y="914"/>
                  </a:cubicBezTo>
                  <a:cubicBezTo>
                    <a:pt x="2363" y="699"/>
                    <a:pt x="2112" y="466"/>
                    <a:pt x="1880" y="198"/>
                  </a:cubicBezTo>
                  <a:cubicBezTo>
                    <a:pt x="1271" y="162"/>
                    <a:pt x="663" y="108"/>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1"/>
            <p:cNvSpPr/>
            <p:nvPr/>
          </p:nvSpPr>
          <p:spPr>
            <a:xfrm>
              <a:off x="2209701" y="2290432"/>
              <a:ext cx="8386" cy="27875"/>
            </a:xfrm>
            <a:custGeom>
              <a:avLst/>
              <a:gdLst/>
              <a:ahLst/>
              <a:cxnLst/>
              <a:rect l="l" t="t" r="r" b="b"/>
              <a:pathLst>
                <a:path w="108" h="359" extrusionOk="0">
                  <a:moveTo>
                    <a:pt x="107" y="358"/>
                  </a:moveTo>
                  <a:cubicBezTo>
                    <a:pt x="72" y="233"/>
                    <a:pt x="36" y="125"/>
                    <a:pt x="0" y="0"/>
                  </a:cubicBezTo>
                  <a:cubicBezTo>
                    <a:pt x="36" y="125"/>
                    <a:pt x="72" y="233"/>
                    <a:pt x="107" y="358"/>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1"/>
            <p:cNvSpPr/>
            <p:nvPr/>
          </p:nvSpPr>
          <p:spPr>
            <a:xfrm>
              <a:off x="2097117" y="2182040"/>
              <a:ext cx="86264" cy="27875"/>
            </a:xfrm>
            <a:custGeom>
              <a:avLst/>
              <a:gdLst/>
              <a:ahLst/>
              <a:cxnLst/>
              <a:rect l="l" t="t" r="r" b="b"/>
              <a:pathLst>
                <a:path w="1111" h="359" extrusionOk="0">
                  <a:moveTo>
                    <a:pt x="985" y="0"/>
                  </a:moveTo>
                  <a:cubicBezTo>
                    <a:pt x="663" y="36"/>
                    <a:pt x="323" y="72"/>
                    <a:pt x="1" y="90"/>
                  </a:cubicBezTo>
                  <a:lnTo>
                    <a:pt x="1110" y="358"/>
                  </a:lnTo>
                  <a:cubicBezTo>
                    <a:pt x="1074" y="233"/>
                    <a:pt x="1021" y="126"/>
                    <a:pt x="985" y="0"/>
                  </a:cubicBez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1"/>
            <p:cNvSpPr/>
            <p:nvPr/>
          </p:nvSpPr>
          <p:spPr>
            <a:xfrm>
              <a:off x="2183302" y="2209837"/>
              <a:ext cx="6988" cy="22284"/>
            </a:xfrm>
            <a:custGeom>
              <a:avLst/>
              <a:gdLst/>
              <a:ahLst/>
              <a:cxnLst/>
              <a:rect l="l" t="t" r="r" b="b"/>
              <a:pathLst>
                <a:path w="90" h="287" extrusionOk="0">
                  <a:moveTo>
                    <a:pt x="90" y="287"/>
                  </a:moveTo>
                  <a:lnTo>
                    <a:pt x="0" y="0"/>
                  </a:lnTo>
                  <a:close/>
                </a:path>
              </a:pathLst>
            </a:custGeom>
            <a:solidFill>
              <a:srgbClr val="FF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1"/>
            <p:cNvSpPr/>
            <p:nvPr/>
          </p:nvSpPr>
          <p:spPr>
            <a:xfrm>
              <a:off x="1703927" y="2162552"/>
              <a:ext cx="111188" cy="70968"/>
            </a:xfrm>
            <a:custGeom>
              <a:avLst/>
              <a:gdLst/>
              <a:ahLst/>
              <a:cxnLst/>
              <a:rect l="l" t="t" r="r" b="b"/>
              <a:pathLst>
                <a:path w="1432" h="914" extrusionOk="0">
                  <a:moveTo>
                    <a:pt x="90" y="1"/>
                  </a:moveTo>
                  <a:cubicBezTo>
                    <a:pt x="54" y="233"/>
                    <a:pt x="18" y="448"/>
                    <a:pt x="0" y="681"/>
                  </a:cubicBezTo>
                  <a:cubicBezTo>
                    <a:pt x="483" y="770"/>
                    <a:pt x="949" y="860"/>
                    <a:pt x="1432" y="913"/>
                  </a:cubicBezTo>
                  <a:cubicBezTo>
                    <a:pt x="1289" y="681"/>
                    <a:pt x="1163" y="448"/>
                    <a:pt x="1074" y="180"/>
                  </a:cubicBezTo>
                  <a:cubicBezTo>
                    <a:pt x="734" y="126"/>
                    <a:pt x="412" y="72"/>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1"/>
            <p:cNvSpPr/>
            <p:nvPr/>
          </p:nvSpPr>
          <p:spPr>
            <a:xfrm>
              <a:off x="1723338" y="2055558"/>
              <a:ext cx="430852" cy="78344"/>
            </a:xfrm>
            <a:custGeom>
              <a:avLst/>
              <a:gdLst/>
              <a:ahLst/>
              <a:cxnLst/>
              <a:rect l="l" t="t" r="r" b="b"/>
              <a:pathLst>
                <a:path w="5549" h="1009" extrusionOk="0">
                  <a:moveTo>
                    <a:pt x="216" y="1"/>
                  </a:moveTo>
                  <a:cubicBezTo>
                    <a:pt x="126" y="216"/>
                    <a:pt x="54" y="430"/>
                    <a:pt x="1" y="645"/>
                  </a:cubicBezTo>
                  <a:cubicBezTo>
                    <a:pt x="180" y="681"/>
                    <a:pt x="359" y="717"/>
                    <a:pt x="556" y="752"/>
                  </a:cubicBezTo>
                  <a:cubicBezTo>
                    <a:pt x="556" y="735"/>
                    <a:pt x="538" y="717"/>
                    <a:pt x="538" y="681"/>
                  </a:cubicBezTo>
                  <a:lnTo>
                    <a:pt x="538" y="681"/>
                  </a:lnTo>
                  <a:lnTo>
                    <a:pt x="1253" y="860"/>
                  </a:lnTo>
                  <a:cubicBezTo>
                    <a:pt x="2049" y="959"/>
                    <a:pt x="2844" y="1009"/>
                    <a:pt x="3639" y="1009"/>
                  </a:cubicBezTo>
                  <a:cubicBezTo>
                    <a:pt x="4276" y="1009"/>
                    <a:pt x="4912" y="977"/>
                    <a:pt x="5548" y="914"/>
                  </a:cubicBezTo>
                  <a:cubicBezTo>
                    <a:pt x="5459" y="681"/>
                    <a:pt x="5369" y="466"/>
                    <a:pt x="5298" y="269"/>
                  </a:cubicBezTo>
                  <a:cubicBezTo>
                    <a:pt x="4751" y="321"/>
                    <a:pt x="4205" y="347"/>
                    <a:pt x="3659" y="347"/>
                  </a:cubicBezTo>
                  <a:cubicBezTo>
                    <a:pt x="2507" y="347"/>
                    <a:pt x="1357" y="232"/>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1"/>
            <p:cNvSpPr/>
            <p:nvPr/>
          </p:nvSpPr>
          <p:spPr>
            <a:xfrm>
              <a:off x="1815036" y="2232043"/>
              <a:ext cx="394747" cy="58467"/>
            </a:xfrm>
            <a:custGeom>
              <a:avLst/>
              <a:gdLst/>
              <a:ahLst/>
              <a:cxnLst/>
              <a:rect l="l" t="t" r="r" b="b"/>
              <a:pathLst>
                <a:path w="5084" h="753" extrusionOk="0">
                  <a:moveTo>
                    <a:pt x="4833" y="1"/>
                  </a:moveTo>
                  <a:cubicBezTo>
                    <a:pt x="4036" y="108"/>
                    <a:pt x="3231" y="162"/>
                    <a:pt x="2423" y="162"/>
                  </a:cubicBezTo>
                  <a:cubicBezTo>
                    <a:pt x="1616" y="162"/>
                    <a:pt x="806" y="108"/>
                    <a:pt x="1" y="1"/>
                  </a:cubicBezTo>
                  <a:lnTo>
                    <a:pt x="1" y="1"/>
                  </a:lnTo>
                  <a:cubicBezTo>
                    <a:pt x="72" y="108"/>
                    <a:pt x="144" y="215"/>
                    <a:pt x="233" y="323"/>
                  </a:cubicBezTo>
                  <a:lnTo>
                    <a:pt x="359" y="466"/>
                  </a:lnTo>
                  <a:cubicBezTo>
                    <a:pt x="1092" y="520"/>
                    <a:pt x="1808" y="520"/>
                    <a:pt x="2560" y="520"/>
                  </a:cubicBezTo>
                  <a:cubicBezTo>
                    <a:pt x="2828" y="525"/>
                    <a:pt x="3097" y="529"/>
                    <a:pt x="3366" y="529"/>
                  </a:cubicBezTo>
                  <a:cubicBezTo>
                    <a:pt x="3902" y="529"/>
                    <a:pt x="4440" y="514"/>
                    <a:pt x="4987" y="466"/>
                  </a:cubicBezTo>
                  <a:lnTo>
                    <a:pt x="4987" y="466"/>
                  </a:lnTo>
                  <a:cubicBezTo>
                    <a:pt x="5018" y="562"/>
                    <a:pt x="5049" y="657"/>
                    <a:pt x="5083" y="752"/>
                  </a:cubicBezTo>
                  <a:cubicBezTo>
                    <a:pt x="5047" y="645"/>
                    <a:pt x="5012" y="555"/>
                    <a:pt x="4994" y="466"/>
                  </a:cubicBezTo>
                  <a:cubicBezTo>
                    <a:pt x="4991" y="466"/>
                    <a:pt x="4989" y="466"/>
                    <a:pt x="4987" y="466"/>
                  </a:cubicBezTo>
                  <a:lnTo>
                    <a:pt x="4987" y="466"/>
                  </a:lnTo>
                  <a:cubicBezTo>
                    <a:pt x="4937" y="311"/>
                    <a:pt x="4888" y="156"/>
                    <a:pt x="4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1"/>
            <p:cNvSpPr/>
            <p:nvPr/>
          </p:nvSpPr>
          <p:spPr>
            <a:xfrm>
              <a:off x="2049909" y="2396028"/>
              <a:ext cx="200169" cy="63979"/>
            </a:xfrm>
            <a:custGeom>
              <a:avLst/>
              <a:gdLst/>
              <a:ahLst/>
              <a:cxnLst/>
              <a:rect l="l" t="t" r="r" b="b"/>
              <a:pathLst>
                <a:path w="2578" h="824" extrusionOk="0">
                  <a:moveTo>
                    <a:pt x="2434" y="0"/>
                  </a:moveTo>
                  <a:lnTo>
                    <a:pt x="2434" y="0"/>
                  </a:lnTo>
                  <a:cubicBezTo>
                    <a:pt x="2450" y="76"/>
                    <a:pt x="2467" y="154"/>
                    <a:pt x="2482" y="233"/>
                  </a:cubicBezTo>
                  <a:lnTo>
                    <a:pt x="2482" y="233"/>
                  </a:lnTo>
                  <a:cubicBezTo>
                    <a:pt x="2484" y="233"/>
                    <a:pt x="2486" y="233"/>
                    <a:pt x="2488" y="233"/>
                  </a:cubicBezTo>
                  <a:cubicBezTo>
                    <a:pt x="2470" y="161"/>
                    <a:pt x="2452" y="72"/>
                    <a:pt x="2434" y="0"/>
                  </a:cubicBezTo>
                  <a:close/>
                  <a:moveTo>
                    <a:pt x="2482" y="233"/>
                  </a:moveTo>
                  <a:cubicBezTo>
                    <a:pt x="1643" y="269"/>
                    <a:pt x="822" y="287"/>
                    <a:pt x="0" y="304"/>
                  </a:cubicBezTo>
                  <a:lnTo>
                    <a:pt x="215" y="430"/>
                  </a:lnTo>
                  <a:cubicBezTo>
                    <a:pt x="1002" y="609"/>
                    <a:pt x="1772" y="734"/>
                    <a:pt x="2577" y="823"/>
                  </a:cubicBezTo>
                  <a:lnTo>
                    <a:pt x="2577" y="788"/>
                  </a:lnTo>
                  <a:cubicBezTo>
                    <a:pt x="2552" y="601"/>
                    <a:pt x="2519" y="414"/>
                    <a:pt x="2482" y="2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1"/>
            <p:cNvSpPr/>
            <p:nvPr/>
          </p:nvSpPr>
          <p:spPr>
            <a:xfrm>
              <a:off x="1898426" y="2319548"/>
              <a:ext cx="332165" cy="48761"/>
            </a:xfrm>
            <a:custGeom>
              <a:avLst/>
              <a:gdLst/>
              <a:ahLst/>
              <a:cxnLst/>
              <a:rect l="l" t="t" r="r" b="b"/>
              <a:pathLst>
                <a:path w="4278" h="628" extrusionOk="0">
                  <a:moveTo>
                    <a:pt x="4116" y="1"/>
                  </a:moveTo>
                  <a:cubicBezTo>
                    <a:pt x="3390" y="60"/>
                    <a:pt x="2664" y="95"/>
                    <a:pt x="1927" y="95"/>
                  </a:cubicBezTo>
                  <a:cubicBezTo>
                    <a:pt x="1774" y="95"/>
                    <a:pt x="1621" y="93"/>
                    <a:pt x="1468" y="90"/>
                  </a:cubicBezTo>
                  <a:cubicBezTo>
                    <a:pt x="985" y="90"/>
                    <a:pt x="502" y="73"/>
                    <a:pt x="1" y="55"/>
                  </a:cubicBezTo>
                  <a:lnTo>
                    <a:pt x="1" y="55"/>
                  </a:lnTo>
                  <a:cubicBezTo>
                    <a:pt x="269" y="269"/>
                    <a:pt x="537" y="466"/>
                    <a:pt x="806" y="627"/>
                  </a:cubicBezTo>
                  <a:lnTo>
                    <a:pt x="1289" y="627"/>
                  </a:lnTo>
                  <a:cubicBezTo>
                    <a:pt x="2166" y="609"/>
                    <a:pt x="3043" y="591"/>
                    <a:pt x="3920" y="574"/>
                  </a:cubicBezTo>
                  <a:lnTo>
                    <a:pt x="4278" y="574"/>
                  </a:lnTo>
                  <a:cubicBezTo>
                    <a:pt x="4224" y="377"/>
                    <a:pt x="4170" y="198"/>
                    <a:pt x="4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1"/>
            <p:cNvSpPr/>
            <p:nvPr/>
          </p:nvSpPr>
          <p:spPr>
            <a:xfrm>
              <a:off x="2231907" y="2371027"/>
              <a:ext cx="2873" cy="12578"/>
            </a:xfrm>
            <a:custGeom>
              <a:avLst/>
              <a:gdLst/>
              <a:ahLst/>
              <a:cxnLst/>
              <a:rect l="l" t="t" r="r" b="b"/>
              <a:pathLst>
                <a:path w="37" h="162" extrusionOk="0">
                  <a:moveTo>
                    <a:pt x="0" y="0"/>
                  </a:moveTo>
                  <a:cubicBezTo>
                    <a:pt x="18" y="54"/>
                    <a:pt x="36" y="107"/>
                    <a:pt x="36" y="161"/>
                  </a:cubicBezTo>
                  <a:cubicBezTo>
                    <a:pt x="36" y="107"/>
                    <a:pt x="18" y="54"/>
                    <a:pt x="0" y="0"/>
                  </a:cubicBezTo>
                  <a:close/>
                </a:path>
              </a:pathLst>
            </a:custGeom>
            <a:solidFill>
              <a:srgbClr val="F5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1"/>
            <p:cNvSpPr/>
            <p:nvPr/>
          </p:nvSpPr>
          <p:spPr>
            <a:xfrm>
              <a:off x="1766431" y="2113946"/>
              <a:ext cx="330768" cy="78344"/>
            </a:xfrm>
            <a:custGeom>
              <a:avLst/>
              <a:gdLst/>
              <a:ahLst/>
              <a:cxnLst/>
              <a:rect l="l" t="t" r="r" b="b"/>
              <a:pathLst>
                <a:path w="4260" h="1009" extrusionOk="0">
                  <a:moveTo>
                    <a:pt x="1" y="0"/>
                  </a:moveTo>
                  <a:lnTo>
                    <a:pt x="1" y="0"/>
                  </a:lnTo>
                  <a:cubicBezTo>
                    <a:pt x="72" y="269"/>
                    <a:pt x="162" y="537"/>
                    <a:pt x="269" y="806"/>
                  </a:cubicBezTo>
                  <a:cubicBezTo>
                    <a:pt x="1167" y="941"/>
                    <a:pt x="2082" y="1009"/>
                    <a:pt x="3002" y="1009"/>
                  </a:cubicBezTo>
                  <a:cubicBezTo>
                    <a:pt x="3421" y="1009"/>
                    <a:pt x="3840" y="995"/>
                    <a:pt x="4260" y="967"/>
                  </a:cubicBezTo>
                  <a:lnTo>
                    <a:pt x="698" y="108"/>
                  </a:lnTo>
                  <a:cubicBezTo>
                    <a:pt x="484" y="72"/>
                    <a:pt x="233" y="36"/>
                    <a:pt x="1" y="0"/>
                  </a:cubicBezTo>
                  <a:close/>
                </a:path>
              </a:pathLst>
            </a:custGeom>
            <a:solidFill>
              <a:srgbClr val="F5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1"/>
            <p:cNvSpPr/>
            <p:nvPr/>
          </p:nvSpPr>
          <p:spPr>
            <a:xfrm>
              <a:off x="1953885" y="2364031"/>
              <a:ext cx="289212" cy="55670"/>
            </a:xfrm>
            <a:custGeom>
              <a:avLst/>
              <a:gdLst/>
              <a:ahLst/>
              <a:cxnLst/>
              <a:rect l="l" t="t" r="r" b="b"/>
              <a:pathLst>
                <a:path w="3634" h="717" extrusionOk="0">
                  <a:moveTo>
                    <a:pt x="3115" y="1"/>
                  </a:moveTo>
                  <a:cubicBezTo>
                    <a:pt x="2238" y="18"/>
                    <a:pt x="1361" y="36"/>
                    <a:pt x="484" y="36"/>
                  </a:cubicBezTo>
                  <a:lnTo>
                    <a:pt x="1" y="36"/>
                  </a:lnTo>
                  <a:lnTo>
                    <a:pt x="90" y="90"/>
                  </a:lnTo>
                  <a:cubicBezTo>
                    <a:pt x="430" y="305"/>
                    <a:pt x="788" y="502"/>
                    <a:pt x="1146" y="716"/>
                  </a:cubicBezTo>
                  <a:cubicBezTo>
                    <a:pt x="1969" y="698"/>
                    <a:pt x="2792" y="698"/>
                    <a:pt x="3634" y="663"/>
                  </a:cubicBezTo>
                  <a:cubicBezTo>
                    <a:pt x="3616" y="573"/>
                    <a:pt x="3598" y="502"/>
                    <a:pt x="3580" y="412"/>
                  </a:cubicBezTo>
                  <a:cubicBezTo>
                    <a:pt x="3562" y="341"/>
                    <a:pt x="3544" y="323"/>
                    <a:pt x="3544" y="269"/>
                  </a:cubicBezTo>
                  <a:cubicBezTo>
                    <a:pt x="3526" y="215"/>
                    <a:pt x="3508" y="144"/>
                    <a:pt x="3490" y="90"/>
                  </a:cubicBezTo>
                  <a:lnTo>
                    <a:pt x="34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1"/>
            <p:cNvSpPr/>
            <p:nvPr/>
          </p:nvSpPr>
          <p:spPr>
            <a:xfrm>
              <a:off x="1832836" y="2268144"/>
              <a:ext cx="384634" cy="57455"/>
            </a:xfrm>
            <a:custGeom>
              <a:avLst/>
              <a:gdLst/>
              <a:ahLst/>
              <a:cxnLst/>
              <a:rect l="l" t="t" r="r" b="b"/>
              <a:pathLst>
                <a:path w="4833" h="740" extrusionOk="0">
                  <a:moveTo>
                    <a:pt x="4636" y="1"/>
                  </a:moveTo>
                  <a:cubicBezTo>
                    <a:pt x="3812" y="72"/>
                    <a:pt x="3007" y="72"/>
                    <a:pt x="2184" y="72"/>
                  </a:cubicBezTo>
                  <a:cubicBezTo>
                    <a:pt x="1450" y="72"/>
                    <a:pt x="717" y="55"/>
                    <a:pt x="1" y="1"/>
                  </a:cubicBezTo>
                  <a:lnTo>
                    <a:pt x="1" y="1"/>
                  </a:lnTo>
                  <a:cubicBezTo>
                    <a:pt x="215" y="269"/>
                    <a:pt x="466" y="502"/>
                    <a:pt x="717" y="717"/>
                  </a:cubicBezTo>
                  <a:cubicBezTo>
                    <a:pt x="1218" y="735"/>
                    <a:pt x="1701" y="735"/>
                    <a:pt x="2184" y="735"/>
                  </a:cubicBezTo>
                  <a:cubicBezTo>
                    <a:pt x="2337" y="738"/>
                    <a:pt x="2490" y="739"/>
                    <a:pt x="2643" y="739"/>
                  </a:cubicBezTo>
                  <a:cubicBezTo>
                    <a:pt x="3380" y="739"/>
                    <a:pt x="4106" y="704"/>
                    <a:pt x="4832" y="645"/>
                  </a:cubicBezTo>
                  <a:cubicBezTo>
                    <a:pt x="4797" y="520"/>
                    <a:pt x="4761" y="412"/>
                    <a:pt x="4725" y="287"/>
                  </a:cubicBezTo>
                  <a:cubicBezTo>
                    <a:pt x="4689" y="162"/>
                    <a:pt x="4654" y="90"/>
                    <a:pt x="4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1"/>
            <p:cNvSpPr/>
            <p:nvPr/>
          </p:nvSpPr>
          <p:spPr>
            <a:xfrm>
              <a:off x="1774500" y="2176450"/>
              <a:ext cx="414479" cy="68325"/>
            </a:xfrm>
            <a:custGeom>
              <a:avLst/>
              <a:gdLst/>
              <a:ahLst/>
              <a:cxnLst/>
              <a:rect l="l" t="t" r="r" b="b"/>
              <a:pathLst>
                <a:path w="5208" h="880" extrusionOk="0">
                  <a:moveTo>
                    <a:pt x="0" y="1"/>
                  </a:moveTo>
                  <a:lnTo>
                    <a:pt x="0" y="1"/>
                  </a:lnTo>
                  <a:cubicBezTo>
                    <a:pt x="107" y="251"/>
                    <a:pt x="233" y="502"/>
                    <a:pt x="376" y="734"/>
                  </a:cubicBezTo>
                  <a:cubicBezTo>
                    <a:pt x="1164" y="831"/>
                    <a:pt x="1951" y="880"/>
                    <a:pt x="2739" y="880"/>
                  </a:cubicBezTo>
                  <a:cubicBezTo>
                    <a:pt x="3562" y="880"/>
                    <a:pt x="4385" y="826"/>
                    <a:pt x="5208" y="717"/>
                  </a:cubicBezTo>
                  <a:lnTo>
                    <a:pt x="5118" y="430"/>
                  </a:lnTo>
                  <a:lnTo>
                    <a:pt x="3991" y="162"/>
                  </a:lnTo>
                  <a:cubicBezTo>
                    <a:pt x="3577" y="190"/>
                    <a:pt x="3161" y="204"/>
                    <a:pt x="2745" y="204"/>
                  </a:cubicBezTo>
                  <a:cubicBezTo>
                    <a:pt x="1829" y="204"/>
                    <a:pt x="910" y="13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1"/>
            <p:cNvSpPr/>
            <p:nvPr/>
          </p:nvSpPr>
          <p:spPr>
            <a:xfrm>
              <a:off x="1765033" y="2108356"/>
              <a:ext cx="55671" cy="13976"/>
            </a:xfrm>
            <a:custGeom>
              <a:avLst/>
              <a:gdLst/>
              <a:ahLst/>
              <a:cxnLst/>
              <a:rect l="l" t="t" r="r" b="b"/>
              <a:pathLst>
                <a:path w="717" h="180" extrusionOk="0">
                  <a:moveTo>
                    <a:pt x="1" y="1"/>
                  </a:moveTo>
                  <a:cubicBezTo>
                    <a:pt x="1" y="37"/>
                    <a:pt x="19" y="55"/>
                    <a:pt x="19" y="72"/>
                  </a:cubicBezTo>
                  <a:cubicBezTo>
                    <a:pt x="251" y="108"/>
                    <a:pt x="484" y="144"/>
                    <a:pt x="716" y="180"/>
                  </a:cubicBezTo>
                  <a:lnTo>
                    <a:pt x="1" y="1"/>
                  </a:lnTo>
                  <a:close/>
                </a:path>
              </a:pathLst>
            </a:custGeom>
            <a:solidFill>
              <a:srgbClr val="F551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1"/>
            <p:cNvSpPr/>
            <p:nvPr/>
          </p:nvSpPr>
          <p:spPr>
            <a:xfrm>
              <a:off x="1753930" y="1991657"/>
              <a:ext cx="999136" cy="380460"/>
            </a:xfrm>
            <a:custGeom>
              <a:avLst/>
              <a:gdLst/>
              <a:ahLst/>
              <a:cxnLst/>
              <a:rect l="l" t="t" r="r" b="b"/>
              <a:pathLst>
                <a:path w="12868" h="4900" extrusionOk="0">
                  <a:moveTo>
                    <a:pt x="1360" y="1"/>
                  </a:moveTo>
                  <a:cubicBezTo>
                    <a:pt x="788" y="126"/>
                    <a:pt x="251" y="538"/>
                    <a:pt x="144" y="1110"/>
                  </a:cubicBezTo>
                  <a:cubicBezTo>
                    <a:pt x="0" y="1933"/>
                    <a:pt x="770" y="2613"/>
                    <a:pt x="1468" y="3079"/>
                  </a:cubicBezTo>
                  <a:cubicBezTo>
                    <a:pt x="2094" y="3526"/>
                    <a:pt x="2774" y="3920"/>
                    <a:pt x="3472" y="4260"/>
                  </a:cubicBezTo>
                  <a:cubicBezTo>
                    <a:pt x="4451" y="4693"/>
                    <a:pt x="5478" y="4900"/>
                    <a:pt x="6491" y="4900"/>
                  </a:cubicBezTo>
                  <a:cubicBezTo>
                    <a:pt x="9032" y="4900"/>
                    <a:pt x="11485" y="3598"/>
                    <a:pt x="12867" y="1307"/>
                  </a:cubicBezTo>
                  <a:lnTo>
                    <a:pt x="11489" y="1057"/>
                  </a:lnTo>
                  <a:cubicBezTo>
                    <a:pt x="10863" y="1862"/>
                    <a:pt x="9807" y="2220"/>
                    <a:pt x="8787" y="2220"/>
                  </a:cubicBezTo>
                  <a:cubicBezTo>
                    <a:pt x="7767" y="2220"/>
                    <a:pt x="6783" y="1898"/>
                    <a:pt x="5834" y="1522"/>
                  </a:cubicBezTo>
                  <a:cubicBezTo>
                    <a:pt x="4707" y="1092"/>
                    <a:pt x="3597" y="609"/>
                    <a:pt x="2524" y="72"/>
                  </a:cubicBezTo>
                  <a:lnTo>
                    <a:pt x="13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1"/>
            <p:cNvSpPr/>
            <p:nvPr/>
          </p:nvSpPr>
          <p:spPr>
            <a:xfrm>
              <a:off x="2643188" y="1852751"/>
              <a:ext cx="193181" cy="243184"/>
            </a:xfrm>
            <a:custGeom>
              <a:avLst/>
              <a:gdLst/>
              <a:ahLst/>
              <a:cxnLst/>
              <a:rect l="l" t="t" r="r" b="b"/>
              <a:pathLst>
                <a:path w="2488" h="3132" extrusionOk="0">
                  <a:moveTo>
                    <a:pt x="1271" y="1020"/>
                  </a:moveTo>
                  <a:lnTo>
                    <a:pt x="1199" y="1083"/>
                  </a:lnTo>
                  <a:lnTo>
                    <a:pt x="1199" y="1083"/>
                  </a:lnTo>
                  <a:cubicBezTo>
                    <a:pt x="1222" y="1060"/>
                    <a:pt x="1244" y="1038"/>
                    <a:pt x="1271" y="1020"/>
                  </a:cubicBezTo>
                  <a:close/>
                  <a:moveTo>
                    <a:pt x="1879" y="0"/>
                  </a:moveTo>
                  <a:lnTo>
                    <a:pt x="1879" y="0"/>
                  </a:lnTo>
                  <a:cubicBezTo>
                    <a:pt x="1575" y="215"/>
                    <a:pt x="1253" y="376"/>
                    <a:pt x="895" y="501"/>
                  </a:cubicBezTo>
                  <a:cubicBezTo>
                    <a:pt x="788" y="519"/>
                    <a:pt x="698" y="573"/>
                    <a:pt x="591" y="627"/>
                  </a:cubicBezTo>
                  <a:cubicBezTo>
                    <a:pt x="466" y="752"/>
                    <a:pt x="376" y="895"/>
                    <a:pt x="358" y="1074"/>
                  </a:cubicBezTo>
                  <a:cubicBezTo>
                    <a:pt x="233" y="1557"/>
                    <a:pt x="269" y="2058"/>
                    <a:pt x="108" y="2559"/>
                  </a:cubicBezTo>
                  <a:cubicBezTo>
                    <a:pt x="108" y="2559"/>
                    <a:pt x="0" y="2828"/>
                    <a:pt x="90" y="2971"/>
                  </a:cubicBezTo>
                  <a:cubicBezTo>
                    <a:pt x="179" y="3132"/>
                    <a:pt x="1396" y="3132"/>
                    <a:pt x="1396" y="3132"/>
                  </a:cubicBezTo>
                  <a:lnTo>
                    <a:pt x="1987" y="2667"/>
                  </a:lnTo>
                  <a:cubicBezTo>
                    <a:pt x="2058" y="2613"/>
                    <a:pt x="2130" y="2559"/>
                    <a:pt x="2201" y="2506"/>
                  </a:cubicBezTo>
                  <a:cubicBezTo>
                    <a:pt x="2291" y="2201"/>
                    <a:pt x="2345" y="1879"/>
                    <a:pt x="2380" y="1575"/>
                  </a:cubicBezTo>
                  <a:cubicBezTo>
                    <a:pt x="2488" y="895"/>
                    <a:pt x="2380" y="644"/>
                    <a:pt x="2076" y="304"/>
                  </a:cubicBezTo>
                  <a:cubicBezTo>
                    <a:pt x="1987" y="322"/>
                    <a:pt x="1915" y="394"/>
                    <a:pt x="1879" y="483"/>
                  </a:cubicBezTo>
                  <a:lnTo>
                    <a:pt x="1861" y="501"/>
                  </a:lnTo>
                  <a:cubicBezTo>
                    <a:pt x="1969" y="358"/>
                    <a:pt x="1969" y="161"/>
                    <a:pt x="1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1"/>
            <p:cNvSpPr/>
            <p:nvPr/>
          </p:nvSpPr>
          <p:spPr>
            <a:xfrm>
              <a:off x="2652894" y="1059382"/>
              <a:ext cx="77878" cy="33387"/>
            </a:xfrm>
            <a:custGeom>
              <a:avLst/>
              <a:gdLst/>
              <a:ahLst/>
              <a:cxnLst/>
              <a:rect l="l" t="t" r="r" b="b"/>
              <a:pathLst>
                <a:path w="1003" h="430" extrusionOk="0">
                  <a:moveTo>
                    <a:pt x="967" y="0"/>
                  </a:moveTo>
                  <a:lnTo>
                    <a:pt x="269" y="72"/>
                  </a:lnTo>
                  <a:lnTo>
                    <a:pt x="1" y="107"/>
                  </a:lnTo>
                  <a:lnTo>
                    <a:pt x="36" y="430"/>
                  </a:lnTo>
                  <a:lnTo>
                    <a:pt x="1003" y="286"/>
                  </a:lnTo>
                  <a:lnTo>
                    <a:pt x="9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1"/>
            <p:cNvSpPr/>
            <p:nvPr/>
          </p:nvSpPr>
          <p:spPr>
            <a:xfrm>
              <a:off x="2806551" y="910150"/>
              <a:ext cx="122136" cy="73452"/>
            </a:xfrm>
            <a:custGeom>
              <a:avLst/>
              <a:gdLst/>
              <a:ahLst/>
              <a:cxnLst/>
              <a:rect l="l" t="t" r="r" b="b"/>
              <a:pathLst>
                <a:path w="1573" h="946" extrusionOk="0">
                  <a:moveTo>
                    <a:pt x="1481" y="0"/>
                  </a:moveTo>
                  <a:cubicBezTo>
                    <a:pt x="1473" y="0"/>
                    <a:pt x="1465" y="2"/>
                    <a:pt x="1458" y="7"/>
                  </a:cubicBezTo>
                  <a:cubicBezTo>
                    <a:pt x="974" y="276"/>
                    <a:pt x="509" y="544"/>
                    <a:pt x="62" y="830"/>
                  </a:cubicBezTo>
                  <a:cubicBezTo>
                    <a:pt x="0" y="861"/>
                    <a:pt x="44" y="945"/>
                    <a:pt x="92" y="945"/>
                  </a:cubicBezTo>
                  <a:cubicBezTo>
                    <a:pt x="100" y="945"/>
                    <a:pt x="108" y="943"/>
                    <a:pt x="115" y="938"/>
                  </a:cubicBezTo>
                  <a:cubicBezTo>
                    <a:pt x="563" y="652"/>
                    <a:pt x="1046" y="365"/>
                    <a:pt x="1511" y="115"/>
                  </a:cubicBezTo>
                  <a:cubicBezTo>
                    <a:pt x="1573" y="84"/>
                    <a:pt x="1528" y="0"/>
                    <a:pt x="1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1"/>
            <p:cNvSpPr/>
            <p:nvPr/>
          </p:nvSpPr>
          <p:spPr>
            <a:xfrm>
              <a:off x="2729994" y="992919"/>
              <a:ext cx="59709" cy="40764"/>
            </a:xfrm>
            <a:custGeom>
              <a:avLst/>
              <a:gdLst/>
              <a:ahLst/>
              <a:cxnLst/>
              <a:rect l="l" t="t" r="r" b="b"/>
              <a:pathLst>
                <a:path w="769" h="525" extrusionOk="0">
                  <a:moveTo>
                    <a:pt x="702" y="0"/>
                  </a:moveTo>
                  <a:cubicBezTo>
                    <a:pt x="693" y="0"/>
                    <a:pt x="682" y="5"/>
                    <a:pt x="672" y="15"/>
                  </a:cubicBezTo>
                  <a:cubicBezTo>
                    <a:pt x="457" y="140"/>
                    <a:pt x="242" y="283"/>
                    <a:pt x="46" y="409"/>
                  </a:cubicBezTo>
                  <a:cubicBezTo>
                    <a:pt x="0" y="454"/>
                    <a:pt x="31" y="524"/>
                    <a:pt x="74" y="524"/>
                  </a:cubicBezTo>
                  <a:cubicBezTo>
                    <a:pt x="82" y="524"/>
                    <a:pt x="91" y="522"/>
                    <a:pt x="99" y="516"/>
                  </a:cubicBezTo>
                  <a:cubicBezTo>
                    <a:pt x="314" y="373"/>
                    <a:pt x="511" y="230"/>
                    <a:pt x="726" y="104"/>
                  </a:cubicBezTo>
                  <a:cubicBezTo>
                    <a:pt x="769" y="76"/>
                    <a:pt x="742" y="0"/>
                    <a:pt x="7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1"/>
            <p:cNvSpPr/>
            <p:nvPr/>
          </p:nvSpPr>
          <p:spPr>
            <a:xfrm>
              <a:off x="2877285" y="953553"/>
              <a:ext cx="124077" cy="41074"/>
            </a:xfrm>
            <a:custGeom>
              <a:avLst/>
              <a:gdLst/>
              <a:ahLst/>
              <a:cxnLst/>
              <a:rect l="l" t="t" r="r" b="b"/>
              <a:pathLst>
                <a:path w="1598" h="529" extrusionOk="0">
                  <a:moveTo>
                    <a:pt x="1531" y="1"/>
                  </a:moveTo>
                  <a:cubicBezTo>
                    <a:pt x="1525" y="1"/>
                    <a:pt x="1519" y="1"/>
                    <a:pt x="1513" y="3"/>
                  </a:cubicBezTo>
                  <a:cubicBezTo>
                    <a:pt x="1030" y="128"/>
                    <a:pt x="547" y="271"/>
                    <a:pt x="63" y="415"/>
                  </a:cubicBezTo>
                  <a:cubicBezTo>
                    <a:pt x="1" y="430"/>
                    <a:pt x="20" y="528"/>
                    <a:pt x="62" y="528"/>
                  </a:cubicBezTo>
                  <a:cubicBezTo>
                    <a:pt x="68" y="528"/>
                    <a:pt x="75" y="526"/>
                    <a:pt x="81" y="522"/>
                  </a:cubicBezTo>
                  <a:cubicBezTo>
                    <a:pt x="564" y="379"/>
                    <a:pt x="1065" y="236"/>
                    <a:pt x="1549" y="110"/>
                  </a:cubicBezTo>
                  <a:cubicBezTo>
                    <a:pt x="1598" y="78"/>
                    <a:pt x="1587" y="1"/>
                    <a:pt x="15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1"/>
            <p:cNvSpPr/>
            <p:nvPr/>
          </p:nvSpPr>
          <p:spPr>
            <a:xfrm>
              <a:off x="2742262" y="996646"/>
              <a:ext cx="113129" cy="43481"/>
            </a:xfrm>
            <a:custGeom>
              <a:avLst/>
              <a:gdLst/>
              <a:ahLst/>
              <a:cxnLst/>
              <a:rect l="l" t="t" r="r" b="b"/>
              <a:pathLst>
                <a:path w="1457" h="560" extrusionOk="0">
                  <a:moveTo>
                    <a:pt x="1371" y="1"/>
                  </a:moveTo>
                  <a:cubicBezTo>
                    <a:pt x="1366" y="1"/>
                    <a:pt x="1360" y="1"/>
                    <a:pt x="1355" y="3"/>
                  </a:cubicBezTo>
                  <a:cubicBezTo>
                    <a:pt x="925" y="146"/>
                    <a:pt x="496" y="289"/>
                    <a:pt x="67" y="450"/>
                  </a:cubicBezTo>
                  <a:cubicBezTo>
                    <a:pt x="0" y="467"/>
                    <a:pt x="26" y="560"/>
                    <a:pt x="87" y="560"/>
                  </a:cubicBezTo>
                  <a:cubicBezTo>
                    <a:pt x="92" y="560"/>
                    <a:pt x="97" y="559"/>
                    <a:pt x="102" y="558"/>
                  </a:cubicBezTo>
                  <a:cubicBezTo>
                    <a:pt x="532" y="414"/>
                    <a:pt x="961" y="253"/>
                    <a:pt x="1391" y="110"/>
                  </a:cubicBezTo>
                  <a:cubicBezTo>
                    <a:pt x="1457" y="94"/>
                    <a:pt x="1431" y="1"/>
                    <a:pt x="1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1"/>
            <p:cNvSpPr/>
            <p:nvPr/>
          </p:nvSpPr>
          <p:spPr>
            <a:xfrm>
              <a:off x="2921076" y="1045484"/>
              <a:ext cx="105675" cy="9783"/>
            </a:xfrm>
            <a:custGeom>
              <a:avLst/>
              <a:gdLst/>
              <a:ahLst/>
              <a:cxnLst/>
              <a:rect l="l" t="t" r="r" b="b"/>
              <a:pathLst>
                <a:path w="1361" h="126" extrusionOk="0">
                  <a:moveTo>
                    <a:pt x="72" y="0"/>
                  </a:moveTo>
                  <a:cubicBezTo>
                    <a:pt x="0" y="0"/>
                    <a:pt x="0" y="108"/>
                    <a:pt x="72" y="108"/>
                  </a:cubicBezTo>
                  <a:cubicBezTo>
                    <a:pt x="484" y="108"/>
                    <a:pt x="895" y="108"/>
                    <a:pt x="1289" y="125"/>
                  </a:cubicBezTo>
                  <a:cubicBezTo>
                    <a:pt x="1360" y="125"/>
                    <a:pt x="1360" y="0"/>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1"/>
            <p:cNvSpPr/>
            <p:nvPr/>
          </p:nvSpPr>
          <p:spPr>
            <a:xfrm>
              <a:off x="2743194" y="1045484"/>
              <a:ext cx="154358" cy="13976"/>
            </a:xfrm>
            <a:custGeom>
              <a:avLst/>
              <a:gdLst/>
              <a:ahLst/>
              <a:cxnLst/>
              <a:rect l="l" t="t" r="r" b="b"/>
              <a:pathLst>
                <a:path w="1988" h="180" extrusionOk="0">
                  <a:moveTo>
                    <a:pt x="1898" y="0"/>
                  </a:moveTo>
                  <a:cubicBezTo>
                    <a:pt x="1289" y="0"/>
                    <a:pt x="681" y="18"/>
                    <a:pt x="72" y="54"/>
                  </a:cubicBezTo>
                  <a:cubicBezTo>
                    <a:pt x="1" y="54"/>
                    <a:pt x="1" y="179"/>
                    <a:pt x="72" y="179"/>
                  </a:cubicBezTo>
                  <a:cubicBezTo>
                    <a:pt x="681" y="143"/>
                    <a:pt x="1289" y="125"/>
                    <a:pt x="1898" y="108"/>
                  </a:cubicBezTo>
                  <a:cubicBezTo>
                    <a:pt x="1987" y="108"/>
                    <a:pt x="1987" y="0"/>
                    <a:pt x="18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1"/>
            <p:cNvSpPr/>
            <p:nvPr/>
          </p:nvSpPr>
          <p:spPr>
            <a:xfrm>
              <a:off x="2847780" y="1084228"/>
              <a:ext cx="149777" cy="34940"/>
            </a:xfrm>
            <a:custGeom>
              <a:avLst/>
              <a:gdLst/>
              <a:ahLst/>
              <a:cxnLst/>
              <a:rect l="l" t="t" r="r" b="b"/>
              <a:pathLst>
                <a:path w="1929" h="450" extrusionOk="0">
                  <a:moveTo>
                    <a:pt x="90" y="0"/>
                  </a:moveTo>
                  <a:cubicBezTo>
                    <a:pt x="27" y="0"/>
                    <a:pt x="1" y="110"/>
                    <a:pt x="68" y="110"/>
                  </a:cubicBezTo>
                  <a:cubicBezTo>
                    <a:pt x="658" y="217"/>
                    <a:pt x="1249" y="324"/>
                    <a:pt x="1839" y="450"/>
                  </a:cubicBezTo>
                  <a:cubicBezTo>
                    <a:pt x="1911" y="450"/>
                    <a:pt x="1929" y="342"/>
                    <a:pt x="1857" y="342"/>
                  </a:cubicBezTo>
                  <a:cubicBezTo>
                    <a:pt x="1284" y="217"/>
                    <a:pt x="694" y="110"/>
                    <a:pt x="103" y="2"/>
                  </a:cubicBezTo>
                  <a:cubicBezTo>
                    <a:pt x="99" y="1"/>
                    <a:pt x="94"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1"/>
            <p:cNvSpPr/>
            <p:nvPr/>
          </p:nvSpPr>
          <p:spPr>
            <a:xfrm>
              <a:off x="2745989" y="1068544"/>
              <a:ext cx="81605" cy="18790"/>
            </a:xfrm>
            <a:custGeom>
              <a:avLst/>
              <a:gdLst/>
              <a:ahLst/>
              <a:cxnLst/>
              <a:rect l="l" t="t" r="r" b="b"/>
              <a:pathLst>
                <a:path w="1051" h="242" extrusionOk="0">
                  <a:moveTo>
                    <a:pt x="62" y="0"/>
                  </a:moveTo>
                  <a:cubicBezTo>
                    <a:pt x="38" y="0"/>
                    <a:pt x="19" y="17"/>
                    <a:pt x="19" y="43"/>
                  </a:cubicBezTo>
                  <a:cubicBezTo>
                    <a:pt x="1" y="61"/>
                    <a:pt x="19" y="97"/>
                    <a:pt x="54" y="115"/>
                  </a:cubicBezTo>
                  <a:cubicBezTo>
                    <a:pt x="359" y="151"/>
                    <a:pt x="645" y="186"/>
                    <a:pt x="949" y="240"/>
                  </a:cubicBezTo>
                  <a:cubicBezTo>
                    <a:pt x="955" y="241"/>
                    <a:pt x="960" y="242"/>
                    <a:pt x="965" y="242"/>
                  </a:cubicBezTo>
                  <a:cubicBezTo>
                    <a:pt x="1025" y="242"/>
                    <a:pt x="1051" y="149"/>
                    <a:pt x="985" y="133"/>
                  </a:cubicBezTo>
                  <a:cubicBezTo>
                    <a:pt x="681" y="79"/>
                    <a:pt x="394" y="43"/>
                    <a:pt x="90" y="7"/>
                  </a:cubicBezTo>
                  <a:cubicBezTo>
                    <a:pt x="81" y="3"/>
                    <a:pt x="71"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1"/>
            <p:cNvSpPr/>
            <p:nvPr/>
          </p:nvSpPr>
          <p:spPr>
            <a:xfrm>
              <a:off x="1567739" y="1188582"/>
              <a:ext cx="505857" cy="587773"/>
            </a:xfrm>
            <a:custGeom>
              <a:avLst/>
              <a:gdLst/>
              <a:ahLst/>
              <a:cxnLst/>
              <a:rect l="l" t="t" r="r" b="b"/>
              <a:pathLst>
                <a:path w="6515" h="7570" extrusionOk="0">
                  <a:moveTo>
                    <a:pt x="5190" y="0"/>
                  </a:moveTo>
                  <a:cubicBezTo>
                    <a:pt x="5083" y="81"/>
                    <a:pt x="4945" y="121"/>
                    <a:pt x="4815" y="121"/>
                  </a:cubicBezTo>
                  <a:cubicBezTo>
                    <a:pt x="4772" y="121"/>
                    <a:pt x="4729" y="117"/>
                    <a:pt x="4689" y="108"/>
                  </a:cubicBezTo>
                  <a:cubicBezTo>
                    <a:pt x="4510" y="179"/>
                    <a:pt x="4331" y="233"/>
                    <a:pt x="4134" y="287"/>
                  </a:cubicBezTo>
                  <a:cubicBezTo>
                    <a:pt x="3186" y="430"/>
                    <a:pt x="3078" y="197"/>
                    <a:pt x="2130" y="1307"/>
                  </a:cubicBezTo>
                  <a:cubicBezTo>
                    <a:pt x="1754" y="1736"/>
                    <a:pt x="1199" y="1951"/>
                    <a:pt x="788" y="2309"/>
                  </a:cubicBezTo>
                  <a:cubicBezTo>
                    <a:pt x="502" y="2524"/>
                    <a:pt x="287" y="2810"/>
                    <a:pt x="144" y="3150"/>
                  </a:cubicBezTo>
                  <a:cubicBezTo>
                    <a:pt x="1" y="3561"/>
                    <a:pt x="126" y="4009"/>
                    <a:pt x="251" y="4438"/>
                  </a:cubicBezTo>
                  <a:cubicBezTo>
                    <a:pt x="358" y="4850"/>
                    <a:pt x="502" y="5261"/>
                    <a:pt x="698" y="5637"/>
                  </a:cubicBezTo>
                  <a:cubicBezTo>
                    <a:pt x="1289" y="6675"/>
                    <a:pt x="2488" y="7176"/>
                    <a:pt x="3615" y="7570"/>
                  </a:cubicBezTo>
                  <a:lnTo>
                    <a:pt x="3669" y="7498"/>
                  </a:lnTo>
                  <a:lnTo>
                    <a:pt x="3580" y="6156"/>
                  </a:lnTo>
                  <a:lnTo>
                    <a:pt x="3329" y="4671"/>
                  </a:lnTo>
                  <a:lnTo>
                    <a:pt x="3329" y="4671"/>
                  </a:lnTo>
                  <a:cubicBezTo>
                    <a:pt x="3329" y="4671"/>
                    <a:pt x="3352" y="4674"/>
                    <a:pt x="3389" y="4674"/>
                  </a:cubicBezTo>
                  <a:cubicBezTo>
                    <a:pt x="3574" y="4674"/>
                    <a:pt x="4107" y="4600"/>
                    <a:pt x="3973" y="3723"/>
                  </a:cubicBezTo>
                  <a:cubicBezTo>
                    <a:pt x="3794" y="2667"/>
                    <a:pt x="3687" y="2524"/>
                    <a:pt x="3687" y="2524"/>
                  </a:cubicBezTo>
                  <a:cubicBezTo>
                    <a:pt x="4868" y="2291"/>
                    <a:pt x="5888" y="1897"/>
                    <a:pt x="6514" y="1432"/>
                  </a:cubicBezTo>
                  <a:cubicBezTo>
                    <a:pt x="6407" y="1360"/>
                    <a:pt x="6389" y="1217"/>
                    <a:pt x="6461" y="1128"/>
                  </a:cubicBezTo>
                  <a:lnTo>
                    <a:pt x="6514" y="1074"/>
                  </a:lnTo>
                  <a:cubicBezTo>
                    <a:pt x="6514" y="1056"/>
                    <a:pt x="6496" y="1056"/>
                    <a:pt x="6496" y="1038"/>
                  </a:cubicBezTo>
                  <a:cubicBezTo>
                    <a:pt x="6389" y="1038"/>
                    <a:pt x="6300" y="949"/>
                    <a:pt x="6300" y="841"/>
                  </a:cubicBezTo>
                  <a:cubicBezTo>
                    <a:pt x="6264" y="841"/>
                    <a:pt x="6210" y="824"/>
                    <a:pt x="6174" y="788"/>
                  </a:cubicBezTo>
                  <a:cubicBezTo>
                    <a:pt x="6141" y="808"/>
                    <a:pt x="6105" y="818"/>
                    <a:pt x="6070" y="818"/>
                  </a:cubicBezTo>
                  <a:cubicBezTo>
                    <a:pt x="6012" y="818"/>
                    <a:pt x="5957" y="790"/>
                    <a:pt x="5924" y="734"/>
                  </a:cubicBezTo>
                  <a:lnTo>
                    <a:pt x="5816" y="824"/>
                  </a:lnTo>
                  <a:cubicBezTo>
                    <a:pt x="5784" y="846"/>
                    <a:pt x="5752" y="856"/>
                    <a:pt x="5721" y="856"/>
                  </a:cubicBezTo>
                  <a:cubicBezTo>
                    <a:pt x="5583" y="856"/>
                    <a:pt x="5481" y="654"/>
                    <a:pt x="5584" y="537"/>
                  </a:cubicBezTo>
                  <a:lnTo>
                    <a:pt x="5602" y="519"/>
                  </a:lnTo>
                  <a:cubicBezTo>
                    <a:pt x="5566" y="466"/>
                    <a:pt x="5566" y="394"/>
                    <a:pt x="5602" y="340"/>
                  </a:cubicBezTo>
                  <a:cubicBezTo>
                    <a:pt x="5637" y="305"/>
                    <a:pt x="5655" y="287"/>
                    <a:pt x="5673" y="251"/>
                  </a:cubicBezTo>
                  <a:cubicBezTo>
                    <a:pt x="5620" y="233"/>
                    <a:pt x="5584" y="197"/>
                    <a:pt x="5548" y="143"/>
                  </a:cubicBezTo>
                  <a:lnTo>
                    <a:pt x="5530" y="179"/>
                  </a:lnTo>
                  <a:cubicBezTo>
                    <a:pt x="5508" y="190"/>
                    <a:pt x="5485" y="195"/>
                    <a:pt x="5462" y="195"/>
                  </a:cubicBezTo>
                  <a:cubicBezTo>
                    <a:pt x="5371" y="195"/>
                    <a:pt x="5280" y="118"/>
                    <a:pt x="5280" y="18"/>
                  </a:cubicBezTo>
                  <a:cubicBezTo>
                    <a:pt x="5269" y="23"/>
                    <a:pt x="5259" y="26"/>
                    <a:pt x="5249" y="26"/>
                  </a:cubicBezTo>
                  <a:cubicBezTo>
                    <a:pt x="5224" y="26"/>
                    <a:pt x="5203" y="13"/>
                    <a:pt x="5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1"/>
            <p:cNvSpPr/>
            <p:nvPr/>
          </p:nvSpPr>
          <p:spPr>
            <a:xfrm>
              <a:off x="1767828" y="1540544"/>
              <a:ext cx="112585" cy="150088"/>
            </a:xfrm>
            <a:custGeom>
              <a:avLst/>
              <a:gdLst/>
              <a:ahLst/>
              <a:cxnLst/>
              <a:rect l="l" t="t" r="r" b="b"/>
              <a:pathLst>
                <a:path w="1450" h="1933" extrusionOk="0">
                  <a:moveTo>
                    <a:pt x="669" y="0"/>
                  </a:moveTo>
                  <a:cubicBezTo>
                    <a:pt x="478" y="0"/>
                    <a:pt x="272" y="98"/>
                    <a:pt x="161" y="263"/>
                  </a:cubicBezTo>
                  <a:cubicBezTo>
                    <a:pt x="0" y="567"/>
                    <a:pt x="0" y="907"/>
                    <a:pt x="126" y="1212"/>
                  </a:cubicBezTo>
                  <a:cubicBezTo>
                    <a:pt x="267" y="1572"/>
                    <a:pt x="600" y="1932"/>
                    <a:pt x="969" y="1932"/>
                  </a:cubicBezTo>
                  <a:cubicBezTo>
                    <a:pt x="1021" y="1932"/>
                    <a:pt x="1074" y="1925"/>
                    <a:pt x="1128" y="1910"/>
                  </a:cubicBezTo>
                  <a:cubicBezTo>
                    <a:pt x="1253" y="1874"/>
                    <a:pt x="1360" y="1802"/>
                    <a:pt x="1450" y="1695"/>
                  </a:cubicBezTo>
                  <a:cubicBezTo>
                    <a:pt x="1378" y="1534"/>
                    <a:pt x="1307" y="1355"/>
                    <a:pt x="1253" y="1176"/>
                  </a:cubicBezTo>
                  <a:cubicBezTo>
                    <a:pt x="1146" y="836"/>
                    <a:pt x="1056" y="478"/>
                    <a:pt x="985" y="120"/>
                  </a:cubicBezTo>
                  <a:cubicBezTo>
                    <a:pt x="902" y="38"/>
                    <a:pt x="789"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1"/>
            <p:cNvSpPr/>
            <p:nvPr/>
          </p:nvSpPr>
          <p:spPr>
            <a:xfrm>
              <a:off x="1710838" y="1110783"/>
              <a:ext cx="386362" cy="218182"/>
            </a:xfrm>
            <a:custGeom>
              <a:avLst/>
              <a:gdLst/>
              <a:ahLst/>
              <a:cxnLst/>
              <a:rect l="l" t="t" r="r" b="b"/>
              <a:pathLst>
                <a:path w="4976" h="2810" extrusionOk="0">
                  <a:moveTo>
                    <a:pt x="4722" y="0"/>
                  </a:moveTo>
                  <a:cubicBezTo>
                    <a:pt x="4659" y="0"/>
                    <a:pt x="4600" y="24"/>
                    <a:pt x="4564" y="72"/>
                  </a:cubicBezTo>
                  <a:cubicBezTo>
                    <a:pt x="4492" y="125"/>
                    <a:pt x="4421" y="197"/>
                    <a:pt x="4367" y="287"/>
                  </a:cubicBezTo>
                  <a:cubicBezTo>
                    <a:pt x="3991" y="752"/>
                    <a:pt x="3347" y="913"/>
                    <a:pt x="2739" y="1002"/>
                  </a:cubicBezTo>
                  <a:cubicBezTo>
                    <a:pt x="2130" y="1092"/>
                    <a:pt x="1486" y="1145"/>
                    <a:pt x="967" y="1486"/>
                  </a:cubicBezTo>
                  <a:cubicBezTo>
                    <a:pt x="717" y="1682"/>
                    <a:pt x="484" y="1897"/>
                    <a:pt x="305" y="2166"/>
                  </a:cubicBezTo>
                  <a:cubicBezTo>
                    <a:pt x="126" y="2327"/>
                    <a:pt x="19" y="2559"/>
                    <a:pt x="1" y="2810"/>
                  </a:cubicBezTo>
                  <a:lnTo>
                    <a:pt x="2094" y="2362"/>
                  </a:lnTo>
                  <a:cubicBezTo>
                    <a:pt x="2703" y="2327"/>
                    <a:pt x="3311" y="2148"/>
                    <a:pt x="3848" y="1843"/>
                  </a:cubicBezTo>
                  <a:cubicBezTo>
                    <a:pt x="4385" y="1539"/>
                    <a:pt x="4779" y="1038"/>
                    <a:pt x="4940" y="430"/>
                  </a:cubicBezTo>
                  <a:cubicBezTo>
                    <a:pt x="4976" y="269"/>
                    <a:pt x="4958" y="72"/>
                    <a:pt x="4815" y="18"/>
                  </a:cubicBezTo>
                  <a:cubicBezTo>
                    <a:pt x="4785" y="6"/>
                    <a:pt x="4753" y="0"/>
                    <a:pt x="4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1"/>
            <p:cNvSpPr/>
            <p:nvPr/>
          </p:nvSpPr>
          <p:spPr>
            <a:xfrm>
              <a:off x="1830332" y="1162183"/>
              <a:ext cx="316869" cy="233556"/>
            </a:xfrm>
            <a:custGeom>
              <a:avLst/>
              <a:gdLst/>
              <a:ahLst/>
              <a:cxnLst/>
              <a:rect l="l" t="t" r="r" b="b"/>
              <a:pathLst>
                <a:path w="4081" h="3008" extrusionOk="0">
                  <a:moveTo>
                    <a:pt x="3938" y="0"/>
                  </a:moveTo>
                  <a:cubicBezTo>
                    <a:pt x="3794" y="36"/>
                    <a:pt x="3651" y="108"/>
                    <a:pt x="3562" y="215"/>
                  </a:cubicBezTo>
                  <a:cubicBezTo>
                    <a:pt x="2988" y="674"/>
                    <a:pt x="2280" y="938"/>
                    <a:pt x="1560" y="938"/>
                  </a:cubicBezTo>
                  <a:cubicBezTo>
                    <a:pt x="1494" y="938"/>
                    <a:pt x="1427" y="935"/>
                    <a:pt x="1361" y="931"/>
                  </a:cubicBezTo>
                  <a:lnTo>
                    <a:pt x="1" y="3007"/>
                  </a:lnTo>
                  <a:cubicBezTo>
                    <a:pt x="19" y="3007"/>
                    <a:pt x="37" y="3007"/>
                    <a:pt x="54" y="3007"/>
                  </a:cubicBezTo>
                  <a:cubicBezTo>
                    <a:pt x="1537" y="3007"/>
                    <a:pt x="2910" y="2276"/>
                    <a:pt x="3741" y="1056"/>
                  </a:cubicBezTo>
                  <a:cubicBezTo>
                    <a:pt x="3938" y="788"/>
                    <a:pt x="4045" y="483"/>
                    <a:pt x="4081" y="161"/>
                  </a:cubicBezTo>
                  <a:cubicBezTo>
                    <a:pt x="4081" y="108"/>
                    <a:pt x="4063" y="72"/>
                    <a:pt x="4027" y="36"/>
                  </a:cubicBezTo>
                  <a:cubicBezTo>
                    <a:pt x="4009" y="18"/>
                    <a:pt x="3973" y="0"/>
                    <a:pt x="39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1"/>
            <p:cNvSpPr/>
            <p:nvPr/>
          </p:nvSpPr>
          <p:spPr>
            <a:xfrm>
              <a:off x="1660835" y="1201549"/>
              <a:ext cx="325177" cy="170508"/>
            </a:xfrm>
            <a:custGeom>
              <a:avLst/>
              <a:gdLst/>
              <a:ahLst/>
              <a:cxnLst/>
              <a:rect l="l" t="t" r="r" b="b"/>
              <a:pathLst>
                <a:path w="4188" h="2196" extrusionOk="0">
                  <a:moveTo>
                    <a:pt x="3293" y="1"/>
                  </a:moveTo>
                  <a:cubicBezTo>
                    <a:pt x="3179" y="1"/>
                    <a:pt x="3064" y="5"/>
                    <a:pt x="2953" y="12"/>
                  </a:cubicBezTo>
                  <a:cubicBezTo>
                    <a:pt x="1969" y="84"/>
                    <a:pt x="931" y="406"/>
                    <a:pt x="340" y="1193"/>
                  </a:cubicBezTo>
                  <a:cubicBezTo>
                    <a:pt x="90" y="1462"/>
                    <a:pt x="0" y="1838"/>
                    <a:pt x="90" y="2195"/>
                  </a:cubicBezTo>
                  <a:lnTo>
                    <a:pt x="2058" y="1963"/>
                  </a:lnTo>
                  <a:cubicBezTo>
                    <a:pt x="2631" y="1659"/>
                    <a:pt x="3186" y="1319"/>
                    <a:pt x="3723" y="961"/>
                  </a:cubicBezTo>
                  <a:cubicBezTo>
                    <a:pt x="3866" y="871"/>
                    <a:pt x="3991" y="764"/>
                    <a:pt x="4098" y="621"/>
                  </a:cubicBezTo>
                  <a:cubicBezTo>
                    <a:pt x="4188" y="478"/>
                    <a:pt x="4170" y="281"/>
                    <a:pt x="4063" y="155"/>
                  </a:cubicBezTo>
                  <a:cubicBezTo>
                    <a:pt x="3991" y="84"/>
                    <a:pt x="3884" y="48"/>
                    <a:pt x="3776" y="30"/>
                  </a:cubicBezTo>
                  <a:cubicBezTo>
                    <a:pt x="3619" y="9"/>
                    <a:pt x="3456" y="1"/>
                    <a:pt x="3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1"/>
            <p:cNvSpPr/>
            <p:nvPr/>
          </p:nvSpPr>
          <p:spPr>
            <a:xfrm>
              <a:off x="1644141" y="1192697"/>
              <a:ext cx="350257" cy="187590"/>
            </a:xfrm>
            <a:custGeom>
              <a:avLst/>
              <a:gdLst/>
              <a:ahLst/>
              <a:cxnLst/>
              <a:rect l="l" t="t" r="r" b="b"/>
              <a:pathLst>
                <a:path w="4511" h="2416" extrusionOk="0">
                  <a:moveTo>
                    <a:pt x="3493" y="0"/>
                  </a:moveTo>
                  <a:cubicBezTo>
                    <a:pt x="3379" y="0"/>
                    <a:pt x="3264" y="6"/>
                    <a:pt x="3150" y="19"/>
                  </a:cubicBezTo>
                  <a:cubicBezTo>
                    <a:pt x="2882" y="37"/>
                    <a:pt x="2596" y="73"/>
                    <a:pt x="2345" y="144"/>
                  </a:cubicBezTo>
                  <a:cubicBezTo>
                    <a:pt x="1826" y="252"/>
                    <a:pt x="1343" y="466"/>
                    <a:pt x="913" y="788"/>
                  </a:cubicBezTo>
                  <a:cubicBezTo>
                    <a:pt x="466" y="1146"/>
                    <a:pt x="1" y="1737"/>
                    <a:pt x="198" y="2345"/>
                  </a:cubicBezTo>
                  <a:cubicBezTo>
                    <a:pt x="211" y="2394"/>
                    <a:pt x="252" y="2415"/>
                    <a:pt x="295" y="2415"/>
                  </a:cubicBezTo>
                  <a:cubicBezTo>
                    <a:pt x="362" y="2415"/>
                    <a:pt x="434" y="2361"/>
                    <a:pt x="412" y="2274"/>
                  </a:cubicBezTo>
                  <a:cubicBezTo>
                    <a:pt x="269" y="1808"/>
                    <a:pt x="645" y="1325"/>
                    <a:pt x="967" y="1039"/>
                  </a:cubicBezTo>
                  <a:cubicBezTo>
                    <a:pt x="1307" y="753"/>
                    <a:pt x="1719" y="538"/>
                    <a:pt x="2148" y="413"/>
                  </a:cubicBezTo>
                  <a:cubicBezTo>
                    <a:pt x="2566" y="300"/>
                    <a:pt x="2998" y="231"/>
                    <a:pt x="3432" y="231"/>
                  </a:cubicBezTo>
                  <a:cubicBezTo>
                    <a:pt x="3481" y="231"/>
                    <a:pt x="3530" y="232"/>
                    <a:pt x="3580" y="234"/>
                  </a:cubicBezTo>
                  <a:cubicBezTo>
                    <a:pt x="3617" y="234"/>
                    <a:pt x="3665" y="232"/>
                    <a:pt x="3718" y="232"/>
                  </a:cubicBezTo>
                  <a:cubicBezTo>
                    <a:pt x="3943" y="232"/>
                    <a:pt x="4260" y="256"/>
                    <a:pt x="4260" y="502"/>
                  </a:cubicBezTo>
                  <a:cubicBezTo>
                    <a:pt x="4260" y="735"/>
                    <a:pt x="4009" y="896"/>
                    <a:pt x="3830" y="1021"/>
                  </a:cubicBezTo>
                  <a:cubicBezTo>
                    <a:pt x="3311" y="1361"/>
                    <a:pt x="2757" y="1683"/>
                    <a:pt x="2202" y="1987"/>
                  </a:cubicBezTo>
                  <a:cubicBezTo>
                    <a:pt x="2093" y="2050"/>
                    <a:pt x="2174" y="2194"/>
                    <a:pt x="2280" y="2194"/>
                  </a:cubicBezTo>
                  <a:cubicBezTo>
                    <a:pt x="2295" y="2194"/>
                    <a:pt x="2311" y="2191"/>
                    <a:pt x="2327" y="2184"/>
                  </a:cubicBezTo>
                  <a:cubicBezTo>
                    <a:pt x="2918" y="1862"/>
                    <a:pt x="3490" y="1522"/>
                    <a:pt x="4045" y="1146"/>
                  </a:cubicBezTo>
                  <a:cubicBezTo>
                    <a:pt x="4260" y="1021"/>
                    <a:pt x="4421" y="806"/>
                    <a:pt x="4475" y="574"/>
                  </a:cubicBezTo>
                  <a:cubicBezTo>
                    <a:pt x="4510" y="323"/>
                    <a:pt x="4349" y="108"/>
                    <a:pt x="4117" y="55"/>
                  </a:cubicBezTo>
                  <a:cubicBezTo>
                    <a:pt x="3909" y="20"/>
                    <a:pt x="3701" y="0"/>
                    <a:pt x="34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1"/>
            <p:cNvSpPr/>
            <p:nvPr/>
          </p:nvSpPr>
          <p:spPr>
            <a:xfrm>
              <a:off x="1815036" y="1663765"/>
              <a:ext cx="344666" cy="155756"/>
            </a:xfrm>
            <a:custGeom>
              <a:avLst/>
              <a:gdLst/>
              <a:ahLst/>
              <a:cxnLst/>
              <a:rect l="l" t="t" r="r" b="b"/>
              <a:pathLst>
                <a:path w="4439" h="2006" extrusionOk="0">
                  <a:moveTo>
                    <a:pt x="4349" y="0"/>
                  </a:moveTo>
                  <a:lnTo>
                    <a:pt x="1" y="1343"/>
                  </a:lnTo>
                  <a:cubicBezTo>
                    <a:pt x="1" y="1343"/>
                    <a:pt x="297" y="2005"/>
                    <a:pt x="374" y="2005"/>
                  </a:cubicBezTo>
                  <a:cubicBezTo>
                    <a:pt x="375" y="2005"/>
                    <a:pt x="376" y="2005"/>
                    <a:pt x="377" y="2005"/>
                  </a:cubicBezTo>
                  <a:cubicBezTo>
                    <a:pt x="448" y="1987"/>
                    <a:pt x="4439" y="233"/>
                    <a:pt x="4439" y="233"/>
                  </a:cubicBezTo>
                  <a:lnTo>
                    <a:pt x="43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1"/>
            <p:cNvSpPr/>
            <p:nvPr/>
          </p:nvSpPr>
          <p:spPr>
            <a:xfrm>
              <a:off x="1580240" y="1535963"/>
              <a:ext cx="548950" cy="58389"/>
            </a:xfrm>
            <a:custGeom>
              <a:avLst/>
              <a:gdLst/>
              <a:ahLst/>
              <a:cxnLst/>
              <a:rect l="l" t="t" r="r" b="b"/>
              <a:pathLst>
                <a:path w="7070" h="752" extrusionOk="0">
                  <a:moveTo>
                    <a:pt x="1" y="0"/>
                  </a:moveTo>
                  <a:lnTo>
                    <a:pt x="305" y="752"/>
                  </a:lnTo>
                  <a:lnTo>
                    <a:pt x="7033" y="358"/>
                  </a:lnTo>
                  <a:lnTo>
                    <a:pt x="7069" y="12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1"/>
            <p:cNvSpPr/>
            <p:nvPr/>
          </p:nvSpPr>
          <p:spPr>
            <a:xfrm>
              <a:off x="1815036" y="3834543"/>
              <a:ext cx="380849" cy="744693"/>
            </a:xfrm>
            <a:custGeom>
              <a:avLst/>
              <a:gdLst/>
              <a:ahLst/>
              <a:cxnLst/>
              <a:rect l="l" t="t" r="r" b="b"/>
              <a:pathLst>
                <a:path w="4905" h="9591" extrusionOk="0">
                  <a:moveTo>
                    <a:pt x="67" y="1"/>
                  </a:moveTo>
                  <a:cubicBezTo>
                    <a:pt x="46" y="1"/>
                    <a:pt x="27" y="20"/>
                    <a:pt x="1" y="66"/>
                  </a:cubicBezTo>
                  <a:cubicBezTo>
                    <a:pt x="198" y="549"/>
                    <a:pt x="466" y="1408"/>
                    <a:pt x="323" y="1999"/>
                  </a:cubicBezTo>
                  <a:cubicBezTo>
                    <a:pt x="556" y="2124"/>
                    <a:pt x="770" y="2231"/>
                    <a:pt x="1003" y="2321"/>
                  </a:cubicBezTo>
                  <a:cubicBezTo>
                    <a:pt x="931" y="2500"/>
                    <a:pt x="770" y="2643"/>
                    <a:pt x="573" y="2697"/>
                  </a:cubicBezTo>
                  <a:cubicBezTo>
                    <a:pt x="448" y="3216"/>
                    <a:pt x="1236" y="3502"/>
                    <a:pt x="1325" y="4021"/>
                  </a:cubicBezTo>
                  <a:cubicBezTo>
                    <a:pt x="1432" y="4629"/>
                    <a:pt x="520" y="5041"/>
                    <a:pt x="609" y="5649"/>
                  </a:cubicBezTo>
                  <a:cubicBezTo>
                    <a:pt x="645" y="5828"/>
                    <a:pt x="717" y="5989"/>
                    <a:pt x="806" y="6133"/>
                  </a:cubicBezTo>
                  <a:cubicBezTo>
                    <a:pt x="1289" y="7206"/>
                    <a:pt x="287" y="8692"/>
                    <a:pt x="1092" y="9568"/>
                  </a:cubicBezTo>
                  <a:cubicBezTo>
                    <a:pt x="1166" y="9583"/>
                    <a:pt x="1240" y="9590"/>
                    <a:pt x="1314" y="9590"/>
                  </a:cubicBezTo>
                  <a:cubicBezTo>
                    <a:pt x="1778" y="9590"/>
                    <a:pt x="2233" y="9315"/>
                    <a:pt x="2542" y="8960"/>
                  </a:cubicBezTo>
                  <a:cubicBezTo>
                    <a:pt x="2882" y="8513"/>
                    <a:pt x="3133" y="8030"/>
                    <a:pt x="3294" y="7511"/>
                  </a:cubicBezTo>
                  <a:lnTo>
                    <a:pt x="4224" y="4969"/>
                  </a:lnTo>
                  <a:lnTo>
                    <a:pt x="2112" y="8191"/>
                  </a:lnTo>
                  <a:cubicBezTo>
                    <a:pt x="2041" y="8298"/>
                    <a:pt x="1951" y="8423"/>
                    <a:pt x="1826" y="8423"/>
                  </a:cubicBezTo>
                  <a:cubicBezTo>
                    <a:pt x="1611" y="8423"/>
                    <a:pt x="1540" y="8137"/>
                    <a:pt x="1540" y="7922"/>
                  </a:cubicBezTo>
                  <a:cubicBezTo>
                    <a:pt x="1558" y="6508"/>
                    <a:pt x="1808" y="5095"/>
                    <a:pt x="2291" y="3770"/>
                  </a:cubicBezTo>
                  <a:cubicBezTo>
                    <a:pt x="2345" y="3663"/>
                    <a:pt x="2363" y="3538"/>
                    <a:pt x="2363" y="3413"/>
                  </a:cubicBezTo>
                  <a:cubicBezTo>
                    <a:pt x="2274" y="3055"/>
                    <a:pt x="1629" y="3019"/>
                    <a:pt x="1611" y="2643"/>
                  </a:cubicBezTo>
                  <a:cubicBezTo>
                    <a:pt x="1611" y="2410"/>
                    <a:pt x="1880" y="2267"/>
                    <a:pt x="2095" y="2196"/>
                  </a:cubicBezTo>
                  <a:cubicBezTo>
                    <a:pt x="3007" y="1874"/>
                    <a:pt x="3938" y="1623"/>
                    <a:pt x="4904" y="1480"/>
                  </a:cubicBezTo>
                  <a:cubicBezTo>
                    <a:pt x="3490" y="1355"/>
                    <a:pt x="2112" y="1050"/>
                    <a:pt x="788" y="567"/>
                  </a:cubicBezTo>
                  <a:lnTo>
                    <a:pt x="752" y="514"/>
                  </a:lnTo>
                  <a:cubicBezTo>
                    <a:pt x="699" y="496"/>
                    <a:pt x="645" y="478"/>
                    <a:pt x="591" y="442"/>
                  </a:cubicBezTo>
                  <a:cubicBezTo>
                    <a:pt x="466" y="353"/>
                    <a:pt x="341" y="245"/>
                    <a:pt x="233" y="138"/>
                  </a:cubicBezTo>
                  <a:cubicBezTo>
                    <a:pt x="143" y="58"/>
                    <a:pt x="102" y="1"/>
                    <a:pt x="6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1"/>
            <p:cNvSpPr/>
            <p:nvPr/>
          </p:nvSpPr>
          <p:spPr>
            <a:xfrm>
              <a:off x="1888720" y="2644723"/>
              <a:ext cx="179282" cy="2018071"/>
            </a:xfrm>
            <a:custGeom>
              <a:avLst/>
              <a:gdLst/>
              <a:ahLst/>
              <a:cxnLst/>
              <a:rect l="l" t="t" r="r" b="b"/>
              <a:pathLst>
                <a:path w="2309" h="25991" extrusionOk="0">
                  <a:moveTo>
                    <a:pt x="1092" y="0"/>
                  </a:moveTo>
                  <a:cubicBezTo>
                    <a:pt x="1038" y="0"/>
                    <a:pt x="985" y="36"/>
                    <a:pt x="985" y="108"/>
                  </a:cubicBezTo>
                  <a:lnTo>
                    <a:pt x="1718" y="10612"/>
                  </a:lnTo>
                  <a:cubicBezTo>
                    <a:pt x="1951" y="14012"/>
                    <a:pt x="2309" y="17448"/>
                    <a:pt x="1611" y="20812"/>
                  </a:cubicBezTo>
                  <a:cubicBezTo>
                    <a:pt x="1432" y="21707"/>
                    <a:pt x="1163" y="22602"/>
                    <a:pt x="788" y="23425"/>
                  </a:cubicBezTo>
                  <a:cubicBezTo>
                    <a:pt x="448" y="24212"/>
                    <a:pt x="0" y="25036"/>
                    <a:pt x="179" y="25913"/>
                  </a:cubicBezTo>
                  <a:cubicBezTo>
                    <a:pt x="193" y="25967"/>
                    <a:pt x="233" y="25991"/>
                    <a:pt x="276" y="25991"/>
                  </a:cubicBezTo>
                  <a:cubicBezTo>
                    <a:pt x="345" y="25991"/>
                    <a:pt x="423" y="25929"/>
                    <a:pt x="412" y="25841"/>
                  </a:cubicBezTo>
                  <a:cubicBezTo>
                    <a:pt x="233" y="25036"/>
                    <a:pt x="662" y="24266"/>
                    <a:pt x="985" y="23550"/>
                  </a:cubicBezTo>
                  <a:cubicBezTo>
                    <a:pt x="1307" y="22817"/>
                    <a:pt x="1557" y="22065"/>
                    <a:pt x="1736" y="21278"/>
                  </a:cubicBezTo>
                  <a:cubicBezTo>
                    <a:pt x="2076" y="19667"/>
                    <a:pt x="2255" y="18021"/>
                    <a:pt x="2237" y="16374"/>
                  </a:cubicBezTo>
                  <a:cubicBezTo>
                    <a:pt x="2237" y="14639"/>
                    <a:pt x="2094" y="12903"/>
                    <a:pt x="1969" y="11167"/>
                  </a:cubicBezTo>
                  <a:lnTo>
                    <a:pt x="1611" y="5977"/>
                  </a:lnTo>
                  <a:lnTo>
                    <a:pt x="1199" y="108"/>
                  </a:lnTo>
                  <a:cubicBezTo>
                    <a:pt x="1199" y="36"/>
                    <a:pt x="1146" y="0"/>
                    <a:pt x="109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1"/>
            <p:cNvSpPr/>
            <p:nvPr/>
          </p:nvSpPr>
          <p:spPr>
            <a:xfrm>
              <a:off x="1712235" y="1242778"/>
              <a:ext cx="83468" cy="62737"/>
            </a:xfrm>
            <a:custGeom>
              <a:avLst/>
              <a:gdLst/>
              <a:ahLst/>
              <a:cxnLst/>
              <a:rect l="l" t="t" r="r" b="b"/>
              <a:pathLst>
                <a:path w="1075" h="808" extrusionOk="0">
                  <a:moveTo>
                    <a:pt x="967" y="0"/>
                  </a:moveTo>
                  <a:cubicBezTo>
                    <a:pt x="752" y="90"/>
                    <a:pt x="555" y="197"/>
                    <a:pt x="376" y="322"/>
                  </a:cubicBezTo>
                  <a:cubicBezTo>
                    <a:pt x="287" y="394"/>
                    <a:pt x="197" y="448"/>
                    <a:pt x="126" y="537"/>
                  </a:cubicBezTo>
                  <a:cubicBezTo>
                    <a:pt x="72" y="555"/>
                    <a:pt x="54" y="609"/>
                    <a:pt x="19" y="644"/>
                  </a:cubicBezTo>
                  <a:cubicBezTo>
                    <a:pt x="1" y="698"/>
                    <a:pt x="19" y="770"/>
                    <a:pt x="72" y="788"/>
                  </a:cubicBezTo>
                  <a:cubicBezTo>
                    <a:pt x="89" y="801"/>
                    <a:pt x="106" y="807"/>
                    <a:pt x="122" y="807"/>
                  </a:cubicBezTo>
                  <a:cubicBezTo>
                    <a:pt x="173" y="807"/>
                    <a:pt x="210" y="748"/>
                    <a:pt x="195" y="694"/>
                  </a:cubicBezTo>
                  <a:lnTo>
                    <a:pt x="195" y="694"/>
                  </a:lnTo>
                  <a:cubicBezTo>
                    <a:pt x="208" y="688"/>
                    <a:pt x="221" y="675"/>
                    <a:pt x="233" y="662"/>
                  </a:cubicBezTo>
                  <a:lnTo>
                    <a:pt x="323" y="573"/>
                  </a:lnTo>
                  <a:cubicBezTo>
                    <a:pt x="394" y="519"/>
                    <a:pt x="466" y="466"/>
                    <a:pt x="555" y="412"/>
                  </a:cubicBezTo>
                  <a:cubicBezTo>
                    <a:pt x="699" y="322"/>
                    <a:pt x="842" y="233"/>
                    <a:pt x="1021" y="179"/>
                  </a:cubicBezTo>
                  <a:cubicBezTo>
                    <a:pt x="1056" y="161"/>
                    <a:pt x="1074" y="108"/>
                    <a:pt x="1074" y="72"/>
                  </a:cubicBezTo>
                  <a:cubicBezTo>
                    <a:pt x="1056" y="18"/>
                    <a:pt x="1003" y="0"/>
                    <a:pt x="967"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1"/>
            <p:cNvSpPr/>
            <p:nvPr/>
          </p:nvSpPr>
          <p:spPr>
            <a:xfrm>
              <a:off x="1828003" y="1214438"/>
              <a:ext cx="63591" cy="28496"/>
            </a:xfrm>
            <a:custGeom>
              <a:avLst/>
              <a:gdLst/>
              <a:ahLst/>
              <a:cxnLst/>
              <a:rect l="l" t="t" r="r" b="b"/>
              <a:pathLst>
                <a:path w="819" h="367" extrusionOk="0">
                  <a:moveTo>
                    <a:pt x="740" y="1"/>
                  </a:moveTo>
                  <a:cubicBezTo>
                    <a:pt x="730" y="1"/>
                    <a:pt x="720" y="3"/>
                    <a:pt x="711" y="7"/>
                  </a:cubicBezTo>
                  <a:cubicBezTo>
                    <a:pt x="496" y="61"/>
                    <a:pt x="299" y="115"/>
                    <a:pt x="102" y="204"/>
                  </a:cubicBezTo>
                  <a:cubicBezTo>
                    <a:pt x="1" y="221"/>
                    <a:pt x="27" y="367"/>
                    <a:pt x="122" y="367"/>
                  </a:cubicBezTo>
                  <a:cubicBezTo>
                    <a:pt x="127" y="367"/>
                    <a:pt x="132" y="366"/>
                    <a:pt x="138" y="365"/>
                  </a:cubicBezTo>
                  <a:cubicBezTo>
                    <a:pt x="335" y="276"/>
                    <a:pt x="550" y="222"/>
                    <a:pt x="747" y="168"/>
                  </a:cubicBezTo>
                  <a:cubicBezTo>
                    <a:pt x="800" y="151"/>
                    <a:pt x="818" y="97"/>
                    <a:pt x="818" y="61"/>
                  </a:cubicBezTo>
                  <a:cubicBezTo>
                    <a:pt x="805" y="21"/>
                    <a:pt x="771" y="1"/>
                    <a:pt x="74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1"/>
            <p:cNvSpPr/>
            <p:nvPr/>
          </p:nvSpPr>
          <p:spPr>
            <a:xfrm>
              <a:off x="1723261" y="1264984"/>
              <a:ext cx="178040" cy="68328"/>
            </a:xfrm>
            <a:custGeom>
              <a:avLst/>
              <a:gdLst/>
              <a:ahLst/>
              <a:cxnLst/>
              <a:rect l="l" t="t" r="r" b="b"/>
              <a:pathLst>
                <a:path w="2293" h="880" extrusionOk="0">
                  <a:moveTo>
                    <a:pt x="2185" y="1"/>
                  </a:moveTo>
                  <a:cubicBezTo>
                    <a:pt x="1433" y="54"/>
                    <a:pt x="700" y="305"/>
                    <a:pt x="73" y="716"/>
                  </a:cubicBezTo>
                  <a:cubicBezTo>
                    <a:pt x="1" y="774"/>
                    <a:pt x="46" y="879"/>
                    <a:pt x="113" y="879"/>
                  </a:cubicBezTo>
                  <a:cubicBezTo>
                    <a:pt x="129" y="879"/>
                    <a:pt x="146" y="873"/>
                    <a:pt x="163" y="860"/>
                  </a:cubicBezTo>
                  <a:cubicBezTo>
                    <a:pt x="771" y="466"/>
                    <a:pt x="1469" y="233"/>
                    <a:pt x="2185" y="180"/>
                  </a:cubicBezTo>
                  <a:cubicBezTo>
                    <a:pt x="2292" y="180"/>
                    <a:pt x="2292" y="1"/>
                    <a:pt x="2185"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1"/>
            <p:cNvSpPr/>
            <p:nvPr/>
          </p:nvSpPr>
          <p:spPr>
            <a:xfrm>
              <a:off x="1797411" y="1308931"/>
              <a:ext cx="172682" cy="47985"/>
            </a:xfrm>
            <a:custGeom>
              <a:avLst/>
              <a:gdLst/>
              <a:ahLst/>
              <a:cxnLst/>
              <a:rect l="l" t="t" r="r" b="b"/>
              <a:pathLst>
                <a:path w="2224" h="618" extrusionOk="0">
                  <a:moveTo>
                    <a:pt x="2102" y="1"/>
                  </a:moveTo>
                  <a:cubicBezTo>
                    <a:pt x="2092" y="1"/>
                    <a:pt x="2082" y="3"/>
                    <a:pt x="2071" y="7"/>
                  </a:cubicBezTo>
                  <a:cubicBezTo>
                    <a:pt x="1785" y="186"/>
                    <a:pt x="1463" y="294"/>
                    <a:pt x="1141" y="365"/>
                  </a:cubicBezTo>
                  <a:cubicBezTo>
                    <a:pt x="800" y="437"/>
                    <a:pt x="460" y="419"/>
                    <a:pt x="103" y="455"/>
                  </a:cubicBezTo>
                  <a:cubicBezTo>
                    <a:pt x="1" y="472"/>
                    <a:pt x="44" y="617"/>
                    <a:pt x="140" y="617"/>
                  </a:cubicBezTo>
                  <a:cubicBezTo>
                    <a:pt x="145" y="617"/>
                    <a:pt x="151" y="617"/>
                    <a:pt x="156" y="616"/>
                  </a:cubicBezTo>
                  <a:cubicBezTo>
                    <a:pt x="353" y="598"/>
                    <a:pt x="532" y="598"/>
                    <a:pt x="729" y="598"/>
                  </a:cubicBezTo>
                  <a:cubicBezTo>
                    <a:pt x="890" y="580"/>
                    <a:pt x="1051" y="562"/>
                    <a:pt x="1212" y="526"/>
                  </a:cubicBezTo>
                  <a:cubicBezTo>
                    <a:pt x="1552" y="455"/>
                    <a:pt x="1874" y="329"/>
                    <a:pt x="2161" y="168"/>
                  </a:cubicBezTo>
                  <a:cubicBezTo>
                    <a:pt x="2223" y="105"/>
                    <a:pt x="2176" y="1"/>
                    <a:pt x="210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1"/>
            <p:cNvSpPr/>
            <p:nvPr/>
          </p:nvSpPr>
          <p:spPr>
            <a:xfrm>
              <a:off x="1944779" y="1238042"/>
              <a:ext cx="74617" cy="35484"/>
            </a:xfrm>
            <a:custGeom>
              <a:avLst/>
              <a:gdLst/>
              <a:ahLst/>
              <a:cxnLst/>
              <a:rect l="l" t="t" r="r" b="b"/>
              <a:pathLst>
                <a:path w="961" h="457" extrusionOk="0">
                  <a:moveTo>
                    <a:pt x="872" y="1"/>
                  </a:moveTo>
                  <a:cubicBezTo>
                    <a:pt x="861" y="1"/>
                    <a:pt x="849" y="3"/>
                    <a:pt x="835" y="8"/>
                  </a:cubicBezTo>
                  <a:lnTo>
                    <a:pt x="101" y="294"/>
                  </a:lnTo>
                  <a:cubicBezTo>
                    <a:pt x="0" y="328"/>
                    <a:pt x="42" y="456"/>
                    <a:pt x="122" y="456"/>
                  </a:cubicBezTo>
                  <a:cubicBezTo>
                    <a:pt x="127" y="456"/>
                    <a:pt x="132" y="456"/>
                    <a:pt x="137" y="455"/>
                  </a:cubicBezTo>
                  <a:lnTo>
                    <a:pt x="889" y="169"/>
                  </a:lnTo>
                  <a:cubicBezTo>
                    <a:pt x="925" y="151"/>
                    <a:pt x="960" y="97"/>
                    <a:pt x="943" y="61"/>
                  </a:cubicBezTo>
                  <a:cubicBezTo>
                    <a:pt x="929" y="21"/>
                    <a:pt x="906" y="1"/>
                    <a:pt x="8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1"/>
            <p:cNvSpPr/>
            <p:nvPr/>
          </p:nvSpPr>
          <p:spPr>
            <a:xfrm>
              <a:off x="2023355" y="1232374"/>
              <a:ext cx="58544" cy="47519"/>
            </a:xfrm>
            <a:custGeom>
              <a:avLst/>
              <a:gdLst/>
              <a:ahLst/>
              <a:cxnLst/>
              <a:rect l="l" t="t" r="r" b="b"/>
              <a:pathLst>
                <a:path w="754" h="612" extrusionOk="0">
                  <a:moveTo>
                    <a:pt x="658" y="0"/>
                  </a:moveTo>
                  <a:cubicBezTo>
                    <a:pt x="637" y="0"/>
                    <a:pt x="620" y="9"/>
                    <a:pt x="611" y="27"/>
                  </a:cubicBezTo>
                  <a:cubicBezTo>
                    <a:pt x="450" y="188"/>
                    <a:pt x="288" y="331"/>
                    <a:pt x="92" y="456"/>
                  </a:cubicBezTo>
                  <a:cubicBezTo>
                    <a:pt x="1" y="502"/>
                    <a:pt x="51" y="611"/>
                    <a:pt x="134" y="611"/>
                  </a:cubicBezTo>
                  <a:cubicBezTo>
                    <a:pt x="149" y="611"/>
                    <a:pt x="165" y="608"/>
                    <a:pt x="181" y="600"/>
                  </a:cubicBezTo>
                  <a:cubicBezTo>
                    <a:pt x="378" y="474"/>
                    <a:pt x="557" y="331"/>
                    <a:pt x="718" y="152"/>
                  </a:cubicBezTo>
                  <a:cubicBezTo>
                    <a:pt x="754" y="116"/>
                    <a:pt x="754" y="63"/>
                    <a:pt x="718" y="27"/>
                  </a:cubicBezTo>
                  <a:cubicBezTo>
                    <a:pt x="700" y="9"/>
                    <a:pt x="678" y="0"/>
                    <a:pt x="65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1"/>
            <p:cNvSpPr/>
            <p:nvPr/>
          </p:nvSpPr>
          <p:spPr>
            <a:xfrm>
              <a:off x="1608037" y="1388516"/>
              <a:ext cx="51556" cy="107927"/>
            </a:xfrm>
            <a:custGeom>
              <a:avLst/>
              <a:gdLst/>
              <a:ahLst/>
              <a:cxnLst/>
              <a:rect l="l" t="t" r="r" b="b"/>
              <a:pathLst>
                <a:path w="664" h="1390" extrusionOk="0">
                  <a:moveTo>
                    <a:pt x="552" y="1"/>
                  </a:moveTo>
                  <a:cubicBezTo>
                    <a:pt x="536" y="1"/>
                    <a:pt x="519" y="6"/>
                    <a:pt x="502" y="20"/>
                  </a:cubicBezTo>
                  <a:cubicBezTo>
                    <a:pt x="90" y="306"/>
                    <a:pt x="0" y="843"/>
                    <a:pt x="0" y="1309"/>
                  </a:cubicBezTo>
                  <a:cubicBezTo>
                    <a:pt x="0" y="1362"/>
                    <a:pt x="36" y="1389"/>
                    <a:pt x="74" y="1389"/>
                  </a:cubicBezTo>
                  <a:cubicBezTo>
                    <a:pt x="112" y="1389"/>
                    <a:pt x="153" y="1362"/>
                    <a:pt x="162" y="1309"/>
                  </a:cubicBezTo>
                  <a:cubicBezTo>
                    <a:pt x="162" y="897"/>
                    <a:pt x="215" y="414"/>
                    <a:pt x="591" y="163"/>
                  </a:cubicBezTo>
                  <a:cubicBezTo>
                    <a:pt x="663" y="105"/>
                    <a:pt x="619" y="1"/>
                    <a:pt x="55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1"/>
            <p:cNvSpPr/>
            <p:nvPr/>
          </p:nvSpPr>
          <p:spPr>
            <a:xfrm>
              <a:off x="1660835" y="1409014"/>
              <a:ext cx="29583" cy="94028"/>
            </a:xfrm>
            <a:custGeom>
              <a:avLst/>
              <a:gdLst/>
              <a:ahLst/>
              <a:cxnLst/>
              <a:rect l="l" t="t" r="r" b="b"/>
              <a:pathLst>
                <a:path w="381" h="1211" extrusionOk="0">
                  <a:moveTo>
                    <a:pt x="278" y="1"/>
                  </a:moveTo>
                  <a:cubicBezTo>
                    <a:pt x="245" y="1"/>
                    <a:pt x="211" y="18"/>
                    <a:pt x="197" y="60"/>
                  </a:cubicBezTo>
                  <a:cubicBezTo>
                    <a:pt x="72" y="400"/>
                    <a:pt x="0" y="758"/>
                    <a:pt x="0" y="1116"/>
                  </a:cubicBezTo>
                  <a:cubicBezTo>
                    <a:pt x="0" y="1179"/>
                    <a:pt x="41" y="1210"/>
                    <a:pt x="81" y="1210"/>
                  </a:cubicBezTo>
                  <a:cubicBezTo>
                    <a:pt x="121" y="1210"/>
                    <a:pt x="162" y="1179"/>
                    <a:pt x="162" y="1116"/>
                  </a:cubicBezTo>
                  <a:cubicBezTo>
                    <a:pt x="179" y="776"/>
                    <a:pt x="251" y="436"/>
                    <a:pt x="358" y="96"/>
                  </a:cubicBezTo>
                  <a:cubicBezTo>
                    <a:pt x="380" y="42"/>
                    <a:pt x="329" y="1"/>
                    <a:pt x="27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1"/>
            <p:cNvSpPr/>
            <p:nvPr/>
          </p:nvSpPr>
          <p:spPr>
            <a:xfrm>
              <a:off x="1733665" y="1406219"/>
              <a:ext cx="28651" cy="106607"/>
            </a:xfrm>
            <a:custGeom>
              <a:avLst/>
              <a:gdLst/>
              <a:ahLst/>
              <a:cxnLst/>
              <a:rect l="l" t="t" r="r" b="b"/>
              <a:pathLst>
                <a:path w="369" h="1373" extrusionOk="0">
                  <a:moveTo>
                    <a:pt x="96" y="1"/>
                  </a:moveTo>
                  <a:cubicBezTo>
                    <a:pt x="48" y="1"/>
                    <a:pt x="0" y="42"/>
                    <a:pt x="11" y="96"/>
                  </a:cubicBezTo>
                  <a:cubicBezTo>
                    <a:pt x="154" y="472"/>
                    <a:pt x="208" y="866"/>
                    <a:pt x="172" y="1277"/>
                  </a:cubicBezTo>
                  <a:cubicBezTo>
                    <a:pt x="161" y="1332"/>
                    <a:pt x="210" y="1373"/>
                    <a:pt x="257" y="1373"/>
                  </a:cubicBezTo>
                  <a:cubicBezTo>
                    <a:pt x="288" y="1373"/>
                    <a:pt x="319" y="1355"/>
                    <a:pt x="333" y="1313"/>
                  </a:cubicBezTo>
                  <a:cubicBezTo>
                    <a:pt x="369" y="884"/>
                    <a:pt x="315" y="454"/>
                    <a:pt x="172" y="61"/>
                  </a:cubicBezTo>
                  <a:cubicBezTo>
                    <a:pt x="158" y="18"/>
                    <a:pt x="127" y="1"/>
                    <a:pt x="9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1"/>
            <p:cNvSpPr/>
            <p:nvPr/>
          </p:nvSpPr>
          <p:spPr>
            <a:xfrm>
              <a:off x="1774506" y="1432230"/>
              <a:ext cx="23992" cy="66231"/>
            </a:xfrm>
            <a:custGeom>
              <a:avLst/>
              <a:gdLst/>
              <a:ahLst/>
              <a:cxnLst/>
              <a:rect l="l" t="t" r="r" b="b"/>
              <a:pathLst>
                <a:path w="309" h="853" extrusionOk="0">
                  <a:moveTo>
                    <a:pt x="96" y="1"/>
                  </a:moveTo>
                  <a:cubicBezTo>
                    <a:pt x="47" y="1"/>
                    <a:pt x="1" y="39"/>
                    <a:pt x="22" y="101"/>
                  </a:cubicBezTo>
                  <a:cubicBezTo>
                    <a:pt x="75" y="316"/>
                    <a:pt x="111" y="549"/>
                    <a:pt x="129" y="781"/>
                  </a:cubicBezTo>
                  <a:cubicBezTo>
                    <a:pt x="129" y="817"/>
                    <a:pt x="165" y="853"/>
                    <a:pt x="219" y="853"/>
                  </a:cubicBezTo>
                  <a:cubicBezTo>
                    <a:pt x="272" y="853"/>
                    <a:pt x="308" y="817"/>
                    <a:pt x="308" y="781"/>
                  </a:cubicBezTo>
                  <a:cubicBezTo>
                    <a:pt x="272" y="531"/>
                    <a:pt x="237" y="298"/>
                    <a:pt x="183" y="66"/>
                  </a:cubicBezTo>
                  <a:cubicBezTo>
                    <a:pt x="168" y="21"/>
                    <a:pt x="131" y="1"/>
                    <a:pt x="9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1"/>
            <p:cNvSpPr/>
            <p:nvPr/>
          </p:nvSpPr>
          <p:spPr>
            <a:xfrm>
              <a:off x="1808902" y="1418332"/>
              <a:ext cx="22905" cy="38512"/>
            </a:xfrm>
            <a:custGeom>
              <a:avLst/>
              <a:gdLst/>
              <a:ahLst/>
              <a:cxnLst/>
              <a:rect l="l" t="t" r="r" b="b"/>
              <a:pathLst>
                <a:path w="295" h="496" extrusionOk="0">
                  <a:moveTo>
                    <a:pt x="118" y="1"/>
                  </a:moveTo>
                  <a:cubicBezTo>
                    <a:pt x="57" y="1"/>
                    <a:pt x="1" y="55"/>
                    <a:pt x="26" y="119"/>
                  </a:cubicBezTo>
                  <a:lnTo>
                    <a:pt x="44" y="137"/>
                  </a:lnTo>
                  <a:cubicBezTo>
                    <a:pt x="62" y="137"/>
                    <a:pt x="62" y="155"/>
                    <a:pt x="62" y="173"/>
                  </a:cubicBezTo>
                  <a:lnTo>
                    <a:pt x="62" y="191"/>
                  </a:lnTo>
                  <a:cubicBezTo>
                    <a:pt x="80" y="209"/>
                    <a:pt x="80" y="245"/>
                    <a:pt x="98" y="280"/>
                  </a:cubicBezTo>
                  <a:cubicBezTo>
                    <a:pt x="116" y="334"/>
                    <a:pt x="116" y="388"/>
                    <a:pt x="134" y="441"/>
                  </a:cubicBezTo>
                  <a:cubicBezTo>
                    <a:pt x="134" y="459"/>
                    <a:pt x="151" y="477"/>
                    <a:pt x="169" y="495"/>
                  </a:cubicBezTo>
                  <a:lnTo>
                    <a:pt x="241" y="495"/>
                  </a:lnTo>
                  <a:cubicBezTo>
                    <a:pt x="277" y="477"/>
                    <a:pt x="295" y="424"/>
                    <a:pt x="295" y="388"/>
                  </a:cubicBezTo>
                  <a:cubicBezTo>
                    <a:pt x="277" y="262"/>
                    <a:pt x="241" y="137"/>
                    <a:pt x="187" y="30"/>
                  </a:cubicBezTo>
                  <a:cubicBezTo>
                    <a:pt x="167" y="9"/>
                    <a:pt x="142" y="1"/>
                    <a:pt x="11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1"/>
            <p:cNvSpPr/>
            <p:nvPr/>
          </p:nvSpPr>
          <p:spPr>
            <a:xfrm>
              <a:off x="1643986" y="1594972"/>
              <a:ext cx="103113" cy="112042"/>
            </a:xfrm>
            <a:custGeom>
              <a:avLst/>
              <a:gdLst/>
              <a:ahLst/>
              <a:cxnLst/>
              <a:rect l="l" t="t" r="r" b="b"/>
              <a:pathLst>
                <a:path w="1328" h="1443" extrusionOk="0">
                  <a:moveTo>
                    <a:pt x="117" y="0"/>
                  </a:moveTo>
                  <a:cubicBezTo>
                    <a:pt x="60" y="0"/>
                    <a:pt x="1" y="72"/>
                    <a:pt x="39" y="135"/>
                  </a:cubicBezTo>
                  <a:cubicBezTo>
                    <a:pt x="307" y="654"/>
                    <a:pt x="701" y="1101"/>
                    <a:pt x="1184" y="1423"/>
                  </a:cubicBezTo>
                  <a:cubicBezTo>
                    <a:pt x="1197" y="1437"/>
                    <a:pt x="1212" y="1443"/>
                    <a:pt x="1225" y="1443"/>
                  </a:cubicBezTo>
                  <a:cubicBezTo>
                    <a:pt x="1283" y="1443"/>
                    <a:pt x="1328" y="1338"/>
                    <a:pt x="1255" y="1280"/>
                  </a:cubicBezTo>
                  <a:cubicBezTo>
                    <a:pt x="808" y="958"/>
                    <a:pt x="432" y="546"/>
                    <a:pt x="182" y="45"/>
                  </a:cubicBezTo>
                  <a:cubicBezTo>
                    <a:pt x="166" y="13"/>
                    <a:pt x="142" y="0"/>
                    <a:pt x="117"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1"/>
            <p:cNvSpPr/>
            <p:nvPr/>
          </p:nvSpPr>
          <p:spPr>
            <a:xfrm>
              <a:off x="1719223" y="1620595"/>
              <a:ext cx="50081" cy="49382"/>
            </a:xfrm>
            <a:custGeom>
              <a:avLst/>
              <a:gdLst/>
              <a:ahLst/>
              <a:cxnLst/>
              <a:rect l="l" t="t" r="r" b="b"/>
              <a:pathLst>
                <a:path w="645" h="636" extrusionOk="0">
                  <a:moveTo>
                    <a:pt x="108" y="0"/>
                  </a:moveTo>
                  <a:cubicBezTo>
                    <a:pt x="92" y="0"/>
                    <a:pt x="74" y="6"/>
                    <a:pt x="54" y="20"/>
                  </a:cubicBezTo>
                  <a:cubicBezTo>
                    <a:pt x="18" y="38"/>
                    <a:pt x="0" y="91"/>
                    <a:pt x="36" y="127"/>
                  </a:cubicBezTo>
                  <a:lnTo>
                    <a:pt x="0" y="109"/>
                  </a:lnTo>
                  <a:lnTo>
                    <a:pt x="0" y="109"/>
                  </a:lnTo>
                  <a:cubicBezTo>
                    <a:pt x="107" y="342"/>
                    <a:pt x="286" y="521"/>
                    <a:pt x="501" y="628"/>
                  </a:cubicBezTo>
                  <a:cubicBezTo>
                    <a:pt x="511" y="633"/>
                    <a:pt x="522" y="635"/>
                    <a:pt x="533" y="635"/>
                  </a:cubicBezTo>
                  <a:cubicBezTo>
                    <a:pt x="563" y="635"/>
                    <a:pt x="595" y="618"/>
                    <a:pt x="609" y="592"/>
                  </a:cubicBezTo>
                  <a:cubicBezTo>
                    <a:pt x="644" y="556"/>
                    <a:pt x="626" y="503"/>
                    <a:pt x="591" y="485"/>
                  </a:cubicBezTo>
                  <a:cubicBezTo>
                    <a:pt x="537" y="449"/>
                    <a:pt x="483" y="431"/>
                    <a:pt x="447" y="395"/>
                  </a:cubicBezTo>
                  <a:lnTo>
                    <a:pt x="430" y="378"/>
                  </a:lnTo>
                  <a:lnTo>
                    <a:pt x="394" y="360"/>
                  </a:lnTo>
                  <a:lnTo>
                    <a:pt x="340" y="288"/>
                  </a:lnTo>
                  <a:cubicBezTo>
                    <a:pt x="304" y="270"/>
                    <a:pt x="286" y="252"/>
                    <a:pt x="269" y="234"/>
                  </a:cubicBezTo>
                  <a:lnTo>
                    <a:pt x="269" y="216"/>
                  </a:lnTo>
                  <a:lnTo>
                    <a:pt x="269" y="199"/>
                  </a:lnTo>
                  <a:cubicBezTo>
                    <a:pt x="233" y="145"/>
                    <a:pt x="197" y="91"/>
                    <a:pt x="179" y="38"/>
                  </a:cubicBezTo>
                  <a:cubicBezTo>
                    <a:pt x="157" y="15"/>
                    <a:pt x="135" y="0"/>
                    <a:pt x="10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Hình chữ nhật 89">
            <a:extLst>
              <a:ext uri="{FF2B5EF4-FFF2-40B4-BE49-F238E27FC236}">
                <a16:creationId xmlns:a16="http://schemas.microsoft.com/office/drawing/2014/main" id="{DDCE96C4-F1C1-488A-B214-53FEAE72C8C1}"/>
              </a:ext>
            </a:extLst>
          </p:cNvPr>
          <p:cNvSpPr/>
          <p:nvPr/>
        </p:nvSpPr>
        <p:spPr>
          <a:xfrm>
            <a:off x="4964394" y="2162552"/>
            <a:ext cx="3718212" cy="1107996"/>
          </a:xfrm>
          <a:prstGeom prst="rect">
            <a:avLst/>
          </a:prstGeom>
          <a:noFill/>
        </p:spPr>
        <p:txBody>
          <a:bodyPr wrap="square" lIns="91440" tIns="45720" rIns="91440" bIns="45720">
            <a:spAutoFit/>
          </a:bodyPr>
          <a:lstStyle/>
          <a:p>
            <a:pPr algn="ctr"/>
            <a:r>
              <a:rPr lang="en-US" sz="6600" b="1" dirty="0">
                <a:ln w="0"/>
                <a:solidFill>
                  <a:schemeClr val="accent3">
                    <a:lumMod val="75000"/>
                  </a:schemeClr>
                </a:solidFill>
                <a:latin typeface="Cambria" panose="02040503050406030204" pitchFamily="18" charset="0"/>
                <a:ea typeface="Cambria" panose="02040503050406030204" pitchFamily="18" charset="0"/>
              </a:rPr>
              <a:t>LIÊN HỆ</a:t>
            </a:r>
            <a:endParaRPr lang="vi-VN" sz="6600" b="1" cap="none" spc="0" dirty="0">
              <a:ln w="0"/>
              <a:solidFill>
                <a:schemeClr val="accent3">
                  <a:lumMod val="75000"/>
                </a:schemeClr>
              </a:solidFill>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25"/>
                                        </p:tgtEl>
                                        <p:attrNameLst>
                                          <p:attrName>style.visibility</p:attrName>
                                        </p:attrNameLst>
                                      </p:cBhvr>
                                      <p:to>
                                        <p:strVal val="visible"/>
                                      </p:to>
                                    </p:set>
                                    <p:anim calcmode="lin" valueType="num">
                                      <p:cBhvr>
                                        <p:cTn id="7" dur="500" fill="hold"/>
                                        <p:tgtEl>
                                          <p:spTgt spid="1525"/>
                                        </p:tgtEl>
                                        <p:attrNameLst>
                                          <p:attrName>ppt_w</p:attrName>
                                        </p:attrNameLst>
                                      </p:cBhvr>
                                      <p:tavLst>
                                        <p:tav tm="0">
                                          <p:val>
                                            <p:fltVal val="0"/>
                                          </p:val>
                                        </p:tav>
                                        <p:tav tm="100000">
                                          <p:val>
                                            <p:strVal val="#ppt_w"/>
                                          </p:val>
                                        </p:tav>
                                      </p:tavLst>
                                    </p:anim>
                                    <p:anim calcmode="lin" valueType="num">
                                      <p:cBhvr>
                                        <p:cTn id="8" dur="500" fill="hold"/>
                                        <p:tgtEl>
                                          <p:spTgt spid="1525"/>
                                        </p:tgtEl>
                                        <p:attrNameLst>
                                          <p:attrName>ppt_h</p:attrName>
                                        </p:attrNameLst>
                                      </p:cBhvr>
                                      <p:tavLst>
                                        <p:tav tm="0">
                                          <p:val>
                                            <p:fltVal val="0"/>
                                          </p:val>
                                        </p:tav>
                                        <p:tav tm="100000">
                                          <p:val>
                                            <p:strVal val="#ppt_h"/>
                                          </p:val>
                                        </p:tav>
                                      </p:tavLst>
                                    </p:anim>
                                    <p:animEffect transition="in" filter="fade">
                                      <p:cBhvr>
                                        <p:cTn id="9" dur="500"/>
                                        <p:tgtEl>
                                          <p:spTgt spid="15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26"/>
                                        </p:tgtEl>
                                        <p:attrNameLst>
                                          <p:attrName>style.visibility</p:attrName>
                                        </p:attrNameLst>
                                      </p:cBhvr>
                                      <p:to>
                                        <p:strVal val="visible"/>
                                      </p:to>
                                    </p:set>
                                    <p:anim calcmode="lin" valueType="num">
                                      <p:cBhvr>
                                        <p:cTn id="12" dur="500" fill="hold"/>
                                        <p:tgtEl>
                                          <p:spTgt spid="1526"/>
                                        </p:tgtEl>
                                        <p:attrNameLst>
                                          <p:attrName>ppt_w</p:attrName>
                                        </p:attrNameLst>
                                      </p:cBhvr>
                                      <p:tavLst>
                                        <p:tav tm="0">
                                          <p:val>
                                            <p:fltVal val="0"/>
                                          </p:val>
                                        </p:tav>
                                        <p:tav tm="100000">
                                          <p:val>
                                            <p:strVal val="#ppt_w"/>
                                          </p:val>
                                        </p:tav>
                                      </p:tavLst>
                                    </p:anim>
                                    <p:anim calcmode="lin" valueType="num">
                                      <p:cBhvr>
                                        <p:cTn id="13" dur="500" fill="hold"/>
                                        <p:tgtEl>
                                          <p:spTgt spid="1526"/>
                                        </p:tgtEl>
                                        <p:attrNameLst>
                                          <p:attrName>ppt_h</p:attrName>
                                        </p:attrNameLst>
                                      </p:cBhvr>
                                      <p:tavLst>
                                        <p:tav tm="0">
                                          <p:val>
                                            <p:fltVal val="0"/>
                                          </p:val>
                                        </p:tav>
                                        <p:tav tm="100000">
                                          <p:val>
                                            <p:strVal val="#ppt_h"/>
                                          </p:val>
                                        </p:tav>
                                      </p:tavLst>
                                    </p:anim>
                                    <p:animEffect transition="in" filter="fade">
                                      <p:cBhvr>
                                        <p:cTn id="14" dur="500"/>
                                        <p:tgtEl>
                                          <p:spTgt spid="1526"/>
                                        </p:tgtEl>
                                      </p:cBhvr>
                                    </p:animEffect>
                                  </p:childTnLst>
                                </p:cTn>
                              </p:par>
                              <p:par>
                                <p:cTn id="15" presetID="53" presetClass="entr" presetSubtype="16" fill="hold" nodeType="withEffect">
                                  <p:stCondLst>
                                    <p:cond delay="0"/>
                                  </p:stCondLst>
                                  <p:childTnLst>
                                    <p:set>
                                      <p:cBhvr>
                                        <p:cTn id="16" dur="1" fill="hold">
                                          <p:stCondLst>
                                            <p:cond delay="0"/>
                                          </p:stCondLst>
                                        </p:cTn>
                                        <p:tgtEl>
                                          <p:spTgt spid="1529"/>
                                        </p:tgtEl>
                                        <p:attrNameLst>
                                          <p:attrName>style.visibility</p:attrName>
                                        </p:attrNameLst>
                                      </p:cBhvr>
                                      <p:to>
                                        <p:strVal val="visible"/>
                                      </p:to>
                                    </p:set>
                                    <p:anim calcmode="lin" valueType="num">
                                      <p:cBhvr>
                                        <p:cTn id="17" dur="500" fill="hold"/>
                                        <p:tgtEl>
                                          <p:spTgt spid="1529"/>
                                        </p:tgtEl>
                                        <p:attrNameLst>
                                          <p:attrName>ppt_w</p:attrName>
                                        </p:attrNameLst>
                                      </p:cBhvr>
                                      <p:tavLst>
                                        <p:tav tm="0">
                                          <p:val>
                                            <p:fltVal val="0"/>
                                          </p:val>
                                        </p:tav>
                                        <p:tav tm="100000">
                                          <p:val>
                                            <p:strVal val="#ppt_w"/>
                                          </p:val>
                                        </p:tav>
                                      </p:tavLst>
                                    </p:anim>
                                    <p:anim calcmode="lin" valueType="num">
                                      <p:cBhvr>
                                        <p:cTn id="18" dur="500" fill="hold"/>
                                        <p:tgtEl>
                                          <p:spTgt spid="1529"/>
                                        </p:tgtEl>
                                        <p:attrNameLst>
                                          <p:attrName>ppt_h</p:attrName>
                                        </p:attrNameLst>
                                      </p:cBhvr>
                                      <p:tavLst>
                                        <p:tav tm="0">
                                          <p:val>
                                            <p:fltVal val="0"/>
                                          </p:val>
                                        </p:tav>
                                        <p:tav tm="100000">
                                          <p:val>
                                            <p:strVal val="#ppt_h"/>
                                          </p:val>
                                        </p:tav>
                                      </p:tavLst>
                                    </p:anim>
                                    <p:animEffect transition="in" filter="fade">
                                      <p:cBhvr>
                                        <p:cTn id="19" dur="500"/>
                                        <p:tgtEl>
                                          <p:spTgt spid="15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500" fill="hold"/>
                                        <p:tgtEl>
                                          <p:spTgt spid="90"/>
                                        </p:tgtEl>
                                        <p:attrNameLst>
                                          <p:attrName>ppt_w</p:attrName>
                                        </p:attrNameLst>
                                      </p:cBhvr>
                                      <p:tavLst>
                                        <p:tav tm="0">
                                          <p:val>
                                            <p:fltVal val="0"/>
                                          </p:val>
                                        </p:tav>
                                        <p:tav tm="100000">
                                          <p:val>
                                            <p:strVal val="#ppt_w"/>
                                          </p:val>
                                        </p:tav>
                                      </p:tavLst>
                                    </p:anim>
                                    <p:anim calcmode="lin" valueType="num">
                                      <p:cBhvr>
                                        <p:cTn id="23" dur="500" fill="hold"/>
                                        <p:tgtEl>
                                          <p:spTgt spid="90"/>
                                        </p:tgtEl>
                                        <p:attrNameLst>
                                          <p:attrName>ppt_h</p:attrName>
                                        </p:attrNameLst>
                                      </p:cBhvr>
                                      <p:tavLst>
                                        <p:tav tm="0">
                                          <p:val>
                                            <p:fltVal val="0"/>
                                          </p:val>
                                        </p:tav>
                                        <p:tav tm="100000">
                                          <p:val>
                                            <p:strVal val="#ppt_h"/>
                                          </p:val>
                                        </p:tav>
                                      </p:tavLst>
                                    </p:anim>
                                    <p:animEffect transition="in" filter="fade">
                                      <p:cBhvr>
                                        <p:cTn id="2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 grpId="0" animBg="1"/>
      <p:bldP spid="1526" grpId="0"/>
      <p:bldP spid="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pSp>
        <p:nvGrpSpPr>
          <p:cNvPr id="7" name="Nhóm 6">
            <a:extLst>
              <a:ext uri="{FF2B5EF4-FFF2-40B4-BE49-F238E27FC236}">
                <a16:creationId xmlns:a16="http://schemas.microsoft.com/office/drawing/2014/main" id="{CEC238B4-7E87-4E98-A5B7-F65C436F1631}"/>
              </a:ext>
            </a:extLst>
          </p:cNvPr>
          <p:cNvGrpSpPr/>
          <p:nvPr/>
        </p:nvGrpSpPr>
        <p:grpSpPr>
          <a:xfrm>
            <a:off x="1145823" y="335791"/>
            <a:ext cx="3971992" cy="923330"/>
            <a:chOff x="797150" y="1332466"/>
            <a:chExt cx="3971992" cy="923330"/>
          </a:xfrm>
        </p:grpSpPr>
        <p:sp>
          <p:nvSpPr>
            <p:cNvPr id="836" name="Google Shape;836;p42"/>
            <p:cNvSpPr/>
            <p:nvPr/>
          </p:nvSpPr>
          <p:spPr>
            <a:xfrm>
              <a:off x="797150" y="1492525"/>
              <a:ext cx="3971992" cy="709326"/>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Hình chữ nhật 134">
              <a:extLst>
                <a:ext uri="{FF2B5EF4-FFF2-40B4-BE49-F238E27FC236}">
                  <a16:creationId xmlns:a16="http://schemas.microsoft.com/office/drawing/2014/main" id="{F813AE7D-1647-41CF-A554-5C88BB3955E1}"/>
                </a:ext>
              </a:extLst>
            </p:cNvPr>
            <p:cNvSpPr/>
            <p:nvPr/>
          </p:nvSpPr>
          <p:spPr>
            <a:xfrm>
              <a:off x="1102156" y="1332466"/>
              <a:ext cx="3248120" cy="923330"/>
            </a:xfrm>
            <a:prstGeom prst="rect">
              <a:avLst/>
            </a:prstGeom>
            <a:noFill/>
          </p:spPr>
          <p:txBody>
            <a:bodyPr wrap="square" lIns="91440" tIns="45720" rIns="91440" bIns="45720">
              <a:spAutoFit/>
            </a:bodyPr>
            <a:lstStyle/>
            <a:p>
              <a:pPr algn="ctr"/>
              <a:r>
                <a:rPr lang="en-US" sz="5400" b="1" dirty="0">
                  <a:ln w="0"/>
                  <a:solidFill>
                    <a:schemeClr val="tx1"/>
                  </a:solidFill>
                  <a:latin typeface="Cambria" panose="02040503050406030204" pitchFamily="18" charset="0"/>
                  <a:ea typeface="Cambria" panose="02040503050406030204" pitchFamily="18" charset="0"/>
                </a:rPr>
                <a:t>Nhiệm vụ</a:t>
              </a:r>
              <a:endParaRPr lang="vi-VN" sz="5400" b="1" cap="none" spc="0" dirty="0">
                <a:ln w="0"/>
                <a:solidFill>
                  <a:schemeClr val="tx1"/>
                </a:solidFill>
                <a:latin typeface="Cambria" panose="02040503050406030204" pitchFamily="18" charset="0"/>
                <a:ea typeface="Cambria" panose="02040503050406030204" pitchFamily="18" charset="0"/>
              </a:endParaRPr>
            </a:p>
          </p:txBody>
        </p:sp>
      </p:grpSp>
      <p:sp>
        <p:nvSpPr>
          <p:cNvPr id="134" name="Hộp Văn bản 133">
            <a:extLst>
              <a:ext uri="{FF2B5EF4-FFF2-40B4-BE49-F238E27FC236}">
                <a16:creationId xmlns:a16="http://schemas.microsoft.com/office/drawing/2014/main" id="{674DCA95-098E-4BD0-91F9-17F89B74B67F}"/>
              </a:ext>
            </a:extLst>
          </p:cNvPr>
          <p:cNvSpPr txBox="1"/>
          <p:nvPr/>
        </p:nvSpPr>
        <p:spPr>
          <a:xfrm>
            <a:off x="1145823" y="1419180"/>
            <a:ext cx="6983108" cy="830997"/>
          </a:xfrm>
          <a:prstGeom prst="rect">
            <a:avLst/>
          </a:prstGeom>
          <a:noFill/>
        </p:spPr>
        <p:txBody>
          <a:bodyPr wrap="square">
            <a:spAutoFit/>
          </a:bodyPr>
          <a:lstStyle/>
          <a:p>
            <a:pPr algn="ctr">
              <a:spcAft>
                <a:spcPts val="800"/>
              </a:spcAft>
            </a:pPr>
            <a:r>
              <a:rPr lang="en-US" sz="2400" dirty="0">
                <a:latin typeface="Cambria" panose="02040503050406030204" pitchFamily="18" charset="0"/>
                <a:ea typeface="Cambria" panose="02040503050406030204" pitchFamily="18" charset="0"/>
                <a:cs typeface="Times New Roman" panose="02020603050405020304" pitchFamily="18" charset="0"/>
              </a:rPr>
              <a:t>Học sinh đưa ra các giải pháp/công cụ để tránh mắc lỗi trong dùng từ </a:t>
            </a:r>
          </a:p>
        </p:txBody>
      </p:sp>
      <p:pic>
        <p:nvPicPr>
          <p:cNvPr id="2" name="Hình ảnh 1">
            <a:extLst>
              <a:ext uri="{FF2B5EF4-FFF2-40B4-BE49-F238E27FC236}">
                <a16:creationId xmlns:a16="http://schemas.microsoft.com/office/drawing/2014/main" id="{1CA7310D-6F3A-4876-AAA1-02AA6318F2F6}"/>
              </a:ext>
            </a:extLst>
          </p:cNvPr>
          <p:cNvPicPr>
            <a:picLocks noChangeAspect="1"/>
          </p:cNvPicPr>
          <p:nvPr/>
        </p:nvPicPr>
        <p:blipFill rotWithShape="1">
          <a:blip r:embed="rId3"/>
          <a:srcRect t="28199" b="25155"/>
          <a:stretch/>
        </p:blipFill>
        <p:spPr>
          <a:xfrm>
            <a:off x="2127199" y="2348918"/>
            <a:ext cx="5143500" cy="2399251"/>
          </a:xfrm>
          <a:prstGeom prst="rect">
            <a:avLst/>
          </a:prstGeom>
        </p:spPr>
      </p:pic>
    </p:spTree>
    <p:extLst>
      <p:ext uri="{BB962C8B-B14F-4D97-AF65-F5344CB8AC3E}">
        <p14:creationId xmlns:p14="http://schemas.microsoft.com/office/powerpoint/2010/main" val="2792076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anim calcmode="lin" valueType="num">
                                      <p:cBhvr>
                                        <p:cTn id="14" dur="1000" fill="hold"/>
                                        <p:tgtEl>
                                          <p:spTgt spid="134"/>
                                        </p:tgtEl>
                                        <p:attrNameLst>
                                          <p:attrName>ppt_x</p:attrName>
                                        </p:attrNameLst>
                                      </p:cBhvr>
                                      <p:tavLst>
                                        <p:tav tm="0">
                                          <p:val>
                                            <p:strVal val="#ppt_x"/>
                                          </p:val>
                                        </p:tav>
                                        <p:tav tm="100000">
                                          <p:val>
                                            <p:strVal val="#ppt_x"/>
                                          </p:val>
                                        </p:tav>
                                      </p:tavLst>
                                    </p:anim>
                                    <p:anim calcmode="lin" valueType="num">
                                      <p:cBhvr>
                                        <p:cTn id="15" dur="1000" fill="hold"/>
                                        <p:tgtEl>
                                          <p:spTgt spid="1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264610" y="1862624"/>
              <a:ext cx="2762440"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Chín mùi</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0382" y="1862624"/>
              <a:ext cx="3176337"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Chín muồi</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2157327" y="2983832"/>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6076794" y="3002196"/>
            <a:ext cx="1052978" cy="2141304"/>
          </a:xfrm>
          <a:prstGeom prst="rect">
            <a:avLst/>
          </a:prstGeom>
        </p:spPr>
      </p:pic>
    </p:spTree>
    <p:extLst>
      <p:ext uri="{BB962C8B-B14F-4D97-AF65-F5344CB8AC3E}">
        <p14:creationId xmlns:p14="http://schemas.microsoft.com/office/powerpoint/2010/main" val="1301625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303112" y="1375359"/>
              <a:ext cx="2762440" cy="1569660"/>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Vô hình trung</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499" y="1260502"/>
              <a:ext cx="3176337" cy="1569660"/>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Vô hình chung</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5933179" y="2993014"/>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2157842" y="3002196"/>
            <a:ext cx="1052978" cy="2141304"/>
          </a:xfrm>
          <a:prstGeom prst="rect">
            <a:avLst/>
          </a:prstGeom>
        </p:spPr>
      </p:pic>
    </p:spTree>
    <p:extLst>
      <p:ext uri="{BB962C8B-B14F-4D97-AF65-F5344CB8AC3E}">
        <p14:creationId xmlns:p14="http://schemas.microsoft.com/office/powerpoint/2010/main" val="337677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303112" y="1365733"/>
              <a:ext cx="2762440" cy="1569660"/>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Nhận chức</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500" y="1365733"/>
              <a:ext cx="3176337" cy="1569660"/>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Nhậm chức</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2157327" y="2983832"/>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6076794" y="3002196"/>
            <a:ext cx="1052978" cy="2141304"/>
          </a:xfrm>
          <a:prstGeom prst="rect">
            <a:avLst/>
          </a:prstGeom>
        </p:spPr>
      </p:pic>
    </p:spTree>
    <p:extLst>
      <p:ext uri="{BB962C8B-B14F-4D97-AF65-F5344CB8AC3E}">
        <p14:creationId xmlns:p14="http://schemas.microsoft.com/office/powerpoint/2010/main" val="3958288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303112" y="1375359"/>
              <a:ext cx="2762440" cy="1569660"/>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Chẩn đoán</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499" y="1260502"/>
              <a:ext cx="3176337" cy="1569660"/>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Chuẩn đoán</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5933179" y="2993014"/>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2157842" y="3002196"/>
            <a:ext cx="1052978" cy="2141304"/>
          </a:xfrm>
          <a:prstGeom prst="rect">
            <a:avLst/>
          </a:prstGeom>
        </p:spPr>
      </p:pic>
    </p:spTree>
    <p:extLst>
      <p:ext uri="{BB962C8B-B14F-4D97-AF65-F5344CB8AC3E}">
        <p14:creationId xmlns:p14="http://schemas.microsoft.com/office/powerpoint/2010/main" val="1940666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303112" y="1375359"/>
              <a:ext cx="2762440"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Sáp nhập</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499" y="1371668"/>
              <a:ext cx="3176337"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Sát nhập</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5933179" y="2993014"/>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2157842" y="3002196"/>
            <a:ext cx="1052978" cy="2141304"/>
          </a:xfrm>
          <a:prstGeom prst="rect">
            <a:avLst/>
          </a:prstGeom>
        </p:spPr>
      </p:pic>
    </p:spTree>
    <p:extLst>
      <p:ext uri="{BB962C8B-B14F-4D97-AF65-F5344CB8AC3E}">
        <p14:creationId xmlns:p14="http://schemas.microsoft.com/office/powerpoint/2010/main" val="3539407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txBody>
          <a:bodyPr/>
          <a:lstStyle/>
          <a:p>
            <a:endParaRPr lang="en-US"/>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latin typeface="Cambria" panose="02040503050406030204" pitchFamily="18" charset="0"/>
                <a:ea typeface="Cambria" panose="02040503050406030204" pitchFamily="18" charset="0"/>
                <a:sym typeface="Hammersmith One"/>
              </a:rPr>
              <a:t>Nhanh như chớp</a:t>
            </a:r>
            <a:endParaRPr b="1" dirty="0">
              <a:solidFill>
                <a:schemeClr val="bg1"/>
              </a:solidFill>
              <a:latin typeface="Cambria" panose="02040503050406030204" pitchFamily="18" charset="0"/>
              <a:ea typeface="Cambria" panose="02040503050406030204" pitchFamily="18" charset="0"/>
              <a:sym typeface="Hammersmith One"/>
            </a:endParaRPr>
          </a:p>
        </p:txBody>
      </p:sp>
      <p:grpSp>
        <p:nvGrpSpPr>
          <p:cNvPr id="30" name="Nhóm 29">
            <a:extLst>
              <a:ext uri="{FF2B5EF4-FFF2-40B4-BE49-F238E27FC236}">
                <a16:creationId xmlns:a16="http://schemas.microsoft.com/office/drawing/2014/main" id="{8E272CCC-B752-4047-9F6C-734F4C38822B}"/>
              </a:ext>
            </a:extLst>
          </p:cNvPr>
          <p:cNvGrpSpPr/>
          <p:nvPr/>
        </p:nvGrpSpPr>
        <p:grpSpPr>
          <a:xfrm>
            <a:off x="796663" y="1143000"/>
            <a:ext cx="3775337" cy="3644300"/>
            <a:chOff x="796663" y="1143000"/>
            <a:chExt cx="3775337" cy="3644300"/>
          </a:xfrm>
        </p:grpSpPr>
        <p:sp>
          <p:nvSpPr>
            <p:cNvPr id="26" name="Hình chữ nhật 25">
              <a:extLst>
                <a:ext uri="{FF2B5EF4-FFF2-40B4-BE49-F238E27FC236}">
                  <a16:creationId xmlns:a16="http://schemas.microsoft.com/office/drawing/2014/main" id="{B62A71EE-CA4A-4FF1-8721-6EA617187278}"/>
                </a:ext>
              </a:extLst>
            </p:cNvPr>
            <p:cNvSpPr/>
            <p:nvPr/>
          </p:nvSpPr>
          <p:spPr>
            <a:xfrm>
              <a:off x="796663" y="1143000"/>
              <a:ext cx="3775337" cy="36443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26">
              <a:extLst>
                <a:ext uri="{FF2B5EF4-FFF2-40B4-BE49-F238E27FC236}">
                  <a16:creationId xmlns:a16="http://schemas.microsoft.com/office/drawing/2014/main" id="{FC026379-1694-4655-867F-355FA6003FC7}"/>
                </a:ext>
              </a:extLst>
            </p:cNvPr>
            <p:cNvSpPr/>
            <p:nvPr/>
          </p:nvSpPr>
          <p:spPr>
            <a:xfrm>
              <a:off x="1193533" y="1365733"/>
              <a:ext cx="2872019"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Dành giật</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grpSp>
        <p:nvGrpSpPr>
          <p:cNvPr id="31" name="Nhóm 30">
            <a:extLst>
              <a:ext uri="{FF2B5EF4-FFF2-40B4-BE49-F238E27FC236}">
                <a16:creationId xmlns:a16="http://schemas.microsoft.com/office/drawing/2014/main" id="{964DD7E9-A329-48A6-83CA-F4BBCE701EDD}"/>
              </a:ext>
            </a:extLst>
          </p:cNvPr>
          <p:cNvGrpSpPr/>
          <p:nvPr/>
        </p:nvGrpSpPr>
        <p:grpSpPr>
          <a:xfrm>
            <a:off x="4572000" y="1131342"/>
            <a:ext cx="3775337" cy="3655958"/>
            <a:chOff x="4572000" y="1131342"/>
            <a:chExt cx="3775337" cy="3655957"/>
          </a:xfrm>
        </p:grpSpPr>
        <p:sp>
          <p:nvSpPr>
            <p:cNvPr id="46" name="Hình chữ nhật 45">
              <a:extLst>
                <a:ext uri="{FF2B5EF4-FFF2-40B4-BE49-F238E27FC236}">
                  <a16:creationId xmlns:a16="http://schemas.microsoft.com/office/drawing/2014/main" id="{A3ECBA6F-99DC-4B2B-BEA0-6432F201A31E}"/>
                </a:ext>
              </a:extLst>
            </p:cNvPr>
            <p:cNvSpPr/>
            <p:nvPr/>
          </p:nvSpPr>
          <p:spPr>
            <a:xfrm>
              <a:off x="4572000" y="1131342"/>
              <a:ext cx="3775337" cy="36559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ình chữ nhật 47">
              <a:extLst>
                <a:ext uri="{FF2B5EF4-FFF2-40B4-BE49-F238E27FC236}">
                  <a16:creationId xmlns:a16="http://schemas.microsoft.com/office/drawing/2014/main" id="{E563FC64-BD94-47CF-BF51-B3D35794BA1A}"/>
                </a:ext>
              </a:extLst>
            </p:cNvPr>
            <p:cNvSpPr/>
            <p:nvPr/>
          </p:nvSpPr>
          <p:spPr>
            <a:xfrm>
              <a:off x="4871500" y="1365733"/>
              <a:ext cx="3176337" cy="830997"/>
            </a:xfrm>
            <a:prstGeom prst="rect">
              <a:avLst/>
            </a:prstGeom>
            <a:noFill/>
          </p:spPr>
          <p:txBody>
            <a:bodyPr wrap="square" lIns="91440" tIns="45720" rIns="91440" bIns="45720">
              <a:spAutoFit/>
            </a:bodyPr>
            <a:lstStyle/>
            <a:p>
              <a:pPr algn="ctr"/>
              <a:r>
                <a:rPr lang="en-US" sz="4800" b="1" dirty="0">
                  <a:ln w="0"/>
                  <a:solidFill>
                    <a:schemeClr val="accent3">
                      <a:lumMod val="75000"/>
                    </a:schemeClr>
                  </a:solidFill>
                  <a:latin typeface="Cambria" panose="02040503050406030204" pitchFamily="18" charset="0"/>
                  <a:ea typeface="Cambria" panose="02040503050406030204" pitchFamily="18" charset="0"/>
                </a:rPr>
                <a:t>Giành giật</a:t>
              </a:r>
              <a:endParaRPr lang="vi-VN" sz="4800" b="1" cap="none" spc="0" dirty="0">
                <a:ln w="0"/>
                <a:solidFill>
                  <a:schemeClr val="accent3">
                    <a:lumMod val="75000"/>
                  </a:schemeClr>
                </a:solidFill>
                <a:latin typeface="Cambria" panose="02040503050406030204" pitchFamily="18" charset="0"/>
                <a:ea typeface="Cambria" panose="02040503050406030204" pitchFamily="18" charset="0"/>
              </a:endParaRPr>
            </a:p>
          </p:txBody>
        </p:sp>
      </p:grpSp>
      <p:pic>
        <p:nvPicPr>
          <p:cNvPr id="29" name="Hình ảnh 28">
            <a:extLst>
              <a:ext uri="{FF2B5EF4-FFF2-40B4-BE49-F238E27FC236}">
                <a16:creationId xmlns:a16="http://schemas.microsoft.com/office/drawing/2014/main" id="{008BDE69-3ABA-405E-BAD2-6615005E4AE9}"/>
              </a:ext>
            </a:extLst>
          </p:cNvPr>
          <p:cNvPicPr>
            <a:picLocks noChangeAspect="1"/>
          </p:cNvPicPr>
          <p:nvPr/>
        </p:nvPicPr>
        <p:blipFill rotWithShape="1">
          <a:blip r:embed="rId3">
            <a:clrChange>
              <a:clrFrom>
                <a:srgbClr val="E9E8E7"/>
              </a:clrFrom>
              <a:clrTo>
                <a:srgbClr val="E9E8E7">
                  <a:alpha val="0"/>
                </a:srgbClr>
              </a:clrTo>
            </a:clrChange>
          </a:blip>
          <a:srcRect l="51244"/>
          <a:stretch/>
        </p:blipFill>
        <p:spPr>
          <a:xfrm>
            <a:off x="2157327" y="2983832"/>
            <a:ext cx="1052978" cy="2159668"/>
          </a:xfrm>
          <a:prstGeom prst="rect">
            <a:avLst/>
          </a:prstGeom>
        </p:spPr>
      </p:pic>
      <p:pic>
        <p:nvPicPr>
          <p:cNvPr id="51"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4">
            <a:clrChange>
              <a:clrFrom>
                <a:srgbClr val="FFFEFD"/>
              </a:clrFrom>
              <a:clrTo>
                <a:srgbClr val="FFFEFD">
                  <a:alpha val="0"/>
                </a:srgbClr>
              </a:clrTo>
            </a:clrChange>
            <a:extLst>
              <a:ext uri="{BEBA8EAE-BF5A-486C-A8C5-ECC9F3942E4B}">
                <a14:imgProps xmlns:a14="http://schemas.microsoft.com/office/drawing/2010/main">
                  <a14:imgLayer r:embed="rId5">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a:stretch/>
        </p:blipFill>
        <p:spPr>
          <a:xfrm>
            <a:off x="6076794" y="3002196"/>
            <a:ext cx="1052978" cy="2141304"/>
          </a:xfrm>
          <a:prstGeom prst="rect">
            <a:avLst/>
          </a:prstGeom>
        </p:spPr>
      </p:pic>
    </p:spTree>
    <p:extLst>
      <p:ext uri="{BB962C8B-B14F-4D97-AF65-F5344CB8AC3E}">
        <p14:creationId xmlns:p14="http://schemas.microsoft.com/office/powerpoint/2010/main" val="4233802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t Subject for Middle School - 8th Grade: Drawing by Slidesgo">
  <a:themeElements>
    <a:clrScheme name="Simple Light">
      <a:dk1>
        <a:srgbClr val="222124"/>
      </a:dk1>
      <a:lt1>
        <a:srgbClr val="FFFAED"/>
      </a:lt1>
      <a:dk2>
        <a:srgbClr val="FFCBB4"/>
      </a:dk2>
      <a:lt2>
        <a:srgbClr val="FD9579"/>
      </a:lt2>
      <a:accent1>
        <a:srgbClr val="FFC247"/>
      </a:accent1>
      <a:accent2>
        <a:srgbClr val="FF542D"/>
      </a:accent2>
      <a:accent3>
        <a:srgbClr val="C58264"/>
      </a:accent3>
      <a:accent4>
        <a:srgbClr val="888F52"/>
      </a:accent4>
      <a:accent5>
        <a:srgbClr val="54B8C4"/>
      </a:accent5>
      <a:accent6>
        <a:srgbClr val="993825"/>
      </a:accent6>
      <a:hlink>
        <a:srgbClr val="2221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1457</Words>
  <Application>Microsoft Office PowerPoint</Application>
  <PresentationFormat>On-screen Show (16:9)</PresentationFormat>
  <Paragraphs>154</Paragraphs>
  <Slides>33</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Arimo</vt:lpstr>
      <vt:lpstr>Cambria</vt:lpstr>
      <vt:lpstr>Delius Swash Caps</vt:lpstr>
      <vt:lpstr>Hammersmith One</vt:lpstr>
      <vt:lpstr>Arial</vt:lpstr>
      <vt:lpstr>Lora SemiBold</vt:lpstr>
      <vt:lpstr>Times New Roman</vt:lpstr>
      <vt:lpstr>Art Subject for Middle School - 8th Grade: Drawing by Slidesgo</vt:lpstr>
      <vt:lpstr>PowerPoint Presentation</vt:lpstr>
      <vt:lpstr>PowerPoint Presentation</vt:lpstr>
      <vt:lpstr>Nhanh như chớp</vt:lpstr>
      <vt:lpstr>Nhanh như chớp</vt:lpstr>
      <vt:lpstr>Nhanh như chớp</vt:lpstr>
      <vt:lpstr>Nhanh như chớp</vt:lpstr>
      <vt:lpstr>Nhanh như chớp</vt:lpstr>
      <vt:lpstr>Nhanh như chớp</vt:lpstr>
      <vt:lpstr>Nhanh như chớp</vt:lpstr>
      <vt:lpstr>Nhanh như chớp</vt:lpstr>
      <vt:lpstr>Nhanh như chớp</vt:lpstr>
      <vt:lpstr>Nhanh như chớp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PowerPoint Presentation</vt:lpstr>
      <vt:lpstr>Bài 1.</vt:lpstr>
      <vt:lpstr>Gợi ý:</vt:lpstr>
      <vt:lpstr>Gợi ý:</vt:lpstr>
      <vt:lpstr>Bài 2.</vt:lpstr>
      <vt:lpstr>Bài 3.</vt:lpstr>
      <vt:lpstr>05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Truong</cp:lastModifiedBy>
  <cp:revision>19</cp:revision>
  <dcterms:modified xsi:type="dcterms:W3CDTF">2023-09-22T04:05:54Z</dcterms:modified>
</cp:coreProperties>
</file>