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20" r:id="rId2"/>
    <p:sldId id="421" r:id="rId3"/>
    <p:sldId id="399" r:id="rId4"/>
    <p:sldId id="422" r:id="rId5"/>
    <p:sldId id="428" r:id="rId6"/>
    <p:sldId id="423" r:id="rId7"/>
    <p:sldId id="429" r:id="rId8"/>
    <p:sldId id="424" r:id="rId9"/>
    <p:sldId id="425" r:id="rId10"/>
    <p:sldId id="426" r:id="rId11"/>
    <p:sldId id="427" r:id="rId12"/>
    <p:sldId id="430" r:id="rId13"/>
    <p:sldId id="431" r:id="rId14"/>
    <p:sldId id="432" r:id="rId15"/>
    <p:sldId id="433" r:id="rId16"/>
    <p:sldId id="434" r:id="rId17"/>
    <p:sldId id="435" r:id="rId18"/>
    <p:sldId id="436" r:id="rId19"/>
    <p:sldId id="440" r:id="rId20"/>
    <p:sldId id="437" r:id="rId21"/>
    <p:sldId id="438" r:id="rId22"/>
    <p:sldId id="439" r:id="rId23"/>
    <p:sldId id="44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E9867-31F7-44DF-810D-E64B52EC4F58}" v="20" dt="2024-08-06T07:28:54.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5226" autoAdjust="0"/>
  </p:normalViewPr>
  <p:slideViewPr>
    <p:cSldViewPr snapToGrid="0">
      <p:cViewPr varScale="1">
        <p:scale>
          <a:sx n="79" d="100"/>
          <a:sy n="79" d="100"/>
        </p:scale>
        <p:origin x="1128" y="77"/>
      </p:cViewPr>
      <p:guideLst/>
    </p:cSldViewPr>
  </p:slideViewPr>
  <p:notesTextViewPr>
    <p:cViewPr>
      <p:scale>
        <a:sx n="50" d="100"/>
        <a:sy n="5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0BC99D6C-65D2-4F17-89CE-04CDB45333B0}"/>
    <pc:docChg chg="undo custSel addSld delSld modSld sldOrd">
      <pc:chgData name="Huy Pham" userId="918db3a1909f15e0" providerId="LiveId" clId="{0BC99D6C-65D2-4F17-89CE-04CDB45333B0}" dt="2024-03-11T04:23:45.941" v="4893" actId="14100"/>
      <pc:docMkLst>
        <pc:docMk/>
      </pc:docMkLst>
      <pc:sldChg chg="addSp delSp modSp mod">
        <pc:chgData name="Huy Pham" userId="918db3a1909f15e0" providerId="LiveId" clId="{0BC99D6C-65D2-4F17-89CE-04CDB45333B0}" dt="2024-02-19T08:08:45.481" v="2818" actId="208"/>
        <pc:sldMkLst>
          <pc:docMk/>
          <pc:sldMk cId="1279157228" sldId="399"/>
        </pc:sldMkLst>
        <pc:spChg chg="mod">
          <ac:chgData name="Huy Pham" userId="918db3a1909f15e0" providerId="LiveId" clId="{0BC99D6C-65D2-4F17-89CE-04CDB45333B0}" dt="2024-02-06T07:38:06.336" v="92" actId="20577"/>
          <ac:spMkLst>
            <pc:docMk/>
            <pc:sldMk cId="1279157228" sldId="399"/>
            <ac:spMk id="3" creationId="{EF00EFFC-5C82-E910-0232-1FA2F1A5C560}"/>
          </ac:spMkLst>
        </pc:spChg>
        <pc:spChg chg="mod">
          <ac:chgData name="Huy Pham" userId="918db3a1909f15e0" providerId="LiveId" clId="{0BC99D6C-65D2-4F17-89CE-04CDB45333B0}" dt="2024-02-06T07:39:37.425" v="241" actId="14100"/>
          <ac:spMkLst>
            <pc:docMk/>
            <pc:sldMk cId="1279157228" sldId="399"/>
            <ac:spMk id="10" creationId="{44196311-251D-0BF6-3CAC-71334AF1B751}"/>
          </ac:spMkLst>
        </pc:spChg>
        <pc:spChg chg="mod">
          <ac:chgData name="Huy Pham" userId="918db3a1909f15e0" providerId="LiveId" clId="{0BC99D6C-65D2-4F17-89CE-04CDB45333B0}" dt="2024-02-06T07:38:42.635" v="150" actId="1076"/>
          <ac:spMkLst>
            <pc:docMk/>
            <pc:sldMk cId="1279157228" sldId="399"/>
            <ac:spMk id="11" creationId="{66389595-266F-1E34-F9B3-B301A1D36E27}"/>
          </ac:spMkLst>
        </pc:spChg>
        <pc:spChg chg="mod">
          <ac:chgData name="Huy Pham" userId="918db3a1909f15e0" providerId="LiveId" clId="{0BC99D6C-65D2-4F17-89CE-04CDB45333B0}" dt="2024-02-06T07:38:42.635" v="150" actId="1076"/>
          <ac:spMkLst>
            <pc:docMk/>
            <pc:sldMk cId="1279157228" sldId="399"/>
            <ac:spMk id="12" creationId="{C48652AC-C627-2B19-2990-1EF69B0ACB9F}"/>
          </ac:spMkLst>
        </pc:spChg>
        <pc:spChg chg="mod">
          <ac:chgData name="Huy Pham" userId="918db3a1909f15e0" providerId="LiveId" clId="{0BC99D6C-65D2-4F17-89CE-04CDB45333B0}" dt="2024-02-06T07:39:15.881" v="238" actId="14100"/>
          <ac:spMkLst>
            <pc:docMk/>
            <pc:sldMk cId="1279157228" sldId="399"/>
            <ac:spMk id="13" creationId="{75210F64-84EB-A3C0-234B-38A4D7D9FBE3}"/>
          </ac:spMkLst>
        </pc:spChg>
        <pc:spChg chg="mod">
          <ac:chgData name="Huy Pham" userId="918db3a1909f15e0" providerId="LiveId" clId="{0BC99D6C-65D2-4F17-89CE-04CDB45333B0}" dt="2024-02-06T07:39:04.918" v="236" actId="1037"/>
          <ac:spMkLst>
            <pc:docMk/>
            <pc:sldMk cId="1279157228" sldId="399"/>
            <ac:spMk id="14" creationId="{86BD122A-D896-AE1A-CD88-D3B3D172304B}"/>
          </ac:spMkLst>
        </pc:spChg>
        <pc:spChg chg="mod">
          <ac:chgData name="Huy Pham" userId="918db3a1909f15e0" providerId="LiveId" clId="{0BC99D6C-65D2-4F17-89CE-04CDB45333B0}" dt="2024-02-06T07:39:04.918" v="236" actId="1037"/>
          <ac:spMkLst>
            <pc:docMk/>
            <pc:sldMk cId="1279157228" sldId="399"/>
            <ac:spMk id="15" creationId="{282D74E4-1003-5B7C-1EA7-60F9BB4EB754}"/>
          </ac:spMkLst>
        </pc:spChg>
        <pc:spChg chg="mod">
          <ac:chgData name="Huy Pham" userId="918db3a1909f15e0" providerId="LiveId" clId="{0BC99D6C-65D2-4F17-89CE-04CDB45333B0}" dt="2024-02-06T07:39:04.918" v="236" actId="1037"/>
          <ac:spMkLst>
            <pc:docMk/>
            <pc:sldMk cId="1279157228" sldId="399"/>
            <ac:spMk id="16" creationId="{5E342325-AA35-5CF7-9DC1-0C2E646513BD}"/>
          </ac:spMkLst>
        </pc:spChg>
        <pc:spChg chg="mod">
          <ac:chgData name="Huy Pham" userId="918db3a1909f15e0" providerId="LiveId" clId="{0BC99D6C-65D2-4F17-89CE-04CDB45333B0}" dt="2024-02-06T07:39:04.918" v="236" actId="1037"/>
          <ac:spMkLst>
            <pc:docMk/>
            <pc:sldMk cId="1279157228" sldId="399"/>
            <ac:spMk id="17" creationId="{2C338DCF-3CA8-8E7B-EEBE-8592565B8E3B}"/>
          </ac:spMkLst>
        </pc:spChg>
        <pc:spChg chg="mod">
          <ac:chgData name="Huy Pham" userId="918db3a1909f15e0" providerId="LiveId" clId="{0BC99D6C-65D2-4F17-89CE-04CDB45333B0}" dt="2024-02-06T07:39:04.918" v="236" actId="1037"/>
          <ac:spMkLst>
            <pc:docMk/>
            <pc:sldMk cId="1279157228" sldId="399"/>
            <ac:spMk id="18" creationId="{97AA56F7-A511-872B-83CF-6C482CB250E8}"/>
          </ac:spMkLst>
        </pc:spChg>
        <pc:spChg chg="mod">
          <ac:chgData name="Huy Pham" userId="918db3a1909f15e0" providerId="LiveId" clId="{0BC99D6C-65D2-4F17-89CE-04CDB45333B0}" dt="2024-02-06T07:40:19.897" v="324" actId="1076"/>
          <ac:spMkLst>
            <pc:docMk/>
            <pc:sldMk cId="1279157228" sldId="399"/>
            <ac:spMk id="19" creationId="{C9E3BBB0-C484-7D40-FF55-49299467EE07}"/>
          </ac:spMkLst>
        </pc:spChg>
        <pc:spChg chg="mod">
          <ac:chgData name="Huy Pham" userId="918db3a1909f15e0" providerId="LiveId" clId="{0BC99D6C-65D2-4F17-89CE-04CDB45333B0}" dt="2024-02-06T08:19:21.513" v="717" actId="1035"/>
          <ac:spMkLst>
            <pc:docMk/>
            <pc:sldMk cId="1279157228" sldId="399"/>
            <ac:spMk id="20" creationId="{A06BA14A-8D8C-664A-A722-7DAD205B5E1D}"/>
          </ac:spMkLst>
        </pc:spChg>
        <pc:spChg chg="add mod">
          <ac:chgData name="Huy Pham" userId="918db3a1909f15e0" providerId="LiveId" clId="{0BC99D6C-65D2-4F17-89CE-04CDB45333B0}" dt="2024-02-19T08:08:45.481" v="2818" actId="208"/>
          <ac:spMkLst>
            <pc:docMk/>
            <pc:sldMk cId="1279157228" sldId="399"/>
            <ac:spMk id="21" creationId="{0500CF04-B378-06FE-5BCF-B391873C58CC}"/>
          </ac:spMkLst>
        </pc:spChg>
        <pc:spChg chg="add mod">
          <ac:chgData name="Huy Pham" userId="918db3a1909f15e0" providerId="LiveId" clId="{0BC99D6C-65D2-4F17-89CE-04CDB45333B0}" dt="2024-02-06T08:07:25.514" v="383" actId="1076"/>
          <ac:spMkLst>
            <pc:docMk/>
            <pc:sldMk cId="1279157228" sldId="399"/>
            <ac:spMk id="23" creationId="{E616ABD0-4ED9-1675-F21D-B31B6941B5ED}"/>
          </ac:spMkLst>
        </pc:spChg>
        <pc:spChg chg="mod">
          <ac:chgData name="Huy Pham" userId="918db3a1909f15e0" providerId="LiveId" clId="{0BC99D6C-65D2-4F17-89CE-04CDB45333B0}" dt="2024-02-06T08:21:01.960" v="719" actId="1076"/>
          <ac:spMkLst>
            <pc:docMk/>
            <pc:sldMk cId="1279157228" sldId="399"/>
            <ac:spMk id="26" creationId="{66E545A0-972F-F87B-C655-6EDE5F655431}"/>
          </ac:spMkLst>
        </pc:spChg>
        <pc:spChg chg="add mod">
          <ac:chgData name="Huy Pham" userId="918db3a1909f15e0" providerId="LiveId" clId="{0BC99D6C-65D2-4F17-89CE-04CDB45333B0}" dt="2024-02-06T08:07:33.098" v="385" actId="1076"/>
          <ac:spMkLst>
            <pc:docMk/>
            <pc:sldMk cId="1279157228" sldId="399"/>
            <ac:spMk id="27" creationId="{B26C78C0-0EF8-BAE4-C8CC-9D4E31D3CEAF}"/>
          </ac:spMkLst>
        </pc:spChg>
        <pc:spChg chg="add mod">
          <ac:chgData name="Huy Pham" userId="918db3a1909f15e0" providerId="LiveId" clId="{0BC99D6C-65D2-4F17-89CE-04CDB45333B0}" dt="2024-02-06T08:07:36.212" v="386" actId="1076"/>
          <ac:spMkLst>
            <pc:docMk/>
            <pc:sldMk cId="1279157228" sldId="399"/>
            <ac:spMk id="31" creationId="{D8FD1C66-F5EB-8784-07B0-C2B81F95DC79}"/>
          </ac:spMkLst>
        </pc:spChg>
        <pc:spChg chg="add mod">
          <ac:chgData name="Huy Pham" userId="918db3a1909f15e0" providerId="LiveId" clId="{0BC99D6C-65D2-4F17-89CE-04CDB45333B0}" dt="2024-02-19T08:08:29.649" v="2813" actId="1076"/>
          <ac:spMkLst>
            <pc:docMk/>
            <pc:sldMk cId="1279157228" sldId="399"/>
            <ac:spMk id="32" creationId="{BA80BED6-3829-7648-25D9-6DF19B89C5FA}"/>
          </ac:spMkLst>
        </pc:spChg>
        <pc:spChg chg="add del mod">
          <ac:chgData name="Huy Pham" userId="918db3a1909f15e0" providerId="LiveId" clId="{0BC99D6C-65D2-4F17-89CE-04CDB45333B0}" dt="2024-02-06T08:10:04.037" v="441" actId="478"/>
          <ac:spMkLst>
            <pc:docMk/>
            <pc:sldMk cId="1279157228" sldId="399"/>
            <ac:spMk id="35" creationId="{4BE17162-6D0F-1528-698A-AAC4B0F9B22C}"/>
          </ac:spMkLst>
        </pc:spChg>
        <pc:spChg chg="add mod">
          <ac:chgData name="Huy Pham" userId="918db3a1909f15e0" providerId="LiveId" clId="{0BC99D6C-65D2-4F17-89CE-04CDB45333B0}" dt="2024-02-06T08:12:39.994" v="514" actId="1036"/>
          <ac:spMkLst>
            <pc:docMk/>
            <pc:sldMk cId="1279157228" sldId="399"/>
            <ac:spMk id="37" creationId="{DFC3CA7D-B2E3-F168-2243-61A6C21CFF35}"/>
          </ac:spMkLst>
        </pc:spChg>
        <pc:spChg chg="del mod">
          <ac:chgData name="Huy Pham" userId="918db3a1909f15e0" providerId="LiveId" clId="{0BC99D6C-65D2-4F17-89CE-04CDB45333B0}" dt="2024-02-06T07:39:55.437" v="243" actId="478"/>
          <ac:spMkLst>
            <pc:docMk/>
            <pc:sldMk cId="1279157228" sldId="399"/>
            <ac:spMk id="42" creationId="{B806062E-6D75-EE7B-E8AC-D5E0705404BE}"/>
          </ac:spMkLst>
        </pc:spChg>
        <pc:spChg chg="add mod">
          <ac:chgData name="Huy Pham" userId="918db3a1909f15e0" providerId="LiveId" clId="{0BC99D6C-65D2-4F17-89CE-04CDB45333B0}" dt="2024-02-06T08:17:40.697" v="679" actId="255"/>
          <ac:spMkLst>
            <pc:docMk/>
            <pc:sldMk cId="1279157228" sldId="399"/>
            <ac:spMk id="55" creationId="{658B881B-39FC-0965-A51F-81DF197B1FBB}"/>
          </ac:spMkLst>
        </pc:spChg>
        <pc:spChg chg="add mod">
          <ac:chgData name="Huy Pham" userId="918db3a1909f15e0" providerId="LiveId" clId="{0BC99D6C-65D2-4F17-89CE-04CDB45333B0}" dt="2024-02-06T08:17:47.136" v="680" actId="1076"/>
          <ac:spMkLst>
            <pc:docMk/>
            <pc:sldMk cId="1279157228" sldId="399"/>
            <ac:spMk id="56" creationId="{12E97E46-DB99-4539-CF2D-757637C734B5}"/>
          </ac:spMkLst>
        </pc:spChg>
        <pc:spChg chg="add mod">
          <ac:chgData name="Huy Pham" userId="918db3a1909f15e0" providerId="LiveId" clId="{0BC99D6C-65D2-4F17-89CE-04CDB45333B0}" dt="2024-02-06T08:17:40.697" v="679" actId="255"/>
          <ac:spMkLst>
            <pc:docMk/>
            <pc:sldMk cId="1279157228" sldId="399"/>
            <ac:spMk id="57" creationId="{5E36FA69-C445-4188-FCD6-CC7E0680B5EE}"/>
          </ac:spMkLst>
        </pc:spChg>
        <pc:spChg chg="add mod">
          <ac:chgData name="Huy Pham" userId="918db3a1909f15e0" providerId="LiveId" clId="{0BC99D6C-65D2-4F17-89CE-04CDB45333B0}" dt="2024-02-06T08:17:40.697" v="679" actId="255"/>
          <ac:spMkLst>
            <pc:docMk/>
            <pc:sldMk cId="1279157228" sldId="399"/>
            <ac:spMk id="58" creationId="{F37D3922-77A4-71BE-9C1F-294EA8F1E783}"/>
          </ac:spMkLst>
        </pc:spChg>
        <pc:spChg chg="add mod">
          <ac:chgData name="Huy Pham" userId="918db3a1909f15e0" providerId="LiveId" clId="{0BC99D6C-65D2-4F17-89CE-04CDB45333B0}" dt="2024-02-06T08:17:49.490" v="681" actId="1076"/>
          <ac:spMkLst>
            <pc:docMk/>
            <pc:sldMk cId="1279157228" sldId="399"/>
            <ac:spMk id="59" creationId="{BCDDD89A-D62C-093A-2110-453E25F18618}"/>
          </ac:spMkLst>
        </pc:spChg>
        <pc:spChg chg="add mod">
          <ac:chgData name="Huy Pham" userId="918db3a1909f15e0" providerId="LiveId" clId="{0BC99D6C-65D2-4F17-89CE-04CDB45333B0}" dt="2024-02-06T08:17:40.697" v="679" actId="255"/>
          <ac:spMkLst>
            <pc:docMk/>
            <pc:sldMk cId="1279157228" sldId="399"/>
            <ac:spMk id="60" creationId="{9FB722CF-5FD3-FCD0-353E-0A083572917B}"/>
          </ac:spMkLst>
        </pc:spChg>
        <pc:spChg chg="add mod">
          <ac:chgData name="Huy Pham" userId="918db3a1909f15e0" providerId="LiveId" clId="{0BC99D6C-65D2-4F17-89CE-04CDB45333B0}" dt="2024-02-06T08:17:40.697" v="679" actId="255"/>
          <ac:spMkLst>
            <pc:docMk/>
            <pc:sldMk cId="1279157228" sldId="399"/>
            <ac:spMk id="61" creationId="{FA8F9762-3A26-36B4-A52E-FED66025EE4E}"/>
          </ac:spMkLst>
        </pc:spChg>
        <pc:spChg chg="add mod">
          <ac:chgData name="Huy Pham" userId="918db3a1909f15e0" providerId="LiveId" clId="{0BC99D6C-65D2-4F17-89CE-04CDB45333B0}" dt="2024-02-06T08:17:52.559" v="682" actId="1076"/>
          <ac:spMkLst>
            <pc:docMk/>
            <pc:sldMk cId="1279157228" sldId="399"/>
            <ac:spMk id="62" creationId="{B1D390C9-F442-E11F-1476-F8A1CA0CB4CC}"/>
          </ac:spMkLst>
        </pc:spChg>
        <pc:spChg chg="add mod">
          <ac:chgData name="Huy Pham" userId="918db3a1909f15e0" providerId="LiveId" clId="{0BC99D6C-65D2-4F17-89CE-04CDB45333B0}" dt="2024-02-06T08:17:40.697" v="679" actId="255"/>
          <ac:spMkLst>
            <pc:docMk/>
            <pc:sldMk cId="1279157228" sldId="399"/>
            <ac:spMk id="63" creationId="{B8DF9A44-0E52-A566-2830-3C432284A0AC}"/>
          </ac:spMkLst>
        </pc:spChg>
        <pc:spChg chg="add mod">
          <ac:chgData name="Huy Pham" userId="918db3a1909f15e0" providerId="LiveId" clId="{0BC99D6C-65D2-4F17-89CE-04CDB45333B0}" dt="2024-02-06T08:17:55.903" v="683" actId="1076"/>
          <ac:spMkLst>
            <pc:docMk/>
            <pc:sldMk cId="1279157228" sldId="399"/>
            <ac:spMk id="64" creationId="{10C75D1A-547B-A76A-BA10-604A4F30CAE5}"/>
          </ac:spMkLst>
        </pc:spChg>
        <pc:spChg chg="add mod">
          <ac:chgData name="Huy Pham" userId="918db3a1909f15e0" providerId="LiveId" clId="{0BC99D6C-65D2-4F17-89CE-04CDB45333B0}" dt="2024-02-06T08:18:29.092" v="693" actId="1076"/>
          <ac:spMkLst>
            <pc:docMk/>
            <pc:sldMk cId="1279157228" sldId="399"/>
            <ac:spMk id="66" creationId="{857F989A-3F70-0300-E843-F76AF34CDD13}"/>
          </ac:spMkLst>
        </pc:spChg>
        <pc:spChg chg="add mod">
          <ac:chgData name="Huy Pham" userId="918db3a1909f15e0" providerId="LiveId" clId="{0BC99D6C-65D2-4F17-89CE-04CDB45333B0}" dt="2024-02-06T08:19:10.908" v="712" actId="1076"/>
          <ac:spMkLst>
            <pc:docMk/>
            <pc:sldMk cId="1279157228" sldId="399"/>
            <ac:spMk id="67" creationId="{327E2A08-2F49-BEF3-F703-44BE6DC9CBA7}"/>
          </ac:spMkLst>
        </pc:spChg>
        <pc:spChg chg="add mod">
          <ac:chgData name="Huy Pham" userId="918db3a1909f15e0" providerId="LiveId" clId="{0BC99D6C-65D2-4F17-89CE-04CDB45333B0}" dt="2024-02-06T08:22:57.889" v="823" actId="1076"/>
          <ac:spMkLst>
            <pc:docMk/>
            <pc:sldMk cId="1279157228" sldId="399"/>
            <ac:spMk id="69" creationId="{B44D3EF2-5C41-DF82-E87D-F7CC5E3FFEA0}"/>
          </ac:spMkLst>
        </pc:spChg>
        <pc:spChg chg="add mod">
          <ac:chgData name="Huy Pham" userId="918db3a1909f15e0" providerId="LiveId" clId="{0BC99D6C-65D2-4F17-89CE-04CDB45333B0}" dt="2024-02-06T08:23:18.320" v="846" actId="20577"/>
          <ac:spMkLst>
            <pc:docMk/>
            <pc:sldMk cId="1279157228" sldId="399"/>
            <ac:spMk id="70" creationId="{C3D39296-AF67-0138-5238-0AA57DA7EA55}"/>
          </ac:spMkLst>
        </pc:spChg>
        <pc:spChg chg="mod">
          <ac:chgData name="Huy Pham" userId="918db3a1909f15e0" providerId="LiveId" clId="{0BC99D6C-65D2-4F17-89CE-04CDB45333B0}" dt="2024-02-06T08:12:36.550" v="512" actId="1035"/>
          <ac:spMkLst>
            <pc:docMk/>
            <pc:sldMk cId="1279157228" sldId="399"/>
            <ac:spMk id="81" creationId="{6995127E-7D17-6995-2AF8-41105C406354}"/>
          </ac:spMkLst>
        </pc:spChg>
        <pc:spChg chg="mod">
          <ac:chgData name="Huy Pham" userId="918db3a1909f15e0" providerId="LiveId" clId="{0BC99D6C-65D2-4F17-89CE-04CDB45333B0}" dt="2024-02-06T08:19:25.573" v="718" actId="1076"/>
          <ac:spMkLst>
            <pc:docMk/>
            <pc:sldMk cId="1279157228" sldId="399"/>
            <ac:spMk id="82" creationId="{2E3F4AEF-377F-8F0E-6837-A075D2324F0B}"/>
          </ac:spMkLst>
        </pc:spChg>
        <pc:spChg chg="del">
          <ac:chgData name="Huy Pham" userId="918db3a1909f15e0" providerId="LiveId" clId="{0BC99D6C-65D2-4F17-89CE-04CDB45333B0}" dt="2024-02-06T08:05:58.142" v="369" actId="478"/>
          <ac:spMkLst>
            <pc:docMk/>
            <pc:sldMk cId="1279157228" sldId="399"/>
            <ac:spMk id="83" creationId="{F7B50129-B8DC-5B44-13D3-639FABAFBEB0}"/>
          </ac:spMkLst>
        </pc:spChg>
        <pc:spChg chg="del">
          <ac:chgData name="Huy Pham" userId="918db3a1909f15e0" providerId="LiveId" clId="{0BC99D6C-65D2-4F17-89CE-04CDB45333B0}" dt="2024-02-06T08:05:58.142" v="369" actId="478"/>
          <ac:spMkLst>
            <pc:docMk/>
            <pc:sldMk cId="1279157228" sldId="399"/>
            <ac:spMk id="86" creationId="{204EFBDB-FE44-C5C0-BC8A-C9C075B0A82C}"/>
          </ac:spMkLst>
        </pc:spChg>
        <pc:spChg chg="del">
          <ac:chgData name="Huy Pham" userId="918db3a1909f15e0" providerId="LiveId" clId="{0BC99D6C-65D2-4F17-89CE-04CDB45333B0}" dt="2024-02-06T08:05:58.142" v="369" actId="478"/>
          <ac:spMkLst>
            <pc:docMk/>
            <pc:sldMk cId="1279157228" sldId="399"/>
            <ac:spMk id="87" creationId="{93E5F9F8-8F1A-62CB-6C36-9B019F125DC1}"/>
          </ac:spMkLst>
        </pc:spChg>
        <pc:spChg chg="del">
          <ac:chgData name="Huy Pham" userId="918db3a1909f15e0" providerId="LiveId" clId="{0BC99D6C-65D2-4F17-89CE-04CDB45333B0}" dt="2024-02-06T08:05:58.142" v="369" actId="478"/>
          <ac:spMkLst>
            <pc:docMk/>
            <pc:sldMk cId="1279157228" sldId="399"/>
            <ac:spMk id="88" creationId="{6A0C9C95-F3DD-DA2A-95F6-EEEACD32828F}"/>
          </ac:spMkLst>
        </pc:spChg>
        <pc:spChg chg="del">
          <ac:chgData name="Huy Pham" userId="918db3a1909f15e0" providerId="LiveId" clId="{0BC99D6C-65D2-4F17-89CE-04CDB45333B0}" dt="2024-02-06T08:05:58.142" v="369" actId="478"/>
          <ac:spMkLst>
            <pc:docMk/>
            <pc:sldMk cId="1279157228" sldId="399"/>
            <ac:spMk id="89" creationId="{22774F73-C5CA-52E0-F0A5-EB159F763D2D}"/>
          </ac:spMkLst>
        </pc:spChg>
        <pc:spChg chg="del">
          <ac:chgData name="Huy Pham" userId="918db3a1909f15e0" providerId="LiveId" clId="{0BC99D6C-65D2-4F17-89CE-04CDB45333B0}" dt="2024-02-06T08:05:58.142" v="369" actId="478"/>
          <ac:spMkLst>
            <pc:docMk/>
            <pc:sldMk cId="1279157228" sldId="399"/>
            <ac:spMk id="93" creationId="{9E906ADA-5DA8-FC90-F0A5-ABD3E93C46B9}"/>
          </ac:spMkLst>
        </pc:spChg>
        <pc:spChg chg="del">
          <ac:chgData name="Huy Pham" userId="918db3a1909f15e0" providerId="LiveId" clId="{0BC99D6C-65D2-4F17-89CE-04CDB45333B0}" dt="2024-02-06T08:05:58.142" v="369" actId="478"/>
          <ac:spMkLst>
            <pc:docMk/>
            <pc:sldMk cId="1279157228" sldId="399"/>
            <ac:spMk id="94" creationId="{2D26EDE0-1F38-6382-E574-5FB5BAADDF18}"/>
          </ac:spMkLst>
        </pc:spChg>
        <pc:spChg chg="del mod">
          <ac:chgData name="Huy Pham" userId="918db3a1909f15e0" providerId="LiveId" clId="{0BC99D6C-65D2-4F17-89CE-04CDB45333B0}" dt="2024-02-19T08:08:31.714" v="2814" actId="21"/>
          <ac:spMkLst>
            <pc:docMk/>
            <pc:sldMk cId="1279157228" sldId="399"/>
            <ac:spMk id="95" creationId="{0500CF04-B378-06FE-5BCF-B391873C58CC}"/>
          </ac:spMkLst>
        </pc:spChg>
        <pc:spChg chg="del">
          <ac:chgData name="Huy Pham" userId="918db3a1909f15e0" providerId="LiveId" clId="{0BC99D6C-65D2-4F17-89CE-04CDB45333B0}" dt="2024-02-06T08:05:58.142" v="369" actId="478"/>
          <ac:spMkLst>
            <pc:docMk/>
            <pc:sldMk cId="1279157228" sldId="399"/>
            <ac:spMk id="96" creationId="{99CD3B38-3B0A-D862-93B1-D7901BFEB6A0}"/>
          </ac:spMkLst>
        </pc:spChg>
        <pc:spChg chg="del">
          <ac:chgData name="Huy Pham" userId="918db3a1909f15e0" providerId="LiveId" clId="{0BC99D6C-65D2-4F17-89CE-04CDB45333B0}" dt="2024-02-06T08:05:58.142" v="369" actId="478"/>
          <ac:spMkLst>
            <pc:docMk/>
            <pc:sldMk cId="1279157228" sldId="399"/>
            <ac:spMk id="97" creationId="{AA351794-E7B2-8239-7DC2-5434A1103D3E}"/>
          </ac:spMkLst>
        </pc:spChg>
        <pc:spChg chg="del">
          <ac:chgData name="Huy Pham" userId="918db3a1909f15e0" providerId="LiveId" clId="{0BC99D6C-65D2-4F17-89CE-04CDB45333B0}" dt="2024-02-06T08:05:58.142" v="369" actId="478"/>
          <ac:spMkLst>
            <pc:docMk/>
            <pc:sldMk cId="1279157228" sldId="399"/>
            <ac:spMk id="98" creationId="{81CA7981-16BF-787A-E424-D13296C19570}"/>
          </ac:spMkLst>
        </pc:spChg>
        <pc:spChg chg="del">
          <ac:chgData name="Huy Pham" userId="918db3a1909f15e0" providerId="LiveId" clId="{0BC99D6C-65D2-4F17-89CE-04CDB45333B0}" dt="2024-02-06T08:05:58.142" v="369" actId="478"/>
          <ac:spMkLst>
            <pc:docMk/>
            <pc:sldMk cId="1279157228" sldId="399"/>
            <ac:spMk id="99" creationId="{3AA224AC-BBDC-BEE5-FAF0-C2F2B85419F4}"/>
          </ac:spMkLst>
        </pc:spChg>
        <pc:spChg chg="del">
          <ac:chgData name="Huy Pham" userId="918db3a1909f15e0" providerId="LiveId" clId="{0BC99D6C-65D2-4F17-89CE-04CDB45333B0}" dt="2024-02-06T08:05:58.142" v="369" actId="478"/>
          <ac:spMkLst>
            <pc:docMk/>
            <pc:sldMk cId="1279157228" sldId="399"/>
            <ac:spMk id="100" creationId="{EA63FD54-4F59-BEC2-806C-68E657B71FA4}"/>
          </ac:spMkLst>
        </pc:spChg>
        <pc:spChg chg="del">
          <ac:chgData name="Huy Pham" userId="918db3a1909f15e0" providerId="LiveId" clId="{0BC99D6C-65D2-4F17-89CE-04CDB45333B0}" dt="2024-02-06T08:05:58.142" v="369" actId="478"/>
          <ac:spMkLst>
            <pc:docMk/>
            <pc:sldMk cId="1279157228" sldId="399"/>
            <ac:spMk id="101" creationId="{1E55E7D4-BCF8-073F-8636-9A0EC32EFC15}"/>
          </ac:spMkLst>
        </pc:spChg>
        <pc:spChg chg="del">
          <ac:chgData name="Huy Pham" userId="918db3a1909f15e0" providerId="LiveId" clId="{0BC99D6C-65D2-4F17-89CE-04CDB45333B0}" dt="2024-02-06T08:05:58.142" v="369" actId="478"/>
          <ac:spMkLst>
            <pc:docMk/>
            <pc:sldMk cId="1279157228" sldId="399"/>
            <ac:spMk id="102" creationId="{F8DAC01F-2CF0-5FF4-6114-09B336D5E511}"/>
          </ac:spMkLst>
        </pc:spChg>
        <pc:spChg chg="del">
          <ac:chgData name="Huy Pham" userId="918db3a1909f15e0" providerId="LiveId" clId="{0BC99D6C-65D2-4F17-89CE-04CDB45333B0}" dt="2024-02-06T08:05:58.142" v="369" actId="478"/>
          <ac:spMkLst>
            <pc:docMk/>
            <pc:sldMk cId="1279157228" sldId="399"/>
            <ac:spMk id="103" creationId="{94993F5E-1743-2D0B-D4B1-3080839C505D}"/>
          </ac:spMkLst>
        </pc:spChg>
        <pc:spChg chg="del">
          <ac:chgData name="Huy Pham" userId="918db3a1909f15e0" providerId="LiveId" clId="{0BC99D6C-65D2-4F17-89CE-04CDB45333B0}" dt="2024-02-06T08:05:58.142" v="369" actId="478"/>
          <ac:spMkLst>
            <pc:docMk/>
            <pc:sldMk cId="1279157228" sldId="399"/>
            <ac:spMk id="111" creationId="{E10A3805-272C-B0D3-549E-82DF02966FCB}"/>
          </ac:spMkLst>
        </pc:spChg>
        <pc:spChg chg="del">
          <ac:chgData name="Huy Pham" userId="918db3a1909f15e0" providerId="LiveId" clId="{0BC99D6C-65D2-4F17-89CE-04CDB45333B0}" dt="2024-02-06T08:05:58.142" v="369" actId="478"/>
          <ac:spMkLst>
            <pc:docMk/>
            <pc:sldMk cId="1279157228" sldId="399"/>
            <ac:spMk id="113" creationId="{6AD4A7A1-532E-2977-948C-4BE898189828}"/>
          </ac:spMkLst>
        </pc:spChg>
        <pc:spChg chg="del">
          <ac:chgData name="Huy Pham" userId="918db3a1909f15e0" providerId="LiveId" clId="{0BC99D6C-65D2-4F17-89CE-04CDB45333B0}" dt="2024-02-06T08:05:58.142" v="369" actId="478"/>
          <ac:spMkLst>
            <pc:docMk/>
            <pc:sldMk cId="1279157228" sldId="399"/>
            <ac:spMk id="117" creationId="{45733053-F8ED-CFB2-DE38-541C0B17226E}"/>
          </ac:spMkLst>
        </pc:spChg>
        <pc:spChg chg="del">
          <ac:chgData name="Huy Pham" userId="918db3a1909f15e0" providerId="LiveId" clId="{0BC99D6C-65D2-4F17-89CE-04CDB45333B0}" dt="2024-02-06T08:05:58.142" v="369" actId="478"/>
          <ac:spMkLst>
            <pc:docMk/>
            <pc:sldMk cId="1279157228" sldId="399"/>
            <ac:spMk id="118" creationId="{32B39314-2CE2-0815-61CF-6C3DFDC0F3D7}"/>
          </ac:spMkLst>
        </pc:spChg>
        <pc:spChg chg="del">
          <ac:chgData name="Huy Pham" userId="918db3a1909f15e0" providerId="LiveId" clId="{0BC99D6C-65D2-4F17-89CE-04CDB45333B0}" dt="2024-02-06T08:05:58.142" v="369" actId="478"/>
          <ac:spMkLst>
            <pc:docMk/>
            <pc:sldMk cId="1279157228" sldId="399"/>
            <ac:spMk id="119" creationId="{7BC73572-6D63-40C6-4AC1-8ECE883A0F2B}"/>
          </ac:spMkLst>
        </pc:spChg>
        <pc:spChg chg="del">
          <ac:chgData name="Huy Pham" userId="918db3a1909f15e0" providerId="LiveId" clId="{0BC99D6C-65D2-4F17-89CE-04CDB45333B0}" dt="2024-02-06T08:05:58.142" v="369" actId="478"/>
          <ac:spMkLst>
            <pc:docMk/>
            <pc:sldMk cId="1279157228" sldId="399"/>
            <ac:spMk id="120" creationId="{D6C07F47-7D6C-B225-87C9-36FA6EFC0395}"/>
          </ac:spMkLst>
        </pc:spChg>
        <pc:spChg chg="del">
          <ac:chgData name="Huy Pham" userId="918db3a1909f15e0" providerId="LiveId" clId="{0BC99D6C-65D2-4F17-89CE-04CDB45333B0}" dt="2024-02-06T08:05:58.142" v="369" actId="478"/>
          <ac:spMkLst>
            <pc:docMk/>
            <pc:sldMk cId="1279157228" sldId="399"/>
            <ac:spMk id="127" creationId="{8FAE77F4-D2A4-641E-9F9A-49BB1289C01F}"/>
          </ac:spMkLst>
        </pc:spChg>
        <pc:spChg chg="del">
          <ac:chgData name="Huy Pham" userId="918db3a1909f15e0" providerId="LiveId" clId="{0BC99D6C-65D2-4F17-89CE-04CDB45333B0}" dt="2024-02-06T08:05:58.142" v="369" actId="478"/>
          <ac:spMkLst>
            <pc:docMk/>
            <pc:sldMk cId="1279157228" sldId="399"/>
            <ac:spMk id="128" creationId="{9826A66E-98DD-9B88-0CF4-E9A7D9A4ED16}"/>
          </ac:spMkLst>
        </pc:spChg>
        <pc:spChg chg="del mod">
          <ac:chgData name="Huy Pham" userId="918db3a1909f15e0" providerId="LiveId" clId="{0BC99D6C-65D2-4F17-89CE-04CDB45333B0}" dt="2024-02-06T08:22:49.760" v="818" actId="478"/>
          <ac:spMkLst>
            <pc:docMk/>
            <pc:sldMk cId="1279157228" sldId="399"/>
            <ac:spMk id="130" creationId="{38A6BC75-FFE2-E348-77F9-D70EDE574B45}"/>
          </ac:spMkLst>
        </pc:spChg>
        <pc:spChg chg="del">
          <ac:chgData name="Huy Pham" userId="918db3a1909f15e0" providerId="LiveId" clId="{0BC99D6C-65D2-4F17-89CE-04CDB45333B0}" dt="2024-02-06T08:22:24.985" v="814" actId="478"/>
          <ac:spMkLst>
            <pc:docMk/>
            <pc:sldMk cId="1279157228" sldId="399"/>
            <ac:spMk id="132" creationId="{635C3F7F-C14A-EA56-46BB-71E7CC752F83}"/>
          </ac:spMkLst>
        </pc:spChg>
        <pc:spChg chg="del">
          <ac:chgData name="Huy Pham" userId="918db3a1909f15e0" providerId="LiveId" clId="{0BC99D6C-65D2-4F17-89CE-04CDB45333B0}" dt="2024-02-06T08:22:24.985" v="814" actId="478"/>
          <ac:spMkLst>
            <pc:docMk/>
            <pc:sldMk cId="1279157228" sldId="399"/>
            <ac:spMk id="133" creationId="{23AC2E20-7DF4-5F7E-1029-C0C5C638E479}"/>
          </ac:spMkLst>
        </pc:spChg>
        <pc:spChg chg="del">
          <ac:chgData name="Huy Pham" userId="918db3a1909f15e0" providerId="LiveId" clId="{0BC99D6C-65D2-4F17-89CE-04CDB45333B0}" dt="2024-02-06T08:22:24.985" v="814" actId="478"/>
          <ac:spMkLst>
            <pc:docMk/>
            <pc:sldMk cId="1279157228" sldId="399"/>
            <ac:spMk id="137" creationId="{8EA5666F-BA31-BEC1-BAA6-5E522DBFFD25}"/>
          </ac:spMkLst>
        </pc:spChg>
        <pc:spChg chg="del">
          <ac:chgData name="Huy Pham" userId="918db3a1909f15e0" providerId="LiveId" clId="{0BC99D6C-65D2-4F17-89CE-04CDB45333B0}" dt="2024-02-06T08:22:24.985" v="814" actId="478"/>
          <ac:spMkLst>
            <pc:docMk/>
            <pc:sldMk cId="1279157228" sldId="399"/>
            <ac:spMk id="138" creationId="{272AAD3C-0105-EDED-E86F-EA8E08861603}"/>
          </ac:spMkLst>
        </pc:spChg>
        <pc:spChg chg="del">
          <ac:chgData name="Huy Pham" userId="918db3a1909f15e0" providerId="LiveId" clId="{0BC99D6C-65D2-4F17-89CE-04CDB45333B0}" dt="2024-02-06T08:22:24.985" v="814" actId="478"/>
          <ac:spMkLst>
            <pc:docMk/>
            <pc:sldMk cId="1279157228" sldId="399"/>
            <ac:spMk id="139" creationId="{BA2558C7-A9E7-7959-0E34-B0BFA66AF801}"/>
          </ac:spMkLst>
        </pc:spChg>
        <pc:spChg chg="del mod">
          <ac:chgData name="Huy Pham" userId="918db3a1909f15e0" providerId="LiveId" clId="{0BC99D6C-65D2-4F17-89CE-04CDB45333B0}" dt="2024-02-06T08:22:26.972" v="816" actId="478"/>
          <ac:spMkLst>
            <pc:docMk/>
            <pc:sldMk cId="1279157228" sldId="399"/>
            <ac:spMk id="141" creationId="{9F9303B6-F7FC-487F-F143-490406E85D39}"/>
          </ac:spMkLst>
        </pc:spChg>
        <pc:graphicFrameChg chg="add del mod">
          <ac:chgData name="Huy Pham" userId="918db3a1909f15e0" providerId="LiveId" clId="{0BC99D6C-65D2-4F17-89CE-04CDB45333B0}" dt="2024-02-06T07:44:32.218" v="327"/>
          <ac:graphicFrameMkLst>
            <pc:docMk/>
            <pc:sldMk cId="1279157228" sldId="399"/>
            <ac:graphicFrameMk id="21" creationId="{3C4545A3-D688-ABD9-5556-2C1C00DD32A1}"/>
          </ac:graphicFrameMkLst>
        </pc:graphicFrameChg>
        <pc:graphicFrameChg chg="add del mod">
          <ac:chgData name="Huy Pham" userId="918db3a1909f15e0" providerId="LiveId" clId="{0BC99D6C-65D2-4F17-89CE-04CDB45333B0}" dt="2024-02-06T07:44:56.377" v="336"/>
          <ac:graphicFrameMkLst>
            <pc:docMk/>
            <pc:sldMk cId="1279157228" sldId="399"/>
            <ac:graphicFrameMk id="24" creationId="{E9679F7B-54F5-205F-4758-70BD62949FE4}"/>
          </ac:graphicFrameMkLst>
        </pc:graphicFrameChg>
        <pc:graphicFrameChg chg="add del mod">
          <ac:chgData name="Huy Pham" userId="918db3a1909f15e0" providerId="LiveId" clId="{0BC99D6C-65D2-4F17-89CE-04CDB45333B0}" dt="2024-02-06T08:04:34.724" v="353"/>
          <ac:graphicFrameMkLst>
            <pc:docMk/>
            <pc:sldMk cId="1279157228" sldId="399"/>
            <ac:graphicFrameMk id="28" creationId="{391A4413-9B86-F74F-3990-6CD16BF67855}"/>
          </ac:graphicFrameMkLst>
        </pc:graphicFrameChg>
        <pc:graphicFrameChg chg="add del mod">
          <ac:chgData name="Huy Pham" userId="918db3a1909f15e0" providerId="LiveId" clId="{0BC99D6C-65D2-4F17-89CE-04CDB45333B0}" dt="2024-02-06T08:04:58.487" v="361"/>
          <ac:graphicFrameMkLst>
            <pc:docMk/>
            <pc:sldMk cId="1279157228" sldId="399"/>
            <ac:graphicFrameMk id="29" creationId="{52002D0E-EC54-F97D-0706-1E10C2B3EF3D}"/>
          </ac:graphicFrameMkLst>
        </pc:graphicFrameChg>
        <pc:picChg chg="add del mod">
          <ac:chgData name="Huy Pham" userId="918db3a1909f15e0" providerId="LiveId" clId="{0BC99D6C-65D2-4F17-89CE-04CDB45333B0}" dt="2024-02-06T08:19:16.709" v="714" actId="478"/>
          <ac:picMkLst>
            <pc:docMk/>
            <pc:sldMk cId="1279157228" sldId="399"/>
            <ac:picMk id="36" creationId="{6A213CD1-39ED-AAC5-A635-46881BDA0EFF}"/>
          </ac:picMkLst>
        </pc:picChg>
        <pc:picChg chg="del">
          <ac:chgData name="Huy Pham" userId="918db3a1909f15e0" providerId="LiveId" clId="{0BC99D6C-65D2-4F17-89CE-04CDB45333B0}" dt="2024-02-06T08:22:24.985" v="814" actId="478"/>
          <ac:picMkLst>
            <pc:docMk/>
            <pc:sldMk cId="1279157228" sldId="399"/>
            <ac:picMk id="135" creationId="{10B1551D-8F31-ED36-D0F7-8A55658F8F57}"/>
          </ac:picMkLst>
        </pc:picChg>
        <pc:picChg chg="del">
          <ac:chgData name="Huy Pham" userId="918db3a1909f15e0" providerId="LiveId" clId="{0BC99D6C-65D2-4F17-89CE-04CDB45333B0}" dt="2024-02-06T08:22:24.985" v="814" actId="478"/>
          <ac:picMkLst>
            <pc:docMk/>
            <pc:sldMk cId="1279157228" sldId="399"/>
            <ac:picMk id="140" creationId="{D2EE4B13-9B99-6DE9-6D5C-5283B4997B1A}"/>
          </ac:picMkLst>
        </pc:picChg>
        <pc:cxnChg chg="mod">
          <ac:chgData name="Huy Pham" userId="918db3a1909f15e0" providerId="LiveId" clId="{0BC99D6C-65D2-4F17-89CE-04CDB45333B0}" dt="2024-02-06T07:38:48.629" v="152" actId="1076"/>
          <ac:cxnSpMkLst>
            <pc:docMk/>
            <pc:sldMk cId="1279157228" sldId="399"/>
            <ac:cxnSpMk id="7" creationId="{E5D6FD48-69AE-7C55-465C-19E909645AFF}"/>
          </ac:cxnSpMkLst>
        </pc:cxnChg>
        <pc:cxnChg chg="add mod">
          <ac:chgData name="Huy Pham" userId="918db3a1909f15e0" providerId="LiveId" clId="{0BC99D6C-65D2-4F17-89CE-04CDB45333B0}" dt="2024-02-06T08:13:11.184" v="521" actId="1076"/>
          <ac:cxnSpMkLst>
            <pc:docMk/>
            <pc:sldMk cId="1279157228" sldId="399"/>
            <ac:cxnSpMk id="39" creationId="{DBB7CF19-CACC-28F7-5577-4DF1D5437CA3}"/>
          </ac:cxnSpMkLst>
        </pc:cxnChg>
        <pc:cxnChg chg="add mod">
          <ac:chgData name="Huy Pham" userId="918db3a1909f15e0" providerId="LiveId" clId="{0BC99D6C-65D2-4F17-89CE-04CDB45333B0}" dt="2024-02-06T08:13:25.981" v="534" actId="1035"/>
          <ac:cxnSpMkLst>
            <pc:docMk/>
            <pc:sldMk cId="1279157228" sldId="399"/>
            <ac:cxnSpMk id="41" creationId="{AA8B9363-0FA8-5E58-9424-5BF43A121023}"/>
          </ac:cxnSpMkLst>
        </pc:cxnChg>
        <pc:cxnChg chg="add mod">
          <ac:chgData name="Huy Pham" userId="918db3a1909f15e0" providerId="LiveId" clId="{0BC99D6C-65D2-4F17-89CE-04CDB45333B0}" dt="2024-02-06T08:13:33.017" v="540" actId="1038"/>
          <ac:cxnSpMkLst>
            <pc:docMk/>
            <pc:sldMk cId="1279157228" sldId="399"/>
            <ac:cxnSpMk id="43" creationId="{934CB8E0-E688-357A-3660-7C1D014AB16E}"/>
          </ac:cxnSpMkLst>
        </pc:cxnChg>
        <pc:cxnChg chg="add mod">
          <ac:chgData name="Huy Pham" userId="918db3a1909f15e0" providerId="LiveId" clId="{0BC99D6C-65D2-4F17-89CE-04CDB45333B0}" dt="2024-02-06T08:13:40.602" v="542" actId="1076"/>
          <ac:cxnSpMkLst>
            <pc:docMk/>
            <pc:sldMk cId="1279157228" sldId="399"/>
            <ac:cxnSpMk id="44" creationId="{8E46C3C8-42AD-B44E-C0DD-D8972363B9E9}"/>
          </ac:cxnSpMkLst>
        </pc:cxnChg>
        <pc:cxnChg chg="add mod">
          <ac:chgData name="Huy Pham" userId="918db3a1909f15e0" providerId="LiveId" clId="{0BC99D6C-65D2-4F17-89CE-04CDB45333B0}" dt="2024-02-06T08:14:20.755" v="587" actId="1038"/>
          <ac:cxnSpMkLst>
            <pc:docMk/>
            <pc:sldMk cId="1279157228" sldId="399"/>
            <ac:cxnSpMk id="45" creationId="{16EB4030-EB0E-339F-6A6B-F3397CDC8A70}"/>
          </ac:cxnSpMkLst>
        </pc:cxnChg>
        <pc:cxnChg chg="add del mod">
          <ac:chgData name="Huy Pham" userId="918db3a1909f15e0" providerId="LiveId" clId="{0BC99D6C-65D2-4F17-89CE-04CDB45333B0}" dt="2024-02-06T08:14:07.718" v="566" actId="478"/>
          <ac:cxnSpMkLst>
            <pc:docMk/>
            <pc:sldMk cId="1279157228" sldId="399"/>
            <ac:cxnSpMk id="47" creationId="{FCB569BF-28A8-9108-18FF-5222399E7ECC}"/>
          </ac:cxnSpMkLst>
        </pc:cxnChg>
        <pc:cxnChg chg="add mod">
          <ac:chgData name="Huy Pham" userId="918db3a1909f15e0" providerId="LiveId" clId="{0BC99D6C-65D2-4F17-89CE-04CDB45333B0}" dt="2024-02-06T08:14:56.886" v="612" actId="1038"/>
          <ac:cxnSpMkLst>
            <pc:docMk/>
            <pc:sldMk cId="1279157228" sldId="399"/>
            <ac:cxnSpMk id="50" creationId="{7716B8AD-DCD8-815B-0698-4E7513524C30}"/>
          </ac:cxnSpMkLst>
        </pc:cxnChg>
        <pc:cxnChg chg="add mod">
          <ac:chgData name="Huy Pham" userId="918db3a1909f15e0" providerId="LiveId" clId="{0BC99D6C-65D2-4F17-89CE-04CDB45333B0}" dt="2024-02-06T08:14:26.653" v="599" actId="1076"/>
          <ac:cxnSpMkLst>
            <pc:docMk/>
            <pc:sldMk cId="1279157228" sldId="399"/>
            <ac:cxnSpMk id="51" creationId="{BD65C1A8-5144-B996-1F8D-2B7B9DAD5F56}"/>
          </ac:cxnSpMkLst>
        </pc:cxnChg>
        <pc:cxnChg chg="add mod">
          <ac:chgData name="Huy Pham" userId="918db3a1909f15e0" providerId="LiveId" clId="{0BC99D6C-65D2-4F17-89CE-04CDB45333B0}" dt="2024-02-06T08:15:13.376" v="628" actId="1036"/>
          <ac:cxnSpMkLst>
            <pc:docMk/>
            <pc:sldMk cId="1279157228" sldId="399"/>
            <ac:cxnSpMk id="52" creationId="{68EA9BE7-FB0D-24A5-E61B-E29F2A5B2214}"/>
          </ac:cxnSpMkLst>
        </pc:cxnChg>
        <pc:cxnChg chg="add mod">
          <ac:chgData name="Huy Pham" userId="918db3a1909f15e0" providerId="LiveId" clId="{0BC99D6C-65D2-4F17-89CE-04CDB45333B0}" dt="2024-02-06T08:15:11.794" v="627" actId="1035"/>
          <ac:cxnSpMkLst>
            <pc:docMk/>
            <pc:sldMk cId="1279157228" sldId="399"/>
            <ac:cxnSpMk id="53" creationId="{44532131-EC9E-8AB4-2C36-2E61F06CE480}"/>
          </ac:cxnSpMkLst>
        </pc:cxnChg>
        <pc:cxnChg chg="add mod">
          <ac:chgData name="Huy Pham" userId="918db3a1909f15e0" providerId="LiveId" clId="{0BC99D6C-65D2-4F17-89CE-04CDB45333B0}" dt="2024-02-06T08:14:51.054" v="608" actId="1037"/>
          <ac:cxnSpMkLst>
            <pc:docMk/>
            <pc:sldMk cId="1279157228" sldId="399"/>
            <ac:cxnSpMk id="54" creationId="{60953ACC-DE86-2176-EE6F-6A2EA2140703}"/>
          </ac:cxnSpMkLst>
        </pc:cxnChg>
        <pc:cxnChg chg="mod">
          <ac:chgData name="Huy Pham" userId="918db3a1909f15e0" providerId="LiveId" clId="{0BC99D6C-65D2-4F17-89CE-04CDB45333B0}" dt="2024-02-06T08:12:36.550" v="512" actId="1035"/>
          <ac:cxnSpMkLst>
            <pc:docMk/>
            <pc:sldMk cId="1279157228" sldId="399"/>
            <ac:cxnSpMk id="80" creationId="{A35DB648-06C2-8FB1-35D3-F0F7A48466CF}"/>
          </ac:cxnSpMkLst>
        </pc:cxnChg>
        <pc:cxnChg chg="del mod">
          <ac:chgData name="Huy Pham" userId="918db3a1909f15e0" providerId="LiveId" clId="{0BC99D6C-65D2-4F17-89CE-04CDB45333B0}" dt="2024-02-06T08:05:58.142" v="369" actId="478"/>
          <ac:cxnSpMkLst>
            <pc:docMk/>
            <pc:sldMk cId="1279157228" sldId="399"/>
            <ac:cxnSpMk id="84" creationId="{A918D3EA-0DC1-F29A-2618-F8F9A29A57C4}"/>
          </ac:cxnSpMkLst>
        </pc:cxnChg>
        <pc:cxnChg chg="mod">
          <ac:chgData name="Huy Pham" userId="918db3a1909f15e0" providerId="LiveId" clId="{0BC99D6C-65D2-4F17-89CE-04CDB45333B0}" dt="2024-02-06T08:12:36.550" v="512" actId="1035"/>
          <ac:cxnSpMkLst>
            <pc:docMk/>
            <pc:sldMk cId="1279157228" sldId="399"/>
            <ac:cxnSpMk id="85" creationId="{CE1D2F38-14E8-5A57-8698-F929EDA4D7F7}"/>
          </ac:cxnSpMkLst>
        </pc:cxnChg>
        <pc:cxnChg chg="del mod">
          <ac:chgData name="Huy Pham" userId="918db3a1909f15e0" providerId="LiveId" clId="{0BC99D6C-65D2-4F17-89CE-04CDB45333B0}" dt="2024-02-06T08:05:58.142" v="369" actId="478"/>
          <ac:cxnSpMkLst>
            <pc:docMk/>
            <pc:sldMk cId="1279157228" sldId="399"/>
            <ac:cxnSpMk id="91" creationId="{8107C958-5FB4-0879-2AC2-91962AF413B1}"/>
          </ac:cxnSpMkLst>
        </pc:cxnChg>
        <pc:cxnChg chg="del">
          <ac:chgData name="Huy Pham" userId="918db3a1909f15e0" providerId="LiveId" clId="{0BC99D6C-65D2-4F17-89CE-04CDB45333B0}" dt="2024-02-06T08:05:58.142" v="369" actId="478"/>
          <ac:cxnSpMkLst>
            <pc:docMk/>
            <pc:sldMk cId="1279157228" sldId="399"/>
            <ac:cxnSpMk id="92" creationId="{98F46D16-64B0-ADB8-113B-1847A130A5DF}"/>
          </ac:cxnSpMkLst>
        </pc:cxnChg>
        <pc:cxnChg chg="del">
          <ac:chgData name="Huy Pham" userId="918db3a1909f15e0" providerId="LiveId" clId="{0BC99D6C-65D2-4F17-89CE-04CDB45333B0}" dt="2024-02-06T08:05:58.142" v="369" actId="478"/>
          <ac:cxnSpMkLst>
            <pc:docMk/>
            <pc:sldMk cId="1279157228" sldId="399"/>
            <ac:cxnSpMk id="104" creationId="{588A47A1-D70F-E6B0-141B-F067AEFD04E8}"/>
          </ac:cxnSpMkLst>
        </pc:cxnChg>
        <pc:cxnChg chg="del">
          <ac:chgData name="Huy Pham" userId="918db3a1909f15e0" providerId="LiveId" clId="{0BC99D6C-65D2-4F17-89CE-04CDB45333B0}" dt="2024-02-06T08:05:58.142" v="369" actId="478"/>
          <ac:cxnSpMkLst>
            <pc:docMk/>
            <pc:sldMk cId="1279157228" sldId="399"/>
            <ac:cxnSpMk id="105" creationId="{819F622A-2721-64BA-790A-52ABC022A514}"/>
          </ac:cxnSpMkLst>
        </pc:cxnChg>
        <pc:cxnChg chg="del">
          <ac:chgData name="Huy Pham" userId="918db3a1909f15e0" providerId="LiveId" clId="{0BC99D6C-65D2-4F17-89CE-04CDB45333B0}" dt="2024-02-06T08:05:58.142" v="369" actId="478"/>
          <ac:cxnSpMkLst>
            <pc:docMk/>
            <pc:sldMk cId="1279157228" sldId="399"/>
            <ac:cxnSpMk id="110" creationId="{BCD107FF-E9FA-AA02-3CD7-BE50C042AD82}"/>
          </ac:cxnSpMkLst>
        </pc:cxnChg>
        <pc:cxnChg chg="del">
          <ac:chgData name="Huy Pham" userId="918db3a1909f15e0" providerId="LiveId" clId="{0BC99D6C-65D2-4F17-89CE-04CDB45333B0}" dt="2024-02-06T08:05:58.142" v="369" actId="478"/>
          <ac:cxnSpMkLst>
            <pc:docMk/>
            <pc:sldMk cId="1279157228" sldId="399"/>
            <ac:cxnSpMk id="114" creationId="{8FB86CC4-BADA-38E0-49CF-D3AB097C618E}"/>
          </ac:cxnSpMkLst>
        </pc:cxnChg>
        <pc:cxnChg chg="del">
          <ac:chgData name="Huy Pham" userId="918db3a1909f15e0" providerId="LiveId" clId="{0BC99D6C-65D2-4F17-89CE-04CDB45333B0}" dt="2024-02-06T08:05:58.142" v="369" actId="478"/>
          <ac:cxnSpMkLst>
            <pc:docMk/>
            <pc:sldMk cId="1279157228" sldId="399"/>
            <ac:cxnSpMk id="121" creationId="{2F182A65-704A-C800-49CE-FB39A938FBC4}"/>
          </ac:cxnSpMkLst>
        </pc:cxnChg>
        <pc:cxnChg chg="del">
          <ac:chgData name="Huy Pham" userId="918db3a1909f15e0" providerId="LiveId" clId="{0BC99D6C-65D2-4F17-89CE-04CDB45333B0}" dt="2024-02-06T08:05:58.142" v="369" actId="478"/>
          <ac:cxnSpMkLst>
            <pc:docMk/>
            <pc:sldMk cId="1279157228" sldId="399"/>
            <ac:cxnSpMk id="122" creationId="{2B4DD6AE-C005-0882-8936-7F339D1E8972}"/>
          </ac:cxnSpMkLst>
        </pc:cxnChg>
      </pc:sldChg>
      <pc:sldChg chg="del">
        <pc:chgData name="Huy Pham" userId="918db3a1909f15e0" providerId="LiveId" clId="{0BC99D6C-65D2-4F17-89CE-04CDB45333B0}" dt="2024-03-11T03:40:35.432" v="4224" actId="47"/>
        <pc:sldMkLst>
          <pc:docMk/>
          <pc:sldMk cId="304367123" sldId="401"/>
        </pc:sldMkLst>
      </pc:sldChg>
      <pc:sldChg chg="del">
        <pc:chgData name="Huy Pham" userId="918db3a1909f15e0" providerId="LiveId" clId="{0BC99D6C-65D2-4F17-89CE-04CDB45333B0}" dt="2024-02-06T07:18:40.007" v="0" actId="47"/>
        <pc:sldMkLst>
          <pc:docMk/>
          <pc:sldMk cId="287383404" sldId="407"/>
        </pc:sldMkLst>
      </pc:sldChg>
      <pc:sldChg chg="addSp delSp modSp add mod modAnim">
        <pc:chgData name="Huy Pham" userId="918db3a1909f15e0" providerId="LiveId" clId="{0BC99D6C-65D2-4F17-89CE-04CDB45333B0}" dt="2024-02-06T09:14:08.799" v="1399" actId="478"/>
        <pc:sldMkLst>
          <pc:docMk/>
          <pc:sldMk cId="546228896" sldId="410"/>
        </pc:sldMkLst>
        <pc:spChg chg="del mod">
          <ac:chgData name="Huy Pham" userId="918db3a1909f15e0" providerId="LiveId" clId="{0BC99D6C-65D2-4F17-89CE-04CDB45333B0}" dt="2024-02-06T08:26:21.079" v="849" actId="478"/>
          <ac:spMkLst>
            <pc:docMk/>
            <pc:sldMk cId="546228896" sldId="410"/>
            <ac:spMk id="20" creationId="{724286A1-C5E7-1997-0DA7-C4FF3E64E947}"/>
          </ac:spMkLst>
        </pc:spChg>
        <pc:spChg chg="add mod">
          <ac:chgData name="Huy Pham" userId="918db3a1909f15e0" providerId="LiveId" clId="{0BC99D6C-65D2-4F17-89CE-04CDB45333B0}" dt="2024-02-06T08:31:47.605" v="987" actId="14100"/>
          <ac:spMkLst>
            <pc:docMk/>
            <pc:sldMk cId="546228896" sldId="410"/>
            <ac:spMk id="21" creationId="{CA087FAB-40E4-1D93-83E8-FA40F2AB2CAC}"/>
          </ac:spMkLst>
        </pc:spChg>
        <pc:spChg chg="add mod">
          <ac:chgData name="Huy Pham" userId="918db3a1909f15e0" providerId="LiveId" clId="{0BC99D6C-65D2-4F17-89CE-04CDB45333B0}" dt="2024-02-06T08:31:00.713" v="981" actId="14100"/>
          <ac:spMkLst>
            <pc:docMk/>
            <pc:sldMk cId="546228896" sldId="410"/>
            <ac:spMk id="22" creationId="{117075F5-A78D-A6A3-369B-68A3D46B8B39}"/>
          </ac:spMkLst>
        </pc:spChg>
        <pc:spChg chg="del">
          <ac:chgData name="Huy Pham" userId="918db3a1909f15e0" providerId="LiveId" clId="{0BC99D6C-65D2-4F17-89CE-04CDB45333B0}" dt="2024-02-06T08:26:24.901" v="851" actId="478"/>
          <ac:spMkLst>
            <pc:docMk/>
            <pc:sldMk cId="546228896" sldId="410"/>
            <ac:spMk id="23" creationId="{6186C62D-9428-490F-0FF6-4CE4D92E2769}"/>
          </ac:spMkLst>
        </pc:spChg>
        <pc:spChg chg="add mod">
          <ac:chgData name="Huy Pham" userId="918db3a1909f15e0" providerId="LiveId" clId="{0BC99D6C-65D2-4F17-89CE-04CDB45333B0}" dt="2024-02-06T08:30:57.822" v="980" actId="14100"/>
          <ac:spMkLst>
            <pc:docMk/>
            <pc:sldMk cId="546228896" sldId="410"/>
            <ac:spMk id="24" creationId="{8DDB4BAF-F714-BE36-326E-A38398C5621F}"/>
          </ac:spMkLst>
        </pc:spChg>
        <pc:spChg chg="add mod">
          <ac:chgData name="Huy Pham" userId="918db3a1909f15e0" providerId="LiveId" clId="{0BC99D6C-65D2-4F17-89CE-04CDB45333B0}" dt="2024-02-06T08:32:05.220" v="1002" actId="20577"/>
          <ac:spMkLst>
            <pc:docMk/>
            <pc:sldMk cId="546228896" sldId="410"/>
            <ac:spMk id="25" creationId="{9268E109-4F99-E9C2-B52A-5AC0A295F527}"/>
          </ac:spMkLst>
        </pc:spChg>
        <pc:spChg chg="del mod">
          <ac:chgData name="Huy Pham" userId="918db3a1909f15e0" providerId="LiveId" clId="{0BC99D6C-65D2-4F17-89CE-04CDB45333B0}" dt="2024-02-06T09:14:08.799" v="1399" actId="478"/>
          <ac:spMkLst>
            <pc:docMk/>
            <pc:sldMk cId="546228896" sldId="410"/>
            <ac:spMk id="26" creationId="{2334875F-DE81-DC30-2EB5-7D7B75EB297E}"/>
          </ac:spMkLst>
        </pc:spChg>
        <pc:spChg chg="del">
          <ac:chgData name="Huy Pham" userId="918db3a1909f15e0" providerId="LiveId" clId="{0BC99D6C-65D2-4F17-89CE-04CDB45333B0}" dt="2024-02-06T08:26:24.094" v="850" actId="478"/>
          <ac:spMkLst>
            <pc:docMk/>
            <pc:sldMk cId="546228896" sldId="410"/>
            <ac:spMk id="27" creationId="{0B97E27D-FCD1-2F2F-BD98-AEFB93987527}"/>
          </ac:spMkLst>
        </pc:spChg>
        <pc:spChg chg="add mod">
          <ac:chgData name="Huy Pham" userId="918db3a1909f15e0" providerId="LiveId" clId="{0BC99D6C-65D2-4F17-89CE-04CDB45333B0}" dt="2024-02-06T09:11:54.465" v="1372" actId="1076"/>
          <ac:spMkLst>
            <pc:docMk/>
            <pc:sldMk cId="546228896" sldId="410"/>
            <ac:spMk id="29" creationId="{36649F9F-55BF-61DD-51F8-D8791BC880F3}"/>
          </ac:spMkLst>
        </pc:spChg>
        <pc:spChg chg="add mod">
          <ac:chgData name="Huy Pham" userId="918db3a1909f15e0" providerId="LiveId" clId="{0BC99D6C-65D2-4F17-89CE-04CDB45333B0}" dt="2024-02-06T09:11:50.448" v="1371" actId="1076"/>
          <ac:spMkLst>
            <pc:docMk/>
            <pc:sldMk cId="546228896" sldId="410"/>
            <ac:spMk id="30" creationId="{111BAD4E-EC0A-268E-5E96-E16D8926CCBA}"/>
          </ac:spMkLst>
        </pc:spChg>
        <pc:spChg chg="del">
          <ac:chgData name="Huy Pham" userId="918db3a1909f15e0" providerId="LiveId" clId="{0BC99D6C-65D2-4F17-89CE-04CDB45333B0}" dt="2024-02-06T08:26:24.094" v="850" actId="478"/>
          <ac:spMkLst>
            <pc:docMk/>
            <pc:sldMk cId="546228896" sldId="410"/>
            <ac:spMk id="31" creationId="{7C3FC2D3-BD39-57C5-9151-3973588C25F6}"/>
          </ac:spMkLst>
        </pc:spChg>
        <pc:spChg chg="del mod">
          <ac:chgData name="Huy Pham" userId="918db3a1909f15e0" providerId="LiveId" clId="{0BC99D6C-65D2-4F17-89CE-04CDB45333B0}" dt="2024-02-06T08:33:30.449" v="1003" actId="21"/>
          <ac:spMkLst>
            <pc:docMk/>
            <pc:sldMk cId="546228896" sldId="410"/>
            <ac:spMk id="32" creationId="{209645DC-82B4-1891-260A-0B8FDCBE190A}"/>
          </ac:spMkLst>
        </pc:spChg>
        <pc:spChg chg="add mod">
          <ac:chgData name="Huy Pham" userId="918db3a1909f15e0" providerId="LiveId" clId="{0BC99D6C-65D2-4F17-89CE-04CDB45333B0}" dt="2024-02-06T09:12:13.286" v="1376" actId="1076"/>
          <ac:spMkLst>
            <pc:docMk/>
            <pc:sldMk cId="546228896" sldId="410"/>
            <ac:spMk id="33" creationId="{209645DC-82B4-1891-260A-0B8FDCBE190A}"/>
          </ac:spMkLst>
        </pc:spChg>
        <pc:spChg chg="add del mod">
          <ac:chgData name="Huy Pham" userId="918db3a1909f15e0" providerId="LiveId" clId="{0BC99D6C-65D2-4F17-89CE-04CDB45333B0}" dt="2024-02-06T08:43:23.774" v="1129" actId="478"/>
          <ac:spMkLst>
            <pc:docMk/>
            <pc:sldMk cId="546228896" sldId="410"/>
            <ac:spMk id="34" creationId="{960518C5-52AE-0504-287F-16B8296751C7}"/>
          </ac:spMkLst>
        </pc:spChg>
        <pc:spChg chg="add del mod">
          <ac:chgData name="Huy Pham" userId="918db3a1909f15e0" providerId="LiveId" clId="{0BC99D6C-65D2-4F17-89CE-04CDB45333B0}" dt="2024-02-06T08:47:11.112" v="1165" actId="478"/>
          <ac:spMkLst>
            <pc:docMk/>
            <pc:sldMk cId="546228896" sldId="410"/>
            <ac:spMk id="35" creationId="{85F336BB-C562-4DEA-AACB-841BABFB0E0A}"/>
          </ac:spMkLst>
        </pc:spChg>
        <pc:spChg chg="del mod">
          <ac:chgData name="Huy Pham" userId="918db3a1909f15e0" providerId="LiveId" clId="{0BC99D6C-65D2-4F17-89CE-04CDB45333B0}" dt="2024-02-06T08:33:30.449" v="1003" actId="21"/>
          <ac:spMkLst>
            <pc:docMk/>
            <pc:sldMk cId="546228896" sldId="410"/>
            <ac:spMk id="37" creationId="{960518C5-52AE-0504-287F-16B8296751C7}"/>
          </ac:spMkLst>
        </pc:spChg>
        <pc:spChg chg="add del mod">
          <ac:chgData name="Huy Pham" userId="918db3a1909f15e0" providerId="LiveId" clId="{0BC99D6C-65D2-4F17-89CE-04CDB45333B0}" dt="2024-02-06T09:05:45.409" v="1243" actId="21"/>
          <ac:spMkLst>
            <pc:docMk/>
            <pc:sldMk cId="546228896" sldId="410"/>
            <ac:spMk id="38" creationId="{A43534F5-1617-CF27-162D-F9AE13F5445D}"/>
          </ac:spMkLst>
        </pc:spChg>
        <pc:spChg chg="add del mod">
          <ac:chgData name="Huy Pham" userId="918db3a1909f15e0" providerId="LiveId" clId="{0BC99D6C-65D2-4F17-89CE-04CDB45333B0}" dt="2024-02-06T09:06:42.077" v="1261" actId="21"/>
          <ac:spMkLst>
            <pc:docMk/>
            <pc:sldMk cId="546228896" sldId="410"/>
            <ac:spMk id="40" creationId="{399007DD-5BE3-B972-1948-C5624F3E5787}"/>
          </ac:spMkLst>
        </pc:spChg>
        <pc:spChg chg="add del">
          <ac:chgData name="Huy Pham" userId="918db3a1909f15e0" providerId="LiveId" clId="{0BC99D6C-65D2-4F17-89CE-04CDB45333B0}" dt="2024-02-06T08:46:54.096" v="1157"/>
          <ac:spMkLst>
            <pc:docMk/>
            <pc:sldMk cId="546228896" sldId="410"/>
            <ac:spMk id="46" creationId="{038BA35A-4109-D578-7891-506D349CE7DB}"/>
          </ac:spMkLst>
        </pc:spChg>
        <pc:spChg chg="add mod">
          <ac:chgData name="Huy Pham" userId="918db3a1909f15e0" providerId="LiveId" clId="{0BC99D6C-65D2-4F17-89CE-04CDB45333B0}" dt="2024-02-06T09:09:27.892" v="1345" actId="1076"/>
          <ac:spMkLst>
            <pc:docMk/>
            <pc:sldMk cId="546228896" sldId="410"/>
            <ac:spMk id="48" creationId="{3E2ABD7C-A61E-92F4-B682-3DD8EAD3C132}"/>
          </ac:spMkLst>
        </pc:spChg>
        <pc:spChg chg="del mod">
          <ac:chgData name="Huy Pham" userId="918db3a1909f15e0" providerId="LiveId" clId="{0BC99D6C-65D2-4F17-89CE-04CDB45333B0}" dt="2024-02-06T08:33:40.575" v="1006" actId="478"/>
          <ac:spMkLst>
            <pc:docMk/>
            <pc:sldMk cId="546228896" sldId="410"/>
            <ac:spMk id="55" creationId="{7193A62C-7432-A33B-3774-30F6247593D2}"/>
          </ac:spMkLst>
        </pc:spChg>
        <pc:spChg chg="del mod">
          <ac:chgData name="Huy Pham" userId="918db3a1909f15e0" providerId="LiveId" clId="{0BC99D6C-65D2-4F17-89CE-04CDB45333B0}" dt="2024-02-06T08:33:40.575" v="1006" actId="478"/>
          <ac:spMkLst>
            <pc:docMk/>
            <pc:sldMk cId="546228896" sldId="410"/>
            <ac:spMk id="56" creationId="{CD202D3C-1D4C-39C9-51B5-D9B46B7F1436}"/>
          </ac:spMkLst>
        </pc:spChg>
        <pc:spChg chg="del mod">
          <ac:chgData name="Huy Pham" userId="918db3a1909f15e0" providerId="LiveId" clId="{0BC99D6C-65D2-4F17-89CE-04CDB45333B0}" dt="2024-02-06T08:33:40.575" v="1006" actId="478"/>
          <ac:spMkLst>
            <pc:docMk/>
            <pc:sldMk cId="546228896" sldId="410"/>
            <ac:spMk id="57" creationId="{213671B7-A1AE-8776-AD8B-6C10B029676F}"/>
          </ac:spMkLst>
        </pc:spChg>
        <pc:spChg chg="del mod">
          <ac:chgData name="Huy Pham" userId="918db3a1909f15e0" providerId="LiveId" clId="{0BC99D6C-65D2-4F17-89CE-04CDB45333B0}" dt="2024-02-06T08:33:40.575" v="1006" actId="478"/>
          <ac:spMkLst>
            <pc:docMk/>
            <pc:sldMk cId="546228896" sldId="410"/>
            <ac:spMk id="58" creationId="{A01ABC50-09C5-6C7E-2A46-3A0CA8DEA57B}"/>
          </ac:spMkLst>
        </pc:spChg>
        <pc:spChg chg="del mod">
          <ac:chgData name="Huy Pham" userId="918db3a1909f15e0" providerId="LiveId" clId="{0BC99D6C-65D2-4F17-89CE-04CDB45333B0}" dt="2024-02-06T08:33:40.575" v="1006" actId="478"/>
          <ac:spMkLst>
            <pc:docMk/>
            <pc:sldMk cId="546228896" sldId="410"/>
            <ac:spMk id="59" creationId="{812D27A8-B1F3-ABBF-A349-1666A22DFC27}"/>
          </ac:spMkLst>
        </pc:spChg>
        <pc:spChg chg="del mod">
          <ac:chgData name="Huy Pham" userId="918db3a1909f15e0" providerId="LiveId" clId="{0BC99D6C-65D2-4F17-89CE-04CDB45333B0}" dt="2024-02-06T08:33:40.575" v="1006" actId="478"/>
          <ac:spMkLst>
            <pc:docMk/>
            <pc:sldMk cId="546228896" sldId="410"/>
            <ac:spMk id="60" creationId="{53A852BD-56C3-9BCC-F1DD-8BDA352FEE5D}"/>
          </ac:spMkLst>
        </pc:spChg>
        <pc:spChg chg="del mod">
          <ac:chgData name="Huy Pham" userId="918db3a1909f15e0" providerId="LiveId" clId="{0BC99D6C-65D2-4F17-89CE-04CDB45333B0}" dt="2024-02-06T08:33:30.449" v="1003" actId="21"/>
          <ac:spMkLst>
            <pc:docMk/>
            <pc:sldMk cId="546228896" sldId="410"/>
            <ac:spMk id="61" creationId="{85F336BB-C562-4DEA-AACB-841BABFB0E0A}"/>
          </ac:spMkLst>
        </pc:spChg>
        <pc:spChg chg="del mod">
          <ac:chgData name="Huy Pham" userId="918db3a1909f15e0" providerId="LiveId" clId="{0BC99D6C-65D2-4F17-89CE-04CDB45333B0}" dt="2024-02-06T08:33:40.575" v="1006" actId="478"/>
          <ac:spMkLst>
            <pc:docMk/>
            <pc:sldMk cId="546228896" sldId="410"/>
            <ac:spMk id="62" creationId="{889942DA-EA6B-AFD8-E4F5-83D8D5AA1C43}"/>
          </ac:spMkLst>
        </pc:spChg>
        <pc:spChg chg="del mod">
          <ac:chgData name="Huy Pham" userId="918db3a1909f15e0" providerId="LiveId" clId="{0BC99D6C-65D2-4F17-89CE-04CDB45333B0}" dt="2024-02-06T08:33:40.575" v="1006" actId="478"/>
          <ac:spMkLst>
            <pc:docMk/>
            <pc:sldMk cId="546228896" sldId="410"/>
            <ac:spMk id="63" creationId="{3ECA6935-562E-EC58-5776-42536700870A}"/>
          </ac:spMkLst>
        </pc:spChg>
        <pc:spChg chg="del mod">
          <ac:chgData name="Huy Pham" userId="918db3a1909f15e0" providerId="LiveId" clId="{0BC99D6C-65D2-4F17-89CE-04CDB45333B0}" dt="2024-02-06T08:33:40.575" v="1006" actId="478"/>
          <ac:spMkLst>
            <pc:docMk/>
            <pc:sldMk cId="546228896" sldId="410"/>
            <ac:spMk id="64" creationId="{D5CDEDEE-7B7F-83CF-D19F-5719BA52F354}"/>
          </ac:spMkLst>
        </pc:spChg>
        <pc:spChg chg="del mod">
          <ac:chgData name="Huy Pham" userId="918db3a1909f15e0" providerId="LiveId" clId="{0BC99D6C-65D2-4F17-89CE-04CDB45333B0}" dt="2024-02-06T08:33:40.575" v="1006" actId="478"/>
          <ac:spMkLst>
            <pc:docMk/>
            <pc:sldMk cId="546228896" sldId="410"/>
            <ac:spMk id="66" creationId="{F5F61C5C-65A6-50C1-E0AC-91DB64A476EB}"/>
          </ac:spMkLst>
        </pc:spChg>
        <pc:spChg chg="del mod">
          <ac:chgData name="Huy Pham" userId="918db3a1909f15e0" providerId="LiveId" clId="{0BC99D6C-65D2-4F17-89CE-04CDB45333B0}" dt="2024-02-06T08:33:40.575" v="1006" actId="478"/>
          <ac:spMkLst>
            <pc:docMk/>
            <pc:sldMk cId="546228896" sldId="410"/>
            <ac:spMk id="67" creationId="{5ECE5245-03B1-6C56-5ACB-10802D8DF88E}"/>
          </ac:spMkLst>
        </pc:spChg>
        <pc:spChg chg="del">
          <ac:chgData name="Huy Pham" userId="918db3a1909f15e0" providerId="LiveId" clId="{0BC99D6C-65D2-4F17-89CE-04CDB45333B0}" dt="2024-02-06T09:14:07.055" v="1398" actId="478"/>
          <ac:spMkLst>
            <pc:docMk/>
            <pc:sldMk cId="546228896" sldId="410"/>
            <ac:spMk id="69" creationId="{040B896D-BCD8-6314-D468-64ECE2553C9D}"/>
          </ac:spMkLst>
        </pc:spChg>
        <pc:spChg chg="del">
          <ac:chgData name="Huy Pham" userId="918db3a1909f15e0" providerId="LiveId" clId="{0BC99D6C-65D2-4F17-89CE-04CDB45333B0}" dt="2024-02-06T09:14:07.055" v="1398" actId="478"/>
          <ac:spMkLst>
            <pc:docMk/>
            <pc:sldMk cId="546228896" sldId="410"/>
            <ac:spMk id="70" creationId="{FF8D2AC8-9B6C-DD74-3142-2D765CE834CF}"/>
          </ac:spMkLst>
        </pc:spChg>
        <pc:spChg chg="del mod">
          <ac:chgData name="Huy Pham" userId="918db3a1909f15e0" providerId="LiveId" clId="{0BC99D6C-65D2-4F17-89CE-04CDB45333B0}" dt="2024-02-06T08:33:30.449" v="1003" actId="21"/>
          <ac:spMkLst>
            <pc:docMk/>
            <pc:sldMk cId="546228896" sldId="410"/>
            <ac:spMk id="81" creationId="{36649F9F-55BF-61DD-51F8-D8791BC880F3}"/>
          </ac:spMkLst>
        </pc:spChg>
        <pc:spChg chg="del mod">
          <ac:chgData name="Huy Pham" userId="918db3a1909f15e0" providerId="LiveId" clId="{0BC99D6C-65D2-4F17-89CE-04CDB45333B0}" dt="2024-02-06T08:33:30.449" v="1003" actId="21"/>
          <ac:spMkLst>
            <pc:docMk/>
            <pc:sldMk cId="546228896" sldId="410"/>
            <ac:spMk id="82" creationId="{111BAD4E-EC0A-268E-5E96-E16D8926CCBA}"/>
          </ac:spMkLst>
        </pc:spChg>
        <pc:spChg chg="del mod">
          <ac:chgData name="Huy Pham" userId="918db3a1909f15e0" providerId="LiveId" clId="{0BC99D6C-65D2-4F17-89CE-04CDB45333B0}" dt="2024-02-06T08:36:14.340" v="1032" actId="21"/>
          <ac:spMkLst>
            <pc:docMk/>
            <pc:sldMk cId="546228896" sldId="410"/>
            <ac:spMk id="95" creationId="{A43534F5-1617-CF27-162D-F9AE13F5445D}"/>
          </ac:spMkLst>
        </pc:spChg>
        <pc:spChg chg="add del mod">
          <ac:chgData name="Huy Pham" userId="918db3a1909f15e0" providerId="LiveId" clId="{0BC99D6C-65D2-4F17-89CE-04CDB45333B0}" dt="2024-02-06T09:06:48.963" v="1264" actId="21"/>
          <ac:spMkLst>
            <pc:docMk/>
            <pc:sldMk cId="546228896" sldId="410"/>
            <ac:spMk id="100" creationId="{A43534F5-1617-CF27-162D-F9AE13F5445D}"/>
          </ac:spMkLst>
        </pc:spChg>
        <pc:spChg chg="add del mod">
          <ac:chgData name="Huy Pham" userId="918db3a1909f15e0" providerId="LiveId" clId="{0BC99D6C-65D2-4F17-89CE-04CDB45333B0}" dt="2024-02-06T09:07:30.940" v="1305" actId="21"/>
          <ac:spMkLst>
            <pc:docMk/>
            <pc:sldMk cId="546228896" sldId="410"/>
            <ac:spMk id="101" creationId="{E9257206-AF4F-705E-9459-3A564E8334F5}"/>
          </ac:spMkLst>
        </pc:spChg>
        <pc:spChg chg="add del mod">
          <ac:chgData name="Huy Pham" userId="918db3a1909f15e0" providerId="LiveId" clId="{0BC99D6C-65D2-4F17-89CE-04CDB45333B0}" dt="2024-02-06T09:08:14.167" v="1316" actId="21"/>
          <ac:spMkLst>
            <pc:docMk/>
            <pc:sldMk cId="546228896" sldId="410"/>
            <ac:spMk id="102" creationId="{399007DD-5BE3-B972-1948-C5624F3E5787}"/>
          </ac:spMkLst>
        </pc:spChg>
        <pc:spChg chg="add del mod">
          <ac:chgData name="Huy Pham" userId="918db3a1909f15e0" providerId="LiveId" clId="{0BC99D6C-65D2-4F17-89CE-04CDB45333B0}" dt="2024-02-06T09:08:23.387" v="1318" actId="21"/>
          <ac:spMkLst>
            <pc:docMk/>
            <pc:sldMk cId="546228896" sldId="410"/>
            <ac:spMk id="103" creationId="{A43534F5-1617-CF27-162D-F9AE13F5445D}"/>
          </ac:spMkLst>
        </pc:spChg>
        <pc:spChg chg="add mod">
          <ac:chgData name="Huy Pham" userId="918db3a1909f15e0" providerId="LiveId" clId="{0BC99D6C-65D2-4F17-89CE-04CDB45333B0}" dt="2024-02-06T09:07:18.216" v="1295" actId="207"/>
          <ac:spMkLst>
            <pc:docMk/>
            <pc:sldMk cId="546228896" sldId="410"/>
            <ac:spMk id="104" creationId="{5F731E89-A5C6-7E20-22EF-F439665B4C7D}"/>
          </ac:spMkLst>
        </pc:spChg>
        <pc:spChg chg="add mod">
          <ac:chgData name="Huy Pham" userId="918db3a1909f15e0" providerId="LiveId" clId="{0BC99D6C-65D2-4F17-89CE-04CDB45333B0}" dt="2024-02-06T09:07:35.271" v="1307" actId="1076"/>
          <ac:spMkLst>
            <pc:docMk/>
            <pc:sldMk cId="546228896" sldId="410"/>
            <ac:spMk id="105" creationId="{E9257206-AF4F-705E-9459-3A564E8334F5}"/>
          </ac:spMkLst>
        </pc:spChg>
        <pc:spChg chg="add del mod">
          <ac:chgData name="Huy Pham" userId="918db3a1909f15e0" providerId="LiveId" clId="{0BC99D6C-65D2-4F17-89CE-04CDB45333B0}" dt="2024-02-06T09:08:28.343" v="1321" actId="21"/>
          <ac:spMkLst>
            <pc:docMk/>
            <pc:sldMk cId="546228896" sldId="410"/>
            <ac:spMk id="106" creationId="{8515B804-3E95-7E45-D598-593627F159A8}"/>
          </ac:spMkLst>
        </pc:spChg>
        <pc:spChg chg="add mod">
          <ac:chgData name="Huy Pham" userId="918db3a1909f15e0" providerId="LiveId" clId="{0BC99D6C-65D2-4F17-89CE-04CDB45333B0}" dt="2024-02-06T09:08:14.416" v="1317"/>
          <ac:spMkLst>
            <pc:docMk/>
            <pc:sldMk cId="546228896" sldId="410"/>
            <ac:spMk id="110" creationId="{399007DD-5BE3-B972-1948-C5624F3E5787}"/>
          </ac:spMkLst>
        </pc:spChg>
        <pc:spChg chg="add mod">
          <ac:chgData name="Huy Pham" userId="918db3a1909f15e0" providerId="LiveId" clId="{0BC99D6C-65D2-4F17-89CE-04CDB45333B0}" dt="2024-02-06T09:08:23.678" v="1319"/>
          <ac:spMkLst>
            <pc:docMk/>
            <pc:sldMk cId="546228896" sldId="410"/>
            <ac:spMk id="111" creationId="{A43534F5-1617-CF27-162D-F9AE13F5445D}"/>
          </ac:spMkLst>
        </pc:spChg>
        <pc:spChg chg="add mod">
          <ac:chgData name="Huy Pham" userId="918db3a1909f15e0" providerId="LiveId" clId="{0BC99D6C-65D2-4F17-89CE-04CDB45333B0}" dt="2024-02-06T09:08:31.992" v="1325" actId="1036"/>
          <ac:spMkLst>
            <pc:docMk/>
            <pc:sldMk cId="546228896" sldId="410"/>
            <ac:spMk id="112" creationId="{8515B804-3E95-7E45-D598-593627F159A8}"/>
          </ac:spMkLst>
        </pc:spChg>
        <pc:spChg chg="add mod">
          <ac:chgData name="Huy Pham" userId="918db3a1909f15e0" providerId="LiveId" clId="{0BC99D6C-65D2-4F17-89CE-04CDB45333B0}" dt="2024-02-06T09:08:46.881" v="1331" actId="1035"/>
          <ac:spMkLst>
            <pc:docMk/>
            <pc:sldMk cId="546228896" sldId="410"/>
            <ac:spMk id="113" creationId="{09D4FE8C-7ABE-CEA5-D5AA-F49EBF1DCD7C}"/>
          </ac:spMkLst>
        </pc:spChg>
        <pc:spChg chg="add mod">
          <ac:chgData name="Huy Pham" userId="918db3a1909f15e0" providerId="LiveId" clId="{0BC99D6C-65D2-4F17-89CE-04CDB45333B0}" dt="2024-02-06T09:09:01.058" v="1337" actId="1038"/>
          <ac:spMkLst>
            <pc:docMk/>
            <pc:sldMk cId="546228896" sldId="410"/>
            <ac:spMk id="114" creationId="{456D2CBA-0CDE-F788-0274-EF59AE77CBD3}"/>
          </ac:spMkLst>
        </pc:spChg>
        <pc:spChg chg="add mod">
          <ac:chgData name="Huy Pham" userId="918db3a1909f15e0" providerId="LiveId" clId="{0BC99D6C-65D2-4F17-89CE-04CDB45333B0}" dt="2024-02-06T09:09:13.418" v="1341" actId="1036"/>
          <ac:spMkLst>
            <pc:docMk/>
            <pc:sldMk cId="546228896" sldId="410"/>
            <ac:spMk id="116" creationId="{0213097E-1ECD-DEBF-9F6E-702F75FF1EE9}"/>
          </ac:spMkLst>
        </pc:spChg>
        <pc:spChg chg="add mod">
          <ac:chgData name="Huy Pham" userId="918db3a1909f15e0" providerId="LiveId" clId="{0BC99D6C-65D2-4F17-89CE-04CDB45333B0}" dt="2024-02-06T09:12:01.046" v="1373" actId="1076"/>
          <ac:spMkLst>
            <pc:docMk/>
            <pc:sldMk cId="546228896" sldId="410"/>
            <ac:spMk id="117" creationId="{A3608B27-93E0-81B6-6359-7F85B4D04F10}"/>
          </ac:spMkLst>
        </pc:spChg>
        <pc:spChg chg="add mod">
          <ac:chgData name="Huy Pham" userId="918db3a1909f15e0" providerId="LiveId" clId="{0BC99D6C-65D2-4F17-89CE-04CDB45333B0}" dt="2024-02-06T09:11:03.559" v="1353" actId="571"/>
          <ac:spMkLst>
            <pc:docMk/>
            <pc:sldMk cId="546228896" sldId="410"/>
            <ac:spMk id="118" creationId="{17606A08-1D4D-CFB7-EBFC-F7C6F11030CA}"/>
          </ac:spMkLst>
        </pc:spChg>
        <pc:spChg chg="add mod">
          <ac:chgData name="Huy Pham" userId="918db3a1909f15e0" providerId="LiveId" clId="{0BC99D6C-65D2-4F17-89CE-04CDB45333B0}" dt="2024-02-06T09:11:38.339" v="1366" actId="1076"/>
          <ac:spMkLst>
            <pc:docMk/>
            <pc:sldMk cId="546228896" sldId="410"/>
            <ac:spMk id="120" creationId="{21CAD264-CE80-04AE-7D10-1BB1DA950C9A}"/>
          </ac:spMkLst>
        </pc:spChg>
        <pc:spChg chg="add mod">
          <ac:chgData name="Huy Pham" userId="918db3a1909f15e0" providerId="LiveId" clId="{0BC99D6C-65D2-4F17-89CE-04CDB45333B0}" dt="2024-02-06T09:11:45.498" v="1370" actId="20577"/>
          <ac:spMkLst>
            <pc:docMk/>
            <pc:sldMk cId="546228896" sldId="410"/>
            <ac:spMk id="121" creationId="{6D6D443A-B8B3-309B-7CC4-EC6A37E7D66F}"/>
          </ac:spMkLst>
        </pc:spChg>
        <pc:spChg chg="add mod">
          <ac:chgData name="Huy Pham" userId="918db3a1909f15e0" providerId="LiveId" clId="{0BC99D6C-65D2-4F17-89CE-04CDB45333B0}" dt="2024-02-06T09:12:46.983" v="1384" actId="207"/>
          <ac:spMkLst>
            <pc:docMk/>
            <pc:sldMk cId="546228896" sldId="410"/>
            <ac:spMk id="122" creationId="{9A86E601-BB42-6769-0CC8-1CC9AAF03648}"/>
          </ac:spMkLst>
        </pc:spChg>
        <pc:spChg chg="add mod">
          <ac:chgData name="Huy Pham" userId="918db3a1909f15e0" providerId="LiveId" clId="{0BC99D6C-65D2-4F17-89CE-04CDB45333B0}" dt="2024-02-06T09:12:46.983" v="1384" actId="207"/>
          <ac:spMkLst>
            <pc:docMk/>
            <pc:sldMk cId="546228896" sldId="410"/>
            <ac:spMk id="123" creationId="{B02A867B-864B-EFDC-6F70-D110A4DC7EAD}"/>
          </ac:spMkLst>
        </pc:spChg>
        <pc:spChg chg="add mod">
          <ac:chgData name="Huy Pham" userId="918db3a1909f15e0" providerId="LiveId" clId="{0BC99D6C-65D2-4F17-89CE-04CDB45333B0}" dt="2024-02-06T09:12:58.156" v="1387" actId="207"/>
          <ac:spMkLst>
            <pc:docMk/>
            <pc:sldMk cId="546228896" sldId="410"/>
            <ac:spMk id="124" creationId="{5FEE0501-684C-9187-2EB6-9A34D516D884}"/>
          </ac:spMkLst>
        </pc:spChg>
        <pc:spChg chg="add mod">
          <ac:chgData name="Huy Pham" userId="918db3a1909f15e0" providerId="LiveId" clId="{0BC99D6C-65D2-4F17-89CE-04CDB45333B0}" dt="2024-02-06T09:13:04.211" v="1391" actId="20577"/>
          <ac:spMkLst>
            <pc:docMk/>
            <pc:sldMk cId="546228896" sldId="410"/>
            <ac:spMk id="125" creationId="{A56EE197-AF01-D38C-D0F9-D3707B3CBCA8}"/>
          </ac:spMkLst>
        </pc:spChg>
        <pc:spChg chg="add mod">
          <ac:chgData name="Huy Pham" userId="918db3a1909f15e0" providerId="LiveId" clId="{0BC99D6C-65D2-4F17-89CE-04CDB45333B0}" dt="2024-02-06T09:13:16.112" v="1396" actId="1038"/>
          <ac:spMkLst>
            <pc:docMk/>
            <pc:sldMk cId="546228896" sldId="410"/>
            <ac:spMk id="126" creationId="{E91708F5-D5B8-6251-E279-882F9C622299}"/>
          </ac:spMkLst>
        </pc:spChg>
        <pc:cxnChg chg="add mod">
          <ac:chgData name="Huy Pham" userId="918db3a1909f15e0" providerId="LiveId" clId="{0BC99D6C-65D2-4F17-89CE-04CDB45333B0}" dt="2024-02-06T08:47:19.878" v="1167" actId="1076"/>
          <ac:cxnSpMkLst>
            <pc:docMk/>
            <pc:sldMk cId="546228896" sldId="410"/>
            <ac:cxnSpMk id="28" creationId="{1C6E386D-6B10-8D84-46D2-8863F142D11B}"/>
          </ac:cxnSpMkLst>
        </pc:cxnChg>
        <pc:cxnChg chg="del mod">
          <ac:chgData name="Huy Pham" userId="918db3a1909f15e0" providerId="LiveId" clId="{0BC99D6C-65D2-4F17-89CE-04CDB45333B0}" dt="2024-02-06T08:33:40.575" v="1006" actId="478"/>
          <ac:cxnSpMkLst>
            <pc:docMk/>
            <pc:sldMk cId="546228896" sldId="410"/>
            <ac:cxnSpMk id="39" creationId="{978EF7C1-4B72-0EC7-5892-9377357FBF33}"/>
          </ac:cxnSpMkLst>
        </pc:cxnChg>
        <pc:cxnChg chg="del mod">
          <ac:chgData name="Huy Pham" userId="918db3a1909f15e0" providerId="LiveId" clId="{0BC99D6C-65D2-4F17-89CE-04CDB45333B0}" dt="2024-02-06T08:33:40.575" v="1006" actId="478"/>
          <ac:cxnSpMkLst>
            <pc:docMk/>
            <pc:sldMk cId="546228896" sldId="410"/>
            <ac:cxnSpMk id="41" creationId="{20822480-CDB5-16E7-C1E4-648EA0FFA18E}"/>
          </ac:cxnSpMkLst>
        </pc:cxnChg>
        <pc:cxnChg chg="del mod">
          <ac:chgData name="Huy Pham" userId="918db3a1909f15e0" providerId="LiveId" clId="{0BC99D6C-65D2-4F17-89CE-04CDB45333B0}" dt="2024-02-06T08:33:40.575" v="1006" actId="478"/>
          <ac:cxnSpMkLst>
            <pc:docMk/>
            <pc:sldMk cId="546228896" sldId="410"/>
            <ac:cxnSpMk id="43" creationId="{C664DCE8-1C8C-A0B0-73D3-571B1FAC6A82}"/>
          </ac:cxnSpMkLst>
        </pc:cxnChg>
        <pc:cxnChg chg="del mod">
          <ac:chgData name="Huy Pham" userId="918db3a1909f15e0" providerId="LiveId" clId="{0BC99D6C-65D2-4F17-89CE-04CDB45333B0}" dt="2024-02-06T08:33:40.575" v="1006" actId="478"/>
          <ac:cxnSpMkLst>
            <pc:docMk/>
            <pc:sldMk cId="546228896" sldId="410"/>
            <ac:cxnSpMk id="44" creationId="{6DF03613-F879-A0A5-A323-4F86F190551B}"/>
          </ac:cxnSpMkLst>
        </pc:cxnChg>
        <pc:cxnChg chg="del mod">
          <ac:chgData name="Huy Pham" userId="918db3a1909f15e0" providerId="LiveId" clId="{0BC99D6C-65D2-4F17-89CE-04CDB45333B0}" dt="2024-02-06T08:33:40.575" v="1006" actId="478"/>
          <ac:cxnSpMkLst>
            <pc:docMk/>
            <pc:sldMk cId="546228896" sldId="410"/>
            <ac:cxnSpMk id="45" creationId="{A1DBD05B-2A83-1AEA-5FA1-0601B192BBF1}"/>
          </ac:cxnSpMkLst>
        </pc:cxnChg>
        <pc:cxnChg chg="del mod">
          <ac:chgData name="Huy Pham" userId="918db3a1909f15e0" providerId="LiveId" clId="{0BC99D6C-65D2-4F17-89CE-04CDB45333B0}" dt="2024-02-06T08:33:40.575" v="1006" actId="478"/>
          <ac:cxnSpMkLst>
            <pc:docMk/>
            <pc:sldMk cId="546228896" sldId="410"/>
            <ac:cxnSpMk id="50" creationId="{97DA18B4-2E5D-B6AB-2818-DC1674AFC319}"/>
          </ac:cxnSpMkLst>
        </pc:cxnChg>
        <pc:cxnChg chg="del mod">
          <ac:chgData name="Huy Pham" userId="918db3a1909f15e0" providerId="LiveId" clId="{0BC99D6C-65D2-4F17-89CE-04CDB45333B0}" dt="2024-02-06T08:33:40.575" v="1006" actId="478"/>
          <ac:cxnSpMkLst>
            <pc:docMk/>
            <pc:sldMk cId="546228896" sldId="410"/>
            <ac:cxnSpMk id="51" creationId="{F161EDE0-CC84-6D25-CEBD-8E280BD9CF91}"/>
          </ac:cxnSpMkLst>
        </pc:cxnChg>
        <pc:cxnChg chg="del mod">
          <ac:chgData name="Huy Pham" userId="918db3a1909f15e0" providerId="LiveId" clId="{0BC99D6C-65D2-4F17-89CE-04CDB45333B0}" dt="2024-02-06T08:33:40.575" v="1006" actId="478"/>
          <ac:cxnSpMkLst>
            <pc:docMk/>
            <pc:sldMk cId="546228896" sldId="410"/>
            <ac:cxnSpMk id="52" creationId="{1E79AA2D-3800-E88A-DFBB-F9C7D097A4A8}"/>
          </ac:cxnSpMkLst>
        </pc:cxnChg>
        <pc:cxnChg chg="del mod">
          <ac:chgData name="Huy Pham" userId="918db3a1909f15e0" providerId="LiveId" clId="{0BC99D6C-65D2-4F17-89CE-04CDB45333B0}" dt="2024-02-06T08:33:40.575" v="1006" actId="478"/>
          <ac:cxnSpMkLst>
            <pc:docMk/>
            <pc:sldMk cId="546228896" sldId="410"/>
            <ac:cxnSpMk id="53" creationId="{810E1B1A-C2D9-352C-46F0-6A0F83E07146}"/>
          </ac:cxnSpMkLst>
        </pc:cxnChg>
        <pc:cxnChg chg="del mod">
          <ac:chgData name="Huy Pham" userId="918db3a1909f15e0" providerId="LiveId" clId="{0BC99D6C-65D2-4F17-89CE-04CDB45333B0}" dt="2024-02-06T08:33:40.575" v="1006" actId="478"/>
          <ac:cxnSpMkLst>
            <pc:docMk/>
            <pc:sldMk cId="546228896" sldId="410"/>
            <ac:cxnSpMk id="54" creationId="{9CD8697D-C4F0-E76C-5C51-861271616263}"/>
          </ac:cxnSpMkLst>
        </pc:cxnChg>
        <pc:cxnChg chg="add del">
          <ac:chgData name="Huy Pham" userId="918db3a1909f15e0" providerId="LiveId" clId="{0BC99D6C-65D2-4F17-89CE-04CDB45333B0}" dt="2024-02-06T08:47:44.080" v="1172" actId="478"/>
          <ac:cxnSpMkLst>
            <pc:docMk/>
            <pc:sldMk cId="546228896" sldId="410"/>
            <ac:cxnSpMk id="68" creationId="{C636D7DF-ED28-A587-EB1C-EE239556B812}"/>
          </ac:cxnSpMkLst>
        </pc:cxnChg>
        <pc:cxnChg chg="add mod">
          <ac:chgData name="Huy Pham" userId="918db3a1909f15e0" providerId="LiveId" clId="{0BC99D6C-65D2-4F17-89CE-04CDB45333B0}" dt="2024-02-06T09:06:57.374" v="1280" actId="1036"/>
          <ac:cxnSpMkLst>
            <pc:docMk/>
            <pc:sldMk cId="546228896" sldId="410"/>
            <ac:cxnSpMk id="71" creationId="{668AA3AD-BB60-5C5E-9B74-273F566EE950}"/>
          </ac:cxnSpMkLst>
        </pc:cxnChg>
        <pc:cxnChg chg="add mod">
          <ac:chgData name="Huy Pham" userId="918db3a1909f15e0" providerId="LiveId" clId="{0BC99D6C-65D2-4F17-89CE-04CDB45333B0}" dt="2024-02-06T09:07:24.842" v="1300" actId="1037"/>
          <ac:cxnSpMkLst>
            <pc:docMk/>
            <pc:sldMk cId="546228896" sldId="410"/>
            <ac:cxnSpMk id="73" creationId="{647F17D0-E006-796C-7BAD-50A101667C0E}"/>
          </ac:cxnSpMkLst>
        </pc:cxnChg>
        <pc:cxnChg chg="add mod">
          <ac:chgData name="Huy Pham" userId="918db3a1909f15e0" providerId="LiveId" clId="{0BC99D6C-65D2-4F17-89CE-04CDB45333B0}" dt="2024-02-06T09:05:39.873" v="1242" actId="1076"/>
          <ac:cxnSpMkLst>
            <pc:docMk/>
            <pc:sldMk cId="546228896" sldId="410"/>
            <ac:cxnSpMk id="75" creationId="{696A4652-1797-5EE7-EC4B-BB52A84083FD}"/>
          </ac:cxnSpMkLst>
        </pc:cxnChg>
        <pc:cxnChg chg="del mod">
          <ac:chgData name="Huy Pham" userId="918db3a1909f15e0" providerId="LiveId" clId="{0BC99D6C-65D2-4F17-89CE-04CDB45333B0}" dt="2024-02-06T08:33:30.449" v="1003" actId="21"/>
          <ac:cxnSpMkLst>
            <pc:docMk/>
            <pc:sldMk cId="546228896" sldId="410"/>
            <ac:cxnSpMk id="80" creationId="{1C6E386D-6B10-8D84-46D2-8863F142D11B}"/>
          </ac:cxnSpMkLst>
        </pc:cxnChg>
        <pc:cxnChg chg="mod">
          <ac:chgData name="Huy Pham" userId="918db3a1909f15e0" providerId="LiveId" clId="{0BC99D6C-65D2-4F17-89CE-04CDB45333B0}" dt="2024-02-06T08:47:22.677" v="1168" actId="14100"/>
          <ac:cxnSpMkLst>
            <pc:docMk/>
            <pc:sldMk cId="546228896" sldId="410"/>
            <ac:cxnSpMk id="85" creationId="{182D0AC4-2113-C3E1-71FB-93E52B3D9879}"/>
          </ac:cxnSpMkLst>
        </pc:cxnChg>
        <pc:cxnChg chg="add mod">
          <ac:chgData name="Huy Pham" userId="918db3a1909f15e0" providerId="LiveId" clId="{0BC99D6C-65D2-4F17-89CE-04CDB45333B0}" dt="2024-02-06T09:07:27.793" v="1303" actId="1037"/>
          <ac:cxnSpMkLst>
            <pc:docMk/>
            <pc:sldMk cId="546228896" sldId="410"/>
            <ac:cxnSpMk id="86" creationId="{4C5A01AF-4BF8-6C7A-D9D5-D17BB500D51B}"/>
          </ac:cxnSpMkLst>
        </pc:cxnChg>
        <pc:cxnChg chg="add mod">
          <ac:chgData name="Huy Pham" userId="918db3a1909f15e0" providerId="LiveId" clId="{0BC99D6C-65D2-4F17-89CE-04CDB45333B0}" dt="2024-02-06T08:50:01.823" v="1222" actId="14100"/>
          <ac:cxnSpMkLst>
            <pc:docMk/>
            <pc:sldMk cId="546228896" sldId="410"/>
            <ac:cxnSpMk id="89" creationId="{2640F84B-99E3-CB1B-EADD-6C7BB48FB2DD}"/>
          </ac:cxnSpMkLst>
        </pc:cxnChg>
        <pc:cxnChg chg="add mod">
          <ac:chgData name="Huy Pham" userId="918db3a1909f15e0" providerId="LiveId" clId="{0BC99D6C-65D2-4F17-89CE-04CDB45333B0}" dt="2024-02-06T09:05:29.649" v="1239" actId="1038"/>
          <ac:cxnSpMkLst>
            <pc:docMk/>
            <pc:sldMk cId="546228896" sldId="410"/>
            <ac:cxnSpMk id="91" creationId="{0C3A0DC0-FA11-EFA3-5B3F-E3E5DD4FF70B}"/>
          </ac:cxnSpMkLst>
        </pc:cxnChg>
        <pc:cxnChg chg="add mod">
          <ac:chgData name="Huy Pham" userId="918db3a1909f15e0" providerId="LiveId" clId="{0BC99D6C-65D2-4F17-89CE-04CDB45333B0}" dt="2024-02-06T09:09:04.584" v="1338" actId="14100"/>
          <ac:cxnSpMkLst>
            <pc:docMk/>
            <pc:sldMk cId="546228896" sldId="410"/>
            <ac:cxnSpMk id="97" creationId="{EE8853D3-B84C-ECBA-4690-00FFE37BEF0A}"/>
          </ac:cxnSpMkLst>
        </pc:cxnChg>
        <pc:cxnChg chg="add mod">
          <ac:chgData name="Huy Pham" userId="918db3a1909f15e0" providerId="LiveId" clId="{0BC99D6C-65D2-4F17-89CE-04CDB45333B0}" dt="2024-02-06T09:08:09.494" v="1315" actId="14100"/>
          <ac:cxnSpMkLst>
            <pc:docMk/>
            <pc:sldMk cId="546228896" sldId="410"/>
            <ac:cxnSpMk id="107" creationId="{14884BFB-AF41-A804-4D82-0E3C4A83B729}"/>
          </ac:cxnSpMkLst>
        </pc:cxnChg>
      </pc:sldChg>
      <pc:sldChg chg="del">
        <pc:chgData name="Huy Pham" userId="918db3a1909f15e0" providerId="LiveId" clId="{0BC99D6C-65D2-4F17-89CE-04CDB45333B0}" dt="2024-02-06T07:18:50.677" v="13" actId="47"/>
        <pc:sldMkLst>
          <pc:docMk/>
          <pc:sldMk cId="3844121691" sldId="410"/>
        </pc:sldMkLst>
      </pc:sldChg>
      <pc:sldChg chg="addSp delSp modSp add mod delAnim modAnim">
        <pc:chgData name="Huy Pham" userId="918db3a1909f15e0" providerId="LiveId" clId="{0BC99D6C-65D2-4F17-89CE-04CDB45333B0}" dt="2024-02-06T09:30:08.304" v="2108" actId="20577"/>
        <pc:sldMkLst>
          <pc:docMk/>
          <pc:sldMk cId="2360007204" sldId="411"/>
        </pc:sldMkLst>
        <pc:spChg chg="del">
          <ac:chgData name="Huy Pham" userId="918db3a1909f15e0" providerId="LiveId" clId="{0BC99D6C-65D2-4F17-89CE-04CDB45333B0}" dt="2024-02-06T09:15:52.490" v="1401" actId="478"/>
          <ac:spMkLst>
            <pc:docMk/>
            <pc:sldMk cId="2360007204" sldId="411"/>
            <ac:spMk id="21" creationId="{96EC815C-C935-2BD5-460D-90947DE9866A}"/>
          </ac:spMkLst>
        </pc:spChg>
        <pc:spChg chg="del">
          <ac:chgData name="Huy Pham" userId="918db3a1909f15e0" providerId="LiveId" clId="{0BC99D6C-65D2-4F17-89CE-04CDB45333B0}" dt="2024-02-06T09:15:56.127" v="1404" actId="478"/>
          <ac:spMkLst>
            <pc:docMk/>
            <pc:sldMk cId="2360007204" sldId="411"/>
            <ac:spMk id="22" creationId="{64D9975C-4731-D80F-67A2-E0B2F1EDD2AC}"/>
          </ac:spMkLst>
        </pc:spChg>
        <pc:spChg chg="del">
          <ac:chgData name="Huy Pham" userId="918db3a1909f15e0" providerId="LiveId" clId="{0BC99D6C-65D2-4F17-89CE-04CDB45333B0}" dt="2024-02-06T09:15:54.708" v="1403" actId="478"/>
          <ac:spMkLst>
            <pc:docMk/>
            <pc:sldMk cId="2360007204" sldId="411"/>
            <ac:spMk id="24" creationId="{A9CF5BB4-9F73-5527-CA40-3B6B488CA181}"/>
          </ac:spMkLst>
        </pc:spChg>
        <pc:spChg chg="del">
          <ac:chgData name="Huy Pham" userId="918db3a1909f15e0" providerId="LiveId" clId="{0BC99D6C-65D2-4F17-89CE-04CDB45333B0}" dt="2024-02-06T09:15:53.983" v="1402" actId="478"/>
          <ac:spMkLst>
            <pc:docMk/>
            <pc:sldMk cId="2360007204" sldId="411"/>
            <ac:spMk id="25" creationId="{54B23698-8DAF-294F-5379-4E6D9D497EA6}"/>
          </ac:spMkLst>
        </pc:spChg>
        <pc:spChg chg="add mod">
          <ac:chgData name="Huy Pham" userId="918db3a1909f15e0" providerId="LiveId" clId="{0BC99D6C-65D2-4F17-89CE-04CDB45333B0}" dt="2024-02-06T09:21:14.958" v="1473" actId="1076"/>
          <ac:spMkLst>
            <pc:docMk/>
            <pc:sldMk cId="2360007204" sldId="411"/>
            <ac:spMk id="26" creationId="{4DF47AB9-650B-88B1-693A-55E5B73E21DD}"/>
          </ac:spMkLst>
        </pc:spChg>
        <pc:spChg chg="add mod">
          <ac:chgData name="Huy Pham" userId="918db3a1909f15e0" providerId="LiveId" clId="{0BC99D6C-65D2-4F17-89CE-04CDB45333B0}" dt="2024-02-06T09:16:45.365" v="1409" actId="1076"/>
          <ac:spMkLst>
            <pc:docMk/>
            <pc:sldMk cId="2360007204" sldId="411"/>
            <ac:spMk id="27" creationId="{B893AD7B-42E7-54ED-5865-C163957D24F3}"/>
          </ac:spMkLst>
        </pc:spChg>
        <pc:spChg chg="del">
          <ac:chgData name="Huy Pham" userId="918db3a1909f15e0" providerId="LiveId" clId="{0BC99D6C-65D2-4F17-89CE-04CDB45333B0}" dt="2024-02-06T09:16:31.634" v="1405" actId="21"/>
          <ac:spMkLst>
            <pc:docMk/>
            <pc:sldMk cId="2360007204" sldId="411"/>
            <ac:spMk id="29" creationId="{4DF47AB9-650B-88B1-693A-55E5B73E21DD}"/>
          </ac:spMkLst>
        </pc:spChg>
        <pc:spChg chg="del">
          <ac:chgData name="Huy Pham" userId="918db3a1909f15e0" providerId="LiveId" clId="{0BC99D6C-65D2-4F17-89CE-04CDB45333B0}" dt="2024-02-06T09:16:31.634" v="1405" actId="21"/>
          <ac:spMkLst>
            <pc:docMk/>
            <pc:sldMk cId="2360007204" sldId="411"/>
            <ac:spMk id="30" creationId="{B893AD7B-42E7-54ED-5865-C163957D24F3}"/>
          </ac:spMkLst>
        </pc:spChg>
        <pc:spChg chg="add mod">
          <ac:chgData name="Huy Pham" userId="918db3a1909f15e0" providerId="LiveId" clId="{0BC99D6C-65D2-4F17-89CE-04CDB45333B0}" dt="2024-02-06T09:17:48.566" v="1416" actId="1076"/>
          <ac:spMkLst>
            <pc:docMk/>
            <pc:sldMk cId="2360007204" sldId="411"/>
            <ac:spMk id="31" creationId="{5F5D0F87-E3AE-550F-4C82-A73FC93BD584}"/>
          </ac:spMkLst>
        </pc:spChg>
        <pc:spChg chg="add del mod">
          <ac:chgData name="Huy Pham" userId="918db3a1909f15e0" providerId="LiveId" clId="{0BC99D6C-65D2-4F17-89CE-04CDB45333B0}" dt="2024-02-06T09:16:39.732" v="1408" actId="478"/>
          <ac:spMkLst>
            <pc:docMk/>
            <pc:sldMk cId="2360007204" sldId="411"/>
            <ac:spMk id="32" creationId="{74464AB2-511F-07A1-8987-64997588DAAA}"/>
          </ac:spMkLst>
        </pc:spChg>
        <pc:spChg chg="del">
          <ac:chgData name="Huy Pham" userId="918db3a1909f15e0" providerId="LiveId" clId="{0BC99D6C-65D2-4F17-89CE-04CDB45333B0}" dt="2024-02-06T09:16:31.634" v="1405" actId="21"/>
          <ac:spMkLst>
            <pc:docMk/>
            <pc:sldMk cId="2360007204" sldId="411"/>
            <ac:spMk id="33" creationId="{5F5D0F87-E3AE-550F-4C82-A73FC93BD584}"/>
          </ac:spMkLst>
        </pc:spChg>
        <pc:spChg chg="add mod">
          <ac:chgData name="Huy Pham" userId="918db3a1909f15e0" providerId="LiveId" clId="{0BC99D6C-65D2-4F17-89CE-04CDB45333B0}" dt="2024-02-06T09:21:23.333" v="1480" actId="1037"/>
          <ac:spMkLst>
            <pc:docMk/>
            <pc:sldMk cId="2360007204" sldId="411"/>
            <ac:spMk id="37" creationId="{8B752D27-C14E-77C4-95D7-023C848E1AD6}"/>
          </ac:spMkLst>
        </pc:spChg>
        <pc:spChg chg="add mod">
          <ac:chgData name="Huy Pham" userId="918db3a1909f15e0" providerId="LiveId" clId="{0BC99D6C-65D2-4F17-89CE-04CDB45333B0}" dt="2024-02-06T09:19:00.808" v="1439" actId="1076"/>
          <ac:spMkLst>
            <pc:docMk/>
            <pc:sldMk cId="2360007204" sldId="411"/>
            <ac:spMk id="40" creationId="{5CEBE610-48AF-DD1E-D051-C91D0675A812}"/>
          </ac:spMkLst>
        </pc:spChg>
        <pc:spChg chg="add mod">
          <ac:chgData name="Huy Pham" userId="918db3a1909f15e0" providerId="LiveId" clId="{0BC99D6C-65D2-4F17-89CE-04CDB45333B0}" dt="2024-02-06T09:20:13.638" v="1456" actId="1076"/>
          <ac:spMkLst>
            <pc:docMk/>
            <pc:sldMk cId="2360007204" sldId="411"/>
            <ac:spMk id="44" creationId="{DD8F73A5-252B-1E0A-7BCD-4BC44B256226}"/>
          </ac:spMkLst>
        </pc:spChg>
        <pc:spChg chg="add mod">
          <ac:chgData name="Huy Pham" userId="918db3a1909f15e0" providerId="LiveId" clId="{0BC99D6C-65D2-4F17-89CE-04CDB45333B0}" dt="2024-02-06T09:20:21.887" v="1461" actId="1076"/>
          <ac:spMkLst>
            <pc:docMk/>
            <pc:sldMk cId="2360007204" sldId="411"/>
            <ac:spMk id="45" creationId="{EA27E50F-C043-90FE-7C77-A63AF2E3A006}"/>
          </ac:spMkLst>
        </pc:spChg>
        <pc:spChg chg="add del mod">
          <ac:chgData name="Huy Pham" userId="918db3a1909f15e0" providerId="LiveId" clId="{0BC99D6C-65D2-4F17-89CE-04CDB45333B0}" dt="2024-02-06T09:20:46.100" v="1465" actId="478"/>
          <ac:spMkLst>
            <pc:docMk/>
            <pc:sldMk cId="2360007204" sldId="411"/>
            <ac:spMk id="46" creationId="{176DB343-24EC-A23E-82D0-A75D1655A788}"/>
          </ac:spMkLst>
        </pc:spChg>
        <pc:spChg chg="del">
          <ac:chgData name="Huy Pham" userId="918db3a1909f15e0" providerId="LiveId" clId="{0BC99D6C-65D2-4F17-89CE-04CDB45333B0}" dt="2024-02-06T09:16:35.334" v="1406" actId="478"/>
          <ac:spMkLst>
            <pc:docMk/>
            <pc:sldMk cId="2360007204" sldId="411"/>
            <ac:spMk id="48" creationId="{A9047E4C-AE36-EE77-B917-5FA083DD1779}"/>
          </ac:spMkLst>
        </pc:spChg>
        <pc:spChg chg="add mod">
          <ac:chgData name="Huy Pham" userId="918db3a1909f15e0" providerId="LiveId" clId="{0BC99D6C-65D2-4F17-89CE-04CDB45333B0}" dt="2024-02-06T09:21:04.614" v="1472" actId="1076"/>
          <ac:spMkLst>
            <pc:docMk/>
            <pc:sldMk cId="2360007204" sldId="411"/>
            <ac:spMk id="49" creationId="{0B654323-59B4-4F49-0FC6-1DADB5A8EDE9}"/>
          </ac:spMkLst>
        </pc:spChg>
        <pc:spChg chg="add mod">
          <ac:chgData name="Huy Pham" userId="918db3a1909f15e0" providerId="LiveId" clId="{0BC99D6C-65D2-4F17-89CE-04CDB45333B0}" dt="2024-02-06T09:24:22.872" v="1553" actId="1076"/>
          <ac:spMkLst>
            <pc:docMk/>
            <pc:sldMk cId="2360007204" sldId="411"/>
            <ac:spMk id="52" creationId="{95103548-E2D2-CEE5-4DCC-C2600BCF0793}"/>
          </ac:spMkLst>
        </pc:spChg>
        <pc:spChg chg="add mod">
          <ac:chgData name="Huy Pham" userId="918db3a1909f15e0" providerId="LiveId" clId="{0BC99D6C-65D2-4F17-89CE-04CDB45333B0}" dt="2024-02-06T09:24:22.872" v="1553" actId="1076"/>
          <ac:spMkLst>
            <pc:docMk/>
            <pc:sldMk cId="2360007204" sldId="411"/>
            <ac:spMk id="53" creationId="{6F03DBCC-35F5-FE24-0068-A5C445A8215E}"/>
          </ac:spMkLst>
        </pc:spChg>
        <pc:spChg chg="add mod">
          <ac:chgData name="Huy Pham" userId="918db3a1909f15e0" providerId="LiveId" clId="{0BC99D6C-65D2-4F17-89CE-04CDB45333B0}" dt="2024-02-06T09:24:22.872" v="1553" actId="1076"/>
          <ac:spMkLst>
            <pc:docMk/>
            <pc:sldMk cId="2360007204" sldId="411"/>
            <ac:spMk id="54" creationId="{18A9B87B-AFBC-8C9C-F1FB-FC95A0CB5C40}"/>
          </ac:spMkLst>
        </pc:spChg>
        <pc:spChg chg="add mod">
          <ac:chgData name="Huy Pham" userId="918db3a1909f15e0" providerId="LiveId" clId="{0BC99D6C-65D2-4F17-89CE-04CDB45333B0}" dt="2024-02-06T09:24:22.872" v="1553" actId="1076"/>
          <ac:spMkLst>
            <pc:docMk/>
            <pc:sldMk cId="2360007204" sldId="411"/>
            <ac:spMk id="56" creationId="{F74E04CA-0DDB-2403-94B8-F7AAEC7401D0}"/>
          </ac:spMkLst>
        </pc:spChg>
        <pc:spChg chg="add mod">
          <ac:chgData name="Huy Pham" userId="918db3a1909f15e0" providerId="LiveId" clId="{0BC99D6C-65D2-4F17-89CE-04CDB45333B0}" dt="2024-02-06T09:24:22.872" v="1553" actId="1076"/>
          <ac:spMkLst>
            <pc:docMk/>
            <pc:sldMk cId="2360007204" sldId="411"/>
            <ac:spMk id="58" creationId="{4EEE4FAC-3396-EA29-EC5B-1CFA90D9EB17}"/>
          </ac:spMkLst>
        </pc:spChg>
        <pc:spChg chg="add mod">
          <ac:chgData name="Huy Pham" userId="918db3a1909f15e0" providerId="LiveId" clId="{0BC99D6C-65D2-4F17-89CE-04CDB45333B0}" dt="2024-02-06T09:24:22.872" v="1553" actId="1076"/>
          <ac:spMkLst>
            <pc:docMk/>
            <pc:sldMk cId="2360007204" sldId="411"/>
            <ac:spMk id="59" creationId="{49686985-91C1-62C9-F917-AC7E4855C529}"/>
          </ac:spMkLst>
        </pc:spChg>
        <pc:spChg chg="add mod">
          <ac:chgData name="Huy Pham" userId="918db3a1909f15e0" providerId="LiveId" clId="{0BC99D6C-65D2-4F17-89CE-04CDB45333B0}" dt="2024-02-06T09:24:22.872" v="1553" actId="1076"/>
          <ac:spMkLst>
            <pc:docMk/>
            <pc:sldMk cId="2360007204" sldId="411"/>
            <ac:spMk id="60" creationId="{49F667D0-65D6-DC68-A9E8-5E7D4FAEBE83}"/>
          </ac:spMkLst>
        </pc:spChg>
        <pc:spChg chg="add mod">
          <ac:chgData name="Huy Pham" userId="918db3a1909f15e0" providerId="LiveId" clId="{0BC99D6C-65D2-4F17-89CE-04CDB45333B0}" dt="2024-02-06T09:24:22.872" v="1553" actId="1076"/>
          <ac:spMkLst>
            <pc:docMk/>
            <pc:sldMk cId="2360007204" sldId="411"/>
            <ac:spMk id="61" creationId="{EBDD13BC-7654-82B0-F27C-466FC6284814}"/>
          </ac:spMkLst>
        </pc:spChg>
        <pc:spChg chg="add mod">
          <ac:chgData name="Huy Pham" userId="918db3a1909f15e0" providerId="LiveId" clId="{0BC99D6C-65D2-4F17-89CE-04CDB45333B0}" dt="2024-02-06T09:25:38.999" v="1568" actId="14100"/>
          <ac:spMkLst>
            <pc:docMk/>
            <pc:sldMk cId="2360007204" sldId="411"/>
            <ac:spMk id="62" creationId="{A4A2299C-48BE-A49C-1A3E-2063F1DF937B}"/>
          </ac:spMkLst>
        </pc:spChg>
        <pc:spChg chg="add mod">
          <ac:chgData name="Huy Pham" userId="918db3a1909f15e0" providerId="LiveId" clId="{0BC99D6C-65D2-4F17-89CE-04CDB45333B0}" dt="2024-02-06T09:29:56.394" v="2101" actId="1076"/>
          <ac:spMkLst>
            <pc:docMk/>
            <pc:sldMk cId="2360007204" sldId="411"/>
            <ac:spMk id="63" creationId="{9E7D5D04-B895-F84D-999C-90C21370E790}"/>
          </ac:spMkLst>
        </pc:spChg>
        <pc:spChg chg="add del mod">
          <ac:chgData name="Huy Pham" userId="918db3a1909f15e0" providerId="LiveId" clId="{0BC99D6C-65D2-4F17-89CE-04CDB45333B0}" dt="2024-02-06T09:26:09.464" v="1582" actId="478"/>
          <ac:spMkLst>
            <pc:docMk/>
            <pc:sldMk cId="2360007204" sldId="411"/>
            <ac:spMk id="64" creationId="{7F16760E-037A-14A9-74A7-8E5AE43011EB}"/>
          </ac:spMkLst>
        </pc:spChg>
        <pc:spChg chg="add mod">
          <ac:chgData name="Huy Pham" userId="918db3a1909f15e0" providerId="LiveId" clId="{0BC99D6C-65D2-4F17-89CE-04CDB45333B0}" dt="2024-02-06T09:30:01.838" v="2102" actId="1076"/>
          <ac:spMkLst>
            <pc:docMk/>
            <pc:sldMk cId="2360007204" sldId="411"/>
            <ac:spMk id="65" creationId="{124B6E33-0CCD-F10F-4D55-3DAC6607058F}"/>
          </ac:spMkLst>
        </pc:spChg>
        <pc:spChg chg="add mod">
          <ac:chgData name="Huy Pham" userId="918db3a1909f15e0" providerId="LiveId" clId="{0BC99D6C-65D2-4F17-89CE-04CDB45333B0}" dt="2024-02-06T09:30:08.304" v="2108" actId="20577"/>
          <ac:spMkLst>
            <pc:docMk/>
            <pc:sldMk cId="2360007204" sldId="411"/>
            <ac:spMk id="66" creationId="{A2855262-07B7-6B42-FED7-E2185F5898D9}"/>
          </ac:spMkLst>
        </pc:spChg>
        <pc:spChg chg="del">
          <ac:chgData name="Huy Pham" userId="918db3a1909f15e0" providerId="LiveId" clId="{0BC99D6C-65D2-4F17-89CE-04CDB45333B0}" dt="2024-02-06T09:16:35.334" v="1406" actId="478"/>
          <ac:spMkLst>
            <pc:docMk/>
            <pc:sldMk cId="2360007204" sldId="411"/>
            <ac:spMk id="104" creationId="{3F739B96-607E-E38D-A578-DA912F78F267}"/>
          </ac:spMkLst>
        </pc:spChg>
        <pc:spChg chg="del">
          <ac:chgData name="Huy Pham" userId="918db3a1909f15e0" providerId="LiveId" clId="{0BC99D6C-65D2-4F17-89CE-04CDB45333B0}" dt="2024-02-06T09:16:35.334" v="1406" actId="478"/>
          <ac:spMkLst>
            <pc:docMk/>
            <pc:sldMk cId="2360007204" sldId="411"/>
            <ac:spMk id="105" creationId="{E18AB1FA-E032-6A3A-960F-AFFFDFB5285F}"/>
          </ac:spMkLst>
        </pc:spChg>
        <pc:spChg chg="del">
          <ac:chgData name="Huy Pham" userId="918db3a1909f15e0" providerId="LiveId" clId="{0BC99D6C-65D2-4F17-89CE-04CDB45333B0}" dt="2024-02-06T09:16:35.334" v="1406" actId="478"/>
          <ac:spMkLst>
            <pc:docMk/>
            <pc:sldMk cId="2360007204" sldId="411"/>
            <ac:spMk id="110" creationId="{E4F4CE66-279D-6E5D-3D6E-854068CCC3F8}"/>
          </ac:spMkLst>
        </pc:spChg>
        <pc:spChg chg="del">
          <ac:chgData name="Huy Pham" userId="918db3a1909f15e0" providerId="LiveId" clId="{0BC99D6C-65D2-4F17-89CE-04CDB45333B0}" dt="2024-02-06T09:16:35.334" v="1406" actId="478"/>
          <ac:spMkLst>
            <pc:docMk/>
            <pc:sldMk cId="2360007204" sldId="411"/>
            <ac:spMk id="111" creationId="{A628F418-1172-EE25-292F-0C73497E23BF}"/>
          </ac:spMkLst>
        </pc:spChg>
        <pc:spChg chg="del">
          <ac:chgData name="Huy Pham" userId="918db3a1909f15e0" providerId="LiveId" clId="{0BC99D6C-65D2-4F17-89CE-04CDB45333B0}" dt="2024-02-06T09:16:35.334" v="1406" actId="478"/>
          <ac:spMkLst>
            <pc:docMk/>
            <pc:sldMk cId="2360007204" sldId="411"/>
            <ac:spMk id="112" creationId="{7D7F7865-9700-5C64-FB55-35EE91D90119}"/>
          </ac:spMkLst>
        </pc:spChg>
        <pc:spChg chg="del">
          <ac:chgData name="Huy Pham" userId="918db3a1909f15e0" providerId="LiveId" clId="{0BC99D6C-65D2-4F17-89CE-04CDB45333B0}" dt="2024-02-06T09:16:35.334" v="1406" actId="478"/>
          <ac:spMkLst>
            <pc:docMk/>
            <pc:sldMk cId="2360007204" sldId="411"/>
            <ac:spMk id="113" creationId="{8DC80729-B92B-5629-E423-2F1DE9C88A6A}"/>
          </ac:spMkLst>
        </pc:spChg>
        <pc:spChg chg="del">
          <ac:chgData name="Huy Pham" userId="918db3a1909f15e0" providerId="LiveId" clId="{0BC99D6C-65D2-4F17-89CE-04CDB45333B0}" dt="2024-02-06T09:16:35.334" v="1406" actId="478"/>
          <ac:spMkLst>
            <pc:docMk/>
            <pc:sldMk cId="2360007204" sldId="411"/>
            <ac:spMk id="114" creationId="{FAF5AF4D-9471-07ED-2D74-CF68CEFE719F}"/>
          </ac:spMkLst>
        </pc:spChg>
        <pc:spChg chg="del">
          <ac:chgData name="Huy Pham" userId="918db3a1909f15e0" providerId="LiveId" clId="{0BC99D6C-65D2-4F17-89CE-04CDB45333B0}" dt="2024-02-06T09:16:35.334" v="1406" actId="478"/>
          <ac:spMkLst>
            <pc:docMk/>
            <pc:sldMk cId="2360007204" sldId="411"/>
            <ac:spMk id="116" creationId="{C830AA2B-5A4A-F93A-9BAF-F3EEFED6102B}"/>
          </ac:spMkLst>
        </pc:spChg>
        <pc:spChg chg="del">
          <ac:chgData name="Huy Pham" userId="918db3a1909f15e0" providerId="LiveId" clId="{0BC99D6C-65D2-4F17-89CE-04CDB45333B0}" dt="2024-02-06T09:16:35.334" v="1406" actId="478"/>
          <ac:spMkLst>
            <pc:docMk/>
            <pc:sldMk cId="2360007204" sldId="411"/>
            <ac:spMk id="117" creationId="{6EF60E79-5B51-A7B7-4937-48B3FE79A72A}"/>
          </ac:spMkLst>
        </pc:spChg>
        <pc:spChg chg="del">
          <ac:chgData name="Huy Pham" userId="918db3a1909f15e0" providerId="LiveId" clId="{0BC99D6C-65D2-4F17-89CE-04CDB45333B0}" dt="2024-02-06T09:16:35.334" v="1406" actId="478"/>
          <ac:spMkLst>
            <pc:docMk/>
            <pc:sldMk cId="2360007204" sldId="411"/>
            <ac:spMk id="120" creationId="{BFD52978-0803-E71F-626F-96FCF5AB78D3}"/>
          </ac:spMkLst>
        </pc:spChg>
        <pc:spChg chg="del">
          <ac:chgData name="Huy Pham" userId="918db3a1909f15e0" providerId="LiveId" clId="{0BC99D6C-65D2-4F17-89CE-04CDB45333B0}" dt="2024-02-06T09:16:35.334" v="1406" actId="478"/>
          <ac:spMkLst>
            <pc:docMk/>
            <pc:sldMk cId="2360007204" sldId="411"/>
            <ac:spMk id="121" creationId="{A0BB94E1-674D-014D-4DBC-0BB7EF82E732}"/>
          </ac:spMkLst>
        </pc:spChg>
        <pc:spChg chg="del">
          <ac:chgData name="Huy Pham" userId="918db3a1909f15e0" providerId="LiveId" clId="{0BC99D6C-65D2-4F17-89CE-04CDB45333B0}" dt="2024-02-06T09:16:35.334" v="1406" actId="478"/>
          <ac:spMkLst>
            <pc:docMk/>
            <pc:sldMk cId="2360007204" sldId="411"/>
            <ac:spMk id="122" creationId="{A5D59824-F155-5F3A-BDEF-5B21D8EEA280}"/>
          </ac:spMkLst>
        </pc:spChg>
        <pc:spChg chg="del">
          <ac:chgData name="Huy Pham" userId="918db3a1909f15e0" providerId="LiveId" clId="{0BC99D6C-65D2-4F17-89CE-04CDB45333B0}" dt="2024-02-06T09:16:35.334" v="1406" actId="478"/>
          <ac:spMkLst>
            <pc:docMk/>
            <pc:sldMk cId="2360007204" sldId="411"/>
            <ac:spMk id="123" creationId="{445CD664-04D1-FED6-B732-325EBAA26FBE}"/>
          </ac:spMkLst>
        </pc:spChg>
        <pc:spChg chg="del">
          <ac:chgData name="Huy Pham" userId="918db3a1909f15e0" providerId="LiveId" clId="{0BC99D6C-65D2-4F17-89CE-04CDB45333B0}" dt="2024-02-06T09:16:31.634" v="1405" actId="21"/>
          <ac:spMkLst>
            <pc:docMk/>
            <pc:sldMk cId="2360007204" sldId="411"/>
            <ac:spMk id="124" creationId="{74464AB2-511F-07A1-8987-64997588DAAA}"/>
          </ac:spMkLst>
        </pc:spChg>
        <pc:spChg chg="del">
          <ac:chgData name="Huy Pham" userId="918db3a1909f15e0" providerId="LiveId" clId="{0BC99D6C-65D2-4F17-89CE-04CDB45333B0}" dt="2024-02-06T09:16:35.334" v="1406" actId="478"/>
          <ac:spMkLst>
            <pc:docMk/>
            <pc:sldMk cId="2360007204" sldId="411"/>
            <ac:spMk id="125" creationId="{B0BA1DE8-C027-7087-9F15-C4E59B7C782B}"/>
          </ac:spMkLst>
        </pc:spChg>
        <pc:spChg chg="del">
          <ac:chgData name="Huy Pham" userId="918db3a1909f15e0" providerId="LiveId" clId="{0BC99D6C-65D2-4F17-89CE-04CDB45333B0}" dt="2024-02-06T09:16:35.334" v="1406" actId="478"/>
          <ac:spMkLst>
            <pc:docMk/>
            <pc:sldMk cId="2360007204" sldId="411"/>
            <ac:spMk id="126" creationId="{9B435CB4-2177-3E09-5DD6-85B90D76DB4B}"/>
          </ac:spMkLst>
        </pc:spChg>
        <pc:cxnChg chg="add mod">
          <ac:chgData name="Huy Pham" userId="918db3a1909f15e0" providerId="LiveId" clId="{0BC99D6C-65D2-4F17-89CE-04CDB45333B0}" dt="2024-02-06T09:17:22.167" v="1412" actId="1076"/>
          <ac:cxnSpMkLst>
            <pc:docMk/>
            <pc:sldMk cId="2360007204" sldId="411"/>
            <ac:cxnSpMk id="20" creationId="{48639892-722F-E698-8A91-0A277FBDAB04}"/>
          </ac:cxnSpMkLst>
        </pc:cxnChg>
        <pc:cxnChg chg="add mod">
          <ac:chgData name="Huy Pham" userId="918db3a1909f15e0" providerId="LiveId" clId="{0BC99D6C-65D2-4F17-89CE-04CDB45333B0}" dt="2024-02-06T09:17:45.817" v="1415" actId="14100"/>
          <ac:cxnSpMkLst>
            <pc:docMk/>
            <pc:sldMk cId="2360007204" sldId="411"/>
            <ac:cxnSpMk id="23" creationId="{6490E3FD-1888-BB20-440F-67BC0B9F87B8}"/>
          </ac:cxnSpMkLst>
        </pc:cxnChg>
        <pc:cxnChg chg="del">
          <ac:chgData name="Huy Pham" userId="918db3a1909f15e0" providerId="LiveId" clId="{0BC99D6C-65D2-4F17-89CE-04CDB45333B0}" dt="2024-02-06T09:16:31.634" v="1405" actId="21"/>
          <ac:cxnSpMkLst>
            <pc:docMk/>
            <pc:sldMk cId="2360007204" sldId="411"/>
            <ac:cxnSpMk id="28" creationId="{6490E3FD-1888-BB20-440F-67BC0B9F87B8}"/>
          </ac:cxnSpMkLst>
        </pc:cxnChg>
        <pc:cxnChg chg="add mod">
          <ac:chgData name="Huy Pham" userId="918db3a1909f15e0" providerId="LiveId" clId="{0BC99D6C-65D2-4F17-89CE-04CDB45333B0}" dt="2024-02-06T09:19:25.220" v="1452" actId="1036"/>
          <ac:cxnSpMkLst>
            <pc:docMk/>
            <pc:sldMk cId="2360007204" sldId="411"/>
            <ac:cxnSpMk id="36" creationId="{7A299308-EB02-3000-ACF0-C2BCD75A49A7}"/>
          </ac:cxnSpMkLst>
        </pc:cxnChg>
        <pc:cxnChg chg="add mod">
          <ac:chgData name="Huy Pham" userId="918db3a1909f15e0" providerId="LiveId" clId="{0BC99D6C-65D2-4F17-89CE-04CDB45333B0}" dt="2024-02-06T09:19:10.747" v="1443" actId="14100"/>
          <ac:cxnSpMkLst>
            <pc:docMk/>
            <pc:sldMk cId="2360007204" sldId="411"/>
            <ac:cxnSpMk id="38" creationId="{1B84D0E6-8EF1-7B7F-08AD-2FDF96E849E6}"/>
          </ac:cxnSpMkLst>
        </pc:cxnChg>
        <pc:cxnChg chg="add mod">
          <ac:chgData name="Huy Pham" userId="918db3a1909f15e0" providerId="LiveId" clId="{0BC99D6C-65D2-4F17-89CE-04CDB45333B0}" dt="2024-02-06T09:24:22.872" v="1553" actId="1076"/>
          <ac:cxnSpMkLst>
            <pc:docMk/>
            <pc:sldMk cId="2360007204" sldId="411"/>
            <ac:cxnSpMk id="50" creationId="{7D687053-3668-B349-BC23-D3C1949579F9}"/>
          </ac:cxnSpMkLst>
        </pc:cxnChg>
        <pc:cxnChg chg="add mod">
          <ac:chgData name="Huy Pham" userId="918db3a1909f15e0" providerId="LiveId" clId="{0BC99D6C-65D2-4F17-89CE-04CDB45333B0}" dt="2024-02-06T09:24:22.872" v="1553" actId="1076"/>
          <ac:cxnSpMkLst>
            <pc:docMk/>
            <pc:sldMk cId="2360007204" sldId="411"/>
            <ac:cxnSpMk id="51" creationId="{EEF90B80-5334-068D-FEA4-A82E32BB526E}"/>
          </ac:cxnSpMkLst>
        </pc:cxnChg>
        <pc:cxnChg chg="add mod">
          <ac:chgData name="Huy Pham" userId="918db3a1909f15e0" providerId="LiveId" clId="{0BC99D6C-65D2-4F17-89CE-04CDB45333B0}" dt="2024-02-06T09:24:22.872" v="1553" actId="1076"/>
          <ac:cxnSpMkLst>
            <pc:docMk/>
            <pc:sldMk cId="2360007204" sldId="411"/>
            <ac:cxnSpMk id="55" creationId="{AB0A784E-2A4A-67B4-22C4-DFF9D7E4EFD4}"/>
          </ac:cxnSpMkLst>
        </pc:cxnChg>
        <pc:cxnChg chg="add mod">
          <ac:chgData name="Huy Pham" userId="918db3a1909f15e0" providerId="LiveId" clId="{0BC99D6C-65D2-4F17-89CE-04CDB45333B0}" dt="2024-02-06T09:24:22.872" v="1553" actId="1076"/>
          <ac:cxnSpMkLst>
            <pc:docMk/>
            <pc:sldMk cId="2360007204" sldId="411"/>
            <ac:cxnSpMk id="57" creationId="{4AA199A3-C0AE-B542-69DF-B9D88994A5EA}"/>
          </ac:cxnSpMkLst>
        </pc:cxnChg>
        <pc:cxnChg chg="del">
          <ac:chgData name="Huy Pham" userId="918db3a1909f15e0" providerId="LiveId" clId="{0BC99D6C-65D2-4F17-89CE-04CDB45333B0}" dt="2024-02-06T09:16:35.334" v="1406" actId="478"/>
          <ac:cxnSpMkLst>
            <pc:docMk/>
            <pc:sldMk cId="2360007204" sldId="411"/>
            <ac:cxnSpMk id="71" creationId="{59FFB772-8B22-8F23-BCCD-CAAED2E0020A}"/>
          </ac:cxnSpMkLst>
        </pc:cxnChg>
        <pc:cxnChg chg="del">
          <ac:chgData name="Huy Pham" userId="918db3a1909f15e0" providerId="LiveId" clId="{0BC99D6C-65D2-4F17-89CE-04CDB45333B0}" dt="2024-02-06T09:16:35.334" v="1406" actId="478"/>
          <ac:cxnSpMkLst>
            <pc:docMk/>
            <pc:sldMk cId="2360007204" sldId="411"/>
            <ac:cxnSpMk id="73" creationId="{1619298D-43CF-A018-DB21-B80DEF0399A6}"/>
          </ac:cxnSpMkLst>
        </pc:cxnChg>
        <pc:cxnChg chg="del">
          <ac:chgData name="Huy Pham" userId="918db3a1909f15e0" providerId="LiveId" clId="{0BC99D6C-65D2-4F17-89CE-04CDB45333B0}" dt="2024-02-06T09:16:35.334" v="1406" actId="478"/>
          <ac:cxnSpMkLst>
            <pc:docMk/>
            <pc:sldMk cId="2360007204" sldId="411"/>
            <ac:cxnSpMk id="75" creationId="{48519AD9-6883-CA39-B42A-0F8371FA5320}"/>
          </ac:cxnSpMkLst>
        </pc:cxnChg>
        <pc:cxnChg chg="del">
          <ac:chgData name="Huy Pham" userId="918db3a1909f15e0" providerId="LiveId" clId="{0BC99D6C-65D2-4F17-89CE-04CDB45333B0}" dt="2024-02-06T09:16:31.634" v="1405" actId="21"/>
          <ac:cxnSpMkLst>
            <pc:docMk/>
            <pc:sldMk cId="2360007204" sldId="411"/>
            <ac:cxnSpMk id="85" creationId="{48639892-722F-E698-8A91-0A277FBDAB04}"/>
          </ac:cxnSpMkLst>
        </pc:cxnChg>
        <pc:cxnChg chg="del">
          <ac:chgData name="Huy Pham" userId="918db3a1909f15e0" providerId="LiveId" clId="{0BC99D6C-65D2-4F17-89CE-04CDB45333B0}" dt="2024-02-06T09:16:35.334" v="1406" actId="478"/>
          <ac:cxnSpMkLst>
            <pc:docMk/>
            <pc:sldMk cId="2360007204" sldId="411"/>
            <ac:cxnSpMk id="86" creationId="{8CD69BF3-EB95-2496-CA5F-D6972B2FF191}"/>
          </ac:cxnSpMkLst>
        </pc:cxnChg>
        <pc:cxnChg chg="del">
          <ac:chgData name="Huy Pham" userId="918db3a1909f15e0" providerId="LiveId" clId="{0BC99D6C-65D2-4F17-89CE-04CDB45333B0}" dt="2024-02-06T09:16:35.334" v="1406" actId="478"/>
          <ac:cxnSpMkLst>
            <pc:docMk/>
            <pc:sldMk cId="2360007204" sldId="411"/>
            <ac:cxnSpMk id="89" creationId="{A81C9176-84D8-4DE2-E339-8D0A95433DDF}"/>
          </ac:cxnSpMkLst>
        </pc:cxnChg>
        <pc:cxnChg chg="del">
          <ac:chgData name="Huy Pham" userId="918db3a1909f15e0" providerId="LiveId" clId="{0BC99D6C-65D2-4F17-89CE-04CDB45333B0}" dt="2024-02-06T09:16:35.334" v="1406" actId="478"/>
          <ac:cxnSpMkLst>
            <pc:docMk/>
            <pc:sldMk cId="2360007204" sldId="411"/>
            <ac:cxnSpMk id="91" creationId="{65F81A3B-9117-9798-246A-F4E1DDAD1E17}"/>
          </ac:cxnSpMkLst>
        </pc:cxnChg>
        <pc:cxnChg chg="del">
          <ac:chgData name="Huy Pham" userId="918db3a1909f15e0" providerId="LiveId" clId="{0BC99D6C-65D2-4F17-89CE-04CDB45333B0}" dt="2024-02-06T09:16:35.334" v="1406" actId="478"/>
          <ac:cxnSpMkLst>
            <pc:docMk/>
            <pc:sldMk cId="2360007204" sldId="411"/>
            <ac:cxnSpMk id="97" creationId="{36883725-E9AD-B637-19FE-F36AB8EDF52A}"/>
          </ac:cxnSpMkLst>
        </pc:cxnChg>
        <pc:cxnChg chg="del">
          <ac:chgData name="Huy Pham" userId="918db3a1909f15e0" providerId="LiveId" clId="{0BC99D6C-65D2-4F17-89CE-04CDB45333B0}" dt="2024-02-06T09:16:35.334" v="1406" actId="478"/>
          <ac:cxnSpMkLst>
            <pc:docMk/>
            <pc:sldMk cId="2360007204" sldId="411"/>
            <ac:cxnSpMk id="107" creationId="{84106375-98DC-2925-6274-7BB0124A0BB9}"/>
          </ac:cxnSpMkLst>
        </pc:cxnChg>
      </pc:sldChg>
      <pc:sldChg chg="del">
        <pc:chgData name="Huy Pham" userId="918db3a1909f15e0" providerId="LiveId" clId="{0BC99D6C-65D2-4F17-89CE-04CDB45333B0}" dt="2024-02-06T07:18:50.174" v="12" actId="47"/>
        <pc:sldMkLst>
          <pc:docMk/>
          <pc:sldMk cId="4025293287" sldId="411"/>
        </pc:sldMkLst>
      </pc:sldChg>
      <pc:sldChg chg="del">
        <pc:chgData name="Huy Pham" userId="918db3a1909f15e0" providerId="LiveId" clId="{0BC99D6C-65D2-4F17-89CE-04CDB45333B0}" dt="2024-02-06T07:18:49.669" v="11" actId="47"/>
        <pc:sldMkLst>
          <pc:docMk/>
          <pc:sldMk cId="839441447" sldId="412"/>
        </pc:sldMkLst>
      </pc:sldChg>
      <pc:sldChg chg="addSp delSp modSp add mod delAnim modAnim">
        <pc:chgData name="Huy Pham" userId="918db3a1909f15e0" providerId="LiveId" clId="{0BC99D6C-65D2-4F17-89CE-04CDB45333B0}" dt="2024-02-19T08:11:32.294" v="2865" actId="20577"/>
        <pc:sldMkLst>
          <pc:docMk/>
          <pc:sldMk cId="3250536654" sldId="412"/>
        </pc:sldMkLst>
        <pc:spChg chg="del">
          <ac:chgData name="Huy Pham" userId="918db3a1909f15e0" providerId="LiveId" clId="{0BC99D6C-65D2-4F17-89CE-04CDB45333B0}" dt="2024-02-19T07:20:58.188" v="2110" actId="478"/>
          <ac:spMkLst>
            <pc:docMk/>
            <pc:sldMk cId="3250536654" sldId="412"/>
            <ac:spMk id="21" creationId="{4D019258-CAAE-F461-52F3-93A07E5987FE}"/>
          </ac:spMkLst>
        </pc:spChg>
        <pc:spChg chg="del">
          <ac:chgData name="Huy Pham" userId="918db3a1909f15e0" providerId="LiveId" clId="{0BC99D6C-65D2-4F17-89CE-04CDB45333B0}" dt="2024-02-19T07:20:58.188" v="2110" actId="478"/>
          <ac:spMkLst>
            <pc:docMk/>
            <pc:sldMk cId="3250536654" sldId="412"/>
            <ac:spMk id="22" creationId="{6E1C981C-8E1B-9861-A439-7E9D0AF60EC3}"/>
          </ac:spMkLst>
        </pc:spChg>
        <pc:spChg chg="del">
          <ac:chgData name="Huy Pham" userId="918db3a1909f15e0" providerId="LiveId" clId="{0BC99D6C-65D2-4F17-89CE-04CDB45333B0}" dt="2024-02-19T07:20:58.188" v="2110" actId="478"/>
          <ac:spMkLst>
            <pc:docMk/>
            <pc:sldMk cId="3250536654" sldId="412"/>
            <ac:spMk id="24" creationId="{6229C3DE-B64C-307B-350B-FB5779375155}"/>
          </ac:spMkLst>
        </pc:spChg>
        <pc:spChg chg="del">
          <ac:chgData name="Huy Pham" userId="918db3a1909f15e0" providerId="LiveId" clId="{0BC99D6C-65D2-4F17-89CE-04CDB45333B0}" dt="2024-02-19T07:20:58.188" v="2110" actId="478"/>
          <ac:spMkLst>
            <pc:docMk/>
            <pc:sldMk cId="3250536654" sldId="412"/>
            <ac:spMk id="25" creationId="{892B1343-A4EA-92A6-E7F6-8ECCEC122A7E}"/>
          </ac:spMkLst>
        </pc:spChg>
        <pc:spChg chg="add del mod">
          <ac:chgData name="Huy Pham" userId="918db3a1909f15e0" providerId="LiveId" clId="{0BC99D6C-65D2-4F17-89CE-04CDB45333B0}" dt="2024-02-19T07:22:15.270" v="2136" actId="21"/>
          <ac:spMkLst>
            <pc:docMk/>
            <pc:sldMk cId="3250536654" sldId="412"/>
            <ac:spMk id="26" creationId="{38E637C8-B1F0-18D9-CF43-A7BF213A8AC6}"/>
          </ac:spMkLst>
        </pc:spChg>
        <pc:spChg chg="add del mod">
          <ac:chgData name="Huy Pham" userId="918db3a1909f15e0" providerId="LiveId" clId="{0BC99D6C-65D2-4F17-89CE-04CDB45333B0}" dt="2024-02-19T07:23:21.181" v="2149" actId="478"/>
          <ac:spMkLst>
            <pc:docMk/>
            <pc:sldMk cId="3250536654" sldId="412"/>
            <ac:spMk id="27" creationId="{F74EE55C-75F0-BC5C-14D4-1ECDD2D4E510}"/>
          </ac:spMkLst>
        </pc:spChg>
        <pc:spChg chg="del">
          <ac:chgData name="Huy Pham" userId="918db3a1909f15e0" providerId="LiveId" clId="{0BC99D6C-65D2-4F17-89CE-04CDB45333B0}" dt="2024-02-19T07:20:58.188" v="2110" actId="478"/>
          <ac:spMkLst>
            <pc:docMk/>
            <pc:sldMk cId="3250536654" sldId="412"/>
            <ac:spMk id="29" creationId="{1A24C77B-6047-8BC4-4D71-5524FCCDB802}"/>
          </ac:spMkLst>
        </pc:spChg>
        <pc:spChg chg="del">
          <ac:chgData name="Huy Pham" userId="918db3a1909f15e0" providerId="LiveId" clId="{0BC99D6C-65D2-4F17-89CE-04CDB45333B0}" dt="2024-02-19T07:20:59.485" v="2111" actId="478"/>
          <ac:spMkLst>
            <pc:docMk/>
            <pc:sldMk cId="3250536654" sldId="412"/>
            <ac:spMk id="30" creationId="{EDA43B4B-6DF7-67F4-E5E0-D63399D3B34F}"/>
          </ac:spMkLst>
        </pc:spChg>
        <pc:spChg chg="add mod">
          <ac:chgData name="Huy Pham" userId="918db3a1909f15e0" providerId="LiveId" clId="{0BC99D6C-65D2-4F17-89CE-04CDB45333B0}" dt="2024-02-19T07:25:33.136" v="2172" actId="14100"/>
          <ac:spMkLst>
            <pc:docMk/>
            <pc:sldMk cId="3250536654" sldId="412"/>
            <ac:spMk id="31" creationId="{38E637C8-B1F0-18D9-CF43-A7BF213A8AC6}"/>
          </ac:spMkLst>
        </pc:spChg>
        <pc:spChg chg="add mod">
          <ac:chgData name="Huy Pham" userId="918db3a1909f15e0" providerId="LiveId" clId="{0BC99D6C-65D2-4F17-89CE-04CDB45333B0}" dt="2024-02-19T07:29:27.422" v="2222" actId="14100"/>
          <ac:spMkLst>
            <pc:docMk/>
            <pc:sldMk cId="3250536654" sldId="412"/>
            <ac:spMk id="32" creationId="{F7884300-F479-C649-C5AB-9D31936855BF}"/>
          </ac:spMkLst>
        </pc:spChg>
        <pc:spChg chg="del">
          <ac:chgData name="Huy Pham" userId="918db3a1909f15e0" providerId="LiveId" clId="{0BC99D6C-65D2-4F17-89CE-04CDB45333B0}" dt="2024-02-19T07:20:58.188" v="2110" actId="478"/>
          <ac:spMkLst>
            <pc:docMk/>
            <pc:sldMk cId="3250536654" sldId="412"/>
            <ac:spMk id="33" creationId="{641521F0-002F-5771-0366-7B87D9317E00}"/>
          </ac:spMkLst>
        </pc:spChg>
        <pc:spChg chg="add mod">
          <ac:chgData name="Huy Pham" userId="918db3a1909f15e0" providerId="LiveId" clId="{0BC99D6C-65D2-4F17-89CE-04CDB45333B0}" dt="2024-02-19T07:26:46.668" v="2207" actId="1076"/>
          <ac:spMkLst>
            <pc:docMk/>
            <pc:sldMk cId="3250536654" sldId="412"/>
            <ac:spMk id="37" creationId="{FD479CEC-404E-3E4F-ED40-CE82958AFB1F}"/>
          </ac:spMkLst>
        </pc:spChg>
        <pc:spChg chg="add mod">
          <ac:chgData name="Huy Pham" userId="918db3a1909f15e0" providerId="LiveId" clId="{0BC99D6C-65D2-4F17-89CE-04CDB45333B0}" dt="2024-02-19T07:26:46.668" v="2207" actId="1076"/>
          <ac:spMkLst>
            <pc:docMk/>
            <pc:sldMk cId="3250536654" sldId="412"/>
            <ac:spMk id="38" creationId="{E82A8CD3-C18D-F937-BB7E-08CAF164D035}"/>
          </ac:spMkLst>
        </pc:spChg>
        <pc:spChg chg="add mod">
          <ac:chgData name="Huy Pham" userId="918db3a1909f15e0" providerId="LiveId" clId="{0BC99D6C-65D2-4F17-89CE-04CDB45333B0}" dt="2024-02-19T07:26:46.668" v="2207" actId="1076"/>
          <ac:spMkLst>
            <pc:docMk/>
            <pc:sldMk cId="3250536654" sldId="412"/>
            <ac:spMk id="39" creationId="{ACC83D25-E98E-56FB-DB73-A56C480DCA90}"/>
          </ac:spMkLst>
        </pc:spChg>
        <pc:spChg chg="add del mod">
          <ac:chgData name="Huy Pham" userId="918db3a1909f15e0" providerId="LiveId" clId="{0BC99D6C-65D2-4F17-89CE-04CDB45333B0}" dt="2024-02-19T07:27:48.717" v="2220" actId="21"/>
          <ac:spMkLst>
            <pc:docMk/>
            <pc:sldMk cId="3250536654" sldId="412"/>
            <ac:spMk id="41" creationId="{BEBB2713-E96A-87E2-98CB-7F406B75FB35}"/>
          </ac:spMkLst>
        </pc:spChg>
        <pc:spChg chg="add del mod">
          <ac:chgData name="Huy Pham" userId="918db3a1909f15e0" providerId="LiveId" clId="{0BC99D6C-65D2-4F17-89CE-04CDB45333B0}" dt="2024-02-19T07:25:55.085" v="2176" actId="478"/>
          <ac:spMkLst>
            <pc:docMk/>
            <pc:sldMk cId="3250536654" sldId="412"/>
            <ac:spMk id="43" creationId="{7F6EE870-DDA5-D673-B860-A0880ED96A07}"/>
          </ac:spMkLst>
        </pc:spChg>
        <pc:spChg chg="add del mod">
          <ac:chgData name="Huy Pham" userId="918db3a1909f15e0" providerId="LiveId" clId="{0BC99D6C-65D2-4F17-89CE-04CDB45333B0}" dt="2024-02-19T07:25:55.929" v="2177" actId="478"/>
          <ac:spMkLst>
            <pc:docMk/>
            <pc:sldMk cId="3250536654" sldId="412"/>
            <ac:spMk id="44" creationId="{8663F272-E789-A2BF-C95D-50A3E077BAD6}"/>
          </ac:spMkLst>
        </pc:spChg>
        <pc:spChg chg="add del mod">
          <ac:chgData name="Huy Pham" userId="918db3a1909f15e0" providerId="LiveId" clId="{0BC99D6C-65D2-4F17-89CE-04CDB45333B0}" dt="2024-02-19T07:25:53.523" v="2175" actId="478"/>
          <ac:spMkLst>
            <pc:docMk/>
            <pc:sldMk cId="3250536654" sldId="412"/>
            <ac:spMk id="45" creationId="{A8B6D0F2-3DAD-F46F-C163-885EF3A7956A}"/>
          </ac:spMkLst>
        </pc:spChg>
        <pc:spChg chg="del">
          <ac:chgData name="Huy Pham" userId="918db3a1909f15e0" providerId="LiveId" clId="{0BC99D6C-65D2-4F17-89CE-04CDB45333B0}" dt="2024-02-19T07:20:58.188" v="2110" actId="478"/>
          <ac:spMkLst>
            <pc:docMk/>
            <pc:sldMk cId="3250536654" sldId="412"/>
            <ac:spMk id="48" creationId="{5B3D036B-26E9-F19A-A9B4-BBC41850C515}"/>
          </ac:spMkLst>
        </pc:spChg>
        <pc:spChg chg="add mod">
          <ac:chgData name="Huy Pham" userId="918db3a1909f15e0" providerId="LiveId" clId="{0BC99D6C-65D2-4F17-89CE-04CDB45333B0}" dt="2024-02-19T07:26:59.594" v="2208"/>
          <ac:spMkLst>
            <pc:docMk/>
            <pc:sldMk cId="3250536654" sldId="412"/>
            <ac:spMk id="51" creationId="{0B064C9E-3542-9D1C-7400-F87E7775CC58}"/>
          </ac:spMkLst>
        </pc:spChg>
        <pc:spChg chg="add mod">
          <ac:chgData name="Huy Pham" userId="918db3a1909f15e0" providerId="LiveId" clId="{0BC99D6C-65D2-4F17-89CE-04CDB45333B0}" dt="2024-02-19T07:26:59.594" v="2208"/>
          <ac:spMkLst>
            <pc:docMk/>
            <pc:sldMk cId="3250536654" sldId="412"/>
            <ac:spMk id="52" creationId="{B7CD5620-55F1-CCB5-4FAB-F367FF65CA2F}"/>
          </ac:spMkLst>
        </pc:spChg>
        <pc:spChg chg="add mod">
          <ac:chgData name="Huy Pham" userId="918db3a1909f15e0" providerId="LiveId" clId="{0BC99D6C-65D2-4F17-89CE-04CDB45333B0}" dt="2024-02-19T07:26:59.594" v="2208"/>
          <ac:spMkLst>
            <pc:docMk/>
            <pc:sldMk cId="3250536654" sldId="412"/>
            <ac:spMk id="53" creationId="{E7A29E19-DC33-10D9-3856-145931C51D5F}"/>
          </ac:spMkLst>
        </pc:spChg>
        <pc:spChg chg="add mod">
          <ac:chgData name="Huy Pham" userId="918db3a1909f15e0" providerId="LiveId" clId="{0BC99D6C-65D2-4F17-89CE-04CDB45333B0}" dt="2024-02-19T07:26:59.594" v="2208"/>
          <ac:spMkLst>
            <pc:docMk/>
            <pc:sldMk cId="3250536654" sldId="412"/>
            <ac:spMk id="55" creationId="{E1178244-626A-0969-7E9E-051DA8718216}"/>
          </ac:spMkLst>
        </pc:spChg>
        <pc:spChg chg="add mod">
          <ac:chgData name="Huy Pham" userId="918db3a1909f15e0" providerId="LiveId" clId="{0BC99D6C-65D2-4F17-89CE-04CDB45333B0}" dt="2024-02-19T07:26:59.594" v="2208"/>
          <ac:spMkLst>
            <pc:docMk/>
            <pc:sldMk cId="3250536654" sldId="412"/>
            <ac:spMk id="57" creationId="{5CC314FD-CD2C-2EFA-7A7A-96F1104F8AE4}"/>
          </ac:spMkLst>
        </pc:spChg>
        <pc:spChg chg="add mod">
          <ac:chgData name="Huy Pham" userId="918db3a1909f15e0" providerId="LiveId" clId="{0BC99D6C-65D2-4F17-89CE-04CDB45333B0}" dt="2024-02-19T07:26:59.594" v="2208"/>
          <ac:spMkLst>
            <pc:docMk/>
            <pc:sldMk cId="3250536654" sldId="412"/>
            <ac:spMk id="58" creationId="{A906485A-CEC9-E29C-ECB5-01B586A19240}"/>
          </ac:spMkLst>
        </pc:spChg>
        <pc:spChg chg="add mod">
          <ac:chgData name="Huy Pham" userId="918db3a1909f15e0" providerId="LiveId" clId="{0BC99D6C-65D2-4F17-89CE-04CDB45333B0}" dt="2024-02-19T07:26:59.594" v="2208"/>
          <ac:spMkLst>
            <pc:docMk/>
            <pc:sldMk cId="3250536654" sldId="412"/>
            <ac:spMk id="59" creationId="{2A9ACA73-1245-CB8B-963D-7207B72639E3}"/>
          </ac:spMkLst>
        </pc:spChg>
        <pc:spChg chg="add mod">
          <ac:chgData name="Huy Pham" userId="918db3a1909f15e0" providerId="LiveId" clId="{0BC99D6C-65D2-4F17-89CE-04CDB45333B0}" dt="2024-02-19T07:27:48.944" v="2221"/>
          <ac:spMkLst>
            <pc:docMk/>
            <pc:sldMk cId="3250536654" sldId="412"/>
            <ac:spMk id="67" creationId="{BEBB2713-E96A-87E2-98CB-7F406B75FB35}"/>
          </ac:spMkLst>
        </pc:spChg>
        <pc:spChg chg="add mod">
          <ac:chgData name="Huy Pham" userId="918db3a1909f15e0" providerId="LiveId" clId="{0BC99D6C-65D2-4F17-89CE-04CDB45333B0}" dt="2024-02-19T07:29:38.918" v="2223"/>
          <ac:spMkLst>
            <pc:docMk/>
            <pc:sldMk cId="3250536654" sldId="412"/>
            <ac:spMk id="68" creationId="{9FE98BFD-B58C-4046-AA64-3D49150BC4C7}"/>
          </ac:spMkLst>
        </pc:spChg>
        <pc:spChg chg="add mod">
          <ac:chgData name="Huy Pham" userId="918db3a1909f15e0" providerId="LiveId" clId="{0BC99D6C-65D2-4F17-89CE-04CDB45333B0}" dt="2024-02-19T07:30:02.149" v="2229" actId="1076"/>
          <ac:spMkLst>
            <pc:docMk/>
            <pc:sldMk cId="3250536654" sldId="412"/>
            <ac:spMk id="70" creationId="{01F42A54-00CE-660B-79BC-864832E499AD}"/>
          </ac:spMkLst>
        </pc:spChg>
        <pc:spChg chg="add mod">
          <ac:chgData name="Huy Pham" userId="918db3a1909f15e0" providerId="LiveId" clId="{0BC99D6C-65D2-4F17-89CE-04CDB45333B0}" dt="2024-02-19T07:32:54.406" v="2246" actId="1076"/>
          <ac:spMkLst>
            <pc:docMk/>
            <pc:sldMk cId="3250536654" sldId="412"/>
            <ac:spMk id="72" creationId="{9680B334-0D2D-7666-3B09-50AFB610F30B}"/>
          </ac:spMkLst>
        </pc:spChg>
        <pc:spChg chg="add mod">
          <ac:chgData name="Huy Pham" userId="918db3a1909f15e0" providerId="LiveId" clId="{0BC99D6C-65D2-4F17-89CE-04CDB45333B0}" dt="2024-02-19T07:33:44.478" v="2250" actId="1076"/>
          <ac:spMkLst>
            <pc:docMk/>
            <pc:sldMk cId="3250536654" sldId="412"/>
            <ac:spMk id="74" creationId="{D9210475-361E-F0B5-E336-4A8DD5D0D562}"/>
          </ac:spMkLst>
        </pc:spChg>
        <pc:spChg chg="add mod">
          <ac:chgData name="Huy Pham" userId="918db3a1909f15e0" providerId="LiveId" clId="{0BC99D6C-65D2-4F17-89CE-04CDB45333B0}" dt="2024-02-19T07:36:29.389" v="2283" actId="207"/>
          <ac:spMkLst>
            <pc:docMk/>
            <pc:sldMk cId="3250536654" sldId="412"/>
            <ac:spMk id="78" creationId="{CF05A875-F38A-FF87-0219-BFA5D551C188}"/>
          </ac:spMkLst>
        </pc:spChg>
        <pc:spChg chg="add mod">
          <ac:chgData name="Huy Pham" userId="918db3a1909f15e0" providerId="LiveId" clId="{0BC99D6C-65D2-4F17-89CE-04CDB45333B0}" dt="2024-02-19T08:11:32.294" v="2865" actId="20577"/>
          <ac:spMkLst>
            <pc:docMk/>
            <pc:sldMk cId="3250536654" sldId="412"/>
            <ac:spMk id="81" creationId="{7E25BE68-15C8-948C-3B5B-01A40C1EEA7E}"/>
          </ac:spMkLst>
        </pc:spChg>
        <pc:spChg chg="add mod">
          <ac:chgData name="Huy Pham" userId="918db3a1909f15e0" providerId="LiveId" clId="{0BC99D6C-65D2-4F17-89CE-04CDB45333B0}" dt="2024-02-19T07:39:29.058" v="2338" actId="20577"/>
          <ac:spMkLst>
            <pc:docMk/>
            <pc:sldMk cId="3250536654" sldId="412"/>
            <ac:spMk id="84" creationId="{F457FE08-1415-5C73-4C15-8707A7804785}"/>
          </ac:spMkLst>
        </pc:spChg>
        <pc:spChg chg="add del mod">
          <ac:chgData name="Huy Pham" userId="918db3a1909f15e0" providerId="LiveId" clId="{0BC99D6C-65D2-4F17-89CE-04CDB45333B0}" dt="2024-02-19T07:36:19.635" v="2281" actId="478"/>
          <ac:spMkLst>
            <pc:docMk/>
            <pc:sldMk cId="3250536654" sldId="412"/>
            <ac:spMk id="87" creationId="{4FE7D052-C516-5AAD-EEB8-3D83197CA230}"/>
          </ac:spMkLst>
        </pc:spChg>
        <pc:spChg chg="del">
          <ac:chgData name="Huy Pham" userId="918db3a1909f15e0" providerId="LiveId" clId="{0BC99D6C-65D2-4F17-89CE-04CDB45333B0}" dt="2024-02-19T07:20:58.188" v="2110" actId="478"/>
          <ac:spMkLst>
            <pc:docMk/>
            <pc:sldMk cId="3250536654" sldId="412"/>
            <ac:spMk id="104" creationId="{1FE62032-7E93-1E2D-6360-4A25AD94CE41}"/>
          </ac:spMkLst>
        </pc:spChg>
        <pc:spChg chg="del">
          <ac:chgData name="Huy Pham" userId="918db3a1909f15e0" providerId="LiveId" clId="{0BC99D6C-65D2-4F17-89CE-04CDB45333B0}" dt="2024-02-19T07:20:58.188" v="2110" actId="478"/>
          <ac:spMkLst>
            <pc:docMk/>
            <pc:sldMk cId="3250536654" sldId="412"/>
            <ac:spMk id="105" creationId="{2B098C06-CC68-205C-B80D-8ABDF0A16F6E}"/>
          </ac:spMkLst>
        </pc:spChg>
        <pc:spChg chg="del">
          <ac:chgData name="Huy Pham" userId="918db3a1909f15e0" providerId="LiveId" clId="{0BC99D6C-65D2-4F17-89CE-04CDB45333B0}" dt="2024-02-19T07:20:58.188" v="2110" actId="478"/>
          <ac:spMkLst>
            <pc:docMk/>
            <pc:sldMk cId="3250536654" sldId="412"/>
            <ac:spMk id="110" creationId="{BF2008C1-7DB7-5C2A-0661-40C9F59BDC99}"/>
          </ac:spMkLst>
        </pc:spChg>
        <pc:spChg chg="del">
          <ac:chgData name="Huy Pham" userId="918db3a1909f15e0" providerId="LiveId" clId="{0BC99D6C-65D2-4F17-89CE-04CDB45333B0}" dt="2024-02-19T07:20:58.188" v="2110" actId="478"/>
          <ac:spMkLst>
            <pc:docMk/>
            <pc:sldMk cId="3250536654" sldId="412"/>
            <ac:spMk id="111" creationId="{8D446E8E-42CF-C367-2B31-3A58B76B3D62}"/>
          </ac:spMkLst>
        </pc:spChg>
        <pc:spChg chg="del">
          <ac:chgData name="Huy Pham" userId="918db3a1909f15e0" providerId="LiveId" clId="{0BC99D6C-65D2-4F17-89CE-04CDB45333B0}" dt="2024-02-19T07:20:58.188" v="2110" actId="478"/>
          <ac:spMkLst>
            <pc:docMk/>
            <pc:sldMk cId="3250536654" sldId="412"/>
            <ac:spMk id="112" creationId="{3AD3A7B7-A4FD-E439-A545-A5F59DBD648A}"/>
          </ac:spMkLst>
        </pc:spChg>
        <pc:spChg chg="del">
          <ac:chgData name="Huy Pham" userId="918db3a1909f15e0" providerId="LiveId" clId="{0BC99D6C-65D2-4F17-89CE-04CDB45333B0}" dt="2024-02-19T07:20:58.188" v="2110" actId="478"/>
          <ac:spMkLst>
            <pc:docMk/>
            <pc:sldMk cId="3250536654" sldId="412"/>
            <ac:spMk id="113" creationId="{8E0BECB6-2EF2-4DB8-6721-C5252F3DE649}"/>
          </ac:spMkLst>
        </pc:spChg>
        <pc:spChg chg="del">
          <ac:chgData name="Huy Pham" userId="918db3a1909f15e0" providerId="LiveId" clId="{0BC99D6C-65D2-4F17-89CE-04CDB45333B0}" dt="2024-02-19T07:20:58.188" v="2110" actId="478"/>
          <ac:spMkLst>
            <pc:docMk/>
            <pc:sldMk cId="3250536654" sldId="412"/>
            <ac:spMk id="114" creationId="{74E71FFB-F59B-CD1A-4A8E-4202604FB6FA}"/>
          </ac:spMkLst>
        </pc:spChg>
        <pc:spChg chg="del">
          <ac:chgData name="Huy Pham" userId="918db3a1909f15e0" providerId="LiveId" clId="{0BC99D6C-65D2-4F17-89CE-04CDB45333B0}" dt="2024-02-19T07:20:58.188" v="2110" actId="478"/>
          <ac:spMkLst>
            <pc:docMk/>
            <pc:sldMk cId="3250536654" sldId="412"/>
            <ac:spMk id="116" creationId="{1ED8E238-7555-A8FF-E21B-468F2CC058AB}"/>
          </ac:spMkLst>
        </pc:spChg>
        <pc:spChg chg="del">
          <ac:chgData name="Huy Pham" userId="918db3a1909f15e0" providerId="LiveId" clId="{0BC99D6C-65D2-4F17-89CE-04CDB45333B0}" dt="2024-02-19T07:20:58.188" v="2110" actId="478"/>
          <ac:spMkLst>
            <pc:docMk/>
            <pc:sldMk cId="3250536654" sldId="412"/>
            <ac:spMk id="117" creationId="{83FE058E-A727-33A8-7453-110224814E26}"/>
          </ac:spMkLst>
        </pc:spChg>
        <pc:spChg chg="del">
          <ac:chgData name="Huy Pham" userId="918db3a1909f15e0" providerId="LiveId" clId="{0BC99D6C-65D2-4F17-89CE-04CDB45333B0}" dt="2024-02-19T07:20:58.188" v="2110" actId="478"/>
          <ac:spMkLst>
            <pc:docMk/>
            <pc:sldMk cId="3250536654" sldId="412"/>
            <ac:spMk id="120" creationId="{69DE8278-A897-4712-2573-83B09B31EFCD}"/>
          </ac:spMkLst>
        </pc:spChg>
        <pc:spChg chg="del">
          <ac:chgData name="Huy Pham" userId="918db3a1909f15e0" providerId="LiveId" clId="{0BC99D6C-65D2-4F17-89CE-04CDB45333B0}" dt="2024-02-19T07:20:58.188" v="2110" actId="478"/>
          <ac:spMkLst>
            <pc:docMk/>
            <pc:sldMk cId="3250536654" sldId="412"/>
            <ac:spMk id="121" creationId="{A64B1A58-8D4D-6650-6932-1655F8E77E5E}"/>
          </ac:spMkLst>
        </pc:spChg>
        <pc:spChg chg="del">
          <ac:chgData name="Huy Pham" userId="918db3a1909f15e0" providerId="LiveId" clId="{0BC99D6C-65D2-4F17-89CE-04CDB45333B0}" dt="2024-02-19T07:20:58.188" v="2110" actId="478"/>
          <ac:spMkLst>
            <pc:docMk/>
            <pc:sldMk cId="3250536654" sldId="412"/>
            <ac:spMk id="122" creationId="{B81F5669-FE0E-428D-6BA0-0F932EB9BCBD}"/>
          </ac:spMkLst>
        </pc:spChg>
        <pc:spChg chg="del">
          <ac:chgData name="Huy Pham" userId="918db3a1909f15e0" providerId="LiveId" clId="{0BC99D6C-65D2-4F17-89CE-04CDB45333B0}" dt="2024-02-19T07:20:58.188" v="2110" actId="478"/>
          <ac:spMkLst>
            <pc:docMk/>
            <pc:sldMk cId="3250536654" sldId="412"/>
            <ac:spMk id="123" creationId="{9761E035-5AFF-0671-3D9C-6A06A8A3B432}"/>
          </ac:spMkLst>
        </pc:spChg>
        <pc:spChg chg="del">
          <ac:chgData name="Huy Pham" userId="918db3a1909f15e0" providerId="LiveId" clId="{0BC99D6C-65D2-4F17-89CE-04CDB45333B0}" dt="2024-02-19T07:20:58.188" v="2110" actId="478"/>
          <ac:spMkLst>
            <pc:docMk/>
            <pc:sldMk cId="3250536654" sldId="412"/>
            <ac:spMk id="124" creationId="{016B7E6B-F9B9-FE60-7A6B-7D4300D6EB6D}"/>
          </ac:spMkLst>
        </pc:spChg>
        <pc:spChg chg="del">
          <ac:chgData name="Huy Pham" userId="918db3a1909f15e0" providerId="LiveId" clId="{0BC99D6C-65D2-4F17-89CE-04CDB45333B0}" dt="2024-02-19T07:20:58.188" v="2110" actId="478"/>
          <ac:spMkLst>
            <pc:docMk/>
            <pc:sldMk cId="3250536654" sldId="412"/>
            <ac:spMk id="125" creationId="{3152FB08-07CE-AC18-1984-68E608578BBB}"/>
          </ac:spMkLst>
        </pc:spChg>
        <pc:spChg chg="del">
          <ac:chgData name="Huy Pham" userId="918db3a1909f15e0" providerId="LiveId" clId="{0BC99D6C-65D2-4F17-89CE-04CDB45333B0}" dt="2024-02-19T07:20:58.188" v="2110" actId="478"/>
          <ac:spMkLst>
            <pc:docMk/>
            <pc:sldMk cId="3250536654" sldId="412"/>
            <ac:spMk id="126" creationId="{03F23B26-7B3C-D42A-51CD-9449901142EF}"/>
          </ac:spMkLst>
        </pc:spChg>
        <pc:graphicFrameChg chg="add del mod">
          <ac:chgData name="Huy Pham" userId="918db3a1909f15e0" providerId="LiveId" clId="{0BC99D6C-65D2-4F17-89CE-04CDB45333B0}" dt="2024-02-19T07:21:36.587" v="2119"/>
          <ac:graphicFrameMkLst>
            <pc:docMk/>
            <pc:sldMk cId="3250536654" sldId="412"/>
            <ac:graphicFrameMk id="20" creationId="{9BF31EAA-B057-F2C6-5C02-CDAAA0E74BCD}"/>
          </ac:graphicFrameMkLst>
        </pc:graphicFrameChg>
        <pc:graphicFrameChg chg="add del mod">
          <ac:chgData name="Huy Pham" userId="918db3a1909f15e0" providerId="LiveId" clId="{0BC99D6C-65D2-4F17-89CE-04CDB45333B0}" dt="2024-02-19T07:33:53.074" v="2253"/>
          <ac:graphicFrameMkLst>
            <pc:docMk/>
            <pc:sldMk cId="3250536654" sldId="412"/>
            <ac:graphicFrameMk id="76" creationId="{B432717F-9E80-1D03-CA48-E4F67643CBF1}"/>
          </ac:graphicFrameMkLst>
        </pc:graphicFrameChg>
        <pc:graphicFrameChg chg="add del mod">
          <ac:chgData name="Huy Pham" userId="918db3a1909f15e0" providerId="LiveId" clId="{0BC99D6C-65D2-4F17-89CE-04CDB45333B0}" dt="2024-02-19T07:34:03.218" v="2259"/>
          <ac:graphicFrameMkLst>
            <pc:docMk/>
            <pc:sldMk cId="3250536654" sldId="412"/>
            <ac:graphicFrameMk id="79" creationId="{ABAE7880-1C34-9FEB-7768-001E3B07CCD7}"/>
          </ac:graphicFrameMkLst>
        </pc:graphicFrameChg>
        <pc:graphicFrameChg chg="add del mod">
          <ac:chgData name="Huy Pham" userId="918db3a1909f15e0" providerId="LiveId" clId="{0BC99D6C-65D2-4F17-89CE-04CDB45333B0}" dt="2024-02-19T07:34:14.023" v="2265"/>
          <ac:graphicFrameMkLst>
            <pc:docMk/>
            <pc:sldMk cId="3250536654" sldId="412"/>
            <ac:graphicFrameMk id="82" creationId="{CEC68EE8-A696-B666-0796-EF26595CDB3A}"/>
          </ac:graphicFrameMkLst>
        </pc:graphicFrameChg>
        <pc:picChg chg="add del mod">
          <ac:chgData name="Huy Pham" userId="918db3a1909f15e0" providerId="LiveId" clId="{0BC99D6C-65D2-4F17-89CE-04CDB45333B0}" dt="2024-02-19T07:33:18.495" v="2247" actId="478"/>
          <ac:picMkLst>
            <pc:docMk/>
            <pc:sldMk cId="3250536654" sldId="412"/>
            <ac:picMk id="34" creationId="{A0CFB3CF-7E5B-C2FC-AB66-968A8A026262}"/>
          </ac:picMkLst>
        </pc:picChg>
        <pc:cxnChg chg="del">
          <ac:chgData name="Huy Pham" userId="918db3a1909f15e0" providerId="LiveId" clId="{0BC99D6C-65D2-4F17-89CE-04CDB45333B0}" dt="2024-02-19T07:20:58.188" v="2110" actId="478"/>
          <ac:cxnSpMkLst>
            <pc:docMk/>
            <pc:sldMk cId="3250536654" sldId="412"/>
            <ac:cxnSpMk id="28" creationId="{CAF9F8CD-85EB-F415-0B57-B35E3AB23799}"/>
          </ac:cxnSpMkLst>
        </pc:cxnChg>
        <pc:cxnChg chg="add mod">
          <ac:chgData name="Huy Pham" userId="918db3a1909f15e0" providerId="LiveId" clId="{0BC99D6C-65D2-4F17-89CE-04CDB45333B0}" dt="2024-02-19T07:26:46.668" v="2207" actId="1076"/>
          <ac:cxnSpMkLst>
            <pc:docMk/>
            <pc:sldMk cId="3250536654" sldId="412"/>
            <ac:cxnSpMk id="35" creationId="{890EB6E3-3C4E-7F51-515A-42D26018CBBA}"/>
          </ac:cxnSpMkLst>
        </pc:cxnChg>
        <pc:cxnChg chg="add mod">
          <ac:chgData name="Huy Pham" userId="918db3a1909f15e0" providerId="LiveId" clId="{0BC99D6C-65D2-4F17-89CE-04CDB45333B0}" dt="2024-02-19T07:26:46.668" v="2207" actId="1076"/>
          <ac:cxnSpMkLst>
            <pc:docMk/>
            <pc:sldMk cId="3250536654" sldId="412"/>
            <ac:cxnSpMk id="36" creationId="{55D07E15-73A2-6139-FB66-8DEB54903543}"/>
          </ac:cxnSpMkLst>
        </pc:cxnChg>
        <pc:cxnChg chg="add del mod">
          <ac:chgData name="Huy Pham" userId="918db3a1909f15e0" providerId="LiveId" clId="{0BC99D6C-65D2-4F17-89CE-04CDB45333B0}" dt="2024-02-19T07:25:50.176" v="2173" actId="478"/>
          <ac:cxnSpMkLst>
            <pc:docMk/>
            <pc:sldMk cId="3250536654" sldId="412"/>
            <ac:cxnSpMk id="40" creationId="{92764B83-BC47-D935-B579-1D45E84D1DCE}"/>
          </ac:cxnSpMkLst>
        </pc:cxnChg>
        <pc:cxnChg chg="add del mod">
          <ac:chgData name="Huy Pham" userId="918db3a1909f15e0" providerId="LiveId" clId="{0BC99D6C-65D2-4F17-89CE-04CDB45333B0}" dt="2024-02-19T07:25:51.011" v="2174" actId="478"/>
          <ac:cxnSpMkLst>
            <pc:docMk/>
            <pc:sldMk cId="3250536654" sldId="412"/>
            <ac:cxnSpMk id="42" creationId="{391C0244-96C0-FD87-02EE-93313481F78F}"/>
          </ac:cxnSpMkLst>
        </pc:cxnChg>
        <pc:cxnChg chg="add mod">
          <ac:chgData name="Huy Pham" userId="918db3a1909f15e0" providerId="LiveId" clId="{0BC99D6C-65D2-4F17-89CE-04CDB45333B0}" dt="2024-02-19T07:26:59.594" v="2208"/>
          <ac:cxnSpMkLst>
            <pc:docMk/>
            <pc:sldMk cId="3250536654" sldId="412"/>
            <ac:cxnSpMk id="49" creationId="{BF2697D0-7F83-3D5A-79C7-7E513B9E7AAD}"/>
          </ac:cxnSpMkLst>
        </pc:cxnChg>
        <pc:cxnChg chg="add mod">
          <ac:chgData name="Huy Pham" userId="918db3a1909f15e0" providerId="LiveId" clId="{0BC99D6C-65D2-4F17-89CE-04CDB45333B0}" dt="2024-02-19T07:26:59.594" v="2208"/>
          <ac:cxnSpMkLst>
            <pc:docMk/>
            <pc:sldMk cId="3250536654" sldId="412"/>
            <ac:cxnSpMk id="50" creationId="{00230691-67E2-121E-39B5-9DB1D4129AF6}"/>
          </ac:cxnSpMkLst>
        </pc:cxnChg>
        <pc:cxnChg chg="add mod">
          <ac:chgData name="Huy Pham" userId="918db3a1909f15e0" providerId="LiveId" clId="{0BC99D6C-65D2-4F17-89CE-04CDB45333B0}" dt="2024-02-19T07:26:59.594" v="2208"/>
          <ac:cxnSpMkLst>
            <pc:docMk/>
            <pc:sldMk cId="3250536654" sldId="412"/>
            <ac:cxnSpMk id="54" creationId="{004CFBB4-C323-EF33-49F3-B29B95D68ABC}"/>
          </ac:cxnSpMkLst>
        </pc:cxnChg>
        <pc:cxnChg chg="add mod">
          <ac:chgData name="Huy Pham" userId="918db3a1909f15e0" providerId="LiveId" clId="{0BC99D6C-65D2-4F17-89CE-04CDB45333B0}" dt="2024-02-19T07:26:59.594" v="2208"/>
          <ac:cxnSpMkLst>
            <pc:docMk/>
            <pc:sldMk cId="3250536654" sldId="412"/>
            <ac:cxnSpMk id="56" creationId="{D6D44C02-0820-7D43-EF2D-6546A7580466}"/>
          </ac:cxnSpMkLst>
        </pc:cxnChg>
        <pc:cxnChg chg="add mod">
          <ac:chgData name="Huy Pham" userId="918db3a1909f15e0" providerId="LiveId" clId="{0BC99D6C-65D2-4F17-89CE-04CDB45333B0}" dt="2024-02-19T07:27:33.066" v="2215" actId="14100"/>
          <ac:cxnSpMkLst>
            <pc:docMk/>
            <pc:sldMk cId="3250536654" sldId="412"/>
            <ac:cxnSpMk id="61" creationId="{46054DDE-17D0-B7F0-EA16-E61EAFBF537F}"/>
          </ac:cxnSpMkLst>
        </pc:cxnChg>
        <pc:cxnChg chg="add mod">
          <ac:chgData name="Huy Pham" userId="918db3a1909f15e0" providerId="LiveId" clId="{0BC99D6C-65D2-4F17-89CE-04CDB45333B0}" dt="2024-02-19T07:27:43.417" v="2219" actId="14100"/>
          <ac:cxnSpMkLst>
            <pc:docMk/>
            <pc:sldMk cId="3250536654" sldId="412"/>
            <ac:cxnSpMk id="64" creationId="{948A877B-8D88-FFE8-192D-A4C015E5A476}"/>
          </ac:cxnSpMkLst>
        </pc:cxnChg>
        <pc:cxnChg chg="del">
          <ac:chgData name="Huy Pham" userId="918db3a1909f15e0" providerId="LiveId" clId="{0BC99D6C-65D2-4F17-89CE-04CDB45333B0}" dt="2024-02-19T07:20:58.188" v="2110" actId="478"/>
          <ac:cxnSpMkLst>
            <pc:docMk/>
            <pc:sldMk cId="3250536654" sldId="412"/>
            <ac:cxnSpMk id="71" creationId="{9611E346-3A14-01FE-50F6-76014B331950}"/>
          </ac:cxnSpMkLst>
        </pc:cxnChg>
        <pc:cxnChg chg="del">
          <ac:chgData name="Huy Pham" userId="918db3a1909f15e0" providerId="LiveId" clId="{0BC99D6C-65D2-4F17-89CE-04CDB45333B0}" dt="2024-02-19T07:20:58.188" v="2110" actId="478"/>
          <ac:cxnSpMkLst>
            <pc:docMk/>
            <pc:sldMk cId="3250536654" sldId="412"/>
            <ac:cxnSpMk id="73" creationId="{94370C89-071E-EBC1-3F6A-C525490A687C}"/>
          </ac:cxnSpMkLst>
        </pc:cxnChg>
        <pc:cxnChg chg="del">
          <ac:chgData name="Huy Pham" userId="918db3a1909f15e0" providerId="LiveId" clId="{0BC99D6C-65D2-4F17-89CE-04CDB45333B0}" dt="2024-02-19T07:20:58.188" v="2110" actId="478"/>
          <ac:cxnSpMkLst>
            <pc:docMk/>
            <pc:sldMk cId="3250536654" sldId="412"/>
            <ac:cxnSpMk id="75" creationId="{61363632-5004-6F40-6DC2-E05DAC30A45E}"/>
          </ac:cxnSpMkLst>
        </pc:cxnChg>
        <pc:cxnChg chg="del">
          <ac:chgData name="Huy Pham" userId="918db3a1909f15e0" providerId="LiveId" clId="{0BC99D6C-65D2-4F17-89CE-04CDB45333B0}" dt="2024-02-19T07:20:58.188" v="2110" actId="478"/>
          <ac:cxnSpMkLst>
            <pc:docMk/>
            <pc:sldMk cId="3250536654" sldId="412"/>
            <ac:cxnSpMk id="85" creationId="{CA7600C2-180E-FB49-7512-15B42AC60ED8}"/>
          </ac:cxnSpMkLst>
        </pc:cxnChg>
        <pc:cxnChg chg="del">
          <ac:chgData name="Huy Pham" userId="918db3a1909f15e0" providerId="LiveId" clId="{0BC99D6C-65D2-4F17-89CE-04CDB45333B0}" dt="2024-02-19T07:20:58.188" v="2110" actId="478"/>
          <ac:cxnSpMkLst>
            <pc:docMk/>
            <pc:sldMk cId="3250536654" sldId="412"/>
            <ac:cxnSpMk id="86" creationId="{455E7EC0-3002-FE7C-F526-0498CAA86EB4}"/>
          </ac:cxnSpMkLst>
        </pc:cxnChg>
        <pc:cxnChg chg="del">
          <ac:chgData name="Huy Pham" userId="918db3a1909f15e0" providerId="LiveId" clId="{0BC99D6C-65D2-4F17-89CE-04CDB45333B0}" dt="2024-02-19T07:20:58.188" v="2110" actId="478"/>
          <ac:cxnSpMkLst>
            <pc:docMk/>
            <pc:sldMk cId="3250536654" sldId="412"/>
            <ac:cxnSpMk id="89" creationId="{3C661611-624A-3E21-E7C8-54475D8E036D}"/>
          </ac:cxnSpMkLst>
        </pc:cxnChg>
        <pc:cxnChg chg="del">
          <ac:chgData name="Huy Pham" userId="918db3a1909f15e0" providerId="LiveId" clId="{0BC99D6C-65D2-4F17-89CE-04CDB45333B0}" dt="2024-02-19T07:20:58.188" v="2110" actId="478"/>
          <ac:cxnSpMkLst>
            <pc:docMk/>
            <pc:sldMk cId="3250536654" sldId="412"/>
            <ac:cxnSpMk id="91" creationId="{BB1EE6F6-B2F6-901C-5ABD-92735A61EDD1}"/>
          </ac:cxnSpMkLst>
        </pc:cxnChg>
        <pc:cxnChg chg="del">
          <ac:chgData name="Huy Pham" userId="918db3a1909f15e0" providerId="LiveId" clId="{0BC99D6C-65D2-4F17-89CE-04CDB45333B0}" dt="2024-02-19T07:20:58.188" v="2110" actId="478"/>
          <ac:cxnSpMkLst>
            <pc:docMk/>
            <pc:sldMk cId="3250536654" sldId="412"/>
            <ac:cxnSpMk id="97" creationId="{9AE35A46-C9ED-D441-3ABB-DE1E2E9EC5E1}"/>
          </ac:cxnSpMkLst>
        </pc:cxnChg>
        <pc:cxnChg chg="del">
          <ac:chgData name="Huy Pham" userId="918db3a1909f15e0" providerId="LiveId" clId="{0BC99D6C-65D2-4F17-89CE-04CDB45333B0}" dt="2024-02-19T07:20:58.188" v="2110" actId="478"/>
          <ac:cxnSpMkLst>
            <pc:docMk/>
            <pc:sldMk cId="3250536654" sldId="412"/>
            <ac:cxnSpMk id="107" creationId="{9C1FFB3F-ECBC-E2A6-681E-8DF7412FD284}"/>
          </ac:cxnSpMkLst>
        </pc:cxnChg>
      </pc:sldChg>
      <pc:sldChg chg="add del">
        <pc:chgData name="Huy Pham" userId="918db3a1909f15e0" providerId="LiveId" clId="{0BC99D6C-65D2-4F17-89CE-04CDB45333B0}" dt="2024-02-19T07:21:57.534" v="2127" actId="47"/>
        <pc:sldMkLst>
          <pc:docMk/>
          <pc:sldMk cId="2703767619" sldId="413"/>
        </pc:sldMkLst>
      </pc:sldChg>
      <pc:sldChg chg="del">
        <pc:chgData name="Huy Pham" userId="918db3a1909f15e0" providerId="LiveId" clId="{0BC99D6C-65D2-4F17-89CE-04CDB45333B0}" dt="2024-02-06T07:18:40.750" v="1" actId="47"/>
        <pc:sldMkLst>
          <pc:docMk/>
          <pc:sldMk cId="2864012645" sldId="413"/>
        </pc:sldMkLst>
      </pc:sldChg>
      <pc:sldChg chg="addSp delSp modSp add mod">
        <pc:chgData name="Huy Pham" userId="918db3a1909f15e0" providerId="LiveId" clId="{0BC99D6C-65D2-4F17-89CE-04CDB45333B0}" dt="2024-02-19T08:45:59.148" v="3264" actId="20577"/>
        <pc:sldMkLst>
          <pc:docMk/>
          <pc:sldMk cId="3519623654" sldId="413"/>
        </pc:sldMkLst>
        <pc:spChg chg="add mod">
          <ac:chgData name="Huy Pham" userId="918db3a1909f15e0" providerId="LiveId" clId="{0BC99D6C-65D2-4F17-89CE-04CDB45333B0}" dt="2024-02-19T07:43:17.001" v="2500" actId="207"/>
          <ac:spMkLst>
            <pc:docMk/>
            <pc:sldMk cId="3519623654" sldId="413"/>
            <ac:spMk id="22" creationId="{DF3D30F0-11FA-F2D5-1ADB-AA3D0B7C34A9}"/>
          </ac:spMkLst>
        </pc:spChg>
        <pc:spChg chg="add mod">
          <ac:chgData name="Huy Pham" userId="918db3a1909f15e0" providerId="LiveId" clId="{0BC99D6C-65D2-4F17-89CE-04CDB45333B0}" dt="2024-02-19T08:05:36.712" v="2754" actId="14100"/>
          <ac:spMkLst>
            <pc:docMk/>
            <pc:sldMk cId="3519623654" sldId="413"/>
            <ac:spMk id="23" creationId="{1AB89777-3B86-2F7B-2284-7BAC7AFF95FF}"/>
          </ac:spMkLst>
        </pc:spChg>
        <pc:spChg chg="add del mod">
          <ac:chgData name="Huy Pham" userId="918db3a1909f15e0" providerId="LiveId" clId="{0BC99D6C-65D2-4F17-89CE-04CDB45333B0}" dt="2024-02-19T08:09:17.063" v="2844" actId="21"/>
          <ac:spMkLst>
            <pc:docMk/>
            <pc:sldMk cId="3519623654" sldId="413"/>
            <ac:spMk id="25" creationId="{772603F4-6D9F-44CE-2676-13FFA9FAEDC3}"/>
          </ac:spMkLst>
        </pc:spChg>
        <pc:spChg chg="del">
          <ac:chgData name="Huy Pham" userId="918db3a1909f15e0" providerId="LiveId" clId="{0BC99D6C-65D2-4F17-89CE-04CDB45333B0}" dt="2024-02-19T07:39:54.864" v="2339" actId="478"/>
          <ac:spMkLst>
            <pc:docMk/>
            <pc:sldMk cId="3519623654" sldId="413"/>
            <ac:spMk id="26" creationId="{7135A519-3E98-AFBB-7889-FF8153B57D18}"/>
          </ac:spMkLst>
        </pc:spChg>
        <pc:spChg chg="add mod">
          <ac:chgData name="Huy Pham" userId="918db3a1909f15e0" providerId="LiveId" clId="{0BC99D6C-65D2-4F17-89CE-04CDB45333B0}" dt="2024-02-19T07:58:16.942" v="2608" actId="1076"/>
          <ac:spMkLst>
            <pc:docMk/>
            <pc:sldMk cId="3519623654" sldId="413"/>
            <ac:spMk id="29" creationId="{E357C552-511D-4770-DA88-BB9BB53D0672}"/>
          </ac:spMkLst>
        </pc:spChg>
        <pc:spChg chg="add mod">
          <ac:chgData name="Huy Pham" userId="918db3a1909f15e0" providerId="LiveId" clId="{0BC99D6C-65D2-4F17-89CE-04CDB45333B0}" dt="2024-02-19T07:58:16.942" v="2608" actId="1076"/>
          <ac:spMkLst>
            <pc:docMk/>
            <pc:sldMk cId="3519623654" sldId="413"/>
            <ac:spMk id="30" creationId="{2BD3B980-D31D-F2A3-4D7E-D88DB5E017D4}"/>
          </ac:spMkLst>
        </pc:spChg>
        <pc:spChg chg="add mod">
          <ac:chgData name="Huy Pham" userId="918db3a1909f15e0" providerId="LiveId" clId="{0BC99D6C-65D2-4F17-89CE-04CDB45333B0}" dt="2024-02-19T07:58:16.942" v="2608" actId="1076"/>
          <ac:spMkLst>
            <pc:docMk/>
            <pc:sldMk cId="3519623654" sldId="413"/>
            <ac:spMk id="31" creationId="{848040E0-7420-6ADB-C93B-9FAFB9FC1CF9}"/>
          </ac:spMkLst>
        </pc:spChg>
        <pc:spChg chg="add mod">
          <ac:chgData name="Huy Pham" userId="918db3a1909f15e0" providerId="LiveId" clId="{0BC99D6C-65D2-4F17-89CE-04CDB45333B0}" dt="2024-02-19T07:58:16.942" v="2608" actId="1076"/>
          <ac:spMkLst>
            <pc:docMk/>
            <pc:sldMk cId="3519623654" sldId="413"/>
            <ac:spMk id="32" creationId="{E3F98001-1421-2F90-5517-68C77B5DA2CB}"/>
          </ac:spMkLst>
        </pc:spChg>
        <pc:spChg chg="add mod">
          <ac:chgData name="Huy Pham" userId="918db3a1909f15e0" providerId="LiveId" clId="{0BC99D6C-65D2-4F17-89CE-04CDB45333B0}" dt="2024-02-19T08:00:00.310" v="2639" actId="1076"/>
          <ac:spMkLst>
            <pc:docMk/>
            <pc:sldMk cId="3519623654" sldId="413"/>
            <ac:spMk id="42" creationId="{490D4DE4-3A23-8C91-58B7-7AB646740844}"/>
          </ac:spMkLst>
        </pc:spChg>
        <pc:spChg chg="add mod">
          <ac:chgData name="Huy Pham" userId="918db3a1909f15e0" providerId="LiveId" clId="{0BC99D6C-65D2-4F17-89CE-04CDB45333B0}" dt="2024-02-19T08:06:58.768" v="2778" actId="1076"/>
          <ac:spMkLst>
            <pc:docMk/>
            <pc:sldMk cId="3519623654" sldId="413"/>
            <ac:spMk id="43" creationId="{BD8D7243-A70B-8B6C-DA0F-9F27603A26C4}"/>
          </ac:spMkLst>
        </pc:spChg>
        <pc:spChg chg="add mod">
          <ac:chgData name="Huy Pham" userId="918db3a1909f15e0" providerId="LiveId" clId="{0BC99D6C-65D2-4F17-89CE-04CDB45333B0}" dt="2024-02-19T08:07:25.683" v="2784" actId="1076"/>
          <ac:spMkLst>
            <pc:docMk/>
            <pc:sldMk cId="3519623654" sldId="413"/>
            <ac:spMk id="44" creationId="{C1880E99-FF8C-8B6C-0E94-5B48802A9602}"/>
          </ac:spMkLst>
        </pc:spChg>
        <pc:spChg chg="add mod">
          <ac:chgData name="Huy Pham" userId="918db3a1909f15e0" providerId="LiveId" clId="{0BC99D6C-65D2-4F17-89CE-04CDB45333B0}" dt="2024-02-19T08:00:16.922" v="2643" actId="20577"/>
          <ac:spMkLst>
            <pc:docMk/>
            <pc:sldMk cId="3519623654" sldId="413"/>
            <ac:spMk id="45" creationId="{253198BA-B2AF-C665-7527-05EA22C62C07}"/>
          </ac:spMkLst>
        </pc:spChg>
        <pc:spChg chg="add mod">
          <ac:chgData name="Huy Pham" userId="918db3a1909f15e0" providerId="LiveId" clId="{0BC99D6C-65D2-4F17-89CE-04CDB45333B0}" dt="2024-02-19T08:07:48.968" v="2791" actId="1076"/>
          <ac:spMkLst>
            <pc:docMk/>
            <pc:sldMk cId="3519623654" sldId="413"/>
            <ac:spMk id="70" creationId="{B915E1C7-3B99-10C6-A0F1-9161B1B9DC63}"/>
          </ac:spMkLst>
        </pc:spChg>
        <pc:spChg chg="add mod">
          <ac:chgData name="Huy Pham" userId="918db3a1909f15e0" providerId="LiveId" clId="{0BC99D6C-65D2-4F17-89CE-04CDB45333B0}" dt="2024-02-19T08:07:18.013" v="2782" actId="1076"/>
          <ac:spMkLst>
            <pc:docMk/>
            <pc:sldMk cId="3519623654" sldId="413"/>
            <ac:spMk id="71" creationId="{ABC03A18-C370-C7F8-DD3D-C225F109098A}"/>
          </ac:spMkLst>
        </pc:spChg>
        <pc:spChg chg="add mod">
          <ac:chgData name="Huy Pham" userId="918db3a1909f15e0" providerId="LiveId" clId="{0BC99D6C-65D2-4F17-89CE-04CDB45333B0}" dt="2024-02-19T08:06:07.050" v="2760" actId="1076"/>
          <ac:spMkLst>
            <pc:docMk/>
            <pc:sldMk cId="3519623654" sldId="413"/>
            <ac:spMk id="72" creationId="{D789173D-5A2B-BD3C-0452-37EECF99E763}"/>
          </ac:spMkLst>
        </pc:spChg>
        <pc:spChg chg="add mod">
          <ac:chgData name="Huy Pham" userId="918db3a1909f15e0" providerId="LiveId" clId="{0BC99D6C-65D2-4F17-89CE-04CDB45333B0}" dt="2024-02-19T08:07:40.482" v="2789" actId="1076"/>
          <ac:spMkLst>
            <pc:docMk/>
            <pc:sldMk cId="3519623654" sldId="413"/>
            <ac:spMk id="73" creationId="{617106AB-9BE4-B6BF-968C-3F5B71538D49}"/>
          </ac:spMkLst>
        </pc:spChg>
        <pc:spChg chg="add mod">
          <ac:chgData name="Huy Pham" userId="918db3a1909f15e0" providerId="LiveId" clId="{0BC99D6C-65D2-4F17-89CE-04CDB45333B0}" dt="2024-02-19T08:27:16.376" v="3064" actId="1076"/>
          <ac:spMkLst>
            <pc:docMk/>
            <pc:sldMk cId="3519623654" sldId="413"/>
            <ac:spMk id="74" creationId="{B6B785B8-C045-FB4E-AC60-4239F143C13E}"/>
          </ac:spMkLst>
        </pc:spChg>
        <pc:spChg chg="add del mod">
          <ac:chgData name="Huy Pham" userId="918db3a1909f15e0" providerId="LiveId" clId="{0BC99D6C-65D2-4F17-89CE-04CDB45333B0}" dt="2024-02-19T08:06:22.098" v="2768" actId="478"/>
          <ac:spMkLst>
            <pc:docMk/>
            <pc:sldMk cId="3519623654" sldId="413"/>
            <ac:spMk id="75" creationId="{CE990791-A127-6B91-8FD9-92FE8E05CD58}"/>
          </ac:spMkLst>
        </pc:spChg>
        <pc:spChg chg="add mod">
          <ac:chgData name="Huy Pham" userId="918db3a1909f15e0" providerId="LiveId" clId="{0BC99D6C-65D2-4F17-89CE-04CDB45333B0}" dt="2024-02-19T08:07:12.588" v="2780" actId="1076"/>
          <ac:spMkLst>
            <pc:docMk/>
            <pc:sldMk cId="3519623654" sldId="413"/>
            <ac:spMk id="76" creationId="{ACAB0641-D7A3-AADC-8CBE-F9F6E6BACE2C}"/>
          </ac:spMkLst>
        </pc:spChg>
        <pc:spChg chg="add mod">
          <ac:chgData name="Huy Pham" userId="918db3a1909f15e0" providerId="LiveId" clId="{0BC99D6C-65D2-4F17-89CE-04CDB45333B0}" dt="2024-02-19T08:07:30.917" v="2786" actId="1076"/>
          <ac:spMkLst>
            <pc:docMk/>
            <pc:sldMk cId="3519623654" sldId="413"/>
            <ac:spMk id="77" creationId="{A1390C35-731D-3108-212B-34E786EE6648}"/>
          </ac:spMkLst>
        </pc:spChg>
        <pc:spChg chg="add mod">
          <ac:chgData name="Huy Pham" userId="918db3a1909f15e0" providerId="LiveId" clId="{0BC99D6C-65D2-4F17-89CE-04CDB45333B0}" dt="2024-02-19T08:06:37.364" v="2773"/>
          <ac:spMkLst>
            <pc:docMk/>
            <pc:sldMk cId="3519623654" sldId="413"/>
            <ac:spMk id="78" creationId="{F73CE993-90C8-5957-D3A8-A40AE4C9FA48}"/>
          </ac:spMkLst>
        </pc:spChg>
        <pc:spChg chg="add mod">
          <ac:chgData name="Huy Pham" userId="918db3a1909f15e0" providerId="LiveId" clId="{0BC99D6C-65D2-4F17-89CE-04CDB45333B0}" dt="2024-02-19T08:06:54.809" v="2777" actId="1076"/>
          <ac:spMkLst>
            <pc:docMk/>
            <pc:sldMk cId="3519623654" sldId="413"/>
            <ac:spMk id="79" creationId="{E5EAB441-EBD9-ECA5-BD8A-92BCB6DBDCE6}"/>
          </ac:spMkLst>
        </pc:spChg>
        <pc:spChg chg="add mod">
          <ac:chgData name="Huy Pham" userId="918db3a1909f15e0" providerId="LiveId" clId="{0BC99D6C-65D2-4F17-89CE-04CDB45333B0}" dt="2024-02-19T08:09:08.779" v="2840" actId="207"/>
          <ac:spMkLst>
            <pc:docMk/>
            <pc:sldMk cId="3519623654" sldId="413"/>
            <ac:spMk id="80" creationId="{F9585C52-A33F-5301-5EDA-511088FB8BC2}"/>
          </ac:spMkLst>
        </pc:spChg>
        <pc:spChg chg="add del mod">
          <ac:chgData name="Huy Pham" userId="918db3a1909f15e0" providerId="LiveId" clId="{0BC99D6C-65D2-4F17-89CE-04CDB45333B0}" dt="2024-02-19T08:09:21.562" v="2846" actId="21"/>
          <ac:spMkLst>
            <pc:docMk/>
            <pc:sldMk cId="3519623654" sldId="413"/>
            <ac:spMk id="81" creationId="{E5E2DBF5-85F3-7277-092F-2570B17A7E42}"/>
          </ac:spMkLst>
        </pc:spChg>
        <pc:spChg chg="add mod">
          <ac:chgData name="Huy Pham" userId="918db3a1909f15e0" providerId="LiveId" clId="{0BC99D6C-65D2-4F17-89CE-04CDB45333B0}" dt="2024-02-19T08:09:17.529" v="2845"/>
          <ac:spMkLst>
            <pc:docMk/>
            <pc:sldMk cId="3519623654" sldId="413"/>
            <ac:spMk id="82" creationId="{772603F4-6D9F-44CE-2676-13FFA9FAEDC3}"/>
          </ac:spMkLst>
        </pc:spChg>
        <pc:spChg chg="add mod">
          <ac:chgData name="Huy Pham" userId="918db3a1909f15e0" providerId="LiveId" clId="{0BC99D6C-65D2-4F17-89CE-04CDB45333B0}" dt="2024-02-19T08:09:27.703" v="2852" actId="1037"/>
          <ac:spMkLst>
            <pc:docMk/>
            <pc:sldMk cId="3519623654" sldId="413"/>
            <ac:spMk id="83" creationId="{E5E2DBF5-85F3-7277-092F-2570B17A7E42}"/>
          </ac:spMkLst>
        </pc:spChg>
        <pc:spChg chg="add mod">
          <ac:chgData name="Huy Pham" userId="918db3a1909f15e0" providerId="LiveId" clId="{0BC99D6C-65D2-4F17-89CE-04CDB45333B0}" dt="2024-02-19T08:09:37.306" v="2859" actId="1038"/>
          <ac:spMkLst>
            <pc:docMk/>
            <pc:sldMk cId="3519623654" sldId="413"/>
            <ac:spMk id="84" creationId="{3C3BC196-0D62-8C2D-CE52-8664BEC0D280}"/>
          </ac:spMkLst>
        </pc:spChg>
        <pc:spChg chg="add mod">
          <ac:chgData name="Huy Pham" userId="918db3a1909f15e0" providerId="LiveId" clId="{0BC99D6C-65D2-4F17-89CE-04CDB45333B0}" dt="2024-02-19T08:11:18.822" v="2862" actId="1076"/>
          <ac:spMkLst>
            <pc:docMk/>
            <pc:sldMk cId="3519623654" sldId="413"/>
            <ac:spMk id="85" creationId="{025BE314-FEFC-7B8D-45E0-30BFDCBFC337}"/>
          </ac:spMkLst>
        </pc:spChg>
        <pc:spChg chg="add mod">
          <ac:chgData name="Huy Pham" userId="918db3a1909f15e0" providerId="LiveId" clId="{0BC99D6C-65D2-4F17-89CE-04CDB45333B0}" dt="2024-02-19T08:45:59.148" v="3264" actId="20577"/>
          <ac:spMkLst>
            <pc:docMk/>
            <pc:sldMk cId="3519623654" sldId="413"/>
            <ac:spMk id="86" creationId="{49106F70-37BF-CEC6-986C-CB4F6FC74A0E}"/>
          </ac:spMkLst>
        </pc:spChg>
        <pc:spChg chg="add mod">
          <ac:chgData name="Huy Pham" userId="918db3a1909f15e0" providerId="LiveId" clId="{0BC99D6C-65D2-4F17-89CE-04CDB45333B0}" dt="2024-02-19T08:13:12.486" v="2893" actId="20577"/>
          <ac:spMkLst>
            <pc:docMk/>
            <pc:sldMk cId="3519623654" sldId="413"/>
            <ac:spMk id="87" creationId="{A0BCDAA9-50B2-A071-D213-756DA4AEE839}"/>
          </ac:spMkLst>
        </pc:spChg>
        <pc:spChg chg="add mod">
          <ac:chgData name="Huy Pham" userId="918db3a1909f15e0" providerId="LiveId" clId="{0BC99D6C-65D2-4F17-89CE-04CDB45333B0}" dt="2024-02-19T08:13:04.556" v="2887" actId="207"/>
          <ac:spMkLst>
            <pc:docMk/>
            <pc:sldMk cId="3519623654" sldId="413"/>
            <ac:spMk id="88" creationId="{ECDB0DDF-0F55-B1D4-6D85-3B7CA607C64B}"/>
          </ac:spMkLst>
        </pc:spChg>
        <pc:graphicFrameChg chg="add del mod">
          <ac:chgData name="Huy Pham" userId="918db3a1909f15e0" providerId="LiveId" clId="{0BC99D6C-65D2-4F17-89CE-04CDB45333B0}" dt="2024-02-19T07:39:55.875" v="2342"/>
          <ac:graphicFrameMkLst>
            <pc:docMk/>
            <pc:sldMk cId="3519623654" sldId="413"/>
            <ac:graphicFrameMk id="20" creationId="{5F8367D4-51C7-E937-94BF-D587A5980E74}"/>
          </ac:graphicFrameMkLst>
        </pc:graphicFrameChg>
        <pc:picChg chg="add del mod">
          <ac:chgData name="Huy Pham" userId="918db3a1909f15e0" providerId="LiveId" clId="{0BC99D6C-65D2-4F17-89CE-04CDB45333B0}" dt="2024-02-19T08:09:43.504" v="2860" actId="478"/>
          <ac:picMkLst>
            <pc:docMk/>
            <pc:sldMk cId="3519623654" sldId="413"/>
            <ac:picMk id="24" creationId="{B73C1D93-574A-CED8-90ED-75A18E2EBADC}"/>
          </ac:picMkLst>
        </pc:picChg>
        <pc:cxnChg chg="add mod">
          <ac:chgData name="Huy Pham" userId="918db3a1909f15e0" providerId="LiveId" clId="{0BC99D6C-65D2-4F17-89CE-04CDB45333B0}" dt="2024-02-19T07:58:16.942" v="2608" actId="1076"/>
          <ac:cxnSpMkLst>
            <pc:docMk/>
            <pc:sldMk cId="3519623654" sldId="413"/>
            <ac:cxnSpMk id="27" creationId="{3D8E20AF-9A5F-134E-7273-1A69131DF27C}"/>
          </ac:cxnSpMkLst>
        </pc:cxnChg>
        <pc:cxnChg chg="add mod">
          <ac:chgData name="Huy Pham" userId="918db3a1909f15e0" providerId="LiveId" clId="{0BC99D6C-65D2-4F17-89CE-04CDB45333B0}" dt="2024-02-19T07:58:16.942" v="2608" actId="1076"/>
          <ac:cxnSpMkLst>
            <pc:docMk/>
            <pc:sldMk cId="3519623654" sldId="413"/>
            <ac:cxnSpMk id="28" creationId="{966FAC23-C1A4-0A39-BFFA-D163A3B4C89F}"/>
          </ac:cxnSpMkLst>
        </pc:cxnChg>
        <pc:cxnChg chg="add mod">
          <ac:chgData name="Huy Pham" userId="918db3a1909f15e0" providerId="LiveId" clId="{0BC99D6C-65D2-4F17-89CE-04CDB45333B0}" dt="2024-02-19T07:59:38.922" v="2633" actId="208"/>
          <ac:cxnSpMkLst>
            <pc:docMk/>
            <pc:sldMk cId="3519623654" sldId="413"/>
            <ac:cxnSpMk id="36" creationId="{B4E1A9EE-52C2-867F-256D-E15CE208A4C6}"/>
          </ac:cxnSpMkLst>
        </pc:cxnChg>
        <pc:cxnChg chg="add mod">
          <ac:chgData name="Huy Pham" userId="918db3a1909f15e0" providerId="LiveId" clId="{0BC99D6C-65D2-4F17-89CE-04CDB45333B0}" dt="2024-02-19T07:59:38.922" v="2633" actId="208"/>
          <ac:cxnSpMkLst>
            <pc:docMk/>
            <pc:sldMk cId="3519623654" sldId="413"/>
            <ac:cxnSpMk id="38" creationId="{7312B039-C6C1-A7E7-2E1E-F38E2B8581EC}"/>
          </ac:cxnSpMkLst>
        </pc:cxnChg>
        <pc:cxnChg chg="add del mod">
          <ac:chgData name="Huy Pham" userId="918db3a1909f15e0" providerId="LiveId" clId="{0BC99D6C-65D2-4F17-89CE-04CDB45333B0}" dt="2024-02-19T08:01:34.784" v="2665" actId="478"/>
          <ac:cxnSpMkLst>
            <pc:docMk/>
            <pc:sldMk cId="3519623654" sldId="413"/>
            <ac:cxnSpMk id="46" creationId="{D294AA93-0FE3-8F13-7288-25CF72D996DC}"/>
          </ac:cxnSpMkLst>
        </pc:cxnChg>
        <pc:cxnChg chg="add mod">
          <ac:chgData name="Huy Pham" userId="918db3a1909f15e0" providerId="LiveId" clId="{0BC99D6C-65D2-4F17-89CE-04CDB45333B0}" dt="2024-02-19T08:01:39.545" v="2668" actId="1076"/>
          <ac:cxnSpMkLst>
            <pc:docMk/>
            <pc:sldMk cId="3519623654" sldId="413"/>
            <ac:cxnSpMk id="48" creationId="{0834EFF5-3EB1-1044-184B-6782D23FB110}"/>
          </ac:cxnSpMkLst>
        </pc:cxnChg>
        <pc:cxnChg chg="add mod">
          <ac:chgData name="Huy Pham" userId="918db3a1909f15e0" providerId="LiveId" clId="{0BC99D6C-65D2-4F17-89CE-04CDB45333B0}" dt="2024-02-19T08:08:02.308" v="2802" actId="1037"/>
          <ac:cxnSpMkLst>
            <pc:docMk/>
            <pc:sldMk cId="3519623654" sldId="413"/>
            <ac:cxnSpMk id="49" creationId="{53B19713-682D-38D1-3511-9264CFB27822}"/>
          </ac:cxnSpMkLst>
        </pc:cxnChg>
        <pc:cxnChg chg="add mod">
          <ac:chgData name="Huy Pham" userId="918db3a1909f15e0" providerId="LiveId" clId="{0BC99D6C-65D2-4F17-89CE-04CDB45333B0}" dt="2024-02-19T08:01:51.485" v="2674" actId="1037"/>
          <ac:cxnSpMkLst>
            <pc:docMk/>
            <pc:sldMk cId="3519623654" sldId="413"/>
            <ac:cxnSpMk id="53" creationId="{F361894F-840B-2AE3-E01F-7E73CE4A5A5F}"/>
          </ac:cxnSpMkLst>
        </pc:cxnChg>
        <pc:cxnChg chg="add mod">
          <ac:chgData name="Huy Pham" userId="918db3a1909f15e0" providerId="LiveId" clId="{0BC99D6C-65D2-4F17-89CE-04CDB45333B0}" dt="2024-02-19T08:08:03.757" v="2812" actId="1037"/>
          <ac:cxnSpMkLst>
            <pc:docMk/>
            <pc:sldMk cId="3519623654" sldId="413"/>
            <ac:cxnSpMk id="54" creationId="{96D062F1-1FF5-86C1-30D7-914B571D8933}"/>
          </ac:cxnSpMkLst>
        </pc:cxnChg>
        <pc:cxnChg chg="add mod">
          <ac:chgData name="Huy Pham" userId="918db3a1909f15e0" providerId="LiveId" clId="{0BC99D6C-65D2-4F17-89CE-04CDB45333B0}" dt="2024-02-19T08:02:41.673" v="2695" actId="1035"/>
          <ac:cxnSpMkLst>
            <pc:docMk/>
            <pc:sldMk cId="3519623654" sldId="413"/>
            <ac:cxnSpMk id="55" creationId="{7A554D2D-E115-7A99-6289-E87018097540}"/>
          </ac:cxnSpMkLst>
        </pc:cxnChg>
        <pc:cxnChg chg="add del mod">
          <ac:chgData name="Huy Pham" userId="918db3a1909f15e0" providerId="LiveId" clId="{0BC99D6C-65D2-4F17-89CE-04CDB45333B0}" dt="2024-02-19T08:02:28.863" v="2688" actId="478"/>
          <ac:cxnSpMkLst>
            <pc:docMk/>
            <pc:sldMk cId="3519623654" sldId="413"/>
            <ac:cxnSpMk id="57" creationId="{4EB2E014-C2DA-D262-2C06-363469462DCC}"/>
          </ac:cxnSpMkLst>
        </pc:cxnChg>
        <pc:cxnChg chg="add mod">
          <ac:chgData name="Huy Pham" userId="918db3a1909f15e0" providerId="LiveId" clId="{0BC99D6C-65D2-4F17-89CE-04CDB45333B0}" dt="2024-02-19T08:02:39.057" v="2692" actId="1035"/>
          <ac:cxnSpMkLst>
            <pc:docMk/>
            <pc:sldMk cId="3519623654" sldId="413"/>
            <ac:cxnSpMk id="58" creationId="{A728641A-BAFC-FBDE-5CE8-15B183D44FB6}"/>
          </ac:cxnSpMkLst>
        </pc:cxnChg>
        <pc:cxnChg chg="add mod">
          <ac:chgData name="Huy Pham" userId="918db3a1909f15e0" providerId="LiveId" clId="{0BC99D6C-65D2-4F17-89CE-04CDB45333B0}" dt="2024-02-19T08:02:43.335" v="2696"/>
          <ac:cxnSpMkLst>
            <pc:docMk/>
            <pc:sldMk cId="3519623654" sldId="413"/>
            <ac:cxnSpMk id="59" creationId="{918387B5-1DAE-B248-CA5A-8B9EE55C1227}"/>
          </ac:cxnSpMkLst>
        </pc:cxnChg>
        <pc:cxnChg chg="add mod">
          <ac:chgData name="Huy Pham" userId="918db3a1909f15e0" providerId="LiveId" clId="{0BC99D6C-65D2-4F17-89CE-04CDB45333B0}" dt="2024-02-19T08:05:28.599" v="2753" actId="1036"/>
          <ac:cxnSpMkLst>
            <pc:docMk/>
            <pc:sldMk cId="3519623654" sldId="413"/>
            <ac:cxnSpMk id="60" creationId="{9A0D3C78-223B-D2F9-C0F1-F9BC1EA9B279}"/>
          </ac:cxnSpMkLst>
        </pc:cxnChg>
        <pc:cxnChg chg="add mod">
          <ac:chgData name="Huy Pham" userId="918db3a1909f15e0" providerId="LiveId" clId="{0BC99D6C-65D2-4F17-89CE-04CDB45333B0}" dt="2024-02-19T08:05:17.054" v="2739" actId="1036"/>
          <ac:cxnSpMkLst>
            <pc:docMk/>
            <pc:sldMk cId="3519623654" sldId="413"/>
            <ac:cxnSpMk id="61" creationId="{B3C82C98-3AE9-F73C-A698-715D33876FD9}"/>
          </ac:cxnSpMkLst>
        </pc:cxnChg>
        <pc:cxnChg chg="add mod">
          <ac:chgData name="Huy Pham" userId="918db3a1909f15e0" providerId="LiveId" clId="{0BC99D6C-65D2-4F17-89CE-04CDB45333B0}" dt="2024-02-19T08:04:53.820" v="2717" actId="1038"/>
          <ac:cxnSpMkLst>
            <pc:docMk/>
            <pc:sldMk cId="3519623654" sldId="413"/>
            <ac:cxnSpMk id="63" creationId="{A3FD4947-AAE0-5B54-013A-8F900D97EE71}"/>
          </ac:cxnSpMkLst>
        </pc:cxnChg>
        <pc:cxnChg chg="add mod">
          <ac:chgData name="Huy Pham" userId="918db3a1909f15e0" providerId="LiveId" clId="{0BC99D6C-65D2-4F17-89CE-04CDB45333B0}" dt="2024-02-19T08:09:17.063" v="2844" actId="21"/>
          <ac:cxnSpMkLst>
            <pc:docMk/>
            <pc:sldMk cId="3519623654" sldId="413"/>
            <ac:cxnSpMk id="67" creationId="{FCC2ECD5-CB56-7A56-18A1-76947EB0FCCB}"/>
          </ac:cxnSpMkLst>
        </pc:cxnChg>
      </pc:sldChg>
      <pc:sldChg chg="add del">
        <pc:chgData name="Huy Pham" userId="918db3a1909f15e0" providerId="LiveId" clId="{0BC99D6C-65D2-4F17-89CE-04CDB45333B0}" dt="2024-02-19T07:21:56.258" v="2126" actId="47"/>
        <pc:sldMkLst>
          <pc:docMk/>
          <pc:sldMk cId="818255975" sldId="414"/>
        </pc:sldMkLst>
      </pc:sldChg>
      <pc:sldChg chg="del">
        <pc:chgData name="Huy Pham" userId="918db3a1909f15e0" providerId="LiveId" clId="{0BC99D6C-65D2-4F17-89CE-04CDB45333B0}" dt="2024-02-06T07:18:48.804" v="10" actId="47"/>
        <pc:sldMkLst>
          <pc:docMk/>
          <pc:sldMk cId="1626947373" sldId="414"/>
        </pc:sldMkLst>
      </pc:sldChg>
      <pc:sldChg chg="addSp delSp modSp add mod">
        <pc:chgData name="Huy Pham" userId="918db3a1909f15e0" providerId="LiveId" clId="{0BC99D6C-65D2-4F17-89CE-04CDB45333B0}" dt="2024-02-19T08:30:00.495" v="3102" actId="1076"/>
        <pc:sldMkLst>
          <pc:docMk/>
          <pc:sldMk cId="3063585358" sldId="414"/>
        </pc:sldMkLst>
        <pc:spChg chg="add mod">
          <ac:chgData name="Huy Pham" userId="918db3a1909f15e0" providerId="LiveId" clId="{0BC99D6C-65D2-4F17-89CE-04CDB45333B0}" dt="2024-02-19T08:18:33.810" v="2940" actId="14100"/>
          <ac:spMkLst>
            <pc:docMk/>
            <pc:sldMk cId="3063585358" sldId="414"/>
            <ac:spMk id="20" creationId="{36C89A7F-B9E9-4A87-CBBB-41F03E0178C6}"/>
          </ac:spMkLst>
        </pc:spChg>
        <pc:spChg chg="add mod">
          <ac:chgData name="Huy Pham" userId="918db3a1909f15e0" providerId="LiveId" clId="{0BC99D6C-65D2-4F17-89CE-04CDB45333B0}" dt="2024-02-19T08:18:23.374" v="2936" actId="1076"/>
          <ac:spMkLst>
            <pc:docMk/>
            <pc:sldMk cId="3063585358" sldId="414"/>
            <ac:spMk id="23" creationId="{8BFDFD3C-ED50-8D95-52DB-B0C3CEF83F12}"/>
          </ac:spMkLst>
        </pc:spChg>
        <pc:spChg chg="del">
          <ac:chgData name="Huy Pham" userId="918db3a1909f15e0" providerId="LiveId" clId="{0BC99D6C-65D2-4F17-89CE-04CDB45333B0}" dt="2024-02-19T08:15:00.010" v="2894" actId="478"/>
          <ac:spMkLst>
            <pc:docMk/>
            <pc:sldMk cId="3063585358" sldId="414"/>
            <ac:spMk id="26" creationId="{A18E4214-1929-13E8-F49E-340291529DCE}"/>
          </ac:spMkLst>
        </pc:spChg>
        <pc:spChg chg="add mod">
          <ac:chgData name="Huy Pham" userId="918db3a1909f15e0" providerId="LiveId" clId="{0BC99D6C-65D2-4F17-89CE-04CDB45333B0}" dt="2024-02-19T08:18:25.806" v="2937" actId="1076"/>
          <ac:spMkLst>
            <pc:docMk/>
            <pc:sldMk cId="3063585358" sldId="414"/>
            <ac:spMk id="27" creationId="{EBC46C73-2C21-10BB-3F98-8C0E6A1A660E}"/>
          </ac:spMkLst>
        </pc:spChg>
        <pc:spChg chg="add mod">
          <ac:chgData name="Huy Pham" userId="918db3a1909f15e0" providerId="LiveId" clId="{0BC99D6C-65D2-4F17-89CE-04CDB45333B0}" dt="2024-02-19T08:18:28.659" v="2938" actId="1076"/>
          <ac:spMkLst>
            <pc:docMk/>
            <pc:sldMk cId="3063585358" sldId="414"/>
            <ac:spMk id="30" creationId="{64654205-8780-B484-2F99-7FFB7E983515}"/>
          </ac:spMkLst>
        </pc:spChg>
        <pc:spChg chg="add mod">
          <ac:chgData name="Huy Pham" userId="918db3a1909f15e0" providerId="LiveId" clId="{0BC99D6C-65D2-4F17-89CE-04CDB45333B0}" dt="2024-02-19T08:27:28.705" v="3066" actId="1076"/>
          <ac:spMkLst>
            <pc:docMk/>
            <pc:sldMk cId="3063585358" sldId="414"/>
            <ac:spMk id="68" creationId="{8C8CABE6-6534-ABCE-1B67-27A499CAF558}"/>
          </ac:spMkLst>
        </pc:spChg>
        <pc:spChg chg="add mod">
          <ac:chgData name="Huy Pham" userId="918db3a1909f15e0" providerId="LiveId" clId="{0BC99D6C-65D2-4F17-89CE-04CDB45333B0}" dt="2024-02-19T08:27:32.864" v="3067" actId="1076"/>
          <ac:spMkLst>
            <pc:docMk/>
            <pc:sldMk cId="3063585358" sldId="414"/>
            <ac:spMk id="69" creationId="{76344C2A-C834-56FD-D405-C163BD4915DA}"/>
          </ac:spMkLst>
        </pc:spChg>
        <pc:spChg chg="add mod">
          <ac:chgData name="Huy Pham" userId="918db3a1909f15e0" providerId="LiveId" clId="{0BC99D6C-65D2-4F17-89CE-04CDB45333B0}" dt="2024-02-19T08:29:10.524" v="3093" actId="1076"/>
          <ac:spMkLst>
            <pc:docMk/>
            <pc:sldMk cId="3063585358" sldId="414"/>
            <ac:spMk id="70" creationId="{F5F3CD78-6F64-5F4C-4164-BB91EF327E80}"/>
          </ac:spMkLst>
        </pc:spChg>
        <pc:spChg chg="add mod">
          <ac:chgData name="Huy Pham" userId="918db3a1909f15e0" providerId="LiveId" clId="{0BC99D6C-65D2-4F17-89CE-04CDB45333B0}" dt="2024-02-19T08:29:06.365" v="3092" actId="1076"/>
          <ac:spMkLst>
            <pc:docMk/>
            <pc:sldMk cId="3063585358" sldId="414"/>
            <ac:spMk id="71" creationId="{3B982462-726D-FB1A-4041-4F5B4564407D}"/>
          </ac:spMkLst>
        </pc:spChg>
        <pc:spChg chg="add mod">
          <ac:chgData name="Huy Pham" userId="918db3a1909f15e0" providerId="LiveId" clId="{0BC99D6C-65D2-4F17-89CE-04CDB45333B0}" dt="2024-02-19T08:28:07.865" v="3076" actId="1076"/>
          <ac:spMkLst>
            <pc:docMk/>
            <pc:sldMk cId="3063585358" sldId="414"/>
            <ac:spMk id="72" creationId="{52061859-10AB-D4B9-2470-83A840F6A7A0}"/>
          </ac:spMkLst>
        </pc:spChg>
        <pc:spChg chg="add mod">
          <ac:chgData name="Huy Pham" userId="918db3a1909f15e0" providerId="LiveId" clId="{0BC99D6C-65D2-4F17-89CE-04CDB45333B0}" dt="2024-02-19T08:28:07.865" v="3076" actId="1076"/>
          <ac:spMkLst>
            <pc:docMk/>
            <pc:sldMk cId="3063585358" sldId="414"/>
            <ac:spMk id="73" creationId="{1AE986F0-77CE-BC9A-FDE0-9B07DBFE80C5}"/>
          </ac:spMkLst>
        </pc:spChg>
        <pc:spChg chg="add mod">
          <ac:chgData name="Huy Pham" userId="918db3a1909f15e0" providerId="LiveId" clId="{0BC99D6C-65D2-4F17-89CE-04CDB45333B0}" dt="2024-02-19T08:28:26.021" v="3084" actId="1076"/>
          <ac:spMkLst>
            <pc:docMk/>
            <pc:sldMk cId="3063585358" sldId="414"/>
            <ac:spMk id="74" creationId="{DB96C6A1-2B10-A8EE-A613-1D9CAC362827}"/>
          </ac:spMkLst>
        </pc:spChg>
        <pc:spChg chg="add mod">
          <ac:chgData name="Huy Pham" userId="918db3a1909f15e0" providerId="LiveId" clId="{0BC99D6C-65D2-4F17-89CE-04CDB45333B0}" dt="2024-02-19T08:28:32.574" v="3087" actId="20577"/>
          <ac:spMkLst>
            <pc:docMk/>
            <pc:sldMk cId="3063585358" sldId="414"/>
            <ac:spMk id="75" creationId="{7362DB4F-0020-A0A1-867E-5539E6DDD815}"/>
          </ac:spMkLst>
        </pc:spChg>
        <pc:spChg chg="add mod">
          <ac:chgData name="Huy Pham" userId="918db3a1909f15e0" providerId="LiveId" clId="{0BC99D6C-65D2-4F17-89CE-04CDB45333B0}" dt="2024-02-19T08:29:06.365" v="3092" actId="1076"/>
          <ac:spMkLst>
            <pc:docMk/>
            <pc:sldMk cId="3063585358" sldId="414"/>
            <ac:spMk id="76" creationId="{A9708F68-2EEE-922A-D6CC-200AE6BA184D}"/>
          </ac:spMkLst>
        </pc:spChg>
        <pc:spChg chg="add mod">
          <ac:chgData name="Huy Pham" userId="918db3a1909f15e0" providerId="LiveId" clId="{0BC99D6C-65D2-4F17-89CE-04CDB45333B0}" dt="2024-02-19T08:29:42.736" v="3097" actId="1076"/>
          <ac:spMkLst>
            <pc:docMk/>
            <pc:sldMk cId="3063585358" sldId="414"/>
            <ac:spMk id="77" creationId="{093BCDE1-9158-FDEF-FE0D-6EDAD6AA3BA7}"/>
          </ac:spMkLst>
        </pc:spChg>
        <pc:spChg chg="add mod">
          <ac:chgData name="Huy Pham" userId="918db3a1909f15e0" providerId="LiveId" clId="{0BC99D6C-65D2-4F17-89CE-04CDB45333B0}" dt="2024-02-19T08:30:00.495" v="3102" actId="1076"/>
          <ac:spMkLst>
            <pc:docMk/>
            <pc:sldMk cId="3063585358" sldId="414"/>
            <ac:spMk id="78" creationId="{279499D4-ED65-C951-F15E-A39FABEBCF9E}"/>
          </ac:spMkLst>
        </pc:spChg>
        <pc:spChg chg="add mod">
          <ac:chgData name="Huy Pham" userId="918db3a1909f15e0" providerId="LiveId" clId="{0BC99D6C-65D2-4F17-89CE-04CDB45333B0}" dt="2024-02-19T08:29:53.706" v="3101" actId="1076"/>
          <ac:spMkLst>
            <pc:docMk/>
            <pc:sldMk cId="3063585358" sldId="414"/>
            <ac:spMk id="79" creationId="{A6FCCD0E-1718-4558-5123-A806D26FB653}"/>
          </ac:spMkLst>
        </pc:spChg>
        <pc:spChg chg="add mod">
          <ac:chgData name="Huy Pham" userId="918db3a1909f15e0" providerId="LiveId" clId="{0BC99D6C-65D2-4F17-89CE-04CDB45333B0}" dt="2024-02-19T08:29:39.156" v="3096" actId="1076"/>
          <ac:spMkLst>
            <pc:docMk/>
            <pc:sldMk cId="3063585358" sldId="414"/>
            <ac:spMk id="80" creationId="{0D902812-89BF-DF4B-43EB-19143F0A5EF3}"/>
          </ac:spMkLst>
        </pc:spChg>
        <pc:graphicFrameChg chg="add del mod">
          <ac:chgData name="Huy Pham" userId="918db3a1909f15e0" providerId="LiveId" clId="{0BC99D6C-65D2-4F17-89CE-04CDB45333B0}" dt="2024-02-19T08:15:14.362" v="2898"/>
          <ac:graphicFrameMkLst>
            <pc:docMk/>
            <pc:sldMk cId="3063585358" sldId="414"/>
            <ac:graphicFrameMk id="21" creationId="{0664DF7B-0A1E-3A11-5EFC-F3C23BAE3DC2}"/>
          </ac:graphicFrameMkLst>
        </pc:graphicFrameChg>
        <pc:graphicFrameChg chg="add del mod">
          <ac:chgData name="Huy Pham" userId="918db3a1909f15e0" providerId="LiveId" clId="{0BC99D6C-65D2-4F17-89CE-04CDB45333B0}" dt="2024-02-19T08:15:29.210" v="2904"/>
          <ac:graphicFrameMkLst>
            <pc:docMk/>
            <pc:sldMk cId="3063585358" sldId="414"/>
            <ac:graphicFrameMk id="24" creationId="{B6ED2AB4-2E23-501D-9315-06F0D687E8FB}"/>
          </ac:graphicFrameMkLst>
        </pc:graphicFrameChg>
        <pc:graphicFrameChg chg="add del mod">
          <ac:chgData name="Huy Pham" userId="918db3a1909f15e0" providerId="LiveId" clId="{0BC99D6C-65D2-4F17-89CE-04CDB45333B0}" dt="2024-02-19T08:16:04.018" v="2911"/>
          <ac:graphicFrameMkLst>
            <pc:docMk/>
            <pc:sldMk cId="3063585358" sldId="414"/>
            <ac:graphicFrameMk id="28" creationId="{55D56D41-25E1-F742-04C6-C736EA75C9A9}"/>
          </ac:graphicFrameMkLst>
        </pc:graphicFrameChg>
        <pc:picChg chg="add del mod">
          <ac:chgData name="Huy Pham" userId="918db3a1909f15e0" providerId="LiveId" clId="{0BC99D6C-65D2-4F17-89CE-04CDB45333B0}" dt="2024-02-19T08:25:05.671" v="3061" actId="478"/>
          <ac:picMkLst>
            <pc:docMk/>
            <pc:sldMk cId="3063585358" sldId="414"/>
            <ac:picMk id="31" creationId="{3948C3EF-D699-C7D6-87B7-DBD0C312D10A}"/>
          </ac:picMkLst>
        </pc:picChg>
        <pc:cxnChg chg="add mod">
          <ac:chgData name="Huy Pham" userId="918db3a1909f15e0" providerId="LiveId" clId="{0BC99D6C-65D2-4F17-89CE-04CDB45333B0}" dt="2024-02-19T08:19:59.069" v="2947"/>
          <ac:cxnSpMkLst>
            <pc:docMk/>
            <pc:sldMk cId="3063585358" sldId="414"/>
            <ac:cxnSpMk id="32" creationId="{AEF79A89-BC7A-8193-72FD-82D0D8E94F77}"/>
          </ac:cxnSpMkLst>
        </pc:cxnChg>
        <pc:cxnChg chg="add mod">
          <ac:chgData name="Huy Pham" userId="918db3a1909f15e0" providerId="LiveId" clId="{0BC99D6C-65D2-4F17-89CE-04CDB45333B0}" dt="2024-02-19T08:25:23.401" v="3063" actId="208"/>
          <ac:cxnSpMkLst>
            <pc:docMk/>
            <pc:sldMk cId="3063585358" sldId="414"/>
            <ac:cxnSpMk id="33" creationId="{FFB2DF07-D49D-64D1-EDFE-955CB21C6014}"/>
          </ac:cxnSpMkLst>
        </pc:cxnChg>
        <pc:cxnChg chg="add mod">
          <ac:chgData name="Huy Pham" userId="918db3a1909f15e0" providerId="LiveId" clId="{0BC99D6C-65D2-4F17-89CE-04CDB45333B0}" dt="2024-02-19T08:25:23.401" v="3063" actId="208"/>
          <ac:cxnSpMkLst>
            <pc:docMk/>
            <pc:sldMk cId="3063585358" sldId="414"/>
            <ac:cxnSpMk id="37" creationId="{E63828EE-2177-0F02-0942-D287C3217841}"/>
          </ac:cxnSpMkLst>
        </pc:cxnChg>
        <pc:cxnChg chg="add mod">
          <ac:chgData name="Huy Pham" userId="918db3a1909f15e0" providerId="LiveId" clId="{0BC99D6C-65D2-4F17-89CE-04CDB45333B0}" dt="2024-02-19T08:25:23.401" v="3063" actId="208"/>
          <ac:cxnSpMkLst>
            <pc:docMk/>
            <pc:sldMk cId="3063585358" sldId="414"/>
            <ac:cxnSpMk id="40" creationId="{E49A2C39-5211-9E55-DE1F-78433FFDCD65}"/>
          </ac:cxnSpMkLst>
        </pc:cxnChg>
        <pc:cxnChg chg="add mod">
          <ac:chgData name="Huy Pham" userId="918db3a1909f15e0" providerId="LiveId" clId="{0BC99D6C-65D2-4F17-89CE-04CDB45333B0}" dt="2024-02-19T08:21:39.736" v="2990"/>
          <ac:cxnSpMkLst>
            <pc:docMk/>
            <pc:sldMk cId="3063585358" sldId="414"/>
            <ac:cxnSpMk id="44" creationId="{98C25ABB-5328-5187-56B2-31B6B5EC10EA}"/>
          </ac:cxnSpMkLst>
        </pc:cxnChg>
        <pc:cxnChg chg="add mod">
          <ac:chgData name="Huy Pham" userId="918db3a1909f15e0" providerId="LiveId" clId="{0BC99D6C-65D2-4F17-89CE-04CDB45333B0}" dt="2024-02-19T08:21:39.736" v="2990"/>
          <ac:cxnSpMkLst>
            <pc:docMk/>
            <pc:sldMk cId="3063585358" sldId="414"/>
            <ac:cxnSpMk id="45" creationId="{41EC4C6C-15D5-BBD7-1A46-D3F3A5A5AF89}"/>
          </ac:cxnSpMkLst>
        </pc:cxnChg>
        <pc:cxnChg chg="add mod">
          <ac:chgData name="Huy Pham" userId="918db3a1909f15e0" providerId="LiveId" clId="{0BC99D6C-65D2-4F17-89CE-04CDB45333B0}" dt="2024-02-19T08:25:13.565" v="3062" actId="208"/>
          <ac:cxnSpMkLst>
            <pc:docMk/>
            <pc:sldMk cId="3063585358" sldId="414"/>
            <ac:cxnSpMk id="46" creationId="{49DDA4C1-E283-765F-2380-A14C596F48A3}"/>
          </ac:cxnSpMkLst>
        </pc:cxnChg>
        <pc:cxnChg chg="add mod">
          <ac:chgData name="Huy Pham" userId="918db3a1909f15e0" providerId="LiveId" clId="{0BC99D6C-65D2-4F17-89CE-04CDB45333B0}" dt="2024-02-19T08:25:13.565" v="3062" actId="208"/>
          <ac:cxnSpMkLst>
            <pc:docMk/>
            <pc:sldMk cId="3063585358" sldId="414"/>
            <ac:cxnSpMk id="47" creationId="{1DECBF73-A773-5868-BE59-B93A231C616F}"/>
          </ac:cxnSpMkLst>
        </pc:cxnChg>
        <pc:cxnChg chg="add mod">
          <ac:chgData name="Huy Pham" userId="918db3a1909f15e0" providerId="LiveId" clId="{0BC99D6C-65D2-4F17-89CE-04CDB45333B0}" dt="2024-02-19T08:25:13.565" v="3062" actId="208"/>
          <ac:cxnSpMkLst>
            <pc:docMk/>
            <pc:sldMk cId="3063585358" sldId="414"/>
            <ac:cxnSpMk id="54" creationId="{621980E8-D772-5B21-7AED-E738709ADD6C}"/>
          </ac:cxnSpMkLst>
        </pc:cxnChg>
        <pc:cxnChg chg="add mod">
          <ac:chgData name="Huy Pham" userId="918db3a1909f15e0" providerId="LiveId" clId="{0BC99D6C-65D2-4F17-89CE-04CDB45333B0}" dt="2024-02-19T08:22:59.843" v="3006"/>
          <ac:cxnSpMkLst>
            <pc:docMk/>
            <pc:sldMk cId="3063585358" sldId="414"/>
            <ac:cxnSpMk id="55" creationId="{F7B793CF-8963-D590-0F58-98C832053C7F}"/>
          </ac:cxnSpMkLst>
        </pc:cxnChg>
        <pc:cxnChg chg="add mod">
          <ac:chgData name="Huy Pham" userId="918db3a1909f15e0" providerId="LiveId" clId="{0BC99D6C-65D2-4F17-89CE-04CDB45333B0}" dt="2024-02-19T08:25:13.565" v="3062" actId="208"/>
          <ac:cxnSpMkLst>
            <pc:docMk/>
            <pc:sldMk cId="3063585358" sldId="414"/>
            <ac:cxnSpMk id="56" creationId="{FA783E94-7765-83EF-D2F8-20EA8652C3D2}"/>
          </ac:cxnSpMkLst>
        </pc:cxnChg>
        <pc:cxnChg chg="add mod">
          <ac:chgData name="Huy Pham" userId="918db3a1909f15e0" providerId="LiveId" clId="{0BC99D6C-65D2-4F17-89CE-04CDB45333B0}" dt="2024-02-19T08:25:13.565" v="3062" actId="208"/>
          <ac:cxnSpMkLst>
            <pc:docMk/>
            <pc:sldMk cId="3063585358" sldId="414"/>
            <ac:cxnSpMk id="57" creationId="{4A09BFA2-E37D-028C-FA7B-DFEF653C864E}"/>
          </ac:cxnSpMkLst>
        </pc:cxnChg>
        <pc:cxnChg chg="add mod">
          <ac:chgData name="Huy Pham" userId="918db3a1909f15e0" providerId="LiveId" clId="{0BC99D6C-65D2-4F17-89CE-04CDB45333B0}" dt="2024-02-19T08:25:13.565" v="3062" actId="208"/>
          <ac:cxnSpMkLst>
            <pc:docMk/>
            <pc:sldMk cId="3063585358" sldId="414"/>
            <ac:cxnSpMk id="58" creationId="{20161DA1-E523-42F4-5953-633F3AD96710}"/>
          </ac:cxnSpMkLst>
        </pc:cxnChg>
        <pc:cxnChg chg="add mod">
          <ac:chgData name="Huy Pham" userId="918db3a1909f15e0" providerId="LiveId" clId="{0BC99D6C-65D2-4F17-89CE-04CDB45333B0}" dt="2024-02-19T08:25:13.565" v="3062" actId="208"/>
          <ac:cxnSpMkLst>
            <pc:docMk/>
            <pc:sldMk cId="3063585358" sldId="414"/>
            <ac:cxnSpMk id="59" creationId="{CB197F43-0522-A0B0-FFE7-CF06200C63B8}"/>
          </ac:cxnSpMkLst>
        </pc:cxnChg>
        <pc:cxnChg chg="add mod">
          <ac:chgData name="Huy Pham" userId="918db3a1909f15e0" providerId="LiveId" clId="{0BC99D6C-65D2-4F17-89CE-04CDB45333B0}" dt="2024-02-19T08:25:13.565" v="3062" actId="208"/>
          <ac:cxnSpMkLst>
            <pc:docMk/>
            <pc:sldMk cId="3063585358" sldId="414"/>
            <ac:cxnSpMk id="60" creationId="{5AE89DE6-8541-C847-ACE3-B3FF4EAB786B}"/>
          </ac:cxnSpMkLst>
        </pc:cxnChg>
        <pc:cxnChg chg="add mod">
          <ac:chgData name="Huy Pham" userId="918db3a1909f15e0" providerId="LiveId" clId="{0BC99D6C-65D2-4F17-89CE-04CDB45333B0}" dt="2024-02-19T08:25:13.565" v="3062" actId="208"/>
          <ac:cxnSpMkLst>
            <pc:docMk/>
            <pc:sldMk cId="3063585358" sldId="414"/>
            <ac:cxnSpMk id="61" creationId="{D0AA4356-14D8-564B-97AF-78A089474FA2}"/>
          </ac:cxnSpMkLst>
        </pc:cxnChg>
        <pc:cxnChg chg="add mod">
          <ac:chgData name="Huy Pham" userId="918db3a1909f15e0" providerId="LiveId" clId="{0BC99D6C-65D2-4F17-89CE-04CDB45333B0}" dt="2024-02-19T08:25:13.565" v="3062" actId="208"/>
          <ac:cxnSpMkLst>
            <pc:docMk/>
            <pc:sldMk cId="3063585358" sldId="414"/>
            <ac:cxnSpMk id="63" creationId="{747F3D6C-F85A-8DF9-51B9-49818B62EEDE}"/>
          </ac:cxnSpMkLst>
        </pc:cxnChg>
        <pc:cxnChg chg="add mod">
          <ac:chgData name="Huy Pham" userId="918db3a1909f15e0" providerId="LiveId" clId="{0BC99D6C-65D2-4F17-89CE-04CDB45333B0}" dt="2024-02-19T08:25:13.565" v="3062" actId="208"/>
          <ac:cxnSpMkLst>
            <pc:docMk/>
            <pc:sldMk cId="3063585358" sldId="414"/>
            <ac:cxnSpMk id="65" creationId="{ED56F541-3199-7888-E850-4CB81D143932}"/>
          </ac:cxnSpMkLst>
        </pc:cxnChg>
        <pc:cxnChg chg="add mod">
          <ac:chgData name="Huy Pham" userId="918db3a1909f15e0" providerId="LiveId" clId="{0BC99D6C-65D2-4F17-89CE-04CDB45333B0}" dt="2024-02-19T08:25:13.565" v="3062" actId="208"/>
          <ac:cxnSpMkLst>
            <pc:docMk/>
            <pc:sldMk cId="3063585358" sldId="414"/>
            <ac:cxnSpMk id="67" creationId="{FF615497-067F-4DC8-BCD5-0E57B5A9178C}"/>
          </ac:cxnSpMkLst>
        </pc:cxnChg>
      </pc:sldChg>
      <pc:sldChg chg="addSp delSp modSp add mod delAnim modAnim">
        <pc:chgData name="Huy Pham" userId="918db3a1909f15e0" providerId="LiveId" clId="{0BC99D6C-65D2-4F17-89CE-04CDB45333B0}" dt="2024-02-19T08:43:47.989" v="3235" actId="20577"/>
        <pc:sldMkLst>
          <pc:docMk/>
          <pc:sldMk cId="323138730" sldId="415"/>
        </pc:sldMkLst>
        <pc:spChg chg="add mod">
          <ac:chgData name="Huy Pham" userId="918db3a1909f15e0" providerId="LiveId" clId="{0BC99D6C-65D2-4F17-89CE-04CDB45333B0}" dt="2024-02-19T08:39:59.227" v="3201" actId="1076"/>
          <ac:spMkLst>
            <pc:docMk/>
            <pc:sldMk cId="323138730" sldId="415"/>
            <ac:spMk id="22" creationId="{B0620916-A466-0A6B-8371-4E421EAA54F3}"/>
          </ac:spMkLst>
        </pc:spChg>
        <pc:spChg chg="del">
          <ac:chgData name="Huy Pham" userId="918db3a1909f15e0" providerId="LiveId" clId="{0BC99D6C-65D2-4F17-89CE-04CDB45333B0}" dt="2024-02-19T08:21:50.739" v="2991" actId="478"/>
          <ac:spMkLst>
            <pc:docMk/>
            <pc:sldMk cId="323138730" sldId="415"/>
            <ac:spMk id="26" creationId="{BA4101DB-9D8E-BDD5-015E-FE961F20E544}"/>
          </ac:spMkLst>
        </pc:spChg>
        <pc:spChg chg="add mod">
          <ac:chgData name="Huy Pham" userId="918db3a1909f15e0" providerId="LiveId" clId="{0BC99D6C-65D2-4F17-89CE-04CDB45333B0}" dt="2024-02-19T08:39:59.227" v="3201" actId="1076"/>
          <ac:spMkLst>
            <pc:docMk/>
            <pc:sldMk cId="323138730" sldId="415"/>
            <ac:spMk id="27" creationId="{BC13458A-A022-2AEF-560D-A0582A158417}"/>
          </ac:spMkLst>
        </pc:spChg>
        <pc:spChg chg="add del mod">
          <ac:chgData name="Huy Pham" userId="918db3a1909f15e0" providerId="LiveId" clId="{0BC99D6C-65D2-4F17-89CE-04CDB45333B0}" dt="2024-02-19T08:33:06.366" v="3133" actId="478"/>
          <ac:spMkLst>
            <pc:docMk/>
            <pc:sldMk cId="323138730" sldId="415"/>
            <ac:spMk id="30" creationId="{E6D557CE-AE76-B072-B42D-531A36ADB468}"/>
          </ac:spMkLst>
        </pc:spChg>
        <pc:spChg chg="add mod">
          <ac:chgData name="Huy Pham" userId="918db3a1909f15e0" providerId="LiveId" clId="{0BC99D6C-65D2-4F17-89CE-04CDB45333B0}" dt="2024-02-19T08:33:07.413" v="3134"/>
          <ac:spMkLst>
            <pc:docMk/>
            <pc:sldMk cId="323138730" sldId="415"/>
            <ac:spMk id="31" creationId="{D273262F-2238-53DE-BA01-A92472A37C7C}"/>
          </ac:spMkLst>
        </pc:spChg>
        <pc:spChg chg="add mod">
          <ac:chgData name="Huy Pham" userId="918db3a1909f15e0" providerId="LiveId" clId="{0BC99D6C-65D2-4F17-89CE-04CDB45333B0}" dt="2024-02-19T08:33:07.413" v="3134"/>
          <ac:spMkLst>
            <pc:docMk/>
            <pc:sldMk cId="323138730" sldId="415"/>
            <ac:spMk id="32" creationId="{347F7DF7-31DF-60B8-1618-F2B9C6FC7287}"/>
          </ac:spMkLst>
        </pc:spChg>
        <pc:spChg chg="add mod">
          <ac:chgData name="Huy Pham" userId="918db3a1909f15e0" providerId="LiveId" clId="{0BC99D6C-65D2-4F17-89CE-04CDB45333B0}" dt="2024-02-19T08:33:07.413" v="3134"/>
          <ac:spMkLst>
            <pc:docMk/>
            <pc:sldMk cId="323138730" sldId="415"/>
            <ac:spMk id="33" creationId="{0765A219-F5BD-8859-F97B-6877BDAB988C}"/>
          </ac:spMkLst>
        </pc:spChg>
        <pc:spChg chg="add mod">
          <ac:chgData name="Huy Pham" userId="918db3a1909f15e0" providerId="LiveId" clId="{0BC99D6C-65D2-4F17-89CE-04CDB45333B0}" dt="2024-02-19T08:33:07.413" v="3134"/>
          <ac:spMkLst>
            <pc:docMk/>
            <pc:sldMk cId="323138730" sldId="415"/>
            <ac:spMk id="34" creationId="{1806D3CA-9C9D-22CB-FE99-B65829D893C9}"/>
          </ac:spMkLst>
        </pc:spChg>
        <pc:spChg chg="add mod">
          <ac:chgData name="Huy Pham" userId="918db3a1909f15e0" providerId="LiveId" clId="{0BC99D6C-65D2-4F17-89CE-04CDB45333B0}" dt="2024-02-19T08:39:59.227" v="3201" actId="1076"/>
          <ac:spMkLst>
            <pc:docMk/>
            <pc:sldMk cId="323138730" sldId="415"/>
            <ac:spMk id="35" creationId="{6F9CDD2A-FC48-68D3-5808-B6A8F0604483}"/>
          </ac:spMkLst>
        </pc:spChg>
        <pc:spChg chg="add mod">
          <ac:chgData name="Huy Pham" userId="918db3a1909f15e0" providerId="LiveId" clId="{0BC99D6C-65D2-4F17-89CE-04CDB45333B0}" dt="2024-02-19T08:39:59.227" v="3201" actId="1076"/>
          <ac:spMkLst>
            <pc:docMk/>
            <pc:sldMk cId="323138730" sldId="415"/>
            <ac:spMk id="36" creationId="{5D8AAC5E-92FB-DA2B-CC84-88369FC4A145}"/>
          </ac:spMkLst>
        </pc:spChg>
        <pc:spChg chg="add mod">
          <ac:chgData name="Huy Pham" userId="918db3a1909f15e0" providerId="LiveId" clId="{0BC99D6C-65D2-4F17-89CE-04CDB45333B0}" dt="2024-02-19T08:39:59.227" v="3201" actId="1076"/>
          <ac:spMkLst>
            <pc:docMk/>
            <pc:sldMk cId="323138730" sldId="415"/>
            <ac:spMk id="37" creationId="{CB98831D-6EA8-4083-CEF7-8CF9BF009D61}"/>
          </ac:spMkLst>
        </pc:spChg>
        <pc:spChg chg="add del mod">
          <ac:chgData name="Huy Pham" userId="918db3a1909f15e0" providerId="LiveId" clId="{0BC99D6C-65D2-4F17-89CE-04CDB45333B0}" dt="2024-02-19T08:35:55.487" v="3150" actId="478"/>
          <ac:spMkLst>
            <pc:docMk/>
            <pc:sldMk cId="323138730" sldId="415"/>
            <ac:spMk id="38" creationId="{E9ECEC9E-32D8-CC24-09BE-698F7112942A}"/>
          </ac:spMkLst>
        </pc:spChg>
        <pc:spChg chg="add mod">
          <ac:chgData name="Huy Pham" userId="918db3a1909f15e0" providerId="LiveId" clId="{0BC99D6C-65D2-4F17-89CE-04CDB45333B0}" dt="2024-02-19T08:40:12.623" v="3202" actId="1076"/>
          <ac:spMkLst>
            <pc:docMk/>
            <pc:sldMk cId="323138730" sldId="415"/>
            <ac:spMk id="39" creationId="{CC49DF29-5683-5B31-46F1-5749B582547F}"/>
          </ac:spMkLst>
        </pc:spChg>
        <pc:spChg chg="add mod">
          <ac:chgData name="Huy Pham" userId="918db3a1909f15e0" providerId="LiveId" clId="{0BC99D6C-65D2-4F17-89CE-04CDB45333B0}" dt="2024-02-19T08:41:40.861" v="3226" actId="14100"/>
          <ac:spMkLst>
            <pc:docMk/>
            <pc:sldMk cId="323138730" sldId="415"/>
            <ac:spMk id="42" creationId="{CEFD0607-35EF-82C2-FA4D-811C60939770}"/>
          </ac:spMkLst>
        </pc:spChg>
        <pc:spChg chg="add mod">
          <ac:chgData name="Huy Pham" userId="918db3a1909f15e0" providerId="LiveId" clId="{0BC99D6C-65D2-4F17-89CE-04CDB45333B0}" dt="2024-02-19T08:43:47.989" v="3235" actId="20577"/>
          <ac:spMkLst>
            <pc:docMk/>
            <pc:sldMk cId="323138730" sldId="415"/>
            <ac:spMk id="45" creationId="{357CF772-BCCB-CC6A-E646-A481983C1FB0}"/>
          </ac:spMkLst>
        </pc:spChg>
        <pc:graphicFrameChg chg="add del mod">
          <ac:chgData name="Huy Pham" userId="918db3a1909f15e0" providerId="LiveId" clId="{0BC99D6C-65D2-4F17-89CE-04CDB45333B0}" dt="2024-02-19T08:31:23.274" v="3109"/>
          <ac:graphicFrameMkLst>
            <pc:docMk/>
            <pc:sldMk cId="323138730" sldId="415"/>
            <ac:graphicFrameMk id="23" creationId="{9862A8BF-7481-F7D5-C621-B409DC192441}"/>
          </ac:graphicFrameMkLst>
        </pc:graphicFrameChg>
        <pc:graphicFrameChg chg="add del mod">
          <ac:chgData name="Huy Pham" userId="918db3a1909f15e0" providerId="LiveId" clId="{0BC99D6C-65D2-4F17-89CE-04CDB45333B0}" dt="2024-02-19T08:31:24.891" v="3112"/>
          <ac:graphicFrameMkLst>
            <pc:docMk/>
            <pc:sldMk cId="323138730" sldId="415"/>
            <ac:graphicFrameMk id="24" creationId="{EBD3C4BA-1AC7-862B-30E7-DD7CC50E2FFF}"/>
          </ac:graphicFrameMkLst>
        </pc:graphicFrameChg>
        <pc:graphicFrameChg chg="add del mod">
          <ac:chgData name="Huy Pham" userId="918db3a1909f15e0" providerId="LiveId" clId="{0BC99D6C-65D2-4F17-89CE-04CDB45333B0}" dt="2024-02-19T08:31:40.417" v="3119"/>
          <ac:graphicFrameMkLst>
            <pc:docMk/>
            <pc:sldMk cId="323138730" sldId="415"/>
            <ac:graphicFrameMk id="28" creationId="{99BAC720-74F0-2779-6126-F223CB6C3653}"/>
          </ac:graphicFrameMkLst>
        </pc:graphicFrameChg>
        <pc:graphicFrameChg chg="add del mod">
          <ac:chgData name="Huy Pham" userId="918db3a1909f15e0" providerId="LiveId" clId="{0BC99D6C-65D2-4F17-89CE-04CDB45333B0}" dt="2024-02-19T08:37:36.047" v="3175"/>
          <ac:graphicFrameMkLst>
            <pc:docMk/>
            <pc:sldMk cId="323138730" sldId="415"/>
            <ac:graphicFrameMk id="40" creationId="{E312A0F4-23D7-A900-B81D-47F858672D15}"/>
          </ac:graphicFrameMkLst>
        </pc:graphicFrameChg>
        <pc:graphicFrameChg chg="add del mod">
          <ac:chgData name="Huy Pham" userId="918db3a1909f15e0" providerId="LiveId" clId="{0BC99D6C-65D2-4F17-89CE-04CDB45333B0}" dt="2024-02-19T08:37:57.038" v="3181"/>
          <ac:graphicFrameMkLst>
            <pc:docMk/>
            <pc:sldMk cId="323138730" sldId="415"/>
            <ac:graphicFrameMk id="43" creationId="{3B8F14AE-BC77-A279-693A-6BC5953A446F}"/>
          </ac:graphicFrameMkLst>
        </pc:graphicFrameChg>
        <pc:cxnChg chg="add del mod">
          <ac:chgData name="Huy Pham" userId="918db3a1909f15e0" providerId="LiveId" clId="{0BC99D6C-65D2-4F17-89CE-04CDB45333B0}" dt="2024-02-19T08:21:55.776" v="2994" actId="21"/>
          <ac:cxnSpMkLst>
            <pc:docMk/>
            <pc:sldMk cId="323138730" sldId="415"/>
            <ac:cxnSpMk id="20" creationId="{49DDA4C1-E283-765F-2380-A14C596F48A3}"/>
          </ac:cxnSpMkLst>
        </pc:cxnChg>
        <pc:cxnChg chg="add del mod">
          <ac:chgData name="Huy Pham" userId="918db3a1909f15e0" providerId="LiveId" clId="{0BC99D6C-65D2-4F17-89CE-04CDB45333B0}" dt="2024-02-19T08:21:55.776" v="2994" actId="21"/>
          <ac:cxnSpMkLst>
            <pc:docMk/>
            <pc:sldMk cId="323138730" sldId="415"/>
            <ac:cxnSpMk id="21" creationId="{1DECBF73-A773-5868-BE59-B93A231C616F}"/>
          </ac:cxnSpMkLst>
        </pc:cxnChg>
      </pc:sldChg>
      <pc:sldChg chg="add del">
        <pc:chgData name="Huy Pham" userId="918db3a1909f15e0" providerId="LiveId" clId="{0BC99D6C-65D2-4F17-89CE-04CDB45333B0}" dt="2024-02-19T07:21:52.828" v="2125" actId="47"/>
        <pc:sldMkLst>
          <pc:docMk/>
          <pc:sldMk cId="3196961578" sldId="415"/>
        </pc:sldMkLst>
      </pc:sldChg>
      <pc:sldChg chg="del">
        <pc:chgData name="Huy Pham" userId="918db3a1909f15e0" providerId="LiveId" clId="{0BC99D6C-65D2-4F17-89CE-04CDB45333B0}" dt="2024-02-06T07:18:47.423" v="8" actId="47"/>
        <pc:sldMkLst>
          <pc:docMk/>
          <pc:sldMk cId="3602330182" sldId="415"/>
        </pc:sldMkLst>
      </pc:sldChg>
      <pc:sldChg chg="add del">
        <pc:chgData name="Huy Pham" userId="918db3a1909f15e0" providerId="LiveId" clId="{0BC99D6C-65D2-4F17-89CE-04CDB45333B0}" dt="2024-02-19T07:21:51.835" v="2124" actId="47"/>
        <pc:sldMkLst>
          <pc:docMk/>
          <pc:sldMk cId="391166415" sldId="416"/>
        </pc:sldMkLst>
      </pc:sldChg>
      <pc:sldChg chg="addSp delSp modSp add mod">
        <pc:chgData name="Huy Pham" userId="918db3a1909f15e0" providerId="LiveId" clId="{0BC99D6C-65D2-4F17-89CE-04CDB45333B0}" dt="2024-02-19T09:01:50.106" v="3440" actId="1076"/>
        <pc:sldMkLst>
          <pc:docMk/>
          <pc:sldMk cId="2040490017" sldId="416"/>
        </pc:sldMkLst>
        <pc:spChg chg="add mod">
          <ac:chgData name="Huy Pham" userId="918db3a1909f15e0" providerId="LiveId" clId="{0BC99D6C-65D2-4F17-89CE-04CDB45333B0}" dt="2024-02-19T08:45:24.518" v="3261" actId="14100"/>
          <ac:spMkLst>
            <pc:docMk/>
            <pc:sldMk cId="2040490017" sldId="416"/>
            <ac:spMk id="20" creationId="{AFF8A07B-B77D-009D-F786-AB08BEBBF2FF}"/>
          </ac:spMkLst>
        </pc:spChg>
        <pc:spChg chg="add mod">
          <ac:chgData name="Huy Pham" userId="918db3a1909f15e0" providerId="LiveId" clId="{0BC99D6C-65D2-4F17-89CE-04CDB45333B0}" dt="2024-02-19T08:47:36.838" v="3291" actId="20577"/>
          <ac:spMkLst>
            <pc:docMk/>
            <pc:sldMk cId="2040490017" sldId="416"/>
            <ac:spMk id="23" creationId="{8AAF86D2-9ABC-C379-6826-CCAB4FE1B263}"/>
          </ac:spMkLst>
        </pc:spChg>
        <pc:spChg chg="add mod">
          <ac:chgData name="Huy Pham" userId="918db3a1909f15e0" providerId="LiveId" clId="{0BC99D6C-65D2-4F17-89CE-04CDB45333B0}" dt="2024-02-19T08:45:37.663" v="3263" actId="1076"/>
          <ac:spMkLst>
            <pc:docMk/>
            <pc:sldMk cId="2040490017" sldId="416"/>
            <ac:spMk id="24" creationId="{385652D7-6AEE-CACA-0966-5A81AA5D0BDB}"/>
          </ac:spMkLst>
        </pc:spChg>
        <pc:spChg chg="add mod">
          <ac:chgData name="Huy Pham" userId="918db3a1909f15e0" providerId="LiveId" clId="{0BC99D6C-65D2-4F17-89CE-04CDB45333B0}" dt="2024-02-19T08:46:06.415" v="3266" actId="1076"/>
          <ac:spMkLst>
            <pc:docMk/>
            <pc:sldMk cId="2040490017" sldId="416"/>
            <ac:spMk id="25" creationId="{D6732CA6-4725-2CA6-FCF0-FD72A3BB0AB4}"/>
          </ac:spMkLst>
        </pc:spChg>
        <pc:spChg chg="del">
          <ac:chgData name="Huy Pham" userId="918db3a1909f15e0" providerId="LiveId" clId="{0BC99D6C-65D2-4F17-89CE-04CDB45333B0}" dt="2024-02-19T08:44:09.853" v="3236" actId="478"/>
          <ac:spMkLst>
            <pc:docMk/>
            <pc:sldMk cId="2040490017" sldId="416"/>
            <ac:spMk id="26" creationId="{9F594A8A-4782-5528-2A19-A9FB8F9754D0}"/>
          </ac:spMkLst>
        </pc:spChg>
        <pc:spChg chg="add mod">
          <ac:chgData name="Huy Pham" userId="918db3a1909f15e0" providerId="LiveId" clId="{0BC99D6C-65D2-4F17-89CE-04CDB45333B0}" dt="2024-02-19T08:50:38.008" v="3315" actId="14100"/>
          <ac:spMkLst>
            <pc:docMk/>
            <pc:sldMk cId="2040490017" sldId="416"/>
            <ac:spMk id="27" creationId="{D279B9BC-D1B3-5E72-C408-581D03F07937}"/>
          </ac:spMkLst>
        </pc:spChg>
        <pc:spChg chg="add mod">
          <ac:chgData name="Huy Pham" userId="918db3a1909f15e0" providerId="LiveId" clId="{0BC99D6C-65D2-4F17-89CE-04CDB45333B0}" dt="2024-02-19T08:55:02.185" v="3362" actId="14100"/>
          <ac:spMkLst>
            <pc:docMk/>
            <pc:sldMk cId="2040490017" sldId="416"/>
            <ac:spMk id="28" creationId="{65EFA861-0984-3EC1-9487-AA398BE28DF0}"/>
          </ac:spMkLst>
        </pc:spChg>
        <pc:spChg chg="add mod">
          <ac:chgData name="Huy Pham" userId="918db3a1909f15e0" providerId="LiveId" clId="{0BC99D6C-65D2-4F17-89CE-04CDB45333B0}" dt="2024-02-19T08:55:24.060" v="3370" actId="1076"/>
          <ac:spMkLst>
            <pc:docMk/>
            <pc:sldMk cId="2040490017" sldId="416"/>
            <ac:spMk id="29" creationId="{DBD62D52-8F82-29BD-19E4-A33B157298E8}"/>
          </ac:spMkLst>
        </pc:spChg>
        <pc:spChg chg="add mod">
          <ac:chgData name="Huy Pham" userId="918db3a1909f15e0" providerId="LiveId" clId="{0BC99D6C-65D2-4F17-89CE-04CDB45333B0}" dt="2024-02-19T08:55:38.094" v="3375" actId="1076"/>
          <ac:spMkLst>
            <pc:docMk/>
            <pc:sldMk cId="2040490017" sldId="416"/>
            <ac:spMk id="30" creationId="{F91EAC84-F6DE-C097-0C62-AA570CB91A46}"/>
          </ac:spMkLst>
        </pc:spChg>
        <pc:spChg chg="add mod">
          <ac:chgData name="Huy Pham" userId="918db3a1909f15e0" providerId="LiveId" clId="{0BC99D6C-65D2-4F17-89CE-04CDB45333B0}" dt="2024-02-19T09:00:36.804" v="3422" actId="20577"/>
          <ac:spMkLst>
            <pc:docMk/>
            <pc:sldMk cId="2040490017" sldId="416"/>
            <ac:spMk id="32" creationId="{7725C482-9225-C170-5BBC-AE521A513BFF}"/>
          </ac:spMkLst>
        </pc:spChg>
        <pc:spChg chg="add mod">
          <ac:chgData name="Huy Pham" userId="918db3a1909f15e0" providerId="LiveId" clId="{0BC99D6C-65D2-4F17-89CE-04CDB45333B0}" dt="2024-02-19T09:00:39.733" v="3424" actId="20577"/>
          <ac:spMkLst>
            <pc:docMk/>
            <pc:sldMk cId="2040490017" sldId="416"/>
            <ac:spMk id="33" creationId="{3570CF30-BBC1-6AEA-B624-A6B8848AF5B6}"/>
          </ac:spMkLst>
        </pc:spChg>
        <pc:spChg chg="add mod">
          <ac:chgData name="Huy Pham" userId="918db3a1909f15e0" providerId="LiveId" clId="{0BC99D6C-65D2-4F17-89CE-04CDB45333B0}" dt="2024-02-19T09:01:50.106" v="3440" actId="1076"/>
          <ac:spMkLst>
            <pc:docMk/>
            <pc:sldMk cId="2040490017" sldId="416"/>
            <ac:spMk id="36" creationId="{14064E96-9B6B-7D4B-5CD0-133E92EC60B8}"/>
          </ac:spMkLst>
        </pc:spChg>
        <pc:graphicFrameChg chg="add del mod">
          <ac:chgData name="Huy Pham" userId="918db3a1909f15e0" providerId="LiveId" clId="{0BC99D6C-65D2-4F17-89CE-04CDB45333B0}" dt="2024-02-19T08:44:33.596" v="3244"/>
          <ac:graphicFrameMkLst>
            <pc:docMk/>
            <pc:sldMk cId="2040490017" sldId="416"/>
            <ac:graphicFrameMk id="21" creationId="{6327E91E-921D-77AC-088D-41CC4DFB1AFB}"/>
          </ac:graphicFrameMkLst>
        </pc:graphicFrameChg>
        <pc:graphicFrameChg chg="add del mod">
          <ac:chgData name="Huy Pham" userId="918db3a1909f15e0" providerId="LiveId" clId="{0BC99D6C-65D2-4F17-89CE-04CDB45333B0}" dt="2024-02-19T09:01:08.598" v="3427"/>
          <ac:graphicFrameMkLst>
            <pc:docMk/>
            <pc:sldMk cId="2040490017" sldId="416"/>
            <ac:graphicFrameMk id="34" creationId="{411F2571-01C5-AA7E-1965-FE3881B28F72}"/>
          </ac:graphicFrameMkLst>
        </pc:graphicFrameChg>
      </pc:sldChg>
      <pc:sldChg chg="del">
        <pc:chgData name="Huy Pham" userId="918db3a1909f15e0" providerId="LiveId" clId="{0BC99D6C-65D2-4F17-89CE-04CDB45333B0}" dt="2024-02-06T07:18:46.635" v="7" actId="47"/>
        <pc:sldMkLst>
          <pc:docMk/>
          <pc:sldMk cId="2233857530" sldId="416"/>
        </pc:sldMkLst>
      </pc:sldChg>
      <pc:sldChg chg="add del">
        <pc:chgData name="Huy Pham" userId="918db3a1909f15e0" providerId="LiveId" clId="{0BC99D6C-65D2-4F17-89CE-04CDB45333B0}" dt="2024-02-19T07:21:50.880" v="2123" actId="47"/>
        <pc:sldMkLst>
          <pc:docMk/>
          <pc:sldMk cId="922805679" sldId="417"/>
        </pc:sldMkLst>
      </pc:sldChg>
      <pc:sldChg chg="del">
        <pc:chgData name="Huy Pham" userId="918db3a1909f15e0" providerId="LiveId" clId="{0BC99D6C-65D2-4F17-89CE-04CDB45333B0}" dt="2024-02-06T07:18:43.087" v="4" actId="47"/>
        <pc:sldMkLst>
          <pc:docMk/>
          <pc:sldMk cId="2424834496" sldId="417"/>
        </pc:sldMkLst>
      </pc:sldChg>
      <pc:sldChg chg="add">
        <pc:chgData name="Huy Pham" userId="918db3a1909f15e0" providerId="LiveId" clId="{0BC99D6C-65D2-4F17-89CE-04CDB45333B0}" dt="2024-02-19T07:22:01.437" v="2132"/>
        <pc:sldMkLst>
          <pc:docMk/>
          <pc:sldMk cId="2703906623" sldId="417"/>
        </pc:sldMkLst>
      </pc:sldChg>
      <pc:sldChg chg="del">
        <pc:chgData name="Huy Pham" userId="918db3a1909f15e0" providerId="LiveId" clId="{0BC99D6C-65D2-4F17-89CE-04CDB45333B0}" dt="2024-02-06T07:18:41.032" v="2" actId="47"/>
        <pc:sldMkLst>
          <pc:docMk/>
          <pc:sldMk cId="15091959" sldId="418"/>
        </pc:sldMkLst>
      </pc:sldChg>
      <pc:sldChg chg="add">
        <pc:chgData name="Huy Pham" userId="918db3a1909f15e0" providerId="LiveId" clId="{0BC99D6C-65D2-4F17-89CE-04CDB45333B0}" dt="2024-02-19T07:22:01.537" v="2133"/>
        <pc:sldMkLst>
          <pc:docMk/>
          <pc:sldMk cId="1585598030" sldId="418"/>
        </pc:sldMkLst>
      </pc:sldChg>
      <pc:sldChg chg="del">
        <pc:chgData name="Huy Pham" userId="918db3a1909f15e0" providerId="LiveId" clId="{0BC99D6C-65D2-4F17-89CE-04CDB45333B0}" dt="2024-02-06T07:18:48.204" v="9" actId="47"/>
        <pc:sldMkLst>
          <pc:docMk/>
          <pc:sldMk cId="1281051079" sldId="419"/>
        </pc:sldMkLst>
      </pc:sldChg>
      <pc:sldChg chg="del">
        <pc:chgData name="Huy Pham" userId="918db3a1909f15e0" providerId="LiveId" clId="{0BC99D6C-65D2-4F17-89CE-04CDB45333B0}" dt="2024-02-06T07:18:41.673" v="3" actId="47"/>
        <pc:sldMkLst>
          <pc:docMk/>
          <pc:sldMk cId="701290254" sldId="420"/>
        </pc:sldMkLst>
      </pc:sldChg>
      <pc:sldChg chg="del">
        <pc:chgData name="Huy Pham" userId="918db3a1909f15e0" providerId="LiveId" clId="{0BC99D6C-65D2-4F17-89CE-04CDB45333B0}" dt="2024-02-06T07:18:45.522" v="6" actId="47"/>
        <pc:sldMkLst>
          <pc:docMk/>
          <pc:sldMk cId="649570056" sldId="421"/>
        </pc:sldMkLst>
      </pc:sldChg>
      <pc:sldChg chg="del">
        <pc:chgData name="Huy Pham" userId="918db3a1909f15e0" providerId="LiveId" clId="{0BC99D6C-65D2-4F17-89CE-04CDB45333B0}" dt="2024-02-06T07:18:44.374" v="5" actId="47"/>
        <pc:sldMkLst>
          <pc:docMk/>
          <pc:sldMk cId="3079761124" sldId="422"/>
        </pc:sldMkLst>
      </pc:sldChg>
      <pc:sldChg chg="modSp">
        <pc:chgData name="Huy Pham" userId="918db3a1909f15e0" providerId="LiveId" clId="{0BC99D6C-65D2-4F17-89CE-04CDB45333B0}" dt="2024-03-11T02:58:33.327" v="3441" actId="20577"/>
        <pc:sldMkLst>
          <pc:docMk/>
          <pc:sldMk cId="987255711" sldId="424"/>
        </pc:sldMkLst>
        <pc:spChg chg="mod">
          <ac:chgData name="Huy Pham" userId="918db3a1909f15e0" providerId="LiveId" clId="{0BC99D6C-65D2-4F17-89CE-04CDB45333B0}" dt="2024-03-11T02:58:33.327" v="3441" actId="20577"/>
          <ac:spMkLst>
            <pc:docMk/>
            <pc:sldMk cId="987255711" sldId="424"/>
            <ac:spMk id="90" creationId="{BCAE3E04-6A2C-E254-CCE7-232CDD62C039}"/>
          </ac:spMkLst>
        </pc:spChg>
      </pc:sldChg>
      <pc:sldChg chg="addSp delSp modSp mod ord delAnim modAnim">
        <pc:chgData name="Huy Pham" userId="918db3a1909f15e0" providerId="LiveId" clId="{0BC99D6C-65D2-4F17-89CE-04CDB45333B0}" dt="2024-03-11T03:39:55.042" v="4222" actId="14100"/>
        <pc:sldMkLst>
          <pc:docMk/>
          <pc:sldMk cId="3534551177" sldId="425"/>
        </pc:sldMkLst>
        <pc:spChg chg="del">
          <ac:chgData name="Huy Pham" userId="918db3a1909f15e0" providerId="LiveId" clId="{0BC99D6C-65D2-4F17-89CE-04CDB45333B0}" dt="2024-03-11T03:13:11.745" v="3699" actId="478"/>
          <ac:spMkLst>
            <pc:docMk/>
            <pc:sldMk cId="3534551177" sldId="425"/>
            <ac:spMk id="19" creationId="{63E3195B-0C33-7690-3646-787C32CE30A1}"/>
          </ac:spMkLst>
        </pc:spChg>
        <pc:spChg chg="add mod">
          <ac:chgData name="Huy Pham" userId="918db3a1909f15e0" providerId="LiveId" clId="{0BC99D6C-65D2-4F17-89CE-04CDB45333B0}" dt="2024-03-11T03:14:28.087" v="3715" actId="1076"/>
          <ac:spMkLst>
            <pc:docMk/>
            <pc:sldMk cId="3534551177" sldId="425"/>
            <ac:spMk id="22" creationId="{F1C279B1-ABD6-8362-7819-7C92DE6C4EBD}"/>
          </ac:spMkLst>
        </pc:spChg>
        <pc:spChg chg="add mod">
          <ac:chgData name="Huy Pham" userId="918db3a1909f15e0" providerId="LiveId" clId="{0BC99D6C-65D2-4F17-89CE-04CDB45333B0}" dt="2024-03-11T03:34:30.097" v="4162" actId="1076"/>
          <ac:spMkLst>
            <pc:docMk/>
            <pc:sldMk cId="3534551177" sldId="425"/>
            <ac:spMk id="23" creationId="{34325DDA-9A4B-832B-F5B7-B66E55FAAE0A}"/>
          </ac:spMkLst>
        </pc:spChg>
        <pc:spChg chg="add del mod">
          <ac:chgData name="Huy Pham" userId="918db3a1909f15e0" providerId="LiveId" clId="{0BC99D6C-65D2-4F17-89CE-04CDB45333B0}" dt="2024-03-11T03:32:14.340" v="4133" actId="478"/>
          <ac:spMkLst>
            <pc:docMk/>
            <pc:sldMk cId="3534551177" sldId="425"/>
            <ac:spMk id="27" creationId="{B9296E79-C657-4786-681D-3E4766C81E58}"/>
          </ac:spMkLst>
        </pc:spChg>
        <pc:spChg chg="add del mod">
          <ac:chgData name="Huy Pham" userId="918db3a1909f15e0" providerId="LiveId" clId="{0BC99D6C-65D2-4F17-89CE-04CDB45333B0}" dt="2024-03-11T03:32:14.340" v="4133" actId="478"/>
          <ac:spMkLst>
            <pc:docMk/>
            <pc:sldMk cId="3534551177" sldId="425"/>
            <ac:spMk id="28" creationId="{A05C5F5F-D437-EDB7-468F-FC61F3568662}"/>
          </ac:spMkLst>
        </pc:spChg>
        <pc:spChg chg="add del mod">
          <ac:chgData name="Huy Pham" userId="918db3a1909f15e0" providerId="LiveId" clId="{0BC99D6C-65D2-4F17-89CE-04CDB45333B0}" dt="2024-03-11T03:32:14.340" v="4133" actId="478"/>
          <ac:spMkLst>
            <pc:docMk/>
            <pc:sldMk cId="3534551177" sldId="425"/>
            <ac:spMk id="29" creationId="{E7776E64-52F8-4EC4-D484-F69561737878}"/>
          </ac:spMkLst>
        </pc:spChg>
        <pc:spChg chg="add del mod">
          <ac:chgData name="Huy Pham" userId="918db3a1909f15e0" providerId="LiveId" clId="{0BC99D6C-65D2-4F17-89CE-04CDB45333B0}" dt="2024-03-11T03:37:51.223" v="4184" actId="478"/>
          <ac:spMkLst>
            <pc:docMk/>
            <pc:sldMk cId="3534551177" sldId="425"/>
            <ac:spMk id="31" creationId="{422030DC-B3F2-47D0-5D29-4863100AE3A7}"/>
          </ac:spMkLst>
        </pc:spChg>
        <pc:spChg chg="mod">
          <ac:chgData name="Huy Pham" userId="918db3a1909f15e0" providerId="LiveId" clId="{0BC99D6C-65D2-4F17-89CE-04CDB45333B0}" dt="2024-03-11T03:14:31.444" v="3717" actId="14100"/>
          <ac:spMkLst>
            <pc:docMk/>
            <pc:sldMk cId="3534551177" sldId="425"/>
            <ac:spMk id="32" creationId="{DD044CEA-6182-BAAE-2407-AC07C56F62D2}"/>
          </ac:spMkLst>
        </pc:spChg>
        <pc:spChg chg="mod">
          <ac:chgData name="Huy Pham" userId="918db3a1909f15e0" providerId="LiveId" clId="{0BC99D6C-65D2-4F17-89CE-04CDB45333B0}" dt="2024-03-11T03:28:23.673" v="3895" actId="1036"/>
          <ac:spMkLst>
            <pc:docMk/>
            <pc:sldMk cId="3534551177" sldId="425"/>
            <ac:spMk id="33" creationId="{3B0880E0-49A9-BA1F-86F3-09D49932D4C5}"/>
          </ac:spMkLst>
        </pc:spChg>
        <pc:spChg chg="add del mod">
          <ac:chgData name="Huy Pham" userId="918db3a1909f15e0" providerId="LiveId" clId="{0BC99D6C-65D2-4F17-89CE-04CDB45333B0}" dt="2024-03-11T03:37:51.223" v="4184" actId="478"/>
          <ac:spMkLst>
            <pc:docMk/>
            <pc:sldMk cId="3534551177" sldId="425"/>
            <ac:spMk id="34" creationId="{E862AC24-3463-CD3D-9B01-28AEE9C60A25}"/>
          </ac:spMkLst>
        </pc:spChg>
        <pc:spChg chg="add del mod">
          <ac:chgData name="Huy Pham" userId="918db3a1909f15e0" providerId="LiveId" clId="{0BC99D6C-65D2-4F17-89CE-04CDB45333B0}" dt="2024-03-11T03:37:51.223" v="4184" actId="478"/>
          <ac:spMkLst>
            <pc:docMk/>
            <pc:sldMk cId="3534551177" sldId="425"/>
            <ac:spMk id="35" creationId="{9DE52C46-60CE-DD38-5726-B1B2CE189A17}"/>
          </ac:spMkLst>
        </pc:spChg>
        <pc:spChg chg="add del mod">
          <ac:chgData name="Huy Pham" userId="918db3a1909f15e0" providerId="LiveId" clId="{0BC99D6C-65D2-4F17-89CE-04CDB45333B0}" dt="2024-03-11T03:37:51.223" v="4184" actId="478"/>
          <ac:spMkLst>
            <pc:docMk/>
            <pc:sldMk cId="3534551177" sldId="425"/>
            <ac:spMk id="36" creationId="{5BAC4C2E-8397-4368-0A4F-4C8B55BE8F4E}"/>
          </ac:spMkLst>
        </pc:spChg>
        <pc:spChg chg="add del mod">
          <ac:chgData name="Huy Pham" userId="918db3a1909f15e0" providerId="LiveId" clId="{0BC99D6C-65D2-4F17-89CE-04CDB45333B0}" dt="2024-03-11T03:37:51.223" v="4184" actId="478"/>
          <ac:spMkLst>
            <pc:docMk/>
            <pc:sldMk cId="3534551177" sldId="425"/>
            <ac:spMk id="37" creationId="{4EFB9E1B-82F5-40EB-9E44-8576041C9F78}"/>
          </ac:spMkLst>
        </pc:spChg>
        <pc:spChg chg="add del mod">
          <ac:chgData name="Huy Pham" userId="918db3a1909f15e0" providerId="LiveId" clId="{0BC99D6C-65D2-4F17-89CE-04CDB45333B0}" dt="2024-03-11T03:24:52.003" v="3839" actId="478"/>
          <ac:spMkLst>
            <pc:docMk/>
            <pc:sldMk cId="3534551177" sldId="425"/>
            <ac:spMk id="40" creationId="{F2A90F0C-B249-8141-CFE3-2BB297D06651}"/>
          </ac:spMkLst>
        </pc:spChg>
        <pc:spChg chg="add del mod">
          <ac:chgData name="Huy Pham" userId="918db3a1909f15e0" providerId="LiveId" clId="{0BC99D6C-65D2-4F17-89CE-04CDB45333B0}" dt="2024-03-11T03:24:52.003" v="3839" actId="478"/>
          <ac:spMkLst>
            <pc:docMk/>
            <pc:sldMk cId="3534551177" sldId="425"/>
            <ac:spMk id="41" creationId="{8967EC5F-97CA-9E99-0E2B-3AC953E3F13B}"/>
          </ac:spMkLst>
        </pc:spChg>
        <pc:spChg chg="add del mod">
          <ac:chgData name="Huy Pham" userId="918db3a1909f15e0" providerId="LiveId" clId="{0BC99D6C-65D2-4F17-89CE-04CDB45333B0}" dt="2024-03-11T03:24:52.003" v="3839" actId="478"/>
          <ac:spMkLst>
            <pc:docMk/>
            <pc:sldMk cId="3534551177" sldId="425"/>
            <ac:spMk id="42" creationId="{13EDF099-8AC3-83F8-A762-765D2F30F6C1}"/>
          </ac:spMkLst>
        </pc:spChg>
        <pc:spChg chg="add del mod">
          <ac:chgData name="Huy Pham" userId="918db3a1909f15e0" providerId="LiveId" clId="{0BC99D6C-65D2-4F17-89CE-04CDB45333B0}" dt="2024-03-11T03:24:52.003" v="3839" actId="478"/>
          <ac:spMkLst>
            <pc:docMk/>
            <pc:sldMk cId="3534551177" sldId="425"/>
            <ac:spMk id="43" creationId="{6F3A323F-279A-FE87-BC28-A792BD5689E9}"/>
          </ac:spMkLst>
        </pc:spChg>
        <pc:spChg chg="add del mod">
          <ac:chgData name="Huy Pham" userId="918db3a1909f15e0" providerId="LiveId" clId="{0BC99D6C-65D2-4F17-89CE-04CDB45333B0}" dt="2024-03-11T03:24:52.003" v="3839" actId="478"/>
          <ac:spMkLst>
            <pc:docMk/>
            <pc:sldMk cId="3534551177" sldId="425"/>
            <ac:spMk id="44" creationId="{89AF9D4A-3E7F-BCE4-01E0-F478BE18C009}"/>
          </ac:spMkLst>
        </pc:spChg>
        <pc:spChg chg="add del mod">
          <ac:chgData name="Huy Pham" userId="918db3a1909f15e0" providerId="LiveId" clId="{0BC99D6C-65D2-4F17-89CE-04CDB45333B0}" dt="2024-03-11T03:24:52.003" v="3839" actId="478"/>
          <ac:spMkLst>
            <pc:docMk/>
            <pc:sldMk cId="3534551177" sldId="425"/>
            <ac:spMk id="45" creationId="{755F19C7-F351-441C-2839-AFAAF5C892C5}"/>
          </ac:spMkLst>
        </pc:spChg>
        <pc:spChg chg="add del mod">
          <ac:chgData name="Huy Pham" userId="918db3a1909f15e0" providerId="LiveId" clId="{0BC99D6C-65D2-4F17-89CE-04CDB45333B0}" dt="2024-03-11T03:24:52.003" v="3839" actId="478"/>
          <ac:spMkLst>
            <pc:docMk/>
            <pc:sldMk cId="3534551177" sldId="425"/>
            <ac:spMk id="46" creationId="{13E449AC-9372-F4D0-8C71-3629E1B9868F}"/>
          </ac:spMkLst>
        </pc:spChg>
        <pc:spChg chg="add del mod">
          <ac:chgData name="Huy Pham" userId="918db3a1909f15e0" providerId="LiveId" clId="{0BC99D6C-65D2-4F17-89CE-04CDB45333B0}" dt="2024-03-11T03:37:51.223" v="4184" actId="478"/>
          <ac:spMkLst>
            <pc:docMk/>
            <pc:sldMk cId="3534551177" sldId="425"/>
            <ac:spMk id="49" creationId="{3C835EB7-6909-EF30-7455-F149AADBBD4C}"/>
          </ac:spMkLst>
        </pc:spChg>
        <pc:spChg chg="add del mod">
          <ac:chgData name="Huy Pham" userId="918db3a1909f15e0" providerId="LiveId" clId="{0BC99D6C-65D2-4F17-89CE-04CDB45333B0}" dt="2024-03-11T03:37:51.223" v="4184" actId="478"/>
          <ac:spMkLst>
            <pc:docMk/>
            <pc:sldMk cId="3534551177" sldId="425"/>
            <ac:spMk id="50" creationId="{C90EF850-1A9B-4B03-58ED-D67A323FAFC6}"/>
          </ac:spMkLst>
        </pc:spChg>
        <pc:spChg chg="add del mod">
          <ac:chgData name="Huy Pham" userId="918db3a1909f15e0" providerId="LiveId" clId="{0BC99D6C-65D2-4F17-89CE-04CDB45333B0}" dt="2024-03-11T03:37:51.223" v="4184" actId="478"/>
          <ac:spMkLst>
            <pc:docMk/>
            <pc:sldMk cId="3534551177" sldId="425"/>
            <ac:spMk id="51" creationId="{66BE0AA6-6C51-7819-A506-3E968C5DF4CB}"/>
          </ac:spMkLst>
        </pc:spChg>
        <pc:spChg chg="add del mod">
          <ac:chgData name="Huy Pham" userId="918db3a1909f15e0" providerId="LiveId" clId="{0BC99D6C-65D2-4F17-89CE-04CDB45333B0}" dt="2024-03-11T03:37:51.223" v="4184" actId="478"/>
          <ac:spMkLst>
            <pc:docMk/>
            <pc:sldMk cId="3534551177" sldId="425"/>
            <ac:spMk id="52" creationId="{B8AF823B-2EDD-C1CD-18A7-AF1FF927A8E6}"/>
          </ac:spMkLst>
        </pc:spChg>
        <pc:spChg chg="add del mod">
          <ac:chgData name="Huy Pham" userId="918db3a1909f15e0" providerId="LiveId" clId="{0BC99D6C-65D2-4F17-89CE-04CDB45333B0}" dt="2024-03-11T03:37:51.223" v="4184" actId="478"/>
          <ac:spMkLst>
            <pc:docMk/>
            <pc:sldMk cId="3534551177" sldId="425"/>
            <ac:spMk id="53" creationId="{F4F95212-C376-40F1-13B1-C9A672966E88}"/>
          </ac:spMkLst>
        </pc:spChg>
        <pc:spChg chg="add del mod">
          <ac:chgData name="Huy Pham" userId="918db3a1909f15e0" providerId="LiveId" clId="{0BC99D6C-65D2-4F17-89CE-04CDB45333B0}" dt="2024-03-11T03:37:51.223" v="4184" actId="478"/>
          <ac:spMkLst>
            <pc:docMk/>
            <pc:sldMk cId="3534551177" sldId="425"/>
            <ac:spMk id="54" creationId="{53FEBEFD-DB1D-1DB2-57EA-0D66C998BA62}"/>
          </ac:spMkLst>
        </pc:spChg>
        <pc:spChg chg="add del mod">
          <ac:chgData name="Huy Pham" userId="918db3a1909f15e0" providerId="LiveId" clId="{0BC99D6C-65D2-4F17-89CE-04CDB45333B0}" dt="2024-03-11T03:37:51.223" v="4184" actId="478"/>
          <ac:spMkLst>
            <pc:docMk/>
            <pc:sldMk cId="3534551177" sldId="425"/>
            <ac:spMk id="55" creationId="{F70930F3-E716-3388-0CBA-FC19A1C6C19A}"/>
          </ac:spMkLst>
        </pc:spChg>
        <pc:spChg chg="add del mod">
          <ac:chgData name="Huy Pham" userId="918db3a1909f15e0" providerId="LiveId" clId="{0BC99D6C-65D2-4F17-89CE-04CDB45333B0}" dt="2024-03-11T03:37:51.223" v="4184" actId="478"/>
          <ac:spMkLst>
            <pc:docMk/>
            <pc:sldMk cId="3534551177" sldId="425"/>
            <ac:spMk id="56" creationId="{B1BE48EE-0BE8-B6CF-924E-EB8D108DCF3C}"/>
          </ac:spMkLst>
        </pc:spChg>
        <pc:spChg chg="add del mod">
          <ac:chgData name="Huy Pham" userId="918db3a1909f15e0" providerId="LiveId" clId="{0BC99D6C-65D2-4F17-89CE-04CDB45333B0}" dt="2024-03-11T03:37:51.223" v="4184" actId="478"/>
          <ac:spMkLst>
            <pc:docMk/>
            <pc:sldMk cId="3534551177" sldId="425"/>
            <ac:spMk id="57" creationId="{8F3AA501-AC02-5361-20E6-622E55BF3E3A}"/>
          </ac:spMkLst>
        </pc:spChg>
        <pc:spChg chg="add del mod">
          <ac:chgData name="Huy Pham" userId="918db3a1909f15e0" providerId="LiveId" clId="{0BC99D6C-65D2-4F17-89CE-04CDB45333B0}" dt="2024-03-11T03:37:51.223" v="4184" actId="478"/>
          <ac:spMkLst>
            <pc:docMk/>
            <pc:sldMk cId="3534551177" sldId="425"/>
            <ac:spMk id="58" creationId="{5DD94D09-9B72-252F-A149-145CB19CC6AF}"/>
          </ac:spMkLst>
        </pc:spChg>
        <pc:spChg chg="add del mod">
          <ac:chgData name="Huy Pham" userId="918db3a1909f15e0" providerId="LiveId" clId="{0BC99D6C-65D2-4F17-89CE-04CDB45333B0}" dt="2024-03-11T03:37:51.223" v="4184" actId="478"/>
          <ac:spMkLst>
            <pc:docMk/>
            <pc:sldMk cId="3534551177" sldId="425"/>
            <ac:spMk id="59" creationId="{F79D56C5-416A-9C70-D9E5-486135EBA5E6}"/>
          </ac:spMkLst>
        </pc:spChg>
        <pc:spChg chg="add del mod">
          <ac:chgData name="Huy Pham" userId="918db3a1909f15e0" providerId="LiveId" clId="{0BC99D6C-65D2-4F17-89CE-04CDB45333B0}" dt="2024-03-11T03:25:18.952" v="3842" actId="478"/>
          <ac:spMkLst>
            <pc:docMk/>
            <pc:sldMk cId="3534551177" sldId="425"/>
            <ac:spMk id="60" creationId="{A448C29D-7789-8498-3F46-A952765133C3}"/>
          </ac:spMkLst>
        </pc:spChg>
        <pc:spChg chg="add del mod">
          <ac:chgData name="Huy Pham" userId="918db3a1909f15e0" providerId="LiveId" clId="{0BC99D6C-65D2-4F17-89CE-04CDB45333B0}" dt="2024-03-11T03:38:33.806" v="4192" actId="478"/>
          <ac:spMkLst>
            <pc:docMk/>
            <pc:sldMk cId="3534551177" sldId="425"/>
            <ac:spMk id="64" creationId="{E5D8771E-494F-988E-B810-04016C344125}"/>
          </ac:spMkLst>
        </pc:spChg>
        <pc:spChg chg="add del mod">
          <ac:chgData name="Huy Pham" userId="918db3a1909f15e0" providerId="LiveId" clId="{0BC99D6C-65D2-4F17-89CE-04CDB45333B0}" dt="2024-03-11T03:38:35.560" v="4193" actId="478"/>
          <ac:spMkLst>
            <pc:docMk/>
            <pc:sldMk cId="3534551177" sldId="425"/>
            <ac:spMk id="65" creationId="{729D0B41-4F15-9765-6B39-D7BE65DAEAAB}"/>
          </ac:spMkLst>
        </pc:spChg>
        <pc:graphicFrameChg chg="add del mod">
          <ac:chgData name="Huy Pham" userId="918db3a1909f15e0" providerId="LiveId" clId="{0BC99D6C-65D2-4F17-89CE-04CDB45333B0}" dt="2024-03-11T03:13:08.132" v="3696"/>
          <ac:graphicFrameMkLst>
            <pc:docMk/>
            <pc:sldMk cId="3534551177" sldId="425"/>
            <ac:graphicFrameMk id="20" creationId="{E5A4CBAF-D8E7-406C-EABD-C26805D1EDEB}"/>
          </ac:graphicFrameMkLst>
        </pc:graphicFrameChg>
        <pc:picChg chg="add mod">
          <ac:chgData name="Huy Pham" userId="918db3a1909f15e0" providerId="LiveId" clId="{0BC99D6C-65D2-4F17-89CE-04CDB45333B0}" dt="2024-03-11T03:33:57.176" v="4157" actId="1076"/>
          <ac:picMkLst>
            <pc:docMk/>
            <pc:sldMk cId="3534551177" sldId="425"/>
            <ac:picMk id="66" creationId="{63464E7B-C362-CE2C-B87C-F1F3917F30B5}"/>
          </ac:picMkLst>
        </pc:picChg>
        <pc:picChg chg="add mod">
          <ac:chgData name="Huy Pham" userId="918db3a1909f15e0" providerId="LiveId" clId="{0BC99D6C-65D2-4F17-89CE-04CDB45333B0}" dt="2024-03-11T03:39:55.042" v="4222" actId="14100"/>
          <ac:picMkLst>
            <pc:docMk/>
            <pc:sldMk cId="3534551177" sldId="425"/>
            <ac:picMk id="75" creationId="{2311023D-5717-2D64-7D17-20B71E9D53C6}"/>
          </ac:picMkLst>
        </pc:picChg>
        <pc:cxnChg chg="add del mod">
          <ac:chgData name="Huy Pham" userId="918db3a1909f15e0" providerId="LiveId" clId="{0BC99D6C-65D2-4F17-89CE-04CDB45333B0}" dt="2024-03-11T03:32:14.340" v="4133" actId="478"/>
          <ac:cxnSpMkLst>
            <pc:docMk/>
            <pc:sldMk cId="3534551177" sldId="425"/>
            <ac:cxnSpMk id="24" creationId="{84430488-36F6-52E2-A150-8BF5DB3F4633}"/>
          </ac:cxnSpMkLst>
        </pc:cxnChg>
        <pc:cxnChg chg="add del mod">
          <ac:chgData name="Huy Pham" userId="918db3a1909f15e0" providerId="LiveId" clId="{0BC99D6C-65D2-4F17-89CE-04CDB45333B0}" dt="2024-03-11T03:32:14.340" v="4133" actId="478"/>
          <ac:cxnSpMkLst>
            <pc:docMk/>
            <pc:sldMk cId="3534551177" sldId="425"/>
            <ac:cxnSpMk id="25" creationId="{8C2FCE32-C6A5-0C18-1311-BC24232017B3}"/>
          </ac:cxnSpMkLst>
        </pc:cxnChg>
        <pc:cxnChg chg="add del mod">
          <ac:chgData name="Huy Pham" userId="918db3a1909f15e0" providerId="LiveId" clId="{0BC99D6C-65D2-4F17-89CE-04CDB45333B0}" dt="2024-03-11T03:32:14.340" v="4133" actId="478"/>
          <ac:cxnSpMkLst>
            <pc:docMk/>
            <pc:sldMk cId="3534551177" sldId="425"/>
            <ac:cxnSpMk id="26" creationId="{9AD88889-2393-38DE-25B1-A9AA1816D45E}"/>
          </ac:cxnSpMkLst>
        </pc:cxnChg>
        <pc:cxnChg chg="add del mod">
          <ac:chgData name="Huy Pham" userId="918db3a1909f15e0" providerId="LiveId" clId="{0BC99D6C-65D2-4F17-89CE-04CDB45333B0}" dt="2024-03-11T03:24:52.003" v="3839" actId="478"/>
          <ac:cxnSpMkLst>
            <pc:docMk/>
            <pc:sldMk cId="3534551177" sldId="425"/>
            <ac:cxnSpMk id="38" creationId="{FDD56528-C24F-7155-86C4-F8A62FA57CBF}"/>
          </ac:cxnSpMkLst>
        </pc:cxnChg>
        <pc:cxnChg chg="add del mod">
          <ac:chgData name="Huy Pham" userId="918db3a1909f15e0" providerId="LiveId" clId="{0BC99D6C-65D2-4F17-89CE-04CDB45333B0}" dt="2024-03-11T03:24:52.003" v="3839" actId="478"/>
          <ac:cxnSpMkLst>
            <pc:docMk/>
            <pc:sldMk cId="3534551177" sldId="425"/>
            <ac:cxnSpMk id="39" creationId="{9EF45DDA-4923-036F-B799-DD384CA0A99F}"/>
          </ac:cxnSpMkLst>
        </pc:cxnChg>
        <pc:cxnChg chg="add del mod">
          <ac:chgData name="Huy Pham" userId="918db3a1909f15e0" providerId="LiveId" clId="{0BC99D6C-65D2-4F17-89CE-04CDB45333B0}" dt="2024-03-11T03:37:51.223" v="4184" actId="478"/>
          <ac:cxnSpMkLst>
            <pc:docMk/>
            <pc:sldMk cId="3534551177" sldId="425"/>
            <ac:cxnSpMk id="47" creationId="{F12D6F70-F35A-712F-3002-06CDE9EEB9EE}"/>
          </ac:cxnSpMkLst>
        </pc:cxnChg>
        <pc:cxnChg chg="add del mod">
          <ac:chgData name="Huy Pham" userId="918db3a1909f15e0" providerId="LiveId" clId="{0BC99D6C-65D2-4F17-89CE-04CDB45333B0}" dt="2024-03-11T03:25:55.587" v="3853" actId="478"/>
          <ac:cxnSpMkLst>
            <pc:docMk/>
            <pc:sldMk cId="3534551177" sldId="425"/>
            <ac:cxnSpMk id="48" creationId="{D9AAE5BB-F25B-E77C-7ABA-323DD88BCDEF}"/>
          </ac:cxnSpMkLst>
        </pc:cxnChg>
        <pc:cxnChg chg="add del mod">
          <ac:chgData name="Huy Pham" userId="918db3a1909f15e0" providerId="LiveId" clId="{0BC99D6C-65D2-4F17-89CE-04CDB45333B0}" dt="2024-03-11T03:37:51.223" v="4184" actId="478"/>
          <ac:cxnSpMkLst>
            <pc:docMk/>
            <pc:sldMk cId="3534551177" sldId="425"/>
            <ac:cxnSpMk id="61" creationId="{0286BA49-6609-B6DA-28E0-ED60E8013E2B}"/>
          </ac:cxnSpMkLst>
        </pc:cxnChg>
        <pc:cxnChg chg="add mod">
          <ac:chgData name="Huy Pham" userId="918db3a1909f15e0" providerId="LiveId" clId="{0BC99D6C-65D2-4F17-89CE-04CDB45333B0}" dt="2024-03-11T03:35:10.847" v="4181" actId="1038"/>
          <ac:cxnSpMkLst>
            <pc:docMk/>
            <pc:sldMk cId="3534551177" sldId="425"/>
            <ac:cxnSpMk id="67" creationId="{62F50A6A-BEBF-6953-0F2F-BE3F85A91EAA}"/>
          </ac:cxnSpMkLst>
        </pc:cxnChg>
        <pc:cxnChg chg="add mod">
          <ac:chgData name="Huy Pham" userId="918db3a1909f15e0" providerId="LiveId" clId="{0BC99D6C-65D2-4F17-89CE-04CDB45333B0}" dt="2024-03-11T03:34:57.196" v="4170" actId="1076"/>
          <ac:cxnSpMkLst>
            <pc:docMk/>
            <pc:sldMk cId="3534551177" sldId="425"/>
            <ac:cxnSpMk id="71" creationId="{03B005CC-5F6E-425A-2107-503358230E99}"/>
          </ac:cxnSpMkLst>
        </pc:cxnChg>
      </pc:sldChg>
      <pc:sldChg chg="addSp delSp modSp mod delAnim modAnim">
        <pc:chgData name="Huy Pham" userId="918db3a1909f15e0" providerId="LiveId" clId="{0BC99D6C-65D2-4F17-89CE-04CDB45333B0}" dt="2024-03-11T04:23:45.941" v="4893" actId="14100"/>
        <pc:sldMkLst>
          <pc:docMk/>
          <pc:sldMk cId="2348283452" sldId="426"/>
        </pc:sldMkLst>
        <pc:spChg chg="mod">
          <ac:chgData name="Huy Pham" userId="918db3a1909f15e0" providerId="LiveId" clId="{0BC99D6C-65D2-4F17-89CE-04CDB45333B0}" dt="2024-03-11T03:40:43.294" v="4228" actId="20577"/>
          <ac:spMkLst>
            <pc:docMk/>
            <pc:sldMk cId="2348283452" sldId="426"/>
            <ac:spMk id="12" creationId="{CA7DC54B-F5F4-183B-CE00-A449080CD38B}"/>
          </ac:spMkLst>
        </pc:spChg>
        <pc:spChg chg="mod">
          <ac:chgData name="Huy Pham" userId="918db3a1909f15e0" providerId="LiveId" clId="{0BC99D6C-65D2-4F17-89CE-04CDB45333B0}" dt="2024-03-11T03:40:51.495" v="4266" actId="20577"/>
          <ac:spMkLst>
            <pc:docMk/>
            <pc:sldMk cId="2348283452" sldId="426"/>
            <ac:spMk id="13" creationId="{AC7E9307-CB08-E274-52D1-BE59F92E2BC2}"/>
          </ac:spMkLst>
        </pc:spChg>
        <pc:spChg chg="mod">
          <ac:chgData name="Huy Pham" userId="918db3a1909f15e0" providerId="LiveId" clId="{0BC99D6C-65D2-4F17-89CE-04CDB45333B0}" dt="2024-03-11T03:41:56.947" v="4327" actId="1035"/>
          <ac:spMkLst>
            <pc:docMk/>
            <pc:sldMk cId="2348283452" sldId="426"/>
            <ac:spMk id="19" creationId="{A0183746-89FD-58BC-B373-D287EF619382}"/>
          </ac:spMkLst>
        </pc:spChg>
        <pc:spChg chg="add mod">
          <ac:chgData name="Huy Pham" userId="918db3a1909f15e0" providerId="LiveId" clId="{0BC99D6C-65D2-4F17-89CE-04CDB45333B0}" dt="2024-03-11T03:44:04.008" v="4385" actId="1036"/>
          <ac:spMkLst>
            <pc:docMk/>
            <pc:sldMk cId="2348283452" sldId="426"/>
            <ac:spMk id="22" creationId="{9177FCCA-A49B-55DF-32E6-F5148428716D}"/>
          </ac:spMkLst>
        </pc:spChg>
        <pc:spChg chg="add mod">
          <ac:chgData name="Huy Pham" userId="918db3a1909f15e0" providerId="LiveId" clId="{0BC99D6C-65D2-4F17-89CE-04CDB45333B0}" dt="2024-03-11T03:44:04.008" v="4385" actId="1036"/>
          <ac:spMkLst>
            <pc:docMk/>
            <pc:sldMk cId="2348283452" sldId="426"/>
            <ac:spMk id="25" creationId="{90550AA3-591F-8923-50A5-71C9C6E200FD}"/>
          </ac:spMkLst>
        </pc:spChg>
        <pc:spChg chg="add del mod">
          <ac:chgData name="Huy Pham" userId="918db3a1909f15e0" providerId="LiveId" clId="{0BC99D6C-65D2-4F17-89CE-04CDB45333B0}" dt="2024-03-11T03:53:39.421" v="4735" actId="21"/>
          <ac:spMkLst>
            <pc:docMk/>
            <pc:sldMk cId="2348283452" sldId="426"/>
            <ac:spMk id="27" creationId="{CA8022CA-B79F-3402-F304-423665DFF886}"/>
          </ac:spMkLst>
        </pc:spChg>
        <pc:spChg chg="add mod">
          <ac:chgData name="Huy Pham" userId="918db3a1909f15e0" providerId="LiveId" clId="{0BC99D6C-65D2-4F17-89CE-04CDB45333B0}" dt="2024-03-11T03:49:10.418" v="4411"/>
          <ac:spMkLst>
            <pc:docMk/>
            <pc:sldMk cId="2348283452" sldId="426"/>
            <ac:spMk id="29" creationId="{3C0E0E6B-FE87-2B42-2C18-7A7395BFD9F7}"/>
          </ac:spMkLst>
        </pc:spChg>
        <pc:spChg chg="add mod">
          <ac:chgData name="Huy Pham" userId="918db3a1909f15e0" providerId="LiveId" clId="{0BC99D6C-65D2-4F17-89CE-04CDB45333B0}" dt="2024-03-11T03:49:10.418" v="4411"/>
          <ac:spMkLst>
            <pc:docMk/>
            <pc:sldMk cId="2348283452" sldId="426"/>
            <ac:spMk id="31" creationId="{DB765390-5AB7-EF0A-AD01-894850FC0BA7}"/>
          </ac:spMkLst>
        </pc:spChg>
        <pc:spChg chg="mod">
          <ac:chgData name="Huy Pham" userId="918db3a1909f15e0" providerId="LiveId" clId="{0BC99D6C-65D2-4F17-89CE-04CDB45333B0}" dt="2024-03-11T03:43:55.686" v="4360" actId="1037"/>
          <ac:spMkLst>
            <pc:docMk/>
            <pc:sldMk cId="2348283452" sldId="426"/>
            <ac:spMk id="32" creationId="{59B1AB83-BC60-F741-9580-58B10426E7BC}"/>
          </ac:spMkLst>
        </pc:spChg>
        <pc:spChg chg="mod">
          <ac:chgData name="Huy Pham" userId="918db3a1909f15e0" providerId="LiveId" clId="{0BC99D6C-65D2-4F17-89CE-04CDB45333B0}" dt="2024-03-11T03:57:23.552" v="4828" actId="1076"/>
          <ac:spMkLst>
            <pc:docMk/>
            <pc:sldMk cId="2348283452" sldId="426"/>
            <ac:spMk id="33" creationId="{5D6D05EB-A0B9-00D9-5B84-C5B1B824EAF9}"/>
          </ac:spMkLst>
        </pc:spChg>
        <pc:spChg chg="add mod">
          <ac:chgData name="Huy Pham" userId="918db3a1909f15e0" providerId="LiveId" clId="{0BC99D6C-65D2-4F17-89CE-04CDB45333B0}" dt="2024-03-11T03:49:10.418" v="4411"/>
          <ac:spMkLst>
            <pc:docMk/>
            <pc:sldMk cId="2348283452" sldId="426"/>
            <ac:spMk id="34" creationId="{DB0453E1-CF52-DB2F-0ECE-6F2E452A4D8D}"/>
          </ac:spMkLst>
        </pc:spChg>
        <pc:spChg chg="add mod">
          <ac:chgData name="Huy Pham" userId="918db3a1909f15e0" providerId="LiveId" clId="{0BC99D6C-65D2-4F17-89CE-04CDB45333B0}" dt="2024-03-11T03:49:10.418" v="4411"/>
          <ac:spMkLst>
            <pc:docMk/>
            <pc:sldMk cId="2348283452" sldId="426"/>
            <ac:spMk id="45" creationId="{5F1A5CA7-B5E0-8375-AD96-345F1256EDD7}"/>
          </ac:spMkLst>
        </pc:spChg>
        <pc:spChg chg="add mod">
          <ac:chgData name="Huy Pham" userId="918db3a1909f15e0" providerId="LiveId" clId="{0BC99D6C-65D2-4F17-89CE-04CDB45333B0}" dt="2024-03-11T03:49:10.418" v="4411"/>
          <ac:spMkLst>
            <pc:docMk/>
            <pc:sldMk cId="2348283452" sldId="426"/>
            <ac:spMk id="46" creationId="{9C757F36-22C5-2F27-BAC4-F4F159D4C0A1}"/>
          </ac:spMkLst>
        </pc:spChg>
        <pc:spChg chg="add mod">
          <ac:chgData name="Huy Pham" userId="918db3a1909f15e0" providerId="LiveId" clId="{0BC99D6C-65D2-4F17-89CE-04CDB45333B0}" dt="2024-03-11T03:49:10.418" v="4411"/>
          <ac:spMkLst>
            <pc:docMk/>
            <pc:sldMk cId="2348283452" sldId="426"/>
            <ac:spMk id="47" creationId="{062D7607-E96A-ECD5-7320-58EBAA02C70C}"/>
          </ac:spMkLst>
        </pc:spChg>
        <pc:spChg chg="add mod">
          <ac:chgData name="Huy Pham" userId="918db3a1909f15e0" providerId="LiveId" clId="{0BC99D6C-65D2-4F17-89CE-04CDB45333B0}" dt="2024-03-11T03:49:10.418" v="4411"/>
          <ac:spMkLst>
            <pc:docMk/>
            <pc:sldMk cId="2348283452" sldId="426"/>
            <ac:spMk id="48" creationId="{32219A00-4BE5-13AF-D7C8-C1DB15DCE5DA}"/>
          </ac:spMkLst>
        </pc:spChg>
        <pc:spChg chg="add mod">
          <ac:chgData name="Huy Pham" userId="918db3a1909f15e0" providerId="LiveId" clId="{0BC99D6C-65D2-4F17-89CE-04CDB45333B0}" dt="2024-03-11T03:49:10.418" v="4411"/>
          <ac:spMkLst>
            <pc:docMk/>
            <pc:sldMk cId="2348283452" sldId="426"/>
            <ac:spMk id="49" creationId="{327C8897-FF39-8892-85E2-CF8A3EB13F1D}"/>
          </ac:spMkLst>
        </pc:spChg>
        <pc:spChg chg="add mod">
          <ac:chgData name="Huy Pham" userId="918db3a1909f15e0" providerId="LiveId" clId="{0BC99D6C-65D2-4F17-89CE-04CDB45333B0}" dt="2024-03-11T03:49:10.418" v="4411"/>
          <ac:spMkLst>
            <pc:docMk/>
            <pc:sldMk cId="2348283452" sldId="426"/>
            <ac:spMk id="50" creationId="{AA68FF21-4763-31D6-DD88-2D328A83B77E}"/>
          </ac:spMkLst>
        </pc:spChg>
        <pc:spChg chg="add mod">
          <ac:chgData name="Huy Pham" userId="918db3a1909f15e0" providerId="LiveId" clId="{0BC99D6C-65D2-4F17-89CE-04CDB45333B0}" dt="2024-03-11T03:49:10.418" v="4411"/>
          <ac:spMkLst>
            <pc:docMk/>
            <pc:sldMk cId="2348283452" sldId="426"/>
            <ac:spMk id="51" creationId="{CD8E0270-3EAF-4DCD-281D-CFC711C0BE12}"/>
          </ac:spMkLst>
        </pc:spChg>
        <pc:spChg chg="add mod">
          <ac:chgData name="Huy Pham" userId="918db3a1909f15e0" providerId="LiveId" clId="{0BC99D6C-65D2-4F17-89CE-04CDB45333B0}" dt="2024-03-11T03:49:10.418" v="4411"/>
          <ac:spMkLst>
            <pc:docMk/>
            <pc:sldMk cId="2348283452" sldId="426"/>
            <ac:spMk id="52" creationId="{1926FF77-CE70-8693-DAB7-62054C1EE541}"/>
          </ac:spMkLst>
        </pc:spChg>
        <pc:spChg chg="add mod">
          <ac:chgData name="Huy Pham" userId="918db3a1909f15e0" providerId="LiveId" clId="{0BC99D6C-65D2-4F17-89CE-04CDB45333B0}" dt="2024-03-11T03:49:10.418" v="4411"/>
          <ac:spMkLst>
            <pc:docMk/>
            <pc:sldMk cId="2348283452" sldId="426"/>
            <ac:spMk id="53" creationId="{0172C25D-9020-64C8-E0D8-2195C4FB70E9}"/>
          </ac:spMkLst>
        </pc:spChg>
        <pc:spChg chg="add mod">
          <ac:chgData name="Huy Pham" userId="918db3a1909f15e0" providerId="LiveId" clId="{0BC99D6C-65D2-4F17-89CE-04CDB45333B0}" dt="2024-03-11T03:49:10.418" v="4411"/>
          <ac:spMkLst>
            <pc:docMk/>
            <pc:sldMk cId="2348283452" sldId="426"/>
            <ac:spMk id="54" creationId="{A028E189-D66F-39BB-50F4-04DD6F91F624}"/>
          </ac:spMkLst>
        </pc:spChg>
        <pc:spChg chg="add mod">
          <ac:chgData name="Huy Pham" userId="918db3a1909f15e0" providerId="LiveId" clId="{0BC99D6C-65D2-4F17-89CE-04CDB45333B0}" dt="2024-03-11T03:49:10.418" v="4411"/>
          <ac:spMkLst>
            <pc:docMk/>
            <pc:sldMk cId="2348283452" sldId="426"/>
            <ac:spMk id="55" creationId="{3AC3E073-D363-8DA8-2733-97F7937B103A}"/>
          </ac:spMkLst>
        </pc:spChg>
        <pc:spChg chg="add mod">
          <ac:chgData name="Huy Pham" userId="918db3a1909f15e0" providerId="LiveId" clId="{0BC99D6C-65D2-4F17-89CE-04CDB45333B0}" dt="2024-03-11T03:49:10.418" v="4411"/>
          <ac:spMkLst>
            <pc:docMk/>
            <pc:sldMk cId="2348283452" sldId="426"/>
            <ac:spMk id="56" creationId="{54D9BAD1-15DD-285D-1E28-2AC211D7334C}"/>
          </ac:spMkLst>
        </pc:spChg>
        <pc:spChg chg="add mod">
          <ac:chgData name="Huy Pham" userId="918db3a1909f15e0" providerId="LiveId" clId="{0BC99D6C-65D2-4F17-89CE-04CDB45333B0}" dt="2024-03-11T03:49:10.418" v="4411"/>
          <ac:spMkLst>
            <pc:docMk/>
            <pc:sldMk cId="2348283452" sldId="426"/>
            <ac:spMk id="57" creationId="{B8BC24F0-8046-7AE4-0644-54AEE9CF5BE3}"/>
          </ac:spMkLst>
        </pc:spChg>
        <pc:spChg chg="add mod">
          <ac:chgData name="Huy Pham" userId="918db3a1909f15e0" providerId="LiveId" clId="{0BC99D6C-65D2-4F17-89CE-04CDB45333B0}" dt="2024-03-11T04:03:20.805" v="4841" actId="1035"/>
          <ac:spMkLst>
            <pc:docMk/>
            <pc:sldMk cId="2348283452" sldId="426"/>
            <ac:spMk id="59" creationId="{8D224655-B8EA-BFEF-0558-E5FF264EC818}"/>
          </ac:spMkLst>
        </pc:spChg>
        <pc:spChg chg="add mod">
          <ac:chgData name="Huy Pham" userId="918db3a1909f15e0" providerId="LiveId" clId="{0BC99D6C-65D2-4F17-89CE-04CDB45333B0}" dt="2024-03-11T04:03:20.805" v="4841" actId="1035"/>
          <ac:spMkLst>
            <pc:docMk/>
            <pc:sldMk cId="2348283452" sldId="426"/>
            <ac:spMk id="61" creationId="{D025270C-8DF5-5E91-EA66-D83E3815BC74}"/>
          </ac:spMkLst>
        </pc:spChg>
        <pc:spChg chg="add del mod">
          <ac:chgData name="Huy Pham" userId="918db3a1909f15e0" providerId="LiveId" clId="{0BC99D6C-65D2-4F17-89CE-04CDB45333B0}" dt="2024-03-11T03:50:05.376" v="4477" actId="478"/>
          <ac:spMkLst>
            <pc:docMk/>
            <pc:sldMk cId="2348283452" sldId="426"/>
            <ac:spMk id="62" creationId="{1D553101-4E1A-A0C6-CAA1-21733220B8F0}"/>
          </ac:spMkLst>
        </pc:spChg>
        <pc:spChg chg="add mod">
          <ac:chgData name="Huy Pham" userId="918db3a1909f15e0" providerId="LiveId" clId="{0BC99D6C-65D2-4F17-89CE-04CDB45333B0}" dt="2024-03-11T04:03:20.805" v="4841" actId="1035"/>
          <ac:spMkLst>
            <pc:docMk/>
            <pc:sldMk cId="2348283452" sldId="426"/>
            <ac:spMk id="73" creationId="{5514A36A-FFEC-F11A-3055-982321E5BBC5}"/>
          </ac:spMkLst>
        </pc:spChg>
        <pc:spChg chg="add mod">
          <ac:chgData name="Huy Pham" userId="918db3a1909f15e0" providerId="LiveId" clId="{0BC99D6C-65D2-4F17-89CE-04CDB45333B0}" dt="2024-03-11T04:03:20.805" v="4841" actId="1035"/>
          <ac:spMkLst>
            <pc:docMk/>
            <pc:sldMk cId="2348283452" sldId="426"/>
            <ac:spMk id="74" creationId="{C34AE5BD-2AB1-72D1-A75F-C1D6F7BCFEC2}"/>
          </ac:spMkLst>
        </pc:spChg>
        <pc:spChg chg="add mod">
          <ac:chgData name="Huy Pham" userId="918db3a1909f15e0" providerId="LiveId" clId="{0BC99D6C-65D2-4F17-89CE-04CDB45333B0}" dt="2024-03-11T04:03:20.805" v="4841" actId="1035"/>
          <ac:spMkLst>
            <pc:docMk/>
            <pc:sldMk cId="2348283452" sldId="426"/>
            <ac:spMk id="75" creationId="{AF9509A0-ADB5-8AAA-046F-037D7EF61497}"/>
          </ac:spMkLst>
        </pc:spChg>
        <pc:spChg chg="add del mod">
          <ac:chgData name="Huy Pham" userId="918db3a1909f15e0" providerId="LiveId" clId="{0BC99D6C-65D2-4F17-89CE-04CDB45333B0}" dt="2024-03-11T03:51:13.574" v="4491" actId="478"/>
          <ac:spMkLst>
            <pc:docMk/>
            <pc:sldMk cId="2348283452" sldId="426"/>
            <ac:spMk id="76" creationId="{25DD63EB-6176-53A0-E11F-D32771863E17}"/>
          </ac:spMkLst>
        </pc:spChg>
        <pc:spChg chg="add mod">
          <ac:chgData name="Huy Pham" userId="918db3a1909f15e0" providerId="LiveId" clId="{0BC99D6C-65D2-4F17-89CE-04CDB45333B0}" dt="2024-03-11T04:03:20.805" v="4841" actId="1035"/>
          <ac:spMkLst>
            <pc:docMk/>
            <pc:sldMk cId="2348283452" sldId="426"/>
            <ac:spMk id="77" creationId="{2857280A-945F-4366-5750-0ABEE458E3D8}"/>
          </ac:spMkLst>
        </pc:spChg>
        <pc:spChg chg="add mod">
          <ac:chgData name="Huy Pham" userId="918db3a1909f15e0" providerId="LiveId" clId="{0BC99D6C-65D2-4F17-89CE-04CDB45333B0}" dt="2024-03-11T04:03:20.805" v="4841" actId="1035"/>
          <ac:spMkLst>
            <pc:docMk/>
            <pc:sldMk cId="2348283452" sldId="426"/>
            <ac:spMk id="78" creationId="{19516CEB-9AFF-83D4-905E-56133BC3A11F}"/>
          </ac:spMkLst>
        </pc:spChg>
        <pc:spChg chg="add del mod">
          <ac:chgData name="Huy Pham" userId="918db3a1909f15e0" providerId="LiveId" clId="{0BC99D6C-65D2-4F17-89CE-04CDB45333B0}" dt="2024-03-11T03:51:15.781" v="4493" actId="478"/>
          <ac:spMkLst>
            <pc:docMk/>
            <pc:sldMk cId="2348283452" sldId="426"/>
            <ac:spMk id="79" creationId="{944B54D2-4EE9-F9AC-1288-2B8273F07408}"/>
          </ac:spMkLst>
        </pc:spChg>
        <pc:spChg chg="add mod">
          <ac:chgData name="Huy Pham" userId="918db3a1909f15e0" providerId="LiveId" clId="{0BC99D6C-65D2-4F17-89CE-04CDB45333B0}" dt="2024-03-11T04:03:20.805" v="4841" actId="1035"/>
          <ac:spMkLst>
            <pc:docMk/>
            <pc:sldMk cId="2348283452" sldId="426"/>
            <ac:spMk id="80" creationId="{5DCBCC4B-C3C7-CE9D-EAC8-01FF0907422C}"/>
          </ac:spMkLst>
        </pc:spChg>
        <pc:spChg chg="add mod">
          <ac:chgData name="Huy Pham" userId="918db3a1909f15e0" providerId="LiveId" clId="{0BC99D6C-65D2-4F17-89CE-04CDB45333B0}" dt="2024-03-11T04:03:20.805" v="4841" actId="1035"/>
          <ac:spMkLst>
            <pc:docMk/>
            <pc:sldMk cId="2348283452" sldId="426"/>
            <ac:spMk id="81" creationId="{6722A1A8-BC53-6E2F-3DCC-1F415193F637}"/>
          </ac:spMkLst>
        </pc:spChg>
        <pc:spChg chg="add mod">
          <ac:chgData name="Huy Pham" userId="918db3a1909f15e0" providerId="LiveId" clId="{0BC99D6C-65D2-4F17-89CE-04CDB45333B0}" dt="2024-03-11T04:03:20.805" v="4841" actId="1035"/>
          <ac:spMkLst>
            <pc:docMk/>
            <pc:sldMk cId="2348283452" sldId="426"/>
            <ac:spMk id="82" creationId="{3885A02C-4DC2-0BA2-B7DD-00160158B89C}"/>
          </ac:spMkLst>
        </pc:spChg>
        <pc:spChg chg="add mod">
          <ac:chgData name="Huy Pham" userId="918db3a1909f15e0" providerId="LiveId" clId="{0BC99D6C-65D2-4F17-89CE-04CDB45333B0}" dt="2024-03-11T03:49:33.520" v="4414" actId="1076"/>
          <ac:spMkLst>
            <pc:docMk/>
            <pc:sldMk cId="2348283452" sldId="426"/>
            <ac:spMk id="83" creationId="{352BA3A2-BFD4-0120-1666-A74A3D4307A1}"/>
          </ac:spMkLst>
        </pc:spChg>
        <pc:spChg chg="add mod">
          <ac:chgData name="Huy Pham" userId="918db3a1909f15e0" providerId="LiveId" clId="{0BC99D6C-65D2-4F17-89CE-04CDB45333B0}" dt="2024-03-11T04:03:25.507" v="4842" actId="1076"/>
          <ac:spMkLst>
            <pc:docMk/>
            <pc:sldMk cId="2348283452" sldId="426"/>
            <ac:spMk id="84" creationId="{DCE60A06-4859-DC0E-9199-C5DD200BB905}"/>
          </ac:spMkLst>
        </pc:spChg>
        <pc:spChg chg="add mod">
          <ac:chgData name="Huy Pham" userId="918db3a1909f15e0" providerId="LiveId" clId="{0BC99D6C-65D2-4F17-89CE-04CDB45333B0}" dt="2024-03-11T04:03:20.805" v="4841" actId="1035"/>
          <ac:spMkLst>
            <pc:docMk/>
            <pc:sldMk cId="2348283452" sldId="426"/>
            <ac:spMk id="85" creationId="{BBCD308D-FD8D-E47C-3BD9-0E2689D464E8}"/>
          </ac:spMkLst>
        </pc:spChg>
        <pc:spChg chg="add mod">
          <ac:chgData name="Huy Pham" userId="918db3a1909f15e0" providerId="LiveId" clId="{0BC99D6C-65D2-4F17-89CE-04CDB45333B0}" dt="2024-03-11T04:03:20.805" v="4841" actId="1035"/>
          <ac:spMkLst>
            <pc:docMk/>
            <pc:sldMk cId="2348283452" sldId="426"/>
            <ac:spMk id="89" creationId="{CA8022CA-B79F-3402-F304-423665DFF886}"/>
          </ac:spMkLst>
        </pc:spChg>
        <pc:spChg chg="add mod">
          <ac:chgData name="Huy Pham" userId="918db3a1909f15e0" providerId="LiveId" clId="{0BC99D6C-65D2-4F17-89CE-04CDB45333B0}" dt="2024-03-11T04:03:20.805" v="4841" actId="1035"/>
          <ac:spMkLst>
            <pc:docMk/>
            <pc:sldMk cId="2348283452" sldId="426"/>
            <ac:spMk id="90" creationId="{FE89D564-2D73-1D5A-2A6D-C9118DEC37A9}"/>
          </ac:spMkLst>
        </pc:spChg>
        <pc:spChg chg="add mod">
          <ac:chgData name="Huy Pham" userId="918db3a1909f15e0" providerId="LiveId" clId="{0BC99D6C-65D2-4F17-89CE-04CDB45333B0}" dt="2024-03-11T04:05:41.445" v="4844" actId="1076"/>
          <ac:spMkLst>
            <pc:docMk/>
            <pc:sldMk cId="2348283452" sldId="426"/>
            <ac:spMk id="94" creationId="{A96CE0AF-E93B-67A6-4A4B-809595B94D61}"/>
          </ac:spMkLst>
        </pc:spChg>
        <pc:spChg chg="add mod">
          <ac:chgData name="Huy Pham" userId="918db3a1909f15e0" providerId="LiveId" clId="{0BC99D6C-65D2-4F17-89CE-04CDB45333B0}" dt="2024-03-11T04:05:41.445" v="4844" actId="1076"/>
          <ac:spMkLst>
            <pc:docMk/>
            <pc:sldMk cId="2348283452" sldId="426"/>
            <ac:spMk id="95" creationId="{E6763F1F-3CB4-B787-BABE-EBFA53FA3EF2}"/>
          </ac:spMkLst>
        </pc:spChg>
        <pc:spChg chg="add mod">
          <ac:chgData name="Huy Pham" userId="918db3a1909f15e0" providerId="LiveId" clId="{0BC99D6C-65D2-4F17-89CE-04CDB45333B0}" dt="2024-03-11T04:05:41.445" v="4844" actId="1076"/>
          <ac:spMkLst>
            <pc:docMk/>
            <pc:sldMk cId="2348283452" sldId="426"/>
            <ac:spMk id="96" creationId="{9B0353B2-A42B-0CE9-EED8-E27BDAB5AC4F}"/>
          </ac:spMkLst>
        </pc:spChg>
        <pc:spChg chg="add mod">
          <ac:chgData name="Huy Pham" userId="918db3a1909f15e0" providerId="LiveId" clId="{0BC99D6C-65D2-4F17-89CE-04CDB45333B0}" dt="2024-03-11T04:10:46.024" v="4852" actId="20577"/>
          <ac:spMkLst>
            <pc:docMk/>
            <pc:sldMk cId="2348283452" sldId="426"/>
            <ac:spMk id="97" creationId="{C0EC30F1-F041-C557-D91D-9782A8D87D74}"/>
          </ac:spMkLst>
        </pc:spChg>
        <pc:spChg chg="add del mod">
          <ac:chgData name="Huy Pham" userId="918db3a1909f15e0" providerId="LiveId" clId="{0BC99D6C-65D2-4F17-89CE-04CDB45333B0}" dt="2024-03-11T04:07:54.626" v="4847" actId="478"/>
          <ac:spMkLst>
            <pc:docMk/>
            <pc:sldMk cId="2348283452" sldId="426"/>
            <ac:spMk id="98" creationId="{6E751545-F579-042B-9C2D-875E0133C421}"/>
          </ac:spMkLst>
        </pc:spChg>
        <pc:spChg chg="add mod">
          <ac:chgData name="Huy Pham" userId="918db3a1909f15e0" providerId="LiveId" clId="{0BC99D6C-65D2-4F17-89CE-04CDB45333B0}" dt="2024-03-11T04:10:54.745" v="4854" actId="20577"/>
          <ac:spMkLst>
            <pc:docMk/>
            <pc:sldMk cId="2348283452" sldId="426"/>
            <ac:spMk id="99" creationId="{279BF9BE-3989-E539-1DE4-6263D3BDF9E3}"/>
          </ac:spMkLst>
        </pc:spChg>
        <pc:spChg chg="add del mod">
          <ac:chgData name="Huy Pham" userId="918db3a1909f15e0" providerId="LiveId" clId="{0BC99D6C-65D2-4F17-89CE-04CDB45333B0}" dt="2024-03-11T04:07:54.626" v="4847" actId="478"/>
          <ac:spMkLst>
            <pc:docMk/>
            <pc:sldMk cId="2348283452" sldId="426"/>
            <ac:spMk id="100" creationId="{79D2BD70-563C-3AFD-6809-1C6CD785F456}"/>
          </ac:spMkLst>
        </pc:spChg>
        <pc:spChg chg="add mod">
          <ac:chgData name="Huy Pham" userId="918db3a1909f15e0" providerId="LiveId" clId="{0BC99D6C-65D2-4F17-89CE-04CDB45333B0}" dt="2024-03-11T04:05:41.445" v="4844" actId="1076"/>
          <ac:spMkLst>
            <pc:docMk/>
            <pc:sldMk cId="2348283452" sldId="426"/>
            <ac:spMk id="101" creationId="{837D4A67-305E-09E1-DE2F-9ECBFDA410E2}"/>
          </ac:spMkLst>
        </pc:spChg>
        <pc:spChg chg="add del mod">
          <ac:chgData name="Huy Pham" userId="918db3a1909f15e0" providerId="LiveId" clId="{0BC99D6C-65D2-4F17-89CE-04CDB45333B0}" dt="2024-03-11T04:07:54.626" v="4847" actId="478"/>
          <ac:spMkLst>
            <pc:docMk/>
            <pc:sldMk cId="2348283452" sldId="426"/>
            <ac:spMk id="102" creationId="{01BBE172-4747-7BE8-21F6-ED4B3ED42225}"/>
          </ac:spMkLst>
        </pc:spChg>
        <pc:spChg chg="add mod">
          <ac:chgData name="Huy Pham" userId="918db3a1909f15e0" providerId="LiveId" clId="{0BC99D6C-65D2-4F17-89CE-04CDB45333B0}" dt="2024-03-11T04:05:41.445" v="4844" actId="1076"/>
          <ac:spMkLst>
            <pc:docMk/>
            <pc:sldMk cId="2348283452" sldId="426"/>
            <ac:spMk id="103" creationId="{F9CCB98F-A87A-49CF-3C91-AB5A9B7A7035}"/>
          </ac:spMkLst>
        </pc:spChg>
        <pc:spChg chg="add del mod">
          <ac:chgData name="Huy Pham" userId="918db3a1909f15e0" providerId="LiveId" clId="{0BC99D6C-65D2-4F17-89CE-04CDB45333B0}" dt="2024-03-11T04:07:54.626" v="4847" actId="478"/>
          <ac:spMkLst>
            <pc:docMk/>
            <pc:sldMk cId="2348283452" sldId="426"/>
            <ac:spMk id="104" creationId="{5FFBC7E0-370D-CC05-205D-19784CC6B47A}"/>
          </ac:spMkLst>
        </pc:spChg>
        <pc:spChg chg="add mod">
          <ac:chgData name="Huy Pham" userId="918db3a1909f15e0" providerId="LiveId" clId="{0BC99D6C-65D2-4F17-89CE-04CDB45333B0}" dt="2024-03-11T04:05:41.445" v="4844" actId="1076"/>
          <ac:spMkLst>
            <pc:docMk/>
            <pc:sldMk cId="2348283452" sldId="426"/>
            <ac:spMk id="105" creationId="{267E121D-C707-BD47-71A9-EAE5D1CDD147}"/>
          </ac:spMkLst>
        </pc:spChg>
        <pc:spChg chg="add mod">
          <ac:chgData name="Huy Pham" userId="918db3a1909f15e0" providerId="LiveId" clId="{0BC99D6C-65D2-4F17-89CE-04CDB45333B0}" dt="2024-03-11T04:21:53.514" v="4870" actId="20577"/>
          <ac:spMkLst>
            <pc:docMk/>
            <pc:sldMk cId="2348283452" sldId="426"/>
            <ac:spMk id="109" creationId="{4FCD7202-ECDD-92B3-C3EB-EC2AEB3B4D42}"/>
          </ac:spMkLst>
        </pc:spChg>
        <pc:spChg chg="add del mod">
          <ac:chgData name="Huy Pham" userId="918db3a1909f15e0" providerId="LiveId" clId="{0BC99D6C-65D2-4F17-89CE-04CDB45333B0}" dt="2024-03-11T04:07:54.626" v="4847" actId="478"/>
          <ac:spMkLst>
            <pc:docMk/>
            <pc:sldMk cId="2348283452" sldId="426"/>
            <ac:spMk id="110" creationId="{FC4C07DB-898F-DCF2-6F0E-4DB6A73EC92D}"/>
          </ac:spMkLst>
        </pc:spChg>
        <pc:spChg chg="add mod">
          <ac:chgData name="Huy Pham" userId="918db3a1909f15e0" providerId="LiveId" clId="{0BC99D6C-65D2-4F17-89CE-04CDB45333B0}" dt="2024-03-11T04:23:18.395" v="4886" actId="1076"/>
          <ac:spMkLst>
            <pc:docMk/>
            <pc:sldMk cId="2348283452" sldId="426"/>
            <ac:spMk id="111" creationId="{9C4B2529-6807-C4B6-2C8A-FD0F6E8308DB}"/>
          </ac:spMkLst>
        </pc:spChg>
        <pc:spChg chg="add mod">
          <ac:chgData name="Huy Pham" userId="918db3a1909f15e0" providerId="LiveId" clId="{0BC99D6C-65D2-4F17-89CE-04CDB45333B0}" dt="2024-03-11T04:22:04.787" v="4872" actId="20577"/>
          <ac:spMkLst>
            <pc:docMk/>
            <pc:sldMk cId="2348283452" sldId="426"/>
            <ac:spMk id="112" creationId="{014B6ED2-23D6-F4DB-5E3F-624F3253F056}"/>
          </ac:spMkLst>
        </pc:spChg>
        <pc:spChg chg="add del mod">
          <ac:chgData name="Huy Pham" userId="918db3a1909f15e0" providerId="LiveId" clId="{0BC99D6C-65D2-4F17-89CE-04CDB45333B0}" dt="2024-03-11T04:07:54.626" v="4847" actId="478"/>
          <ac:spMkLst>
            <pc:docMk/>
            <pc:sldMk cId="2348283452" sldId="426"/>
            <ac:spMk id="113" creationId="{77227EF0-D22A-0256-FF19-7351F53881B7}"/>
          </ac:spMkLst>
        </pc:spChg>
        <pc:spChg chg="add del mod">
          <ac:chgData name="Huy Pham" userId="918db3a1909f15e0" providerId="LiveId" clId="{0BC99D6C-65D2-4F17-89CE-04CDB45333B0}" dt="2024-03-11T04:07:54.626" v="4847" actId="478"/>
          <ac:spMkLst>
            <pc:docMk/>
            <pc:sldMk cId="2348283452" sldId="426"/>
            <ac:spMk id="116" creationId="{8E8EFF8F-2A30-B5DF-1389-D8F538780F89}"/>
          </ac:spMkLst>
        </pc:spChg>
        <pc:spChg chg="add del mod">
          <ac:chgData name="Huy Pham" userId="918db3a1909f15e0" providerId="LiveId" clId="{0BC99D6C-65D2-4F17-89CE-04CDB45333B0}" dt="2024-03-11T04:07:54.626" v="4847" actId="478"/>
          <ac:spMkLst>
            <pc:docMk/>
            <pc:sldMk cId="2348283452" sldId="426"/>
            <ac:spMk id="117" creationId="{4248A4C4-EB82-47CE-A9CF-ACA6D5B69F3C}"/>
          </ac:spMkLst>
        </pc:spChg>
        <pc:spChg chg="add mod">
          <ac:chgData name="Huy Pham" userId="918db3a1909f15e0" providerId="LiveId" clId="{0BC99D6C-65D2-4F17-89CE-04CDB45333B0}" dt="2024-03-11T04:05:41.445" v="4844" actId="1076"/>
          <ac:spMkLst>
            <pc:docMk/>
            <pc:sldMk cId="2348283452" sldId="426"/>
            <ac:spMk id="119" creationId="{54B9ABFB-159A-0EF1-536B-8129A6CEB41E}"/>
          </ac:spMkLst>
        </pc:spChg>
        <pc:spChg chg="add mod">
          <ac:chgData name="Huy Pham" userId="918db3a1909f15e0" providerId="LiveId" clId="{0BC99D6C-65D2-4F17-89CE-04CDB45333B0}" dt="2024-03-11T04:11:06.385" v="4856" actId="1076"/>
          <ac:spMkLst>
            <pc:docMk/>
            <pc:sldMk cId="2348283452" sldId="426"/>
            <ac:spMk id="123" creationId="{095CB54C-1185-0BCE-3FA4-D5FCFD8D4F34}"/>
          </ac:spMkLst>
        </pc:spChg>
        <pc:spChg chg="add mod">
          <ac:chgData name="Huy Pham" userId="918db3a1909f15e0" providerId="LiveId" clId="{0BC99D6C-65D2-4F17-89CE-04CDB45333B0}" dt="2024-03-11T04:22:33.033" v="4874" actId="1076"/>
          <ac:spMkLst>
            <pc:docMk/>
            <pc:sldMk cId="2348283452" sldId="426"/>
            <ac:spMk id="133" creationId="{8CA3703F-056C-AD23-0D16-CADF16B97078}"/>
          </ac:spMkLst>
        </pc:spChg>
        <pc:spChg chg="add mod">
          <ac:chgData name="Huy Pham" userId="918db3a1909f15e0" providerId="LiveId" clId="{0BC99D6C-65D2-4F17-89CE-04CDB45333B0}" dt="2024-03-11T04:22:33.033" v="4874" actId="1076"/>
          <ac:spMkLst>
            <pc:docMk/>
            <pc:sldMk cId="2348283452" sldId="426"/>
            <ac:spMk id="134" creationId="{B51D0069-D16E-A770-808D-88694F6AF731}"/>
          </ac:spMkLst>
        </pc:spChg>
        <pc:spChg chg="add mod">
          <ac:chgData name="Huy Pham" userId="918db3a1909f15e0" providerId="LiveId" clId="{0BC99D6C-65D2-4F17-89CE-04CDB45333B0}" dt="2024-03-11T04:22:33.033" v="4874" actId="1076"/>
          <ac:spMkLst>
            <pc:docMk/>
            <pc:sldMk cId="2348283452" sldId="426"/>
            <ac:spMk id="135" creationId="{BB593F5A-83E6-799F-BED1-3D8170F933DE}"/>
          </ac:spMkLst>
        </pc:spChg>
        <pc:spChg chg="add mod">
          <ac:chgData name="Huy Pham" userId="918db3a1909f15e0" providerId="LiveId" clId="{0BC99D6C-65D2-4F17-89CE-04CDB45333B0}" dt="2024-03-11T04:22:40.510" v="4876" actId="20577"/>
          <ac:spMkLst>
            <pc:docMk/>
            <pc:sldMk cId="2348283452" sldId="426"/>
            <ac:spMk id="136" creationId="{AB2F8D46-D052-7848-BE8B-24E8E9BD3AC3}"/>
          </ac:spMkLst>
        </pc:spChg>
        <pc:spChg chg="add mod">
          <ac:chgData name="Huy Pham" userId="918db3a1909f15e0" providerId="LiveId" clId="{0BC99D6C-65D2-4F17-89CE-04CDB45333B0}" dt="2024-03-11T04:22:49.609" v="4880" actId="1076"/>
          <ac:spMkLst>
            <pc:docMk/>
            <pc:sldMk cId="2348283452" sldId="426"/>
            <ac:spMk id="137" creationId="{52739E1C-7D5B-5924-4320-1DBCE6014F43}"/>
          </ac:spMkLst>
        </pc:spChg>
        <pc:spChg chg="add mod">
          <ac:chgData name="Huy Pham" userId="918db3a1909f15e0" providerId="LiveId" clId="{0BC99D6C-65D2-4F17-89CE-04CDB45333B0}" dt="2024-03-11T04:22:33.033" v="4874" actId="1076"/>
          <ac:spMkLst>
            <pc:docMk/>
            <pc:sldMk cId="2348283452" sldId="426"/>
            <ac:spMk id="138" creationId="{A8BC7986-9969-4440-50DA-CD6428626638}"/>
          </ac:spMkLst>
        </pc:spChg>
        <pc:spChg chg="add mod">
          <ac:chgData name="Huy Pham" userId="918db3a1909f15e0" providerId="LiveId" clId="{0BC99D6C-65D2-4F17-89CE-04CDB45333B0}" dt="2024-03-11T04:23:10.620" v="4884" actId="1076"/>
          <ac:spMkLst>
            <pc:docMk/>
            <pc:sldMk cId="2348283452" sldId="426"/>
            <ac:spMk id="139" creationId="{97E16BF4-6F4C-16BA-1ECA-A3DB07722C47}"/>
          </ac:spMkLst>
        </pc:spChg>
        <pc:spChg chg="add mod">
          <ac:chgData name="Huy Pham" userId="918db3a1909f15e0" providerId="LiveId" clId="{0BC99D6C-65D2-4F17-89CE-04CDB45333B0}" dt="2024-03-11T04:23:13.717" v="4885" actId="1076"/>
          <ac:spMkLst>
            <pc:docMk/>
            <pc:sldMk cId="2348283452" sldId="426"/>
            <ac:spMk id="140" creationId="{7EE0B04A-1E28-F797-8560-63993001C107}"/>
          </ac:spMkLst>
        </pc:spChg>
        <pc:spChg chg="add mod">
          <ac:chgData name="Huy Pham" userId="918db3a1909f15e0" providerId="LiveId" clId="{0BC99D6C-65D2-4F17-89CE-04CDB45333B0}" dt="2024-03-11T04:22:33.033" v="4874" actId="1076"/>
          <ac:spMkLst>
            <pc:docMk/>
            <pc:sldMk cId="2348283452" sldId="426"/>
            <ac:spMk id="143" creationId="{D1ED055F-1F69-AA5A-2687-1958AFE36CDB}"/>
          </ac:spMkLst>
        </pc:spChg>
        <pc:spChg chg="add mod">
          <ac:chgData name="Huy Pham" userId="918db3a1909f15e0" providerId="LiveId" clId="{0BC99D6C-65D2-4F17-89CE-04CDB45333B0}" dt="2024-03-11T04:23:28.688" v="4888" actId="1076"/>
          <ac:spMkLst>
            <pc:docMk/>
            <pc:sldMk cId="2348283452" sldId="426"/>
            <ac:spMk id="144" creationId="{89AC3B16-70A1-1D3B-D76D-C7F495E53103}"/>
          </ac:spMkLst>
        </pc:spChg>
        <pc:spChg chg="add mod">
          <ac:chgData name="Huy Pham" userId="918db3a1909f15e0" providerId="LiveId" clId="{0BC99D6C-65D2-4F17-89CE-04CDB45333B0}" dt="2024-03-11T04:22:33.033" v="4874" actId="1076"/>
          <ac:spMkLst>
            <pc:docMk/>
            <pc:sldMk cId="2348283452" sldId="426"/>
            <ac:spMk id="145" creationId="{ABCAD45C-9734-423D-AE4F-40FAB895F773}"/>
          </ac:spMkLst>
        </pc:spChg>
        <pc:spChg chg="add mod">
          <ac:chgData name="Huy Pham" userId="918db3a1909f15e0" providerId="LiveId" clId="{0BC99D6C-65D2-4F17-89CE-04CDB45333B0}" dt="2024-03-11T04:22:57.574" v="4882" actId="1076"/>
          <ac:spMkLst>
            <pc:docMk/>
            <pc:sldMk cId="2348283452" sldId="426"/>
            <ac:spMk id="146" creationId="{7C07B416-D29B-E448-CCC6-99CB50868CC2}"/>
          </ac:spMkLst>
        </pc:spChg>
        <pc:graphicFrameChg chg="add del mod">
          <ac:chgData name="Huy Pham" userId="918db3a1909f15e0" providerId="LiveId" clId="{0BC99D6C-65D2-4F17-89CE-04CDB45333B0}" dt="2024-03-11T03:41:30.072" v="4306"/>
          <ac:graphicFrameMkLst>
            <pc:docMk/>
            <pc:sldMk cId="2348283452" sldId="426"/>
            <ac:graphicFrameMk id="20" creationId="{A95F0A96-EE55-5704-8682-555648C63BB5}"/>
          </ac:graphicFrameMkLst>
        </pc:graphicFrameChg>
        <pc:graphicFrameChg chg="add del mod">
          <ac:chgData name="Huy Pham" userId="918db3a1909f15e0" providerId="LiveId" clId="{0BC99D6C-65D2-4F17-89CE-04CDB45333B0}" dt="2024-03-11T03:42:33.124" v="4340"/>
          <ac:graphicFrameMkLst>
            <pc:docMk/>
            <pc:sldMk cId="2348283452" sldId="426"/>
            <ac:graphicFrameMk id="23" creationId="{71870E26-9B91-D602-FBFD-0AF62ACD4BAE}"/>
          </ac:graphicFrameMkLst>
        </pc:graphicFrameChg>
        <pc:picChg chg="add del mod">
          <ac:chgData name="Huy Pham" userId="918db3a1909f15e0" providerId="LiveId" clId="{0BC99D6C-65D2-4F17-89CE-04CDB45333B0}" dt="2024-03-11T03:48:25.427" v="4409" actId="478"/>
          <ac:picMkLst>
            <pc:docMk/>
            <pc:sldMk cId="2348283452" sldId="426"/>
            <ac:picMk id="26" creationId="{BD723659-61C8-E62F-87B8-E0370788A907}"/>
          </ac:picMkLst>
        </pc:picChg>
        <pc:cxnChg chg="add mod">
          <ac:chgData name="Huy Pham" userId="918db3a1909f15e0" providerId="LiveId" clId="{0BC99D6C-65D2-4F17-89CE-04CDB45333B0}" dt="2024-03-11T03:49:10.418" v="4411"/>
          <ac:cxnSpMkLst>
            <pc:docMk/>
            <pc:sldMk cId="2348283452" sldId="426"/>
            <ac:cxnSpMk id="28" creationId="{82252570-58B2-6E38-462F-B8A99B934A1E}"/>
          </ac:cxnSpMkLst>
        </pc:cxnChg>
        <pc:cxnChg chg="add mod">
          <ac:chgData name="Huy Pham" userId="918db3a1909f15e0" providerId="LiveId" clId="{0BC99D6C-65D2-4F17-89CE-04CDB45333B0}" dt="2024-03-11T03:49:10.418" v="4411"/>
          <ac:cxnSpMkLst>
            <pc:docMk/>
            <pc:sldMk cId="2348283452" sldId="426"/>
            <ac:cxnSpMk id="30" creationId="{D8988393-ED71-6993-75A0-F4BC7131BA21}"/>
          </ac:cxnSpMkLst>
        </pc:cxnChg>
        <pc:cxnChg chg="add mod">
          <ac:chgData name="Huy Pham" userId="918db3a1909f15e0" providerId="LiveId" clId="{0BC99D6C-65D2-4F17-89CE-04CDB45333B0}" dt="2024-03-11T03:49:10.418" v="4411"/>
          <ac:cxnSpMkLst>
            <pc:docMk/>
            <pc:sldMk cId="2348283452" sldId="426"/>
            <ac:cxnSpMk id="35" creationId="{6C65A5ED-2CC3-32D5-D124-C6B81093DBC6}"/>
          </ac:cxnSpMkLst>
        </pc:cxnChg>
        <pc:cxnChg chg="add mod">
          <ac:chgData name="Huy Pham" userId="918db3a1909f15e0" providerId="LiveId" clId="{0BC99D6C-65D2-4F17-89CE-04CDB45333B0}" dt="2024-03-11T03:49:10.418" v="4411"/>
          <ac:cxnSpMkLst>
            <pc:docMk/>
            <pc:sldMk cId="2348283452" sldId="426"/>
            <ac:cxnSpMk id="36" creationId="{B155A0A7-6E20-693A-1832-3D4A39327CCE}"/>
          </ac:cxnSpMkLst>
        </pc:cxnChg>
        <pc:cxnChg chg="add mod">
          <ac:chgData name="Huy Pham" userId="918db3a1909f15e0" providerId="LiveId" clId="{0BC99D6C-65D2-4F17-89CE-04CDB45333B0}" dt="2024-03-11T03:49:10.418" v="4411"/>
          <ac:cxnSpMkLst>
            <pc:docMk/>
            <pc:sldMk cId="2348283452" sldId="426"/>
            <ac:cxnSpMk id="37" creationId="{1B6CD437-098D-950D-92CC-586E29DDCA09}"/>
          </ac:cxnSpMkLst>
        </pc:cxnChg>
        <pc:cxnChg chg="add mod">
          <ac:chgData name="Huy Pham" userId="918db3a1909f15e0" providerId="LiveId" clId="{0BC99D6C-65D2-4F17-89CE-04CDB45333B0}" dt="2024-03-11T03:49:10.418" v="4411"/>
          <ac:cxnSpMkLst>
            <pc:docMk/>
            <pc:sldMk cId="2348283452" sldId="426"/>
            <ac:cxnSpMk id="38" creationId="{0FF1DB1F-1FA1-5074-094C-C1D693963D0A}"/>
          </ac:cxnSpMkLst>
        </pc:cxnChg>
        <pc:cxnChg chg="add mod">
          <ac:chgData name="Huy Pham" userId="918db3a1909f15e0" providerId="LiveId" clId="{0BC99D6C-65D2-4F17-89CE-04CDB45333B0}" dt="2024-03-11T03:49:10.418" v="4411"/>
          <ac:cxnSpMkLst>
            <pc:docMk/>
            <pc:sldMk cId="2348283452" sldId="426"/>
            <ac:cxnSpMk id="39" creationId="{52FA4956-A529-A783-862D-6D66720D9200}"/>
          </ac:cxnSpMkLst>
        </pc:cxnChg>
        <pc:cxnChg chg="add mod">
          <ac:chgData name="Huy Pham" userId="918db3a1909f15e0" providerId="LiveId" clId="{0BC99D6C-65D2-4F17-89CE-04CDB45333B0}" dt="2024-03-11T03:49:10.418" v="4411"/>
          <ac:cxnSpMkLst>
            <pc:docMk/>
            <pc:sldMk cId="2348283452" sldId="426"/>
            <ac:cxnSpMk id="40" creationId="{5ACA20D5-B47F-C5DC-14DB-A68DFF92B638}"/>
          </ac:cxnSpMkLst>
        </pc:cxnChg>
        <pc:cxnChg chg="add mod">
          <ac:chgData name="Huy Pham" userId="918db3a1909f15e0" providerId="LiveId" clId="{0BC99D6C-65D2-4F17-89CE-04CDB45333B0}" dt="2024-03-11T03:49:10.418" v="4411"/>
          <ac:cxnSpMkLst>
            <pc:docMk/>
            <pc:sldMk cId="2348283452" sldId="426"/>
            <ac:cxnSpMk id="41" creationId="{850C3C74-1147-836C-87D3-CCCF34AE1563}"/>
          </ac:cxnSpMkLst>
        </pc:cxnChg>
        <pc:cxnChg chg="add mod">
          <ac:chgData name="Huy Pham" userId="918db3a1909f15e0" providerId="LiveId" clId="{0BC99D6C-65D2-4F17-89CE-04CDB45333B0}" dt="2024-03-11T03:49:10.418" v="4411"/>
          <ac:cxnSpMkLst>
            <pc:docMk/>
            <pc:sldMk cId="2348283452" sldId="426"/>
            <ac:cxnSpMk id="42" creationId="{2C92AD54-E28E-2159-0B87-BA9910033176}"/>
          </ac:cxnSpMkLst>
        </pc:cxnChg>
        <pc:cxnChg chg="add mod">
          <ac:chgData name="Huy Pham" userId="918db3a1909f15e0" providerId="LiveId" clId="{0BC99D6C-65D2-4F17-89CE-04CDB45333B0}" dt="2024-03-11T03:49:10.418" v="4411"/>
          <ac:cxnSpMkLst>
            <pc:docMk/>
            <pc:sldMk cId="2348283452" sldId="426"/>
            <ac:cxnSpMk id="43" creationId="{290563CE-DD82-FBF5-E3C2-FBA3DF87A63B}"/>
          </ac:cxnSpMkLst>
        </pc:cxnChg>
        <pc:cxnChg chg="add mod">
          <ac:chgData name="Huy Pham" userId="918db3a1909f15e0" providerId="LiveId" clId="{0BC99D6C-65D2-4F17-89CE-04CDB45333B0}" dt="2024-03-11T03:49:10.418" v="4411"/>
          <ac:cxnSpMkLst>
            <pc:docMk/>
            <pc:sldMk cId="2348283452" sldId="426"/>
            <ac:cxnSpMk id="44" creationId="{746AD3A3-42AE-A46E-26D8-C56731465E11}"/>
          </ac:cxnSpMkLst>
        </pc:cxnChg>
        <pc:cxnChg chg="add mod">
          <ac:chgData name="Huy Pham" userId="918db3a1909f15e0" providerId="LiveId" clId="{0BC99D6C-65D2-4F17-89CE-04CDB45333B0}" dt="2024-03-11T04:03:20.805" v="4841" actId="1035"/>
          <ac:cxnSpMkLst>
            <pc:docMk/>
            <pc:sldMk cId="2348283452" sldId="426"/>
            <ac:cxnSpMk id="58" creationId="{B0E69BEB-AFDB-6C1C-003C-27A4518FEE5D}"/>
          </ac:cxnSpMkLst>
        </pc:cxnChg>
        <pc:cxnChg chg="add mod">
          <ac:chgData name="Huy Pham" userId="918db3a1909f15e0" providerId="LiveId" clId="{0BC99D6C-65D2-4F17-89CE-04CDB45333B0}" dt="2024-03-11T04:03:20.805" v="4841" actId="1035"/>
          <ac:cxnSpMkLst>
            <pc:docMk/>
            <pc:sldMk cId="2348283452" sldId="426"/>
            <ac:cxnSpMk id="60" creationId="{D97336F1-152C-6884-57B5-F747F6965AA2}"/>
          </ac:cxnSpMkLst>
        </pc:cxnChg>
        <pc:cxnChg chg="add mod">
          <ac:chgData name="Huy Pham" userId="918db3a1909f15e0" providerId="LiveId" clId="{0BC99D6C-65D2-4F17-89CE-04CDB45333B0}" dt="2024-03-11T04:03:20.805" v="4841" actId="1035"/>
          <ac:cxnSpMkLst>
            <pc:docMk/>
            <pc:sldMk cId="2348283452" sldId="426"/>
            <ac:cxnSpMk id="63" creationId="{BFEBB9FD-91B4-AFBF-4BBC-0B7CC036EC52}"/>
          </ac:cxnSpMkLst>
        </pc:cxnChg>
        <pc:cxnChg chg="add mod">
          <ac:chgData name="Huy Pham" userId="918db3a1909f15e0" providerId="LiveId" clId="{0BC99D6C-65D2-4F17-89CE-04CDB45333B0}" dt="2024-03-11T04:03:20.805" v="4841" actId="1035"/>
          <ac:cxnSpMkLst>
            <pc:docMk/>
            <pc:sldMk cId="2348283452" sldId="426"/>
            <ac:cxnSpMk id="64" creationId="{36501C48-E636-E1B9-0D30-FD52F1774400}"/>
          </ac:cxnSpMkLst>
        </pc:cxnChg>
        <pc:cxnChg chg="add mod">
          <ac:chgData name="Huy Pham" userId="918db3a1909f15e0" providerId="LiveId" clId="{0BC99D6C-65D2-4F17-89CE-04CDB45333B0}" dt="2024-03-11T04:03:20.805" v="4841" actId="1035"/>
          <ac:cxnSpMkLst>
            <pc:docMk/>
            <pc:sldMk cId="2348283452" sldId="426"/>
            <ac:cxnSpMk id="65" creationId="{04EB61D5-6621-9046-AEEC-1997C6262865}"/>
          </ac:cxnSpMkLst>
        </pc:cxnChg>
        <pc:cxnChg chg="add mod">
          <ac:chgData name="Huy Pham" userId="918db3a1909f15e0" providerId="LiveId" clId="{0BC99D6C-65D2-4F17-89CE-04CDB45333B0}" dt="2024-03-11T04:03:20.805" v="4841" actId="1035"/>
          <ac:cxnSpMkLst>
            <pc:docMk/>
            <pc:sldMk cId="2348283452" sldId="426"/>
            <ac:cxnSpMk id="66" creationId="{78CC4D8C-D68E-FA05-823D-6E895BB3679C}"/>
          </ac:cxnSpMkLst>
        </pc:cxnChg>
        <pc:cxnChg chg="add del mod">
          <ac:chgData name="Huy Pham" userId="918db3a1909f15e0" providerId="LiveId" clId="{0BC99D6C-65D2-4F17-89CE-04CDB45333B0}" dt="2024-03-11T03:51:02.716" v="4489" actId="478"/>
          <ac:cxnSpMkLst>
            <pc:docMk/>
            <pc:sldMk cId="2348283452" sldId="426"/>
            <ac:cxnSpMk id="67" creationId="{5EEA5FDD-3F2D-D49D-FB09-06B72DBCC619}"/>
          </ac:cxnSpMkLst>
        </pc:cxnChg>
        <pc:cxnChg chg="add del mod">
          <ac:chgData name="Huy Pham" userId="918db3a1909f15e0" providerId="LiveId" clId="{0BC99D6C-65D2-4F17-89CE-04CDB45333B0}" dt="2024-03-11T03:51:14.780" v="4492" actId="478"/>
          <ac:cxnSpMkLst>
            <pc:docMk/>
            <pc:sldMk cId="2348283452" sldId="426"/>
            <ac:cxnSpMk id="68" creationId="{C3D9B852-F993-1DA4-A66C-4E16FA120036}"/>
          </ac:cxnSpMkLst>
        </pc:cxnChg>
        <pc:cxnChg chg="add del mod">
          <ac:chgData name="Huy Pham" userId="918db3a1909f15e0" providerId="LiveId" clId="{0BC99D6C-65D2-4F17-89CE-04CDB45333B0}" dt="2024-03-11T03:51:16.723" v="4494" actId="478"/>
          <ac:cxnSpMkLst>
            <pc:docMk/>
            <pc:sldMk cId="2348283452" sldId="426"/>
            <ac:cxnSpMk id="69" creationId="{07C0B3AB-42AC-D40E-F370-81F788258D94}"/>
          </ac:cxnSpMkLst>
        </pc:cxnChg>
        <pc:cxnChg chg="add mod">
          <ac:chgData name="Huy Pham" userId="918db3a1909f15e0" providerId="LiveId" clId="{0BC99D6C-65D2-4F17-89CE-04CDB45333B0}" dt="2024-03-11T04:03:20.805" v="4841" actId="1035"/>
          <ac:cxnSpMkLst>
            <pc:docMk/>
            <pc:sldMk cId="2348283452" sldId="426"/>
            <ac:cxnSpMk id="70" creationId="{7F385C0B-02A8-5119-D820-B60DDB7358C3}"/>
          </ac:cxnSpMkLst>
        </pc:cxnChg>
        <pc:cxnChg chg="add mod">
          <ac:chgData name="Huy Pham" userId="918db3a1909f15e0" providerId="LiveId" clId="{0BC99D6C-65D2-4F17-89CE-04CDB45333B0}" dt="2024-03-11T04:03:20.805" v="4841" actId="1035"/>
          <ac:cxnSpMkLst>
            <pc:docMk/>
            <pc:sldMk cId="2348283452" sldId="426"/>
            <ac:cxnSpMk id="71" creationId="{D954F8F6-4EC5-4A33-CBFD-AB83A2205F45}"/>
          </ac:cxnSpMkLst>
        </pc:cxnChg>
        <pc:cxnChg chg="add mod">
          <ac:chgData name="Huy Pham" userId="918db3a1909f15e0" providerId="LiveId" clId="{0BC99D6C-65D2-4F17-89CE-04CDB45333B0}" dt="2024-03-11T04:03:20.805" v="4841" actId="1035"/>
          <ac:cxnSpMkLst>
            <pc:docMk/>
            <pc:sldMk cId="2348283452" sldId="426"/>
            <ac:cxnSpMk id="72" creationId="{DFDCC156-8BBB-2ADD-E793-280474A95DAA}"/>
          </ac:cxnSpMkLst>
        </pc:cxnChg>
        <pc:cxnChg chg="add mod">
          <ac:chgData name="Huy Pham" userId="918db3a1909f15e0" providerId="LiveId" clId="{0BC99D6C-65D2-4F17-89CE-04CDB45333B0}" dt="2024-03-11T04:16:05.318" v="4860" actId="14100"/>
          <ac:cxnSpMkLst>
            <pc:docMk/>
            <pc:sldMk cId="2348283452" sldId="426"/>
            <ac:cxnSpMk id="91" creationId="{FBF098A3-9D89-9ADD-DA91-02BC77B8E425}"/>
          </ac:cxnSpMkLst>
        </pc:cxnChg>
        <pc:cxnChg chg="add mod">
          <ac:chgData name="Huy Pham" userId="918db3a1909f15e0" providerId="LiveId" clId="{0BC99D6C-65D2-4F17-89CE-04CDB45333B0}" dt="2024-03-11T04:16:05.318" v="4860" actId="14100"/>
          <ac:cxnSpMkLst>
            <pc:docMk/>
            <pc:sldMk cId="2348283452" sldId="426"/>
            <ac:cxnSpMk id="92" creationId="{DD73AA3A-1078-1B65-F9B9-4EEF4F1BBFE1}"/>
          </ac:cxnSpMkLst>
        </pc:cxnChg>
        <pc:cxnChg chg="add mod">
          <ac:chgData name="Huy Pham" userId="918db3a1909f15e0" providerId="LiveId" clId="{0BC99D6C-65D2-4F17-89CE-04CDB45333B0}" dt="2024-03-11T04:05:41.445" v="4844" actId="1076"/>
          <ac:cxnSpMkLst>
            <pc:docMk/>
            <pc:sldMk cId="2348283452" sldId="426"/>
            <ac:cxnSpMk id="93" creationId="{EF9C9D4D-0390-BCA5-082B-088405274797}"/>
          </ac:cxnSpMkLst>
        </pc:cxnChg>
        <pc:cxnChg chg="add mod">
          <ac:chgData name="Huy Pham" userId="918db3a1909f15e0" providerId="LiveId" clId="{0BC99D6C-65D2-4F17-89CE-04CDB45333B0}" dt="2024-03-11T04:23:22.853" v="4887" actId="14100"/>
          <ac:cxnSpMkLst>
            <pc:docMk/>
            <pc:sldMk cId="2348283452" sldId="426"/>
            <ac:cxnSpMk id="106" creationId="{29EDDD42-4CFB-570B-D1DB-DF05E9901780}"/>
          </ac:cxnSpMkLst>
        </pc:cxnChg>
        <pc:cxnChg chg="add del mod">
          <ac:chgData name="Huy Pham" userId="918db3a1909f15e0" providerId="LiveId" clId="{0BC99D6C-65D2-4F17-89CE-04CDB45333B0}" dt="2024-03-11T04:07:54.626" v="4847" actId="478"/>
          <ac:cxnSpMkLst>
            <pc:docMk/>
            <pc:sldMk cId="2348283452" sldId="426"/>
            <ac:cxnSpMk id="107" creationId="{E19EE1F0-CF9E-72CC-FEE9-56DD072F5D73}"/>
          </ac:cxnSpMkLst>
        </pc:cxnChg>
        <pc:cxnChg chg="add mod">
          <ac:chgData name="Huy Pham" userId="918db3a1909f15e0" providerId="LiveId" clId="{0BC99D6C-65D2-4F17-89CE-04CDB45333B0}" dt="2024-03-11T04:05:41.445" v="4844" actId="1076"/>
          <ac:cxnSpMkLst>
            <pc:docMk/>
            <pc:sldMk cId="2348283452" sldId="426"/>
            <ac:cxnSpMk id="108" creationId="{DB934314-4099-E597-E709-E2EEB242DA6D}"/>
          </ac:cxnSpMkLst>
        </pc:cxnChg>
        <pc:cxnChg chg="add del mod">
          <ac:chgData name="Huy Pham" userId="918db3a1909f15e0" providerId="LiveId" clId="{0BC99D6C-65D2-4F17-89CE-04CDB45333B0}" dt="2024-03-11T04:07:39.757" v="4845" actId="478"/>
          <ac:cxnSpMkLst>
            <pc:docMk/>
            <pc:sldMk cId="2348283452" sldId="426"/>
            <ac:cxnSpMk id="114" creationId="{AC387C26-4015-AD4D-40D0-0407A49F9301}"/>
          </ac:cxnSpMkLst>
        </pc:cxnChg>
        <pc:cxnChg chg="add del mod">
          <ac:chgData name="Huy Pham" userId="918db3a1909f15e0" providerId="LiveId" clId="{0BC99D6C-65D2-4F17-89CE-04CDB45333B0}" dt="2024-03-11T04:07:48.186" v="4846" actId="478"/>
          <ac:cxnSpMkLst>
            <pc:docMk/>
            <pc:sldMk cId="2348283452" sldId="426"/>
            <ac:cxnSpMk id="115" creationId="{EC0C80E1-D924-669C-B86F-F3F665593516}"/>
          </ac:cxnSpMkLst>
        </pc:cxnChg>
        <pc:cxnChg chg="add del mod">
          <ac:chgData name="Huy Pham" userId="918db3a1909f15e0" providerId="LiveId" clId="{0BC99D6C-65D2-4F17-89CE-04CDB45333B0}" dt="2024-03-11T04:07:54.626" v="4847" actId="478"/>
          <ac:cxnSpMkLst>
            <pc:docMk/>
            <pc:sldMk cId="2348283452" sldId="426"/>
            <ac:cxnSpMk id="118" creationId="{774A78A8-16C5-41A5-892C-4C75FC279C23}"/>
          </ac:cxnSpMkLst>
        </pc:cxnChg>
        <pc:cxnChg chg="add mod">
          <ac:chgData name="Huy Pham" userId="918db3a1909f15e0" providerId="LiveId" clId="{0BC99D6C-65D2-4F17-89CE-04CDB45333B0}" dt="2024-03-11T04:22:33.033" v="4874" actId="1076"/>
          <ac:cxnSpMkLst>
            <pc:docMk/>
            <pc:sldMk cId="2348283452" sldId="426"/>
            <ac:cxnSpMk id="130" creationId="{A25B9992-A7AB-BA9B-0D13-C070FE8B456C}"/>
          </ac:cxnSpMkLst>
        </pc:cxnChg>
        <pc:cxnChg chg="add mod">
          <ac:chgData name="Huy Pham" userId="918db3a1909f15e0" providerId="LiveId" clId="{0BC99D6C-65D2-4F17-89CE-04CDB45333B0}" dt="2024-03-11T04:22:33.033" v="4874" actId="1076"/>
          <ac:cxnSpMkLst>
            <pc:docMk/>
            <pc:sldMk cId="2348283452" sldId="426"/>
            <ac:cxnSpMk id="131" creationId="{9C2B7170-B74F-4D62-2720-149FF1E431FC}"/>
          </ac:cxnSpMkLst>
        </pc:cxnChg>
        <pc:cxnChg chg="add mod">
          <ac:chgData name="Huy Pham" userId="918db3a1909f15e0" providerId="LiveId" clId="{0BC99D6C-65D2-4F17-89CE-04CDB45333B0}" dt="2024-03-11T04:22:33.033" v="4874" actId="1076"/>
          <ac:cxnSpMkLst>
            <pc:docMk/>
            <pc:sldMk cId="2348283452" sldId="426"/>
            <ac:cxnSpMk id="132" creationId="{4B1AD13A-305B-17DF-8B1A-041781F4CE9A}"/>
          </ac:cxnSpMkLst>
        </pc:cxnChg>
        <pc:cxnChg chg="add mod">
          <ac:chgData name="Huy Pham" userId="918db3a1909f15e0" providerId="LiveId" clId="{0BC99D6C-65D2-4F17-89CE-04CDB45333B0}" dt="2024-03-11T04:23:45.941" v="4893" actId="14100"/>
          <ac:cxnSpMkLst>
            <pc:docMk/>
            <pc:sldMk cId="2348283452" sldId="426"/>
            <ac:cxnSpMk id="141" creationId="{C1B43D36-1FDB-AB4E-24EA-EA1FB8B88088}"/>
          </ac:cxnSpMkLst>
        </pc:cxnChg>
        <pc:cxnChg chg="add mod">
          <ac:chgData name="Huy Pham" userId="918db3a1909f15e0" providerId="LiveId" clId="{0BC99D6C-65D2-4F17-89CE-04CDB45333B0}" dt="2024-03-11T04:23:39.382" v="4891" actId="14100"/>
          <ac:cxnSpMkLst>
            <pc:docMk/>
            <pc:sldMk cId="2348283452" sldId="426"/>
            <ac:cxnSpMk id="142" creationId="{401AFDD6-ACC6-3F03-7017-CCD0C925E274}"/>
          </ac:cxnSpMkLst>
        </pc:cxnChg>
      </pc:sldChg>
      <pc:sldChg chg="del">
        <pc:chgData name="Huy Pham" userId="918db3a1909f15e0" providerId="LiveId" clId="{0BC99D6C-65D2-4F17-89CE-04CDB45333B0}" dt="2024-03-11T03:40:38.072" v="4226" actId="47"/>
        <pc:sldMkLst>
          <pc:docMk/>
          <pc:sldMk cId="111658394" sldId="428"/>
        </pc:sldMkLst>
      </pc:sldChg>
      <pc:sldChg chg="del">
        <pc:chgData name="Huy Pham" userId="918db3a1909f15e0" providerId="LiveId" clId="{0BC99D6C-65D2-4F17-89CE-04CDB45333B0}" dt="2024-03-11T03:40:36.439" v="4225" actId="47"/>
        <pc:sldMkLst>
          <pc:docMk/>
          <pc:sldMk cId="846703544" sldId="429"/>
        </pc:sldMkLst>
      </pc:sldChg>
      <pc:sldChg chg="del">
        <pc:chgData name="Huy Pham" userId="918db3a1909f15e0" providerId="LiveId" clId="{0BC99D6C-65D2-4F17-89CE-04CDB45333B0}" dt="2024-03-11T03:40:35.106" v="4223" actId="47"/>
        <pc:sldMkLst>
          <pc:docMk/>
          <pc:sldMk cId="891516672" sldId="430"/>
        </pc:sldMkLst>
      </pc:sldChg>
      <pc:sldChg chg="addSp delSp modSp add mod delAnim modAnim">
        <pc:chgData name="Huy Pham" userId="918db3a1909f15e0" providerId="LiveId" clId="{0BC99D6C-65D2-4F17-89CE-04CDB45333B0}" dt="2024-03-11T03:38:12.048" v="4187" actId="1076"/>
        <pc:sldMkLst>
          <pc:docMk/>
          <pc:sldMk cId="3690941265" sldId="432"/>
        </pc:sldMkLst>
        <pc:spChg chg="add mod">
          <ac:chgData name="Huy Pham" userId="918db3a1909f15e0" providerId="LiveId" clId="{0BC99D6C-65D2-4F17-89CE-04CDB45333B0}" dt="2024-03-11T03:06:36.012" v="3599" actId="1035"/>
          <ac:spMkLst>
            <pc:docMk/>
            <pc:sldMk cId="3690941265" sldId="432"/>
            <ac:spMk id="19" creationId="{BCEAACA4-CFBB-4207-E6B5-51418B5AC84C}"/>
          </ac:spMkLst>
        </pc:spChg>
        <pc:spChg chg="add mod">
          <ac:chgData name="Huy Pham" userId="918db3a1909f15e0" providerId="LiveId" clId="{0BC99D6C-65D2-4F17-89CE-04CDB45333B0}" dt="2024-03-11T03:38:12.048" v="4187" actId="1076"/>
          <ac:spMkLst>
            <pc:docMk/>
            <pc:sldMk cId="3690941265" sldId="432"/>
            <ac:spMk id="20" creationId="{B1A69C30-29CE-2C2D-4148-EC67B608CAEE}"/>
          </ac:spMkLst>
        </pc:spChg>
        <pc:spChg chg="add mod">
          <ac:chgData name="Huy Pham" userId="918db3a1909f15e0" providerId="LiveId" clId="{0BC99D6C-65D2-4F17-89CE-04CDB45333B0}" dt="2024-03-11T03:06:36.012" v="3599" actId="1035"/>
          <ac:spMkLst>
            <pc:docMk/>
            <pc:sldMk cId="3690941265" sldId="432"/>
            <ac:spMk id="21" creationId="{B9258792-96FA-D439-648C-73D30E4BA458}"/>
          </ac:spMkLst>
        </pc:spChg>
        <pc:spChg chg="add mod">
          <ac:chgData name="Huy Pham" userId="918db3a1909f15e0" providerId="LiveId" clId="{0BC99D6C-65D2-4F17-89CE-04CDB45333B0}" dt="2024-03-11T03:06:36.012" v="3599" actId="1035"/>
          <ac:spMkLst>
            <pc:docMk/>
            <pc:sldMk cId="3690941265" sldId="432"/>
            <ac:spMk id="22" creationId="{EC1B879B-6766-C771-8440-FE776F835CCA}"/>
          </ac:spMkLst>
        </pc:spChg>
        <pc:spChg chg="add mod">
          <ac:chgData name="Huy Pham" userId="918db3a1909f15e0" providerId="LiveId" clId="{0BC99D6C-65D2-4F17-89CE-04CDB45333B0}" dt="2024-03-11T03:06:56.156" v="3604" actId="1038"/>
          <ac:spMkLst>
            <pc:docMk/>
            <pc:sldMk cId="3690941265" sldId="432"/>
            <ac:spMk id="23" creationId="{211FB026-4ABE-9262-C53F-F86A1E6FAC19}"/>
          </ac:spMkLst>
        </pc:spChg>
        <pc:spChg chg="add mod">
          <ac:chgData name="Huy Pham" userId="918db3a1909f15e0" providerId="LiveId" clId="{0BC99D6C-65D2-4F17-89CE-04CDB45333B0}" dt="2024-03-11T03:06:40.685" v="3600" actId="1076"/>
          <ac:spMkLst>
            <pc:docMk/>
            <pc:sldMk cId="3690941265" sldId="432"/>
            <ac:spMk id="24" creationId="{9D43B217-25A1-A468-333F-E672F771E260}"/>
          </ac:spMkLst>
        </pc:spChg>
        <pc:spChg chg="add mod">
          <ac:chgData name="Huy Pham" userId="918db3a1909f15e0" providerId="LiveId" clId="{0BC99D6C-65D2-4F17-89CE-04CDB45333B0}" dt="2024-03-11T03:06:06.443" v="3578" actId="1076"/>
          <ac:spMkLst>
            <pc:docMk/>
            <pc:sldMk cId="3690941265" sldId="432"/>
            <ac:spMk id="28" creationId="{F4A39EA1-0C94-806F-561C-5D114B53A800}"/>
          </ac:spMkLst>
        </pc:spChg>
        <pc:spChg chg="add mod">
          <ac:chgData name="Huy Pham" userId="918db3a1909f15e0" providerId="LiveId" clId="{0BC99D6C-65D2-4F17-89CE-04CDB45333B0}" dt="2024-03-11T03:06:06.443" v="3578" actId="1076"/>
          <ac:spMkLst>
            <pc:docMk/>
            <pc:sldMk cId="3690941265" sldId="432"/>
            <ac:spMk id="29" creationId="{B5FEFE12-8C10-0616-6FA0-4CA44A699928}"/>
          </ac:spMkLst>
        </pc:spChg>
        <pc:spChg chg="add mod">
          <ac:chgData name="Huy Pham" userId="918db3a1909f15e0" providerId="LiveId" clId="{0BC99D6C-65D2-4F17-89CE-04CDB45333B0}" dt="2024-03-11T03:06:06.443" v="3578" actId="1076"/>
          <ac:spMkLst>
            <pc:docMk/>
            <pc:sldMk cId="3690941265" sldId="432"/>
            <ac:spMk id="30" creationId="{72EAEB5E-EA5F-1784-B635-B6322F963058}"/>
          </ac:spMkLst>
        </pc:spChg>
        <pc:spChg chg="add mod">
          <ac:chgData name="Huy Pham" userId="918db3a1909f15e0" providerId="LiveId" clId="{0BC99D6C-65D2-4F17-89CE-04CDB45333B0}" dt="2024-03-11T03:06:06.443" v="3578" actId="1076"/>
          <ac:spMkLst>
            <pc:docMk/>
            <pc:sldMk cId="3690941265" sldId="432"/>
            <ac:spMk id="31" creationId="{29D3292A-B3AB-60F0-7A55-131491A4D67B}"/>
          </ac:spMkLst>
        </pc:spChg>
        <pc:spChg chg="mod">
          <ac:chgData name="Huy Pham" userId="918db3a1909f15e0" providerId="LiveId" clId="{0BC99D6C-65D2-4F17-89CE-04CDB45333B0}" dt="2024-03-11T03:06:24.549" v="3592" actId="1035"/>
          <ac:spMkLst>
            <pc:docMk/>
            <pc:sldMk cId="3690941265" sldId="432"/>
            <ac:spMk id="33" creationId="{3634E441-812D-70D7-484F-9332331FD48B}"/>
          </ac:spMkLst>
        </pc:spChg>
        <pc:spChg chg="add mod">
          <ac:chgData name="Huy Pham" userId="918db3a1909f15e0" providerId="LiveId" clId="{0BC99D6C-65D2-4F17-89CE-04CDB45333B0}" dt="2024-03-11T03:06:06.443" v="3578" actId="1076"/>
          <ac:spMkLst>
            <pc:docMk/>
            <pc:sldMk cId="3690941265" sldId="432"/>
            <ac:spMk id="34" creationId="{E92100FE-CB6E-6D58-D0A3-B692F9226111}"/>
          </ac:spMkLst>
        </pc:spChg>
        <pc:spChg chg="add mod">
          <ac:chgData name="Huy Pham" userId="918db3a1909f15e0" providerId="LiveId" clId="{0BC99D6C-65D2-4F17-89CE-04CDB45333B0}" dt="2024-03-11T03:07:13.393" v="3616" actId="1038"/>
          <ac:spMkLst>
            <pc:docMk/>
            <pc:sldMk cId="3690941265" sldId="432"/>
            <ac:spMk id="35" creationId="{62C0B1E0-AB5E-5E03-984A-B072F9DA08AE}"/>
          </ac:spMkLst>
        </pc:spChg>
        <pc:spChg chg="add mod">
          <ac:chgData name="Huy Pham" userId="918db3a1909f15e0" providerId="LiveId" clId="{0BC99D6C-65D2-4F17-89CE-04CDB45333B0}" dt="2024-03-11T03:07:23" v="3622" actId="20577"/>
          <ac:spMkLst>
            <pc:docMk/>
            <pc:sldMk cId="3690941265" sldId="432"/>
            <ac:spMk id="36" creationId="{1A181DD1-5C2B-6F0E-14E2-1FA3CDCE3649}"/>
          </ac:spMkLst>
        </pc:spChg>
        <pc:spChg chg="add mod">
          <ac:chgData name="Huy Pham" userId="918db3a1909f15e0" providerId="LiveId" clId="{0BC99D6C-65D2-4F17-89CE-04CDB45333B0}" dt="2024-03-11T03:06:06.443" v="3578" actId="1076"/>
          <ac:spMkLst>
            <pc:docMk/>
            <pc:sldMk cId="3690941265" sldId="432"/>
            <ac:spMk id="37" creationId="{F3BAA761-E4CD-4FE6-CD20-136FCCC0C4C0}"/>
          </ac:spMkLst>
        </pc:spChg>
        <pc:spChg chg="add mod">
          <ac:chgData name="Huy Pham" userId="918db3a1909f15e0" providerId="LiveId" clId="{0BC99D6C-65D2-4F17-89CE-04CDB45333B0}" dt="2024-03-11T03:06:06.443" v="3578" actId="1076"/>
          <ac:spMkLst>
            <pc:docMk/>
            <pc:sldMk cId="3690941265" sldId="432"/>
            <ac:spMk id="38" creationId="{3111B93A-F266-27BE-D5D7-10E581432480}"/>
          </ac:spMkLst>
        </pc:spChg>
        <pc:spChg chg="add mod">
          <ac:chgData name="Huy Pham" userId="918db3a1909f15e0" providerId="LiveId" clId="{0BC99D6C-65D2-4F17-89CE-04CDB45333B0}" dt="2024-03-11T03:08:41.667" v="3631" actId="20577"/>
          <ac:spMkLst>
            <pc:docMk/>
            <pc:sldMk cId="3690941265" sldId="432"/>
            <ac:spMk id="39" creationId="{55DB3FBA-FBD1-4B6B-510B-44DE3CD26F41}"/>
          </ac:spMkLst>
        </pc:spChg>
        <pc:spChg chg="add mod">
          <ac:chgData name="Huy Pham" userId="918db3a1909f15e0" providerId="LiveId" clId="{0BC99D6C-65D2-4F17-89CE-04CDB45333B0}" dt="2024-03-11T03:08:56.741" v="3638" actId="20577"/>
          <ac:spMkLst>
            <pc:docMk/>
            <pc:sldMk cId="3690941265" sldId="432"/>
            <ac:spMk id="40" creationId="{157188DE-5D61-3C2F-41CE-95CB2A74405E}"/>
          </ac:spMkLst>
        </pc:spChg>
        <pc:spChg chg="add mod">
          <ac:chgData name="Huy Pham" userId="918db3a1909f15e0" providerId="LiveId" clId="{0BC99D6C-65D2-4F17-89CE-04CDB45333B0}" dt="2024-03-11T03:08:33.510" v="3627" actId="20577"/>
          <ac:spMkLst>
            <pc:docMk/>
            <pc:sldMk cId="3690941265" sldId="432"/>
            <ac:spMk id="41" creationId="{6CD8E96D-FD3B-A01E-BCA7-456F8D64C774}"/>
          </ac:spMkLst>
        </pc:spChg>
        <pc:spChg chg="add mod">
          <ac:chgData name="Huy Pham" userId="918db3a1909f15e0" providerId="LiveId" clId="{0BC99D6C-65D2-4F17-89CE-04CDB45333B0}" dt="2024-03-11T03:09:43.327" v="3641" actId="1076"/>
          <ac:spMkLst>
            <pc:docMk/>
            <pc:sldMk cId="3690941265" sldId="432"/>
            <ac:spMk id="45" creationId="{629D810C-BDE8-DE06-DC00-7FF2823EA3D0}"/>
          </ac:spMkLst>
        </pc:spChg>
        <pc:spChg chg="add mod">
          <ac:chgData name="Huy Pham" userId="918db3a1909f15e0" providerId="LiveId" clId="{0BC99D6C-65D2-4F17-89CE-04CDB45333B0}" dt="2024-03-11T03:09:54.530" v="3642" actId="1076"/>
          <ac:spMkLst>
            <pc:docMk/>
            <pc:sldMk cId="3690941265" sldId="432"/>
            <ac:spMk id="46" creationId="{2970D56D-8B04-0441-DEBF-B846A017AD71}"/>
          </ac:spMkLst>
        </pc:spChg>
        <pc:spChg chg="add mod">
          <ac:chgData name="Huy Pham" userId="918db3a1909f15e0" providerId="LiveId" clId="{0BC99D6C-65D2-4F17-89CE-04CDB45333B0}" dt="2024-03-11T03:11:01.533" v="3650" actId="20577"/>
          <ac:spMkLst>
            <pc:docMk/>
            <pc:sldMk cId="3690941265" sldId="432"/>
            <ac:spMk id="47" creationId="{580E4B84-2816-B31E-EED8-CA60A7B1019E}"/>
          </ac:spMkLst>
        </pc:spChg>
        <pc:spChg chg="add mod">
          <ac:chgData name="Huy Pham" userId="918db3a1909f15e0" providerId="LiveId" clId="{0BC99D6C-65D2-4F17-89CE-04CDB45333B0}" dt="2024-03-11T03:09:43.327" v="3641" actId="1076"/>
          <ac:spMkLst>
            <pc:docMk/>
            <pc:sldMk cId="3690941265" sldId="432"/>
            <ac:spMk id="48" creationId="{90D041F0-56EB-1196-ABDD-D1A106671A73}"/>
          </ac:spMkLst>
        </pc:spChg>
        <pc:spChg chg="add mod">
          <ac:chgData name="Huy Pham" userId="918db3a1909f15e0" providerId="LiveId" clId="{0BC99D6C-65D2-4F17-89CE-04CDB45333B0}" dt="2024-03-11T03:06:06.443" v="3578" actId="1076"/>
          <ac:spMkLst>
            <pc:docMk/>
            <pc:sldMk cId="3690941265" sldId="432"/>
            <ac:spMk id="49" creationId="{8E6B2C80-FD31-0772-63E2-0B183FAFAEC9}"/>
          </ac:spMkLst>
        </pc:spChg>
        <pc:spChg chg="add mod">
          <ac:chgData name="Huy Pham" userId="918db3a1909f15e0" providerId="LiveId" clId="{0BC99D6C-65D2-4F17-89CE-04CDB45333B0}" dt="2024-03-11T03:08:47.380" v="3633" actId="20577"/>
          <ac:spMkLst>
            <pc:docMk/>
            <pc:sldMk cId="3690941265" sldId="432"/>
            <ac:spMk id="52" creationId="{CCB2D032-D4F2-3305-AB04-27BB40D8402F}"/>
          </ac:spMkLst>
        </pc:spChg>
        <pc:spChg chg="add mod">
          <ac:chgData name="Huy Pham" userId="918db3a1909f15e0" providerId="LiveId" clId="{0BC99D6C-65D2-4F17-89CE-04CDB45333B0}" dt="2024-03-11T03:09:54.530" v="3642" actId="1076"/>
          <ac:spMkLst>
            <pc:docMk/>
            <pc:sldMk cId="3690941265" sldId="432"/>
            <ac:spMk id="54" creationId="{AC936434-2757-0D59-4BF1-15C4B790350E}"/>
          </ac:spMkLst>
        </pc:spChg>
        <pc:spChg chg="mod">
          <ac:chgData name="Huy Pham" userId="918db3a1909f15e0" providerId="LiveId" clId="{0BC99D6C-65D2-4F17-89CE-04CDB45333B0}" dt="2024-03-11T03:06:14.590" v="3583" actId="1035"/>
          <ac:spMkLst>
            <pc:docMk/>
            <pc:sldMk cId="3690941265" sldId="432"/>
            <ac:spMk id="56" creationId="{00A40ACE-16AA-D00B-F378-0D216D242438}"/>
          </ac:spMkLst>
        </pc:spChg>
        <pc:spChg chg="add mod">
          <ac:chgData name="Huy Pham" userId="918db3a1909f15e0" providerId="LiveId" clId="{0BC99D6C-65D2-4F17-89CE-04CDB45333B0}" dt="2024-03-11T03:10:38.569" v="3648" actId="20577"/>
          <ac:spMkLst>
            <pc:docMk/>
            <pc:sldMk cId="3690941265" sldId="432"/>
            <ac:spMk id="57" creationId="{4F25AAE6-F012-B890-7C81-89488109789C}"/>
          </ac:spMkLst>
        </pc:spChg>
        <pc:spChg chg="add mod">
          <ac:chgData name="Huy Pham" userId="918db3a1909f15e0" providerId="LiveId" clId="{0BC99D6C-65D2-4F17-89CE-04CDB45333B0}" dt="2024-03-11T03:11:36.870" v="3651"/>
          <ac:spMkLst>
            <pc:docMk/>
            <pc:sldMk cId="3690941265" sldId="432"/>
            <ac:spMk id="58" creationId="{D238E4F5-F216-686E-2B48-DD74C1A249CF}"/>
          </ac:spMkLst>
        </pc:spChg>
        <pc:spChg chg="mod">
          <ac:chgData name="Huy Pham" userId="918db3a1909f15e0" providerId="LiveId" clId="{0BC99D6C-65D2-4F17-89CE-04CDB45333B0}" dt="2024-03-11T03:06:24.549" v="3592" actId="1035"/>
          <ac:spMkLst>
            <pc:docMk/>
            <pc:sldMk cId="3690941265" sldId="432"/>
            <ac:spMk id="62" creationId="{D7280D3E-A37E-DF28-D652-5EBE99961C3B}"/>
          </ac:spMkLst>
        </pc:spChg>
        <pc:spChg chg="del">
          <ac:chgData name="Huy Pham" userId="918db3a1909f15e0" providerId="LiveId" clId="{0BC99D6C-65D2-4F17-89CE-04CDB45333B0}" dt="2024-03-11T03:02:24.471" v="3465" actId="478"/>
          <ac:spMkLst>
            <pc:docMk/>
            <pc:sldMk cId="3690941265" sldId="432"/>
            <ac:spMk id="63" creationId="{4F9D5B75-BD25-CA94-A3C5-BAF1B5E81BAE}"/>
          </ac:spMkLst>
        </pc:spChg>
        <pc:spChg chg="del">
          <ac:chgData name="Huy Pham" userId="918db3a1909f15e0" providerId="LiveId" clId="{0BC99D6C-65D2-4F17-89CE-04CDB45333B0}" dt="2024-03-11T03:02:24.471" v="3465" actId="478"/>
          <ac:spMkLst>
            <pc:docMk/>
            <pc:sldMk cId="3690941265" sldId="432"/>
            <ac:spMk id="64" creationId="{F533887A-3FA5-88A5-18A0-3E273E77E8B5}"/>
          </ac:spMkLst>
        </pc:spChg>
        <pc:spChg chg="del">
          <ac:chgData name="Huy Pham" userId="918db3a1909f15e0" providerId="LiveId" clId="{0BC99D6C-65D2-4F17-89CE-04CDB45333B0}" dt="2024-03-11T03:02:26.409" v="3466" actId="478"/>
          <ac:spMkLst>
            <pc:docMk/>
            <pc:sldMk cId="3690941265" sldId="432"/>
            <ac:spMk id="65" creationId="{2288DF54-E382-EE91-2E35-F1D3630BBD85}"/>
          </ac:spMkLst>
        </pc:spChg>
        <pc:spChg chg="del">
          <ac:chgData name="Huy Pham" userId="918db3a1909f15e0" providerId="LiveId" clId="{0BC99D6C-65D2-4F17-89CE-04CDB45333B0}" dt="2024-03-11T03:02:24.471" v="3465" actId="478"/>
          <ac:spMkLst>
            <pc:docMk/>
            <pc:sldMk cId="3690941265" sldId="432"/>
            <ac:spMk id="69" creationId="{97402DEE-CA50-7015-47A5-604F872B3229}"/>
          </ac:spMkLst>
        </pc:spChg>
        <pc:spChg chg="del">
          <ac:chgData name="Huy Pham" userId="918db3a1909f15e0" providerId="LiveId" clId="{0BC99D6C-65D2-4F17-89CE-04CDB45333B0}" dt="2024-03-11T03:02:24.471" v="3465" actId="478"/>
          <ac:spMkLst>
            <pc:docMk/>
            <pc:sldMk cId="3690941265" sldId="432"/>
            <ac:spMk id="70" creationId="{F7A74C4F-CF60-0E56-B7E1-4D10AA9ADA4A}"/>
          </ac:spMkLst>
        </pc:spChg>
        <pc:spChg chg="del">
          <ac:chgData name="Huy Pham" userId="918db3a1909f15e0" providerId="LiveId" clId="{0BC99D6C-65D2-4F17-89CE-04CDB45333B0}" dt="2024-03-11T03:02:24.471" v="3465" actId="478"/>
          <ac:spMkLst>
            <pc:docMk/>
            <pc:sldMk cId="3690941265" sldId="432"/>
            <ac:spMk id="71" creationId="{F923B33F-20FB-1FFA-4FD4-259E249BF2D9}"/>
          </ac:spMkLst>
        </pc:spChg>
        <pc:spChg chg="del">
          <ac:chgData name="Huy Pham" userId="918db3a1909f15e0" providerId="LiveId" clId="{0BC99D6C-65D2-4F17-89CE-04CDB45333B0}" dt="2024-03-11T03:02:24.471" v="3465" actId="478"/>
          <ac:spMkLst>
            <pc:docMk/>
            <pc:sldMk cId="3690941265" sldId="432"/>
            <ac:spMk id="72" creationId="{33EA6E21-2835-493D-A79F-D813431334A5}"/>
          </ac:spMkLst>
        </pc:spChg>
        <pc:spChg chg="del">
          <ac:chgData name="Huy Pham" userId="918db3a1909f15e0" providerId="LiveId" clId="{0BC99D6C-65D2-4F17-89CE-04CDB45333B0}" dt="2024-03-11T03:02:24.471" v="3465" actId="478"/>
          <ac:spMkLst>
            <pc:docMk/>
            <pc:sldMk cId="3690941265" sldId="432"/>
            <ac:spMk id="73" creationId="{38626923-C26E-A5EF-DF53-7B9D466DD4E6}"/>
          </ac:spMkLst>
        </pc:spChg>
        <pc:spChg chg="del">
          <ac:chgData name="Huy Pham" userId="918db3a1909f15e0" providerId="LiveId" clId="{0BC99D6C-65D2-4F17-89CE-04CDB45333B0}" dt="2024-03-11T03:02:24.471" v="3465" actId="478"/>
          <ac:spMkLst>
            <pc:docMk/>
            <pc:sldMk cId="3690941265" sldId="432"/>
            <ac:spMk id="74" creationId="{04789833-192C-6BB4-75FD-4B1D79C0DC0A}"/>
          </ac:spMkLst>
        </pc:spChg>
        <pc:spChg chg="del">
          <ac:chgData name="Huy Pham" userId="918db3a1909f15e0" providerId="LiveId" clId="{0BC99D6C-65D2-4F17-89CE-04CDB45333B0}" dt="2024-03-11T03:02:24.471" v="3465" actId="478"/>
          <ac:spMkLst>
            <pc:docMk/>
            <pc:sldMk cId="3690941265" sldId="432"/>
            <ac:spMk id="75" creationId="{51F5F697-73E4-7635-BD99-8DCBA164A19A}"/>
          </ac:spMkLst>
        </pc:spChg>
        <pc:spChg chg="del">
          <ac:chgData name="Huy Pham" userId="918db3a1909f15e0" providerId="LiveId" clId="{0BC99D6C-65D2-4F17-89CE-04CDB45333B0}" dt="2024-03-11T03:02:24.471" v="3465" actId="478"/>
          <ac:spMkLst>
            <pc:docMk/>
            <pc:sldMk cId="3690941265" sldId="432"/>
            <ac:spMk id="76" creationId="{83DCE0A7-000C-A321-9277-61E39E77EAE4}"/>
          </ac:spMkLst>
        </pc:spChg>
        <pc:spChg chg="del">
          <ac:chgData name="Huy Pham" userId="918db3a1909f15e0" providerId="LiveId" clId="{0BC99D6C-65D2-4F17-89CE-04CDB45333B0}" dt="2024-03-11T03:02:24.471" v="3465" actId="478"/>
          <ac:spMkLst>
            <pc:docMk/>
            <pc:sldMk cId="3690941265" sldId="432"/>
            <ac:spMk id="77" creationId="{475305FF-34C7-83AC-BCF7-A12ADC305210}"/>
          </ac:spMkLst>
        </pc:spChg>
        <pc:spChg chg="del">
          <ac:chgData name="Huy Pham" userId="918db3a1909f15e0" providerId="LiveId" clId="{0BC99D6C-65D2-4F17-89CE-04CDB45333B0}" dt="2024-03-11T03:02:24.471" v="3465" actId="478"/>
          <ac:spMkLst>
            <pc:docMk/>
            <pc:sldMk cId="3690941265" sldId="432"/>
            <ac:spMk id="78" creationId="{A77B39B4-2CD3-A924-D6DC-D5AF308EBBCD}"/>
          </ac:spMkLst>
        </pc:spChg>
        <pc:spChg chg="del">
          <ac:chgData name="Huy Pham" userId="918db3a1909f15e0" providerId="LiveId" clId="{0BC99D6C-65D2-4F17-89CE-04CDB45333B0}" dt="2024-03-11T03:02:24.471" v="3465" actId="478"/>
          <ac:spMkLst>
            <pc:docMk/>
            <pc:sldMk cId="3690941265" sldId="432"/>
            <ac:spMk id="79" creationId="{3E70E644-A5EB-D1AD-50B9-4E021077DD2F}"/>
          </ac:spMkLst>
        </pc:spChg>
        <pc:spChg chg="del">
          <ac:chgData name="Huy Pham" userId="918db3a1909f15e0" providerId="LiveId" clId="{0BC99D6C-65D2-4F17-89CE-04CDB45333B0}" dt="2024-03-11T03:02:24.471" v="3465" actId="478"/>
          <ac:spMkLst>
            <pc:docMk/>
            <pc:sldMk cId="3690941265" sldId="432"/>
            <ac:spMk id="80" creationId="{5C2EE540-DB2B-01CB-A52D-F6BEF17D5CFA}"/>
          </ac:spMkLst>
        </pc:spChg>
        <pc:spChg chg="del">
          <ac:chgData name="Huy Pham" userId="918db3a1909f15e0" providerId="LiveId" clId="{0BC99D6C-65D2-4F17-89CE-04CDB45333B0}" dt="2024-03-11T03:02:24.471" v="3465" actId="478"/>
          <ac:spMkLst>
            <pc:docMk/>
            <pc:sldMk cId="3690941265" sldId="432"/>
            <ac:spMk id="84" creationId="{9C68AAB0-FB58-2AF6-536B-BC00ADC8FE78}"/>
          </ac:spMkLst>
        </pc:spChg>
        <pc:spChg chg="del">
          <ac:chgData name="Huy Pham" userId="918db3a1909f15e0" providerId="LiveId" clId="{0BC99D6C-65D2-4F17-89CE-04CDB45333B0}" dt="2024-03-11T03:02:24.471" v="3465" actId="478"/>
          <ac:spMkLst>
            <pc:docMk/>
            <pc:sldMk cId="3690941265" sldId="432"/>
            <ac:spMk id="85" creationId="{26719199-AE63-A209-FC0A-F3F9BBEE69C7}"/>
          </ac:spMkLst>
        </pc:spChg>
        <pc:spChg chg="del">
          <ac:chgData name="Huy Pham" userId="918db3a1909f15e0" providerId="LiveId" clId="{0BC99D6C-65D2-4F17-89CE-04CDB45333B0}" dt="2024-03-11T03:02:24.471" v="3465" actId="478"/>
          <ac:spMkLst>
            <pc:docMk/>
            <pc:sldMk cId="3690941265" sldId="432"/>
            <ac:spMk id="86" creationId="{FAA59CB8-256A-B8C7-FEE3-8A883DAB9CCA}"/>
          </ac:spMkLst>
        </pc:spChg>
        <pc:spChg chg="del">
          <ac:chgData name="Huy Pham" userId="918db3a1909f15e0" providerId="LiveId" clId="{0BC99D6C-65D2-4F17-89CE-04CDB45333B0}" dt="2024-03-11T03:02:24.471" v="3465" actId="478"/>
          <ac:spMkLst>
            <pc:docMk/>
            <pc:sldMk cId="3690941265" sldId="432"/>
            <ac:spMk id="87" creationId="{522722F6-6850-1604-B3E6-8B401A7CB389}"/>
          </ac:spMkLst>
        </pc:spChg>
        <pc:spChg chg="del">
          <ac:chgData name="Huy Pham" userId="918db3a1909f15e0" providerId="LiveId" clId="{0BC99D6C-65D2-4F17-89CE-04CDB45333B0}" dt="2024-03-11T03:02:24.471" v="3465" actId="478"/>
          <ac:spMkLst>
            <pc:docMk/>
            <pc:sldMk cId="3690941265" sldId="432"/>
            <ac:spMk id="88" creationId="{D46610C8-B1EB-168B-B85E-C7224FD918FE}"/>
          </ac:spMkLst>
        </pc:spChg>
        <pc:spChg chg="del">
          <ac:chgData name="Huy Pham" userId="918db3a1909f15e0" providerId="LiveId" clId="{0BC99D6C-65D2-4F17-89CE-04CDB45333B0}" dt="2024-03-11T03:02:24.471" v="3465" actId="478"/>
          <ac:spMkLst>
            <pc:docMk/>
            <pc:sldMk cId="3690941265" sldId="432"/>
            <ac:spMk id="89" creationId="{C8EDA64E-E2EE-029B-BE92-C42AFB1E2A48}"/>
          </ac:spMkLst>
        </pc:spChg>
        <pc:spChg chg="del">
          <ac:chgData name="Huy Pham" userId="918db3a1909f15e0" providerId="LiveId" clId="{0BC99D6C-65D2-4F17-89CE-04CDB45333B0}" dt="2024-03-11T03:02:24.471" v="3465" actId="478"/>
          <ac:spMkLst>
            <pc:docMk/>
            <pc:sldMk cId="3690941265" sldId="432"/>
            <ac:spMk id="90" creationId="{BCAE3E04-6A2C-E254-CCE7-232CDD62C039}"/>
          </ac:spMkLst>
        </pc:spChg>
        <pc:spChg chg="del">
          <ac:chgData name="Huy Pham" userId="918db3a1909f15e0" providerId="LiveId" clId="{0BC99D6C-65D2-4F17-89CE-04CDB45333B0}" dt="2024-03-11T03:02:29.230" v="3467" actId="478"/>
          <ac:spMkLst>
            <pc:docMk/>
            <pc:sldMk cId="3690941265" sldId="432"/>
            <ac:spMk id="91" creationId="{4D1C7D63-C395-C8B2-B24D-13E1A27C46B4}"/>
          </ac:spMkLst>
        </pc:spChg>
        <pc:spChg chg="del">
          <ac:chgData name="Huy Pham" userId="918db3a1909f15e0" providerId="LiveId" clId="{0BC99D6C-65D2-4F17-89CE-04CDB45333B0}" dt="2024-03-11T03:02:35.869" v="3470" actId="478"/>
          <ac:spMkLst>
            <pc:docMk/>
            <pc:sldMk cId="3690941265" sldId="432"/>
            <ac:spMk id="92" creationId="{2227BAFA-0402-3C77-5182-1E4D311FE7D2}"/>
          </ac:spMkLst>
        </pc:spChg>
        <pc:spChg chg="add mod">
          <ac:chgData name="Huy Pham" userId="918db3a1909f15e0" providerId="LiveId" clId="{0BC99D6C-65D2-4F17-89CE-04CDB45333B0}" dt="2024-03-11T03:11:58.298" v="3667" actId="2711"/>
          <ac:spMkLst>
            <pc:docMk/>
            <pc:sldMk cId="3690941265" sldId="432"/>
            <ac:spMk id="93" creationId="{1AA53125-B60D-3298-CE04-B2066C509E9E}"/>
          </ac:spMkLst>
        </pc:spChg>
        <pc:spChg chg="add mod">
          <ac:chgData name="Huy Pham" userId="918db3a1909f15e0" providerId="LiveId" clId="{0BC99D6C-65D2-4F17-89CE-04CDB45333B0}" dt="2024-03-11T03:12:22.162" v="3693" actId="20577"/>
          <ac:spMkLst>
            <pc:docMk/>
            <pc:sldMk cId="3690941265" sldId="432"/>
            <ac:spMk id="94" creationId="{BD432ACB-85AD-ADD2-041F-0E9904178294}"/>
          </ac:spMkLst>
        </pc:spChg>
        <pc:cxnChg chg="add mod">
          <ac:chgData name="Huy Pham" userId="918db3a1909f15e0" providerId="LiveId" clId="{0BC99D6C-65D2-4F17-89CE-04CDB45333B0}" dt="2024-03-11T03:06:06.443" v="3578" actId="1076"/>
          <ac:cxnSpMkLst>
            <pc:docMk/>
            <pc:sldMk cId="3690941265" sldId="432"/>
            <ac:cxnSpMk id="25" creationId="{1E7D9022-C617-1E82-2C9E-76F2F5C918BC}"/>
          </ac:cxnSpMkLst>
        </pc:cxnChg>
        <pc:cxnChg chg="add mod">
          <ac:chgData name="Huy Pham" userId="918db3a1909f15e0" providerId="LiveId" clId="{0BC99D6C-65D2-4F17-89CE-04CDB45333B0}" dt="2024-03-11T03:06:06.443" v="3578" actId="1076"/>
          <ac:cxnSpMkLst>
            <pc:docMk/>
            <pc:sldMk cId="3690941265" sldId="432"/>
            <ac:cxnSpMk id="26" creationId="{44ED6E21-BE2B-E363-185B-19817462931D}"/>
          </ac:cxnSpMkLst>
        </pc:cxnChg>
        <pc:cxnChg chg="add mod">
          <ac:chgData name="Huy Pham" userId="918db3a1909f15e0" providerId="LiveId" clId="{0BC99D6C-65D2-4F17-89CE-04CDB45333B0}" dt="2024-03-11T03:06:06.443" v="3578" actId="1076"/>
          <ac:cxnSpMkLst>
            <pc:docMk/>
            <pc:sldMk cId="3690941265" sldId="432"/>
            <ac:cxnSpMk id="27" creationId="{2F29CA07-FC39-C75B-BDAF-7A789AC61247}"/>
          </ac:cxnSpMkLst>
        </pc:cxnChg>
        <pc:cxnChg chg="add mod">
          <ac:chgData name="Huy Pham" userId="918db3a1909f15e0" providerId="LiveId" clId="{0BC99D6C-65D2-4F17-89CE-04CDB45333B0}" dt="2024-03-11T03:09:43.327" v="3641" actId="1076"/>
          <ac:cxnSpMkLst>
            <pc:docMk/>
            <pc:sldMk cId="3690941265" sldId="432"/>
            <ac:cxnSpMk id="42" creationId="{A7A7AA0E-E4E4-6583-0841-4E4556AD220F}"/>
          </ac:cxnSpMkLst>
        </pc:cxnChg>
        <pc:cxnChg chg="add mod">
          <ac:chgData name="Huy Pham" userId="918db3a1909f15e0" providerId="LiveId" clId="{0BC99D6C-65D2-4F17-89CE-04CDB45333B0}" dt="2024-03-11T03:09:54.530" v="3642" actId="1076"/>
          <ac:cxnSpMkLst>
            <pc:docMk/>
            <pc:sldMk cId="3690941265" sldId="432"/>
            <ac:cxnSpMk id="43" creationId="{952445BF-1326-B1D6-F648-3F68A89A5951}"/>
          </ac:cxnSpMkLst>
        </pc:cxnChg>
        <pc:cxnChg chg="add mod">
          <ac:chgData name="Huy Pham" userId="918db3a1909f15e0" providerId="LiveId" clId="{0BC99D6C-65D2-4F17-89CE-04CDB45333B0}" dt="2024-03-11T03:09:43.327" v="3641" actId="1076"/>
          <ac:cxnSpMkLst>
            <pc:docMk/>
            <pc:sldMk cId="3690941265" sldId="432"/>
            <ac:cxnSpMk id="44" creationId="{892B01BD-62EC-A1B7-3482-86A66FBBFFCF}"/>
          </ac:cxnSpMkLst>
        </pc:cxnChg>
        <pc:cxnChg chg="add mod">
          <ac:chgData name="Huy Pham" userId="918db3a1909f15e0" providerId="LiveId" clId="{0BC99D6C-65D2-4F17-89CE-04CDB45333B0}" dt="2024-03-11T03:06:06.443" v="3578" actId="1076"/>
          <ac:cxnSpMkLst>
            <pc:docMk/>
            <pc:sldMk cId="3690941265" sldId="432"/>
            <ac:cxnSpMk id="50" creationId="{1B7A3102-2D9D-A028-7979-FF2DBD52DE0B}"/>
          </ac:cxnSpMkLst>
        </pc:cxnChg>
        <pc:cxnChg chg="add mod">
          <ac:chgData name="Huy Pham" userId="918db3a1909f15e0" providerId="LiveId" clId="{0BC99D6C-65D2-4F17-89CE-04CDB45333B0}" dt="2024-03-11T03:06:06.443" v="3578" actId="1076"/>
          <ac:cxnSpMkLst>
            <pc:docMk/>
            <pc:sldMk cId="3690941265" sldId="432"/>
            <ac:cxnSpMk id="51" creationId="{804DDCD4-D825-A831-9266-9FBAF4692188}"/>
          </ac:cxnSpMkLst>
        </pc:cxnChg>
        <pc:cxnChg chg="add mod">
          <ac:chgData name="Huy Pham" userId="918db3a1909f15e0" providerId="LiveId" clId="{0BC99D6C-65D2-4F17-89CE-04CDB45333B0}" dt="2024-03-11T03:09:54.530" v="3642" actId="1076"/>
          <ac:cxnSpMkLst>
            <pc:docMk/>
            <pc:sldMk cId="3690941265" sldId="432"/>
            <ac:cxnSpMk id="55" creationId="{87232F4D-C925-4EF7-1FB4-03D86B7B417C}"/>
          </ac:cxnSpMkLst>
        </pc:cxnChg>
        <pc:cxnChg chg="del">
          <ac:chgData name="Huy Pham" userId="918db3a1909f15e0" providerId="LiveId" clId="{0BC99D6C-65D2-4F17-89CE-04CDB45333B0}" dt="2024-03-11T03:02:24.471" v="3465" actId="478"/>
          <ac:cxnSpMkLst>
            <pc:docMk/>
            <pc:sldMk cId="3690941265" sldId="432"/>
            <ac:cxnSpMk id="66" creationId="{2F38A581-CFCC-1FA9-ABE2-F27E18DAB037}"/>
          </ac:cxnSpMkLst>
        </pc:cxnChg>
        <pc:cxnChg chg="del">
          <ac:chgData name="Huy Pham" userId="918db3a1909f15e0" providerId="LiveId" clId="{0BC99D6C-65D2-4F17-89CE-04CDB45333B0}" dt="2024-03-11T03:02:24.471" v="3465" actId="478"/>
          <ac:cxnSpMkLst>
            <pc:docMk/>
            <pc:sldMk cId="3690941265" sldId="432"/>
            <ac:cxnSpMk id="67" creationId="{201BDBA8-FAA0-DF09-7259-AC364C212538}"/>
          </ac:cxnSpMkLst>
        </pc:cxnChg>
        <pc:cxnChg chg="del">
          <ac:chgData name="Huy Pham" userId="918db3a1909f15e0" providerId="LiveId" clId="{0BC99D6C-65D2-4F17-89CE-04CDB45333B0}" dt="2024-03-11T03:02:24.471" v="3465" actId="478"/>
          <ac:cxnSpMkLst>
            <pc:docMk/>
            <pc:sldMk cId="3690941265" sldId="432"/>
            <ac:cxnSpMk id="68" creationId="{E82011AA-9426-4FAC-3902-0FE035CB1276}"/>
          </ac:cxnSpMkLst>
        </pc:cxnChg>
        <pc:cxnChg chg="del">
          <ac:chgData name="Huy Pham" userId="918db3a1909f15e0" providerId="LiveId" clId="{0BC99D6C-65D2-4F17-89CE-04CDB45333B0}" dt="2024-03-11T03:02:24.471" v="3465" actId="478"/>
          <ac:cxnSpMkLst>
            <pc:docMk/>
            <pc:sldMk cId="3690941265" sldId="432"/>
            <ac:cxnSpMk id="81" creationId="{84FDE2A0-A90D-469D-776E-B27DFD746F8C}"/>
          </ac:cxnSpMkLst>
        </pc:cxnChg>
        <pc:cxnChg chg="del mod">
          <ac:chgData name="Huy Pham" userId="918db3a1909f15e0" providerId="LiveId" clId="{0BC99D6C-65D2-4F17-89CE-04CDB45333B0}" dt="2024-03-11T03:02:24.471" v="3465" actId="478"/>
          <ac:cxnSpMkLst>
            <pc:docMk/>
            <pc:sldMk cId="3690941265" sldId="432"/>
            <ac:cxnSpMk id="82" creationId="{72A58408-BF20-C2BC-BAEB-E41A086740AA}"/>
          </ac:cxnSpMkLst>
        </pc:cxnChg>
        <pc:cxnChg chg="del">
          <ac:chgData name="Huy Pham" userId="918db3a1909f15e0" providerId="LiveId" clId="{0BC99D6C-65D2-4F17-89CE-04CDB45333B0}" dt="2024-03-11T03:02:24.471" v="3465" actId="478"/>
          <ac:cxnSpMkLst>
            <pc:docMk/>
            <pc:sldMk cId="3690941265" sldId="432"/>
            <ac:cxnSpMk id="83" creationId="{12E0FFD2-035B-1681-5435-75116C6BED42}"/>
          </ac:cxnSpMkLst>
        </pc:cxnChg>
      </pc:sldChg>
      <pc:sldChg chg="add">
        <pc:chgData name="Huy Pham" userId="918db3a1909f15e0" providerId="LiveId" clId="{0BC99D6C-65D2-4F17-89CE-04CDB45333B0}" dt="2024-03-11T03:37:41.886" v="4183"/>
        <pc:sldMkLst>
          <pc:docMk/>
          <pc:sldMk cId="2132316437" sldId="433"/>
        </pc:sldMkLst>
      </pc:sldChg>
    </pc:docChg>
  </pc:docChgLst>
  <pc:docChgLst>
    <pc:chgData name="Huy Pham" userId="918db3a1909f15e0" providerId="LiveId" clId="{91D00DD3-478C-49B4-A0C2-D88D4B0A69FD}"/>
    <pc:docChg chg="undo custSel addSld delSld modSld sldOrd">
      <pc:chgData name="Huy Pham" userId="918db3a1909f15e0" providerId="LiveId" clId="{91D00DD3-478C-49B4-A0C2-D88D4B0A69FD}" dt="2024-03-12T11:10:27.353" v="6274" actId="1076"/>
      <pc:docMkLst>
        <pc:docMk/>
      </pc:docMkLst>
      <pc:sldChg chg="modSp mod modAnim">
        <pc:chgData name="Huy Pham" userId="918db3a1909f15e0" providerId="LiveId" clId="{91D00DD3-478C-49B4-A0C2-D88D4B0A69FD}" dt="2024-03-04T02:37:53.459" v="1681"/>
        <pc:sldMkLst>
          <pc:docMk/>
          <pc:sldMk cId="1279157228" sldId="399"/>
        </pc:sldMkLst>
        <pc:spChg chg="mod">
          <ac:chgData name="Huy Pham" userId="918db3a1909f15e0" providerId="LiveId" clId="{91D00DD3-478C-49B4-A0C2-D88D4B0A69FD}" dt="2024-03-04T02:24:31.283" v="1281" actId="1037"/>
          <ac:spMkLst>
            <pc:docMk/>
            <pc:sldMk cId="1279157228" sldId="399"/>
            <ac:spMk id="21" creationId="{0500CF04-B378-06FE-5BCF-B391873C58CC}"/>
          </ac:spMkLst>
        </pc:spChg>
        <pc:spChg chg="mod">
          <ac:chgData name="Huy Pham" userId="918db3a1909f15e0" providerId="LiveId" clId="{91D00DD3-478C-49B4-A0C2-D88D4B0A69FD}" dt="2024-03-04T02:24:25.264" v="1278" actId="20577"/>
          <ac:spMkLst>
            <pc:docMk/>
            <pc:sldMk cId="1279157228" sldId="399"/>
            <ac:spMk id="27" creationId="{B26C78C0-0EF8-BAE4-C8CC-9D4E31D3CEAF}"/>
          </ac:spMkLst>
        </pc:spChg>
      </pc:sldChg>
      <pc:sldChg chg="del">
        <pc:chgData name="Huy Pham" userId="918db3a1909f15e0" providerId="LiveId" clId="{91D00DD3-478C-49B4-A0C2-D88D4B0A69FD}" dt="2024-02-29T08:26:12.089" v="6" actId="47"/>
        <pc:sldMkLst>
          <pc:docMk/>
          <pc:sldMk cId="506882246" sldId="402"/>
        </pc:sldMkLst>
      </pc:sldChg>
      <pc:sldChg chg="del">
        <pc:chgData name="Huy Pham" userId="918db3a1909f15e0" providerId="LiveId" clId="{91D00DD3-478C-49B4-A0C2-D88D4B0A69FD}" dt="2024-02-29T08:26:10.839" v="5" actId="47"/>
        <pc:sldMkLst>
          <pc:docMk/>
          <pc:sldMk cId="3795107776" sldId="403"/>
        </pc:sldMkLst>
      </pc:sldChg>
      <pc:sldChg chg="del">
        <pc:chgData name="Huy Pham" userId="918db3a1909f15e0" providerId="LiveId" clId="{91D00DD3-478C-49B4-A0C2-D88D4B0A69FD}" dt="2024-02-29T08:26:09.844" v="4" actId="47"/>
        <pc:sldMkLst>
          <pc:docMk/>
          <pc:sldMk cId="230902047" sldId="404"/>
        </pc:sldMkLst>
      </pc:sldChg>
      <pc:sldChg chg="del">
        <pc:chgData name="Huy Pham" userId="918db3a1909f15e0" providerId="LiveId" clId="{91D00DD3-478C-49B4-A0C2-D88D4B0A69FD}" dt="2024-02-29T08:26:08.768" v="3" actId="47"/>
        <pc:sldMkLst>
          <pc:docMk/>
          <pc:sldMk cId="698016684" sldId="405"/>
        </pc:sldMkLst>
      </pc:sldChg>
      <pc:sldChg chg="del">
        <pc:chgData name="Huy Pham" userId="918db3a1909f15e0" providerId="LiveId" clId="{91D00DD3-478C-49B4-A0C2-D88D4B0A69FD}" dt="2024-02-29T08:26:07.471" v="2" actId="47"/>
        <pc:sldMkLst>
          <pc:docMk/>
          <pc:sldMk cId="1356430561" sldId="406"/>
        </pc:sldMkLst>
      </pc:sldChg>
      <pc:sldChg chg="del">
        <pc:chgData name="Huy Pham" userId="918db3a1909f15e0" providerId="LiveId" clId="{91D00DD3-478C-49B4-A0C2-D88D4B0A69FD}" dt="2024-02-29T08:26:06.176" v="1" actId="47"/>
        <pc:sldMkLst>
          <pc:docMk/>
          <pc:sldMk cId="607996339" sldId="408"/>
        </pc:sldMkLst>
      </pc:sldChg>
      <pc:sldChg chg="del">
        <pc:chgData name="Huy Pham" userId="918db3a1909f15e0" providerId="LiveId" clId="{91D00DD3-478C-49B4-A0C2-D88D4B0A69FD}" dt="2024-02-29T08:26:05.324" v="0" actId="47"/>
        <pc:sldMkLst>
          <pc:docMk/>
          <pc:sldMk cId="3804659733" sldId="409"/>
        </pc:sldMkLst>
      </pc:sldChg>
      <pc:sldChg chg="addSp delSp modSp mod modAnim">
        <pc:chgData name="Huy Pham" userId="918db3a1909f15e0" providerId="LiveId" clId="{91D00DD3-478C-49B4-A0C2-D88D4B0A69FD}" dt="2024-03-04T03:46:16.978" v="1790"/>
        <pc:sldMkLst>
          <pc:docMk/>
          <pc:sldMk cId="546228896" sldId="410"/>
        </pc:sldMkLst>
        <pc:spChg chg="add mod">
          <ac:chgData name="Huy Pham" userId="918db3a1909f15e0" providerId="LiveId" clId="{91D00DD3-478C-49B4-A0C2-D88D4B0A69FD}" dt="2024-03-04T03:24:48.362" v="1698"/>
          <ac:spMkLst>
            <pc:docMk/>
            <pc:sldMk cId="546228896" sldId="410"/>
            <ac:spMk id="32" creationId="{399007DD-5BE3-B972-1948-C5624F3E5787}"/>
          </ac:spMkLst>
        </pc:spChg>
        <pc:spChg chg="add mod">
          <ac:chgData name="Huy Pham" userId="918db3a1909f15e0" providerId="LiveId" clId="{91D00DD3-478C-49B4-A0C2-D88D4B0A69FD}" dt="2024-03-04T03:24:48.362" v="1698"/>
          <ac:spMkLst>
            <pc:docMk/>
            <pc:sldMk cId="546228896" sldId="410"/>
            <ac:spMk id="34" creationId="{A43534F5-1617-CF27-162D-F9AE13F5445D}"/>
          </ac:spMkLst>
        </pc:spChg>
        <pc:spChg chg="add mod">
          <ac:chgData name="Huy Pham" userId="918db3a1909f15e0" providerId="LiveId" clId="{91D00DD3-478C-49B4-A0C2-D88D4B0A69FD}" dt="2024-03-04T03:42:47.518" v="1771" actId="207"/>
          <ac:spMkLst>
            <pc:docMk/>
            <pc:sldMk cId="546228896" sldId="410"/>
            <ac:spMk id="35" creationId="{8515B804-3E95-7E45-D598-593627F159A8}"/>
          </ac:spMkLst>
        </pc:spChg>
        <pc:spChg chg="add mod">
          <ac:chgData name="Huy Pham" userId="918db3a1909f15e0" providerId="LiveId" clId="{91D00DD3-478C-49B4-A0C2-D88D4B0A69FD}" dt="2024-03-04T03:40:49.665" v="1759" actId="207"/>
          <ac:spMkLst>
            <pc:docMk/>
            <pc:sldMk cId="546228896" sldId="410"/>
            <ac:spMk id="36" creationId="{A3608B27-93E0-81B6-6359-7F85B4D04F10}"/>
          </ac:spMkLst>
        </pc:spChg>
        <pc:spChg chg="add mod">
          <ac:chgData name="Huy Pham" userId="918db3a1909f15e0" providerId="LiveId" clId="{91D00DD3-478C-49B4-A0C2-D88D4B0A69FD}" dt="2024-03-04T03:24:48.362" v="1698"/>
          <ac:spMkLst>
            <pc:docMk/>
            <pc:sldMk cId="546228896" sldId="410"/>
            <ac:spMk id="37" creationId="{21CAD264-CE80-04AE-7D10-1BB1DA950C9A}"/>
          </ac:spMkLst>
        </pc:spChg>
        <pc:spChg chg="add mod">
          <ac:chgData name="Huy Pham" userId="918db3a1909f15e0" providerId="LiveId" clId="{91D00DD3-478C-49B4-A0C2-D88D4B0A69FD}" dt="2024-03-04T03:43:17.379" v="1779" actId="1076"/>
          <ac:spMkLst>
            <pc:docMk/>
            <pc:sldMk cId="546228896" sldId="410"/>
            <ac:spMk id="38" creationId="{5FEE0501-684C-9187-2EB6-9A34D516D884}"/>
          </ac:spMkLst>
        </pc:spChg>
        <pc:spChg chg="add mod">
          <ac:chgData name="Huy Pham" userId="918db3a1909f15e0" providerId="LiveId" clId="{91D00DD3-478C-49B4-A0C2-D88D4B0A69FD}" dt="2024-03-04T03:43:20.888" v="1780" actId="1076"/>
          <ac:spMkLst>
            <pc:docMk/>
            <pc:sldMk cId="546228896" sldId="410"/>
            <ac:spMk id="39" creationId="{A56EE197-AF01-D38C-D0F9-D3707B3CBCA8}"/>
          </ac:spMkLst>
        </pc:spChg>
        <pc:spChg chg="add mod">
          <ac:chgData name="Huy Pham" userId="918db3a1909f15e0" providerId="LiveId" clId="{91D00DD3-478C-49B4-A0C2-D88D4B0A69FD}" dt="2024-03-04T03:42:47.518" v="1771" actId="207"/>
          <ac:spMkLst>
            <pc:docMk/>
            <pc:sldMk cId="546228896" sldId="410"/>
            <ac:spMk id="40" creationId="{E91708F5-D5B8-6251-E279-882F9C622299}"/>
          </ac:spMkLst>
        </pc:spChg>
        <pc:spChg chg="add mod">
          <ac:chgData name="Huy Pham" userId="918db3a1909f15e0" providerId="LiveId" clId="{91D00DD3-478C-49B4-A0C2-D88D4B0A69FD}" dt="2024-03-04T03:27:10.745" v="1722" actId="1076"/>
          <ac:spMkLst>
            <pc:docMk/>
            <pc:sldMk cId="546228896" sldId="410"/>
            <ac:spMk id="41" creationId="{7E849A38-F551-B38A-B4A7-4E86FCA0BCED}"/>
          </ac:spMkLst>
        </pc:spChg>
        <pc:spChg chg="add mod">
          <ac:chgData name="Huy Pham" userId="918db3a1909f15e0" providerId="LiveId" clId="{91D00DD3-478C-49B4-A0C2-D88D4B0A69FD}" dt="2024-03-04T03:27:47.818" v="1724"/>
          <ac:spMkLst>
            <pc:docMk/>
            <pc:sldMk cId="546228896" sldId="410"/>
            <ac:spMk id="42" creationId="{E9257206-AF4F-705E-9459-3A564E8334F5}"/>
          </ac:spMkLst>
        </pc:spChg>
        <pc:spChg chg="add mod">
          <ac:chgData name="Huy Pham" userId="918db3a1909f15e0" providerId="LiveId" clId="{91D00DD3-478C-49B4-A0C2-D88D4B0A69FD}" dt="2024-03-04T03:30:28.228" v="1731" actId="1037"/>
          <ac:spMkLst>
            <pc:docMk/>
            <pc:sldMk cId="546228896" sldId="410"/>
            <ac:spMk id="43" creationId="{33359D79-E563-8B03-E9F8-4C1A32AB4169}"/>
          </ac:spMkLst>
        </pc:spChg>
        <pc:spChg chg="add mod">
          <ac:chgData name="Huy Pham" userId="918db3a1909f15e0" providerId="LiveId" clId="{91D00DD3-478C-49B4-A0C2-D88D4B0A69FD}" dt="2024-03-04T03:37:26.500" v="1737" actId="1035"/>
          <ac:spMkLst>
            <pc:docMk/>
            <pc:sldMk cId="546228896" sldId="410"/>
            <ac:spMk id="44" creationId="{DEBCCB76-8084-6EAE-83E9-EA4827B79155}"/>
          </ac:spMkLst>
        </pc:spChg>
        <pc:spChg chg="add mod">
          <ac:chgData name="Huy Pham" userId="918db3a1909f15e0" providerId="LiveId" clId="{91D00DD3-478C-49B4-A0C2-D88D4B0A69FD}" dt="2024-03-04T03:37:37.169" v="1740" actId="1037"/>
          <ac:spMkLst>
            <pc:docMk/>
            <pc:sldMk cId="546228896" sldId="410"/>
            <ac:spMk id="45" creationId="{1F36AF18-4BDE-0BFB-3DD9-8C0A17136320}"/>
          </ac:spMkLst>
        </pc:spChg>
        <pc:spChg chg="add mod">
          <ac:chgData name="Huy Pham" userId="918db3a1909f15e0" providerId="LiveId" clId="{91D00DD3-478C-49B4-A0C2-D88D4B0A69FD}" dt="2024-03-04T03:42:47.518" v="1771" actId="207"/>
          <ac:spMkLst>
            <pc:docMk/>
            <pc:sldMk cId="546228896" sldId="410"/>
            <ac:spMk id="46" creationId="{9BDD6BE6-EE0D-5372-7DDA-A79A46D24B67}"/>
          </ac:spMkLst>
        </pc:spChg>
        <pc:spChg chg="add mod">
          <ac:chgData name="Huy Pham" userId="918db3a1909f15e0" providerId="LiveId" clId="{91D00DD3-478C-49B4-A0C2-D88D4B0A69FD}" dt="2024-03-04T03:42:47.518" v="1771" actId="207"/>
          <ac:spMkLst>
            <pc:docMk/>
            <pc:sldMk cId="546228896" sldId="410"/>
            <ac:spMk id="47" creationId="{8D66D16F-4FB5-D72E-0795-DA54896A06FF}"/>
          </ac:spMkLst>
        </pc:spChg>
        <pc:spChg chg="mod">
          <ac:chgData name="Huy Pham" userId="918db3a1909f15e0" providerId="LiveId" clId="{91D00DD3-478C-49B4-A0C2-D88D4B0A69FD}" dt="2024-03-04T03:40:05.506" v="1747" actId="207"/>
          <ac:spMkLst>
            <pc:docMk/>
            <pc:sldMk cId="546228896" sldId="410"/>
            <ac:spMk id="104" creationId="{5F731E89-A5C6-7E20-22EF-F439665B4C7D}"/>
          </ac:spMkLst>
        </pc:spChg>
        <pc:spChg chg="del">
          <ac:chgData name="Huy Pham" userId="918db3a1909f15e0" providerId="LiveId" clId="{91D00DD3-478C-49B4-A0C2-D88D4B0A69FD}" dt="2024-03-04T03:27:47.508" v="1723" actId="21"/>
          <ac:spMkLst>
            <pc:docMk/>
            <pc:sldMk cId="546228896" sldId="410"/>
            <ac:spMk id="105" creationId="{E9257206-AF4F-705E-9459-3A564E8334F5}"/>
          </ac:spMkLst>
        </pc:spChg>
        <pc:spChg chg="del">
          <ac:chgData name="Huy Pham" userId="918db3a1909f15e0" providerId="LiveId" clId="{91D00DD3-478C-49B4-A0C2-D88D4B0A69FD}" dt="2024-03-04T03:24:48.002" v="1697" actId="21"/>
          <ac:spMkLst>
            <pc:docMk/>
            <pc:sldMk cId="546228896" sldId="410"/>
            <ac:spMk id="110" creationId="{399007DD-5BE3-B972-1948-C5624F3E5787}"/>
          </ac:spMkLst>
        </pc:spChg>
        <pc:spChg chg="del">
          <ac:chgData name="Huy Pham" userId="918db3a1909f15e0" providerId="LiveId" clId="{91D00DD3-478C-49B4-A0C2-D88D4B0A69FD}" dt="2024-03-04T03:24:48.002" v="1697" actId="21"/>
          <ac:spMkLst>
            <pc:docMk/>
            <pc:sldMk cId="546228896" sldId="410"/>
            <ac:spMk id="111" creationId="{A43534F5-1617-CF27-162D-F9AE13F5445D}"/>
          </ac:spMkLst>
        </pc:spChg>
        <pc:spChg chg="del">
          <ac:chgData name="Huy Pham" userId="918db3a1909f15e0" providerId="LiveId" clId="{91D00DD3-478C-49B4-A0C2-D88D4B0A69FD}" dt="2024-03-04T03:24:48.002" v="1697" actId="21"/>
          <ac:spMkLst>
            <pc:docMk/>
            <pc:sldMk cId="546228896" sldId="410"/>
            <ac:spMk id="112" creationId="{8515B804-3E95-7E45-D598-593627F159A8}"/>
          </ac:spMkLst>
        </pc:spChg>
        <pc:spChg chg="mod">
          <ac:chgData name="Huy Pham" userId="918db3a1909f15e0" providerId="LiveId" clId="{91D00DD3-478C-49B4-A0C2-D88D4B0A69FD}" dt="2024-03-04T03:43:04.464" v="1776" actId="207"/>
          <ac:spMkLst>
            <pc:docMk/>
            <pc:sldMk cId="546228896" sldId="410"/>
            <ac:spMk id="113" creationId="{09D4FE8C-7ABE-CEA5-D5AA-F49EBF1DCD7C}"/>
          </ac:spMkLst>
        </pc:spChg>
        <pc:spChg chg="mod">
          <ac:chgData name="Huy Pham" userId="918db3a1909f15e0" providerId="LiveId" clId="{91D00DD3-478C-49B4-A0C2-D88D4B0A69FD}" dt="2024-03-04T03:43:04.464" v="1776" actId="207"/>
          <ac:spMkLst>
            <pc:docMk/>
            <pc:sldMk cId="546228896" sldId="410"/>
            <ac:spMk id="114" creationId="{456D2CBA-0CDE-F788-0274-EF59AE77CBD3}"/>
          </ac:spMkLst>
        </pc:spChg>
        <pc:spChg chg="mod">
          <ac:chgData name="Huy Pham" userId="918db3a1909f15e0" providerId="LiveId" clId="{91D00DD3-478C-49B4-A0C2-D88D4B0A69FD}" dt="2024-03-04T03:40:14.182" v="1748" actId="207"/>
          <ac:spMkLst>
            <pc:docMk/>
            <pc:sldMk cId="546228896" sldId="410"/>
            <ac:spMk id="116" creationId="{0213097E-1ECD-DEBF-9F6E-702F75FF1EE9}"/>
          </ac:spMkLst>
        </pc:spChg>
        <pc:spChg chg="del">
          <ac:chgData name="Huy Pham" userId="918db3a1909f15e0" providerId="LiveId" clId="{91D00DD3-478C-49B4-A0C2-D88D4B0A69FD}" dt="2024-03-04T03:24:48.002" v="1697" actId="21"/>
          <ac:spMkLst>
            <pc:docMk/>
            <pc:sldMk cId="546228896" sldId="410"/>
            <ac:spMk id="117" creationId="{A3608B27-93E0-81B6-6359-7F85B4D04F10}"/>
          </ac:spMkLst>
        </pc:spChg>
        <pc:spChg chg="del">
          <ac:chgData name="Huy Pham" userId="918db3a1909f15e0" providerId="LiveId" clId="{91D00DD3-478C-49B4-A0C2-D88D4B0A69FD}" dt="2024-03-04T03:24:48.002" v="1697" actId="21"/>
          <ac:spMkLst>
            <pc:docMk/>
            <pc:sldMk cId="546228896" sldId="410"/>
            <ac:spMk id="120" creationId="{21CAD264-CE80-04AE-7D10-1BB1DA950C9A}"/>
          </ac:spMkLst>
        </pc:spChg>
        <pc:spChg chg="mod">
          <ac:chgData name="Huy Pham" userId="918db3a1909f15e0" providerId="LiveId" clId="{91D00DD3-478C-49B4-A0C2-D88D4B0A69FD}" dt="2024-03-04T03:41:01.410" v="1760" actId="207"/>
          <ac:spMkLst>
            <pc:docMk/>
            <pc:sldMk cId="546228896" sldId="410"/>
            <ac:spMk id="121" creationId="{6D6D443A-B8B3-309B-7CC4-EC6A37E7D66F}"/>
          </ac:spMkLst>
        </pc:spChg>
        <pc:spChg chg="mod">
          <ac:chgData name="Huy Pham" userId="918db3a1909f15e0" providerId="LiveId" clId="{91D00DD3-478C-49B4-A0C2-D88D4B0A69FD}" dt="2024-03-04T03:43:32.340" v="1784" actId="20577"/>
          <ac:spMkLst>
            <pc:docMk/>
            <pc:sldMk cId="546228896" sldId="410"/>
            <ac:spMk id="122" creationId="{9A86E601-BB42-6769-0CC8-1CC9AAF03648}"/>
          </ac:spMkLst>
        </pc:spChg>
        <pc:spChg chg="mod">
          <ac:chgData name="Huy Pham" userId="918db3a1909f15e0" providerId="LiveId" clId="{91D00DD3-478C-49B4-A0C2-D88D4B0A69FD}" dt="2024-03-04T03:43:29.126" v="1782" actId="20577"/>
          <ac:spMkLst>
            <pc:docMk/>
            <pc:sldMk cId="546228896" sldId="410"/>
            <ac:spMk id="123" creationId="{B02A867B-864B-EFDC-6F70-D110A4DC7EAD}"/>
          </ac:spMkLst>
        </pc:spChg>
        <pc:spChg chg="del">
          <ac:chgData name="Huy Pham" userId="918db3a1909f15e0" providerId="LiveId" clId="{91D00DD3-478C-49B4-A0C2-D88D4B0A69FD}" dt="2024-03-04T03:24:48.002" v="1697" actId="21"/>
          <ac:spMkLst>
            <pc:docMk/>
            <pc:sldMk cId="546228896" sldId="410"/>
            <ac:spMk id="124" creationId="{5FEE0501-684C-9187-2EB6-9A34D516D884}"/>
          </ac:spMkLst>
        </pc:spChg>
        <pc:spChg chg="del">
          <ac:chgData name="Huy Pham" userId="918db3a1909f15e0" providerId="LiveId" clId="{91D00DD3-478C-49B4-A0C2-D88D4B0A69FD}" dt="2024-03-04T03:24:48.002" v="1697" actId="21"/>
          <ac:spMkLst>
            <pc:docMk/>
            <pc:sldMk cId="546228896" sldId="410"/>
            <ac:spMk id="125" creationId="{A56EE197-AF01-D38C-D0F9-D3707B3CBCA8}"/>
          </ac:spMkLst>
        </pc:spChg>
        <pc:spChg chg="del">
          <ac:chgData name="Huy Pham" userId="918db3a1909f15e0" providerId="LiveId" clId="{91D00DD3-478C-49B4-A0C2-D88D4B0A69FD}" dt="2024-03-04T03:24:48.002" v="1697" actId="21"/>
          <ac:spMkLst>
            <pc:docMk/>
            <pc:sldMk cId="546228896" sldId="410"/>
            <ac:spMk id="126" creationId="{E91708F5-D5B8-6251-E279-882F9C622299}"/>
          </ac:spMkLst>
        </pc:spChg>
        <pc:cxnChg chg="add mod">
          <ac:chgData name="Huy Pham" userId="918db3a1909f15e0" providerId="LiveId" clId="{91D00DD3-478C-49B4-A0C2-D88D4B0A69FD}" dt="2024-03-04T03:42:26.273" v="1770" actId="208"/>
          <ac:cxnSpMkLst>
            <pc:docMk/>
            <pc:sldMk cId="546228896" sldId="410"/>
            <ac:cxnSpMk id="23" creationId="{1060818C-8BC7-57FD-F998-D4D95505D355}"/>
          </ac:cxnSpMkLst>
        </pc:cxnChg>
        <pc:cxnChg chg="add del mod">
          <ac:chgData name="Huy Pham" userId="918db3a1909f15e0" providerId="LiveId" clId="{91D00DD3-478C-49B4-A0C2-D88D4B0A69FD}" dt="2024-03-04T02:40:32.886" v="1688" actId="478"/>
          <ac:cxnSpMkLst>
            <pc:docMk/>
            <pc:sldMk cId="546228896" sldId="410"/>
            <ac:cxnSpMk id="23" creationId="{7AD6A51D-5DF4-4046-BA8F-7AD8CD520589}"/>
          </ac:cxnSpMkLst>
        </pc:cxnChg>
      </pc:sldChg>
      <pc:sldChg chg="addSp modSp mod modAnim">
        <pc:chgData name="Huy Pham" userId="918db3a1909f15e0" providerId="LiveId" clId="{91D00DD3-478C-49B4-A0C2-D88D4B0A69FD}" dt="2024-03-04T04:05:57.155" v="1825"/>
        <pc:sldMkLst>
          <pc:docMk/>
          <pc:sldMk cId="2360007204" sldId="411"/>
        </pc:sldMkLst>
        <pc:spChg chg="mod">
          <ac:chgData name="Huy Pham" userId="918db3a1909f15e0" providerId="LiveId" clId="{91D00DD3-478C-49B4-A0C2-D88D4B0A69FD}" dt="2024-03-04T04:03:19.388" v="1812" actId="14100"/>
          <ac:spMkLst>
            <pc:docMk/>
            <pc:sldMk cId="2360007204" sldId="411"/>
            <ac:spMk id="19" creationId="{BC702475-934F-3577-0254-E642CB768C94}"/>
          </ac:spMkLst>
        </pc:spChg>
        <pc:spChg chg="add mod">
          <ac:chgData name="Huy Pham" userId="918db3a1909f15e0" providerId="LiveId" clId="{91D00DD3-478C-49B4-A0C2-D88D4B0A69FD}" dt="2024-03-04T04:02:35.645" v="1811" actId="1076"/>
          <ac:spMkLst>
            <pc:docMk/>
            <pc:sldMk cId="2360007204" sldId="411"/>
            <ac:spMk id="21" creationId="{89F1EC86-857F-C0ED-2810-E6CED905B60A}"/>
          </ac:spMkLst>
        </pc:spChg>
      </pc:sldChg>
      <pc:sldChg chg="modSp mod modAnim">
        <pc:chgData name="Huy Pham" userId="918db3a1909f15e0" providerId="LiveId" clId="{91D00DD3-478C-49B4-A0C2-D88D4B0A69FD}" dt="2024-03-04T04:07:00.333" v="1831"/>
        <pc:sldMkLst>
          <pc:docMk/>
          <pc:sldMk cId="3250536654" sldId="412"/>
        </pc:sldMkLst>
        <pc:spChg chg="mod">
          <ac:chgData name="Huy Pham" userId="918db3a1909f15e0" providerId="LiveId" clId="{91D00DD3-478C-49B4-A0C2-D88D4B0A69FD}" dt="2024-03-04T04:06:29.699" v="1828" actId="20577"/>
          <ac:spMkLst>
            <pc:docMk/>
            <pc:sldMk cId="3250536654" sldId="412"/>
            <ac:spMk id="78" creationId="{CF05A875-F38A-FF87-0219-BFA5D551C188}"/>
          </ac:spMkLst>
        </pc:spChg>
      </pc:sldChg>
      <pc:sldChg chg="modAnim">
        <pc:chgData name="Huy Pham" userId="918db3a1909f15e0" providerId="LiveId" clId="{91D00DD3-478C-49B4-A0C2-D88D4B0A69FD}" dt="2024-03-04T04:07:42.297" v="1834"/>
        <pc:sldMkLst>
          <pc:docMk/>
          <pc:sldMk cId="3519623654" sldId="413"/>
        </pc:sldMkLst>
      </pc:sldChg>
      <pc:sldChg chg="addSp delSp modSp mod modAnim">
        <pc:chgData name="Huy Pham" userId="918db3a1909f15e0" providerId="LiveId" clId="{91D00DD3-478C-49B4-A0C2-D88D4B0A69FD}" dt="2024-03-04T04:14:22.240" v="1932" actId="478"/>
        <pc:sldMkLst>
          <pc:docMk/>
          <pc:sldMk cId="3063585358" sldId="414"/>
        </pc:sldMkLst>
        <pc:spChg chg="add mod">
          <ac:chgData name="Huy Pham" userId="918db3a1909f15e0" providerId="LiveId" clId="{91D00DD3-478C-49B4-A0C2-D88D4B0A69FD}" dt="2024-02-29T08:27:48.084" v="8" actId="1076"/>
          <ac:spMkLst>
            <pc:docMk/>
            <pc:sldMk cId="3063585358" sldId="414"/>
            <ac:spMk id="21" creationId="{557CA35E-DC14-3452-6D07-8C14B47FD781}"/>
          </ac:spMkLst>
        </pc:spChg>
        <pc:spChg chg="add del mod">
          <ac:chgData name="Huy Pham" userId="918db3a1909f15e0" providerId="LiveId" clId="{91D00DD3-478C-49B4-A0C2-D88D4B0A69FD}" dt="2024-03-04T04:14:22.240" v="1932" actId="478"/>
          <ac:spMkLst>
            <pc:docMk/>
            <pc:sldMk cId="3063585358" sldId="414"/>
            <ac:spMk id="22" creationId="{96276BB4-271D-F75A-6BDA-10BB0FA250A1}"/>
          </ac:spMkLst>
        </pc:spChg>
        <pc:spChg chg="add mod">
          <ac:chgData name="Huy Pham" userId="918db3a1909f15e0" providerId="LiveId" clId="{91D00DD3-478C-49B4-A0C2-D88D4B0A69FD}" dt="2024-03-04T04:08:28.939" v="1840" actId="14100"/>
          <ac:spMkLst>
            <pc:docMk/>
            <pc:sldMk cId="3063585358" sldId="414"/>
            <ac:spMk id="24" creationId="{2B8B81F5-D6D0-AE5E-4724-CE2CCB2ED1DA}"/>
          </ac:spMkLst>
        </pc:spChg>
        <pc:spChg chg="add mod">
          <ac:chgData name="Huy Pham" userId="918db3a1909f15e0" providerId="LiveId" clId="{91D00DD3-478C-49B4-A0C2-D88D4B0A69FD}" dt="2024-02-29T08:42:41.327" v="224" actId="20577"/>
          <ac:spMkLst>
            <pc:docMk/>
            <pc:sldMk cId="3063585358" sldId="414"/>
            <ac:spMk id="26" creationId="{76E29FD8-947F-CCE4-9304-FCAF3A5AFE69}"/>
          </ac:spMkLst>
        </pc:spChg>
        <pc:spChg chg="add mod">
          <ac:chgData name="Huy Pham" userId="918db3a1909f15e0" providerId="LiveId" clId="{91D00DD3-478C-49B4-A0C2-D88D4B0A69FD}" dt="2024-02-29T08:44:18.868" v="249" actId="20577"/>
          <ac:spMkLst>
            <pc:docMk/>
            <pc:sldMk cId="3063585358" sldId="414"/>
            <ac:spMk id="28" creationId="{CBBBF637-8480-6365-114E-9F95E8470602}"/>
          </ac:spMkLst>
        </pc:spChg>
        <pc:spChg chg="add mod">
          <ac:chgData name="Huy Pham" userId="918db3a1909f15e0" providerId="LiveId" clId="{91D00DD3-478C-49B4-A0C2-D88D4B0A69FD}" dt="2024-02-29T08:42:47.540" v="226" actId="1076"/>
          <ac:spMkLst>
            <pc:docMk/>
            <pc:sldMk cId="3063585358" sldId="414"/>
            <ac:spMk id="29" creationId="{91C1FB1C-6397-DA4F-F902-1E27900CBB54}"/>
          </ac:spMkLst>
        </pc:spChg>
        <pc:spChg chg="mod">
          <ac:chgData name="Huy Pham" userId="918db3a1909f15e0" providerId="LiveId" clId="{91D00DD3-478C-49B4-A0C2-D88D4B0A69FD}" dt="2024-03-04T02:23:01.037" v="1220" actId="1076"/>
          <ac:spMkLst>
            <pc:docMk/>
            <pc:sldMk cId="3063585358" sldId="414"/>
            <ac:spMk id="30" creationId="{64654205-8780-B484-2F99-7FFB7E983515}"/>
          </ac:spMkLst>
        </pc:spChg>
        <pc:spChg chg="add mod">
          <ac:chgData name="Huy Pham" userId="918db3a1909f15e0" providerId="LiveId" clId="{91D00DD3-478C-49B4-A0C2-D88D4B0A69FD}" dt="2024-03-04T02:23:09.387" v="1239" actId="1038"/>
          <ac:spMkLst>
            <pc:docMk/>
            <pc:sldMk cId="3063585358" sldId="414"/>
            <ac:spMk id="31" creationId="{736C43A1-F34D-3705-8F40-E5C8B0C7CCA1}"/>
          </ac:spMkLst>
        </pc:spChg>
        <pc:spChg chg="add mod">
          <ac:chgData name="Huy Pham" userId="918db3a1909f15e0" providerId="LiveId" clId="{91D00DD3-478C-49B4-A0C2-D88D4B0A69FD}" dt="2024-03-04T02:23:57.208" v="1274" actId="1036"/>
          <ac:spMkLst>
            <pc:docMk/>
            <pc:sldMk cId="3063585358" sldId="414"/>
            <ac:spMk id="32" creationId="{D3A0A180-6FB7-3668-7B25-BCA9FDEA1886}"/>
          </ac:spMkLst>
        </pc:spChg>
        <pc:spChg chg="add mod">
          <ac:chgData name="Huy Pham" userId="918db3a1909f15e0" providerId="LiveId" clId="{91D00DD3-478C-49B4-A0C2-D88D4B0A69FD}" dt="2024-03-04T02:23:43.703" v="1266" actId="1036"/>
          <ac:spMkLst>
            <pc:docMk/>
            <pc:sldMk cId="3063585358" sldId="414"/>
            <ac:spMk id="34" creationId="{1DDD2D6D-5D84-CD0C-9B77-0F506336FB28}"/>
          </ac:spMkLst>
        </pc:spChg>
        <pc:spChg chg="add mod">
          <ac:chgData name="Huy Pham" userId="918db3a1909f15e0" providerId="LiveId" clId="{91D00DD3-478C-49B4-A0C2-D88D4B0A69FD}" dt="2024-03-04T04:09:20.396" v="1868" actId="20577"/>
          <ac:spMkLst>
            <pc:docMk/>
            <pc:sldMk cId="3063585358" sldId="414"/>
            <ac:spMk id="36" creationId="{6D4A1C18-18CF-CF04-7C09-4FA1A7557303}"/>
          </ac:spMkLst>
        </pc:spChg>
        <pc:spChg chg="add mod">
          <ac:chgData name="Huy Pham" userId="918db3a1909f15e0" providerId="LiveId" clId="{91D00DD3-478C-49B4-A0C2-D88D4B0A69FD}" dt="2024-03-04T04:10:35.014" v="1909" actId="1036"/>
          <ac:spMkLst>
            <pc:docMk/>
            <pc:sldMk cId="3063585358" sldId="414"/>
            <ac:spMk id="42" creationId="{9E09A1A2-342F-12D4-E8CD-B2F6E88C7FF5}"/>
          </ac:spMkLst>
        </pc:spChg>
        <pc:spChg chg="add mod">
          <ac:chgData name="Huy Pham" userId="918db3a1909f15e0" providerId="LiveId" clId="{91D00DD3-478C-49B4-A0C2-D88D4B0A69FD}" dt="2024-03-04T04:11:07.151" v="1921" actId="1038"/>
          <ac:spMkLst>
            <pc:docMk/>
            <pc:sldMk cId="3063585358" sldId="414"/>
            <ac:spMk id="43" creationId="{A96F1D66-24D3-496C-34DA-B257DCE7B20C}"/>
          </ac:spMkLst>
        </pc:spChg>
        <pc:cxnChg chg="add mod">
          <ac:chgData name="Huy Pham" userId="918db3a1909f15e0" providerId="LiveId" clId="{91D00DD3-478C-49B4-A0C2-D88D4B0A69FD}" dt="2024-03-04T02:23:20.811" v="1242" actId="14100"/>
          <ac:cxnSpMkLst>
            <pc:docMk/>
            <pc:sldMk cId="3063585358" sldId="414"/>
            <ac:cxnSpMk id="25" creationId="{3DF23E7B-E012-AAA3-D317-87ABA4AF84CA}"/>
          </ac:cxnSpMkLst>
        </pc:cxnChg>
        <pc:cxnChg chg="add mod">
          <ac:chgData name="Huy Pham" userId="918db3a1909f15e0" providerId="LiveId" clId="{91D00DD3-478C-49B4-A0C2-D88D4B0A69FD}" dt="2024-03-04T02:23:32.413" v="1247" actId="1076"/>
          <ac:cxnSpMkLst>
            <pc:docMk/>
            <pc:sldMk cId="3063585358" sldId="414"/>
            <ac:cxnSpMk id="39" creationId="{4963F717-7A2C-75F7-4DA3-C4DE9992447D}"/>
          </ac:cxnSpMkLst>
        </pc:cxnChg>
        <pc:cxnChg chg="add mod">
          <ac:chgData name="Huy Pham" userId="918db3a1909f15e0" providerId="LiveId" clId="{91D00DD3-478C-49B4-A0C2-D88D4B0A69FD}" dt="2024-03-04T02:23:53.666" v="1268" actId="1076"/>
          <ac:cxnSpMkLst>
            <pc:docMk/>
            <pc:sldMk cId="3063585358" sldId="414"/>
            <ac:cxnSpMk id="41" creationId="{E8C9040B-45CA-136C-D163-B652E6F35273}"/>
          </ac:cxnSpMkLst>
        </pc:cxnChg>
      </pc:sldChg>
      <pc:sldChg chg="modAnim">
        <pc:chgData name="Huy Pham" userId="918db3a1909f15e0" providerId="LiveId" clId="{91D00DD3-478C-49B4-A0C2-D88D4B0A69FD}" dt="2024-03-04T08:30:55.618" v="1952"/>
        <pc:sldMkLst>
          <pc:docMk/>
          <pc:sldMk cId="323138730" sldId="415"/>
        </pc:sldMkLst>
      </pc:sldChg>
      <pc:sldChg chg="modSp mod modAnim">
        <pc:chgData name="Huy Pham" userId="918db3a1909f15e0" providerId="LiveId" clId="{91D00DD3-478C-49B4-A0C2-D88D4B0A69FD}" dt="2024-03-04T04:18:58.459" v="1950"/>
        <pc:sldMkLst>
          <pc:docMk/>
          <pc:sldMk cId="2040490017" sldId="416"/>
        </pc:sldMkLst>
        <pc:spChg chg="mod">
          <ac:chgData name="Huy Pham" userId="918db3a1909f15e0" providerId="LiveId" clId="{91D00DD3-478C-49B4-A0C2-D88D4B0A69FD}" dt="2024-03-04T04:18:22.507" v="1942" actId="1076"/>
          <ac:spMkLst>
            <pc:docMk/>
            <pc:sldMk cId="2040490017" sldId="416"/>
            <ac:spMk id="25" creationId="{D6732CA6-4725-2CA6-FCF0-FD72A3BB0AB4}"/>
          </ac:spMkLst>
        </pc:spChg>
      </pc:sldChg>
      <pc:sldChg chg="addSp delSp modSp mod ord modAnim">
        <pc:chgData name="Huy Pham" userId="918db3a1909f15e0" providerId="LiveId" clId="{91D00DD3-478C-49B4-A0C2-D88D4B0A69FD}" dt="2024-03-04T02:28:55.380" v="1283"/>
        <pc:sldMkLst>
          <pc:docMk/>
          <pc:sldMk cId="2703906623" sldId="417"/>
        </pc:sldMkLst>
        <pc:spChg chg="del">
          <ac:chgData name="Huy Pham" userId="918db3a1909f15e0" providerId="LiveId" clId="{91D00DD3-478C-49B4-A0C2-D88D4B0A69FD}" dt="2024-02-29T08:51:02.020" v="261" actId="478"/>
          <ac:spMkLst>
            <pc:docMk/>
            <pc:sldMk cId="2703906623" sldId="417"/>
            <ac:spMk id="10" creationId="{52FA5814-F045-2E69-C919-863E40060BAA}"/>
          </ac:spMkLst>
        </pc:spChg>
        <pc:spChg chg="del">
          <ac:chgData name="Huy Pham" userId="918db3a1909f15e0" providerId="LiveId" clId="{91D00DD3-478C-49B4-A0C2-D88D4B0A69FD}" dt="2024-02-29T08:51:02.020" v="261" actId="478"/>
          <ac:spMkLst>
            <pc:docMk/>
            <pc:sldMk cId="2703906623" sldId="417"/>
            <ac:spMk id="11" creationId="{271D751D-B6C6-AA22-2678-24864AAC54FE}"/>
          </ac:spMkLst>
        </pc:spChg>
        <pc:spChg chg="del">
          <ac:chgData name="Huy Pham" userId="918db3a1909f15e0" providerId="LiveId" clId="{91D00DD3-478C-49B4-A0C2-D88D4B0A69FD}" dt="2024-02-29T08:51:02.020" v="261" actId="478"/>
          <ac:spMkLst>
            <pc:docMk/>
            <pc:sldMk cId="2703906623" sldId="417"/>
            <ac:spMk id="12" creationId="{6D31FC7F-0A6C-6C8A-B532-EBD33712686A}"/>
          </ac:spMkLst>
        </pc:spChg>
        <pc:spChg chg="del">
          <ac:chgData name="Huy Pham" userId="918db3a1909f15e0" providerId="LiveId" clId="{91D00DD3-478C-49B4-A0C2-D88D4B0A69FD}" dt="2024-02-29T08:51:02.020" v="261" actId="478"/>
          <ac:spMkLst>
            <pc:docMk/>
            <pc:sldMk cId="2703906623" sldId="417"/>
            <ac:spMk id="13" creationId="{23219FEC-0A6B-0BFD-3F24-097B478A4F9E}"/>
          </ac:spMkLst>
        </pc:spChg>
        <pc:spChg chg="del">
          <ac:chgData name="Huy Pham" userId="918db3a1909f15e0" providerId="LiveId" clId="{91D00DD3-478C-49B4-A0C2-D88D4B0A69FD}" dt="2024-02-29T08:51:02.020" v="261" actId="478"/>
          <ac:spMkLst>
            <pc:docMk/>
            <pc:sldMk cId="2703906623" sldId="417"/>
            <ac:spMk id="14" creationId="{C75279DC-88CE-F11F-0BB1-910DD5E909BF}"/>
          </ac:spMkLst>
        </pc:spChg>
        <pc:spChg chg="del">
          <ac:chgData name="Huy Pham" userId="918db3a1909f15e0" providerId="LiveId" clId="{91D00DD3-478C-49B4-A0C2-D88D4B0A69FD}" dt="2024-02-29T08:51:02.020" v="261" actId="478"/>
          <ac:spMkLst>
            <pc:docMk/>
            <pc:sldMk cId="2703906623" sldId="417"/>
            <ac:spMk id="15" creationId="{240732C7-61C4-68F6-CFCD-A22AA0A0B9FB}"/>
          </ac:spMkLst>
        </pc:spChg>
        <pc:spChg chg="del">
          <ac:chgData name="Huy Pham" userId="918db3a1909f15e0" providerId="LiveId" clId="{91D00DD3-478C-49B4-A0C2-D88D4B0A69FD}" dt="2024-02-29T08:51:02.020" v="261" actId="478"/>
          <ac:spMkLst>
            <pc:docMk/>
            <pc:sldMk cId="2703906623" sldId="417"/>
            <ac:spMk id="16" creationId="{0046979E-0E9E-7741-F71B-1A9EAD718508}"/>
          </ac:spMkLst>
        </pc:spChg>
        <pc:spChg chg="del">
          <ac:chgData name="Huy Pham" userId="918db3a1909f15e0" providerId="LiveId" clId="{91D00DD3-478C-49B4-A0C2-D88D4B0A69FD}" dt="2024-02-29T08:51:02.020" v="261" actId="478"/>
          <ac:spMkLst>
            <pc:docMk/>
            <pc:sldMk cId="2703906623" sldId="417"/>
            <ac:spMk id="17" creationId="{E25058FF-33F3-2979-5F58-B2F0F1C7C430}"/>
          </ac:spMkLst>
        </pc:spChg>
        <pc:spChg chg="del">
          <ac:chgData name="Huy Pham" userId="918db3a1909f15e0" providerId="LiveId" clId="{91D00DD3-478C-49B4-A0C2-D88D4B0A69FD}" dt="2024-02-29T08:51:02.020" v="261" actId="478"/>
          <ac:spMkLst>
            <pc:docMk/>
            <pc:sldMk cId="2703906623" sldId="417"/>
            <ac:spMk id="18" creationId="{C8780FA4-A90E-6717-1294-2807E951AFC4}"/>
          </ac:spMkLst>
        </pc:spChg>
        <pc:spChg chg="del">
          <ac:chgData name="Huy Pham" userId="918db3a1909f15e0" providerId="LiveId" clId="{91D00DD3-478C-49B4-A0C2-D88D4B0A69FD}" dt="2024-02-29T08:50:58.895" v="260" actId="478"/>
          <ac:spMkLst>
            <pc:docMk/>
            <pc:sldMk cId="2703906623" sldId="417"/>
            <ac:spMk id="19" creationId="{0F5A2EBB-A9CF-182C-5C41-9DE2A78F73B6}"/>
          </ac:spMkLst>
        </pc:spChg>
        <pc:spChg chg="add mod">
          <ac:chgData name="Huy Pham" userId="918db3a1909f15e0" providerId="LiveId" clId="{91D00DD3-478C-49B4-A0C2-D88D4B0A69FD}" dt="2024-02-29T08:51:08.920" v="267" actId="1076"/>
          <ac:spMkLst>
            <pc:docMk/>
            <pc:sldMk cId="2703906623" sldId="417"/>
            <ac:spMk id="21" creationId="{8A767248-B5D6-3E09-59BB-775744B26B1E}"/>
          </ac:spMkLst>
        </pc:spChg>
        <pc:spChg chg="add mod">
          <ac:chgData name="Huy Pham" userId="918db3a1909f15e0" providerId="LiveId" clId="{91D00DD3-478C-49B4-A0C2-D88D4B0A69FD}" dt="2024-02-29T08:51:08.920" v="267" actId="1076"/>
          <ac:spMkLst>
            <pc:docMk/>
            <pc:sldMk cId="2703906623" sldId="417"/>
            <ac:spMk id="23" creationId="{CAB36AD0-08C7-8707-1692-C0B8E757EC52}"/>
          </ac:spMkLst>
        </pc:spChg>
        <pc:spChg chg="del">
          <ac:chgData name="Huy Pham" userId="918db3a1909f15e0" providerId="LiveId" clId="{91D00DD3-478C-49B4-A0C2-D88D4B0A69FD}" dt="2024-02-29T08:50:56.381" v="259" actId="478"/>
          <ac:spMkLst>
            <pc:docMk/>
            <pc:sldMk cId="2703906623" sldId="417"/>
            <ac:spMk id="26" creationId="{59F33C2F-97BE-AE14-AD1D-38CE575CF275}"/>
          </ac:spMkLst>
        </pc:spChg>
        <pc:spChg chg="add mod">
          <ac:chgData name="Huy Pham" userId="918db3a1909f15e0" providerId="LiveId" clId="{91D00DD3-478C-49B4-A0C2-D88D4B0A69FD}" dt="2024-02-29T08:54:08.866" v="318" actId="1076"/>
          <ac:spMkLst>
            <pc:docMk/>
            <pc:sldMk cId="2703906623" sldId="417"/>
            <ac:spMk id="27" creationId="{1688F987-14E1-CF99-12F4-9DE8192B433C}"/>
          </ac:spMkLst>
        </pc:spChg>
        <pc:spChg chg="add mod">
          <ac:chgData name="Huy Pham" userId="918db3a1909f15e0" providerId="LiveId" clId="{91D00DD3-478C-49B4-A0C2-D88D4B0A69FD}" dt="2024-02-29T08:55:44.032" v="399" actId="1076"/>
          <ac:spMkLst>
            <pc:docMk/>
            <pc:sldMk cId="2703906623" sldId="417"/>
            <ac:spMk id="38" creationId="{0EF201E1-0488-383C-38FD-8AD568A3C2CE}"/>
          </ac:spMkLst>
        </pc:spChg>
        <pc:spChg chg="add mod">
          <ac:chgData name="Huy Pham" userId="918db3a1909f15e0" providerId="LiveId" clId="{91D00DD3-478C-49B4-A0C2-D88D4B0A69FD}" dt="2024-02-29T08:56:05.514" v="405" actId="1076"/>
          <ac:spMkLst>
            <pc:docMk/>
            <pc:sldMk cId="2703906623" sldId="417"/>
            <ac:spMk id="40" creationId="{86C1D175-5678-F82D-1A80-E5AAA2FAA773}"/>
          </ac:spMkLst>
        </pc:spChg>
        <pc:spChg chg="add mod">
          <ac:chgData name="Huy Pham" userId="918db3a1909f15e0" providerId="LiveId" clId="{91D00DD3-478C-49B4-A0C2-D88D4B0A69FD}" dt="2024-02-29T08:56:39.062" v="436" actId="1076"/>
          <ac:spMkLst>
            <pc:docMk/>
            <pc:sldMk cId="2703906623" sldId="417"/>
            <ac:spMk id="41" creationId="{B4320DB3-B34D-DCE0-FE9F-BBC30A597F2A}"/>
          </ac:spMkLst>
        </pc:spChg>
        <pc:graphicFrameChg chg="add del mod">
          <ac:chgData name="Huy Pham" userId="918db3a1909f15e0" providerId="LiveId" clId="{91D00DD3-478C-49B4-A0C2-D88D4B0A69FD}" dt="2024-02-29T08:51:09.703" v="269"/>
          <ac:graphicFrameMkLst>
            <pc:docMk/>
            <pc:sldMk cId="2703906623" sldId="417"/>
            <ac:graphicFrameMk id="20" creationId="{3C900898-89D7-1B65-CE7B-8CEDC3D971D4}"/>
          </ac:graphicFrameMkLst>
        </pc:graphicFrameChg>
        <pc:graphicFrameChg chg="add mod">
          <ac:chgData name="Huy Pham" userId="918db3a1909f15e0" providerId="LiveId" clId="{91D00DD3-478C-49B4-A0C2-D88D4B0A69FD}" dt="2024-02-29T08:51:08.920" v="267" actId="1076"/>
          <ac:graphicFrameMkLst>
            <pc:docMk/>
            <pc:sldMk cId="2703906623" sldId="417"/>
            <ac:graphicFrameMk id="22" creationId="{7926E04E-5F80-E93D-3D5B-75E8C87D7C5B}"/>
          </ac:graphicFrameMkLst>
        </pc:graphicFrameChg>
        <pc:graphicFrameChg chg="add del mod">
          <ac:chgData name="Huy Pham" userId="918db3a1909f15e0" providerId="LiveId" clId="{91D00DD3-478C-49B4-A0C2-D88D4B0A69FD}" dt="2024-02-29T08:51:21.005" v="272"/>
          <ac:graphicFrameMkLst>
            <pc:docMk/>
            <pc:sldMk cId="2703906623" sldId="417"/>
            <ac:graphicFrameMk id="24" creationId="{D9ABEDFD-3CB3-D4C9-FCAF-4EE1DAEE2A83}"/>
          </ac:graphicFrameMkLst>
        </pc:graphicFrameChg>
        <pc:cxnChg chg="add mod">
          <ac:chgData name="Huy Pham" userId="918db3a1909f15e0" providerId="LiveId" clId="{91D00DD3-478C-49B4-A0C2-D88D4B0A69FD}" dt="2024-02-29T08:55:15.337" v="375" actId="1038"/>
          <ac:cxnSpMkLst>
            <pc:docMk/>
            <pc:sldMk cId="2703906623" sldId="417"/>
            <ac:cxnSpMk id="28" creationId="{5E78CED9-8511-DB05-5C7B-01919A996149}"/>
          </ac:cxnSpMkLst>
        </pc:cxnChg>
        <pc:cxnChg chg="add mod">
          <ac:chgData name="Huy Pham" userId="918db3a1909f15e0" providerId="LiveId" clId="{91D00DD3-478C-49B4-A0C2-D88D4B0A69FD}" dt="2024-02-29T08:55:09.960" v="371" actId="1038"/>
          <ac:cxnSpMkLst>
            <pc:docMk/>
            <pc:sldMk cId="2703906623" sldId="417"/>
            <ac:cxnSpMk id="29" creationId="{3441E3A6-F22C-C886-DEE0-26C959939231}"/>
          </ac:cxnSpMkLst>
        </pc:cxnChg>
        <pc:cxnChg chg="add mod">
          <ac:chgData name="Huy Pham" userId="918db3a1909f15e0" providerId="LiveId" clId="{91D00DD3-478C-49B4-A0C2-D88D4B0A69FD}" dt="2024-02-29T08:55:26.953" v="394" actId="1038"/>
          <ac:cxnSpMkLst>
            <pc:docMk/>
            <pc:sldMk cId="2703906623" sldId="417"/>
            <ac:cxnSpMk id="30" creationId="{52A6E507-F1E8-FF8A-A772-D0E98D4DB728}"/>
          </ac:cxnSpMkLst>
        </pc:cxnChg>
      </pc:sldChg>
      <pc:sldChg chg="addSp delSp modSp mod modAnim">
        <pc:chgData name="Huy Pham" userId="918db3a1909f15e0" providerId="LiveId" clId="{91D00DD3-478C-49B4-A0C2-D88D4B0A69FD}" dt="2024-03-05T10:06:58.238" v="2722" actId="20577"/>
        <pc:sldMkLst>
          <pc:docMk/>
          <pc:sldMk cId="1585598030" sldId="418"/>
        </pc:sldMkLst>
        <pc:spChg chg="add mod">
          <ac:chgData name="Huy Pham" userId="918db3a1909f15e0" providerId="LiveId" clId="{91D00DD3-478C-49B4-A0C2-D88D4B0A69FD}" dt="2024-03-05T09:00:47.994" v="2077" actId="14100"/>
          <ac:spMkLst>
            <pc:docMk/>
            <pc:sldMk cId="1585598030" sldId="418"/>
            <ac:spMk id="20" creationId="{6849B5D8-772E-F68F-2277-F4D794C7BEA2}"/>
          </ac:spMkLst>
        </pc:spChg>
        <pc:spChg chg="add mod">
          <ac:chgData name="Huy Pham" userId="918db3a1909f15e0" providerId="LiveId" clId="{91D00DD3-478C-49B4-A0C2-D88D4B0A69FD}" dt="2024-03-05T09:00:55.575" v="2108" actId="20577"/>
          <ac:spMkLst>
            <pc:docMk/>
            <pc:sldMk cId="1585598030" sldId="418"/>
            <ac:spMk id="21" creationId="{6497D227-34E9-2FE6-7F1E-8F2B523DE432}"/>
          </ac:spMkLst>
        </pc:spChg>
        <pc:spChg chg="add mod">
          <ac:chgData name="Huy Pham" userId="918db3a1909f15e0" providerId="LiveId" clId="{91D00DD3-478C-49B4-A0C2-D88D4B0A69FD}" dt="2024-03-05T09:00:32.042" v="2073" actId="1036"/>
          <ac:spMkLst>
            <pc:docMk/>
            <pc:sldMk cId="1585598030" sldId="418"/>
            <ac:spMk id="22" creationId="{E46019B0-96EB-8765-5AF8-AFD62854A487}"/>
          </ac:spMkLst>
        </pc:spChg>
        <pc:spChg chg="add mod">
          <ac:chgData name="Huy Pham" userId="918db3a1909f15e0" providerId="LiveId" clId="{91D00DD3-478C-49B4-A0C2-D88D4B0A69FD}" dt="2024-03-05T09:00:32.042" v="2073" actId="1036"/>
          <ac:spMkLst>
            <pc:docMk/>
            <pc:sldMk cId="1585598030" sldId="418"/>
            <ac:spMk id="23" creationId="{23C295AF-72D6-8993-FCB3-8DFCED0A0AE6}"/>
          </ac:spMkLst>
        </pc:spChg>
        <pc:spChg chg="add mod">
          <ac:chgData name="Huy Pham" userId="918db3a1909f15e0" providerId="LiveId" clId="{91D00DD3-478C-49B4-A0C2-D88D4B0A69FD}" dt="2024-03-05T09:00:32.042" v="2073" actId="1036"/>
          <ac:spMkLst>
            <pc:docMk/>
            <pc:sldMk cId="1585598030" sldId="418"/>
            <ac:spMk id="24" creationId="{4A3C00AC-EB8B-52BC-3C11-C5FFF33ED355}"/>
          </ac:spMkLst>
        </pc:spChg>
        <pc:spChg chg="add mod">
          <ac:chgData name="Huy Pham" userId="918db3a1909f15e0" providerId="LiveId" clId="{91D00DD3-478C-49B4-A0C2-D88D4B0A69FD}" dt="2024-03-05T09:00:32.042" v="2073" actId="1036"/>
          <ac:spMkLst>
            <pc:docMk/>
            <pc:sldMk cId="1585598030" sldId="418"/>
            <ac:spMk id="25" creationId="{C09D1285-FCD5-FEB0-0D84-25161B01194C}"/>
          </ac:spMkLst>
        </pc:spChg>
        <pc:spChg chg="del">
          <ac:chgData name="Huy Pham" userId="918db3a1909f15e0" providerId="LiveId" clId="{91D00DD3-478C-49B4-A0C2-D88D4B0A69FD}" dt="2024-03-04T08:31:24.870" v="1953" actId="478"/>
          <ac:spMkLst>
            <pc:docMk/>
            <pc:sldMk cId="1585598030" sldId="418"/>
            <ac:spMk id="26" creationId="{8AE7E88B-B4CD-01F5-1689-81E6CF258EB9}"/>
          </ac:spMkLst>
        </pc:spChg>
        <pc:spChg chg="add mod">
          <ac:chgData name="Huy Pham" userId="918db3a1909f15e0" providerId="LiveId" clId="{91D00DD3-478C-49B4-A0C2-D88D4B0A69FD}" dt="2024-03-05T09:00:32.042" v="2073" actId="1036"/>
          <ac:spMkLst>
            <pc:docMk/>
            <pc:sldMk cId="1585598030" sldId="418"/>
            <ac:spMk id="26" creationId="{9CF2DBAE-6F04-96E3-3FD6-783D10FF5913}"/>
          </ac:spMkLst>
        </pc:spChg>
        <pc:spChg chg="add mod">
          <ac:chgData name="Huy Pham" userId="918db3a1909f15e0" providerId="LiveId" clId="{91D00DD3-478C-49B4-A0C2-D88D4B0A69FD}" dt="2024-03-05T09:00:32.042" v="2073" actId="1036"/>
          <ac:spMkLst>
            <pc:docMk/>
            <pc:sldMk cId="1585598030" sldId="418"/>
            <ac:spMk id="27" creationId="{386B7F49-08DE-74B2-763A-92157474AE1B}"/>
          </ac:spMkLst>
        </pc:spChg>
        <pc:spChg chg="add mod">
          <ac:chgData name="Huy Pham" userId="918db3a1909f15e0" providerId="LiveId" clId="{91D00DD3-478C-49B4-A0C2-D88D4B0A69FD}" dt="2024-03-05T09:00:32.042" v="2073" actId="1036"/>
          <ac:spMkLst>
            <pc:docMk/>
            <pc:sldMk cId="1585598030" sldId="418"/>
            <ac:spMk id="28" creationId="{3B564717-829C-9A34-B929-5F0B4F8DEB71}"/>
          </ac:spMkLst>
        </pc:spChg>
        <pc:spChg chg="add mod">
          <ac:chgData name="Huy Pham" userId="918db3a1909f15e0" providerId="LiveId" clId="{91D00DD3-478C-49B4-A0C2-D88D4B0A69FD}" dt="2024-03-05T09:00:32.042" v="2073" actId="1036"/>
          <ac:spMkLst>
            <pc:docMk/>
            <pc:sldMk cId="1585598030" sldId="418"/>
            <ac:spMk id="29" creationId="{CDF2D7EF-225C-BDCF-D457-56558F3BB655}"/>
          </ac:spMkLst>
        </pc:spChg>
        <pc:spChg chg="add mod">
          <ac:chgData name="Huy Pham" userId="918db3a1909f15e0" providerId="LiveId" clId="{91D00DD3-478C-49B4-A0C2-D88D4B0A69FD}" dt="2024-03-05T10:06:58.238" v="2722" actId="20577"/>
          <ac:spMkLst>
            <pc:docMk/>
            <pc:sldMk cId="1585598030" sldId="418"/>
            <ac:spMk id="30" creationId="{78A26D8A-0DF8-0BFA-796D-20F1D139FEF5}"/>
          </ac:spMkLst>
        </pc:spChg>
        <pc:graphicFrameChg chg="add del mod">
          <ac:chgData name="Huy Pham" userId="918db3a1909f15e0" providerId="LiveId" clId="{91D00DD3-478C-49B4-A0C2-D88D4B0A69FD}" dt="2024-03-05T08:51:00.532" v="1960"/>
          <ac:graphicFrameMkLst>
            <pc:docMk/>
            <pc:sldMk cId="1585598030" sldId="418"/>
            <ac:graphicFrameMk id="31" creationId="{A8691360-1405-32D0-472A-474D6C886874}"/>
          </ac:graphicFrameMkLst>
        </pc:graphicFrameChg>
        <pc:graphicFrameChg chg="add del mod">
          <ac:chgData name="Huy Pham" userId="918db3a1909f15e0" providerId="LiveId" clId="{91D00DD3-478C-49B4-A0C2-D88D4B0A69FD}" dt="2024-03-05T08:51:03.401" v="1963"/>
          <ac:graphicFrameMkLst>
            <pc:docMk/>
            <pc:sldMk cId="1585598030" sldId="418"/>
            <ac:graphicFrameMk id="32" creationId="{4F20B8B9-6FCE-505F-740D-6434543836CE}"/>
          </ac:graphicFrameMkLst>
        </pc:graphicFrameChg>
      </pc:sldChg>
      <pc:sldChg chg="addSp delSp modSp add mod ord delAnim modAnim">
        <pc:chgData name="Huy Pham" userId="918db3a1909f15e0" providerId="LiveId" clId="{91D00DD3-478C-49B4-A0C2-D88D4B0A69FD}" dt="2024-03-04T02:25:27.548" v="1282"/>
        <pc:sldMkLst>
          <pc:docMk/>
          <pc:sldMk cId="3614607055" sldId="419"/>
        </pc:sldMkLst>
        <pc:spChg chg="add mod">
          <ac:chgData name="Huy Pham" userId="918db3a1909f15e0" providerId="LiveId" clId="{91D00DD3-478C-49B4-A0C2-D88D4B0A69FD}" dt="2024-03-04T02:15:00.451" v="1138" actId="1038"/>
          <ac:spMkLst>
            <pc:docMk/>
            <pc:sldMk cId="3614607055" sldId="419"/>
            <ac:spMk id="2" creationId="{3D20CCB9-5D8B-DD53-DB07-02C01C136CF7}"/>
          </ac:spMkLst>
        </pc:spChg>
        <pc:spChg chg="del">
          <ac:chgData name="Huy Pham" userId="918db3a1909f15e0" providerId="LiveId" clId="{91D00DD3-478C-49B4-A0C2-D88D4B0A69FD}" dt="2024-02-29T08:59:31.038" v="536" actId="478"/>
          <ac:spMkLst>
            <pc:docMk/>
            <pc:sldMk cId="3614607055" sldId="419"/>
            <ac:spMk id="2" creationId="{A02ECF70-9EA9-8E68-3317-BFC40D195AAC}"/>
          </ac:spMkLst>
        </pc:spChg>
        <pc:spChg chg="del mod">
          <ac:chgData name="Huy Pham" userId="918db3a1909f15e0" providerId="LiveId" clId="{91D00DD3-478C-49B4-A0C2-D88D4B0A69FD}" dt="2024-02-29T08:59:31.038" v="536" actId="478"/>
          <ac:spMkLst>
            <pc:docMk/>
            <pc:sldMk cId="3614607055" sldId="419"/>
            <ac:spMk id="3" creationId="{A0BF9D59-7B00-AC5D-4FAF-FF751ADB3FF7}"/>
          </ac:spMkLst>
        </pc:spChg>
        <pc:spChg chg="add mod">
          <ac:chgData name="Huy Pham" userId="918db3a1909f15e0" providerId="LiveId" clId="{91D00DD3-478C-49B4-A0C2-D88D4B0A69FD}" dt="2024-03-04T02:15:21.432" v="1149" actId="1037"/>
          <ac:spMkLst>
            <pc:docMk/>
            <pc:sldMk cId="3614607055" sldId="419"/>
            <ac:spMk id="3" creationId="{D445C19D-6A1D-C3F0-3B66-BB9812BEE3E3}"/>
          </ac:spMkLst>
        </pc:spChg>
        <pc:spChg chg="add mod">
          <ac:chgData name="Huy Pham" userId="918db3a1909f15e0" providerId="LiveId" clId="{91D00DD3-478C-49B4-A0C2-D88D4B0A69FD}" dt="2024-03-04T02:15:29.181" v="1155" actId="1037"/>
          <ac:spMkLst>
            <pc:docMk/>
            <pc:sldMk cId="3614607055" sldId="419"/>
            <ac:spMk id="4" creationId="{029427E1-4C42-2B1D-9A01-D2760018EC16}"/>
          </ac:spMkLst>
        </pc:spChg>
        <pc:spChg chg="del">
          <ac:chgData name="Huy Pham" userId="918db3a1909f15e0" providerId="LiveId" clId="{91D00DD3-478C-49B4-A0C2-D88D4B0A69FD}" dt="2024-02-29T08:59:31.038" v="536" actId="478"/>
          <ac:spMkLst>
            <pc:docMk/>
            <pc:sldMk cId="3614607055" sldId="419"/>
            <ac:spMk id="5" creationId="{27F2433C-FE94-8AB2-6B0A-CD959176251D}"/>
          </ac:spMkLst>
        </pc:spChg>
        <pc:spChg chg="add mod">
          <ac:chgData name="Huy Pham" userId="918db3a1909f15e0" providerId="LiveId" clId="{91D00DD3-478C-49B4-A0C2-D88D4B0A69FD}" dt="2024-03-04T02:15:38.671" v="1166" actId="1038"/>
          <ac:spMkLst>
            <pc:docMk/>
            <pc:sldMk cId="3614607055" sldId="419"/>
            <ac:spMk id="5" creationId="{D1388D45-F4B7-ABE7-B867-E8A50586D923}"/>
          </ac:spMkLst>
        </pc:spChg>
        <pc:spChg chg="del">
          <ac:chgData name="Huy Pham" userId="918db3a1909f15e0" providerId="LiveId" clId="{91D00DD3-478C-49B4-A0C2-D88D4B0A69FD}" dt="2024-02-29T08:59:31.038" v="536" actId="478"/>
          <ac:spMkLst>
            <pc:docMk/>
            <pc:sldMk cId="3614607055" sldId="419"/>
            <ac:spMk id="9" creationId="{6D2F8819-8D63-29DF-87C0-35C3C3F0DB77}"/>
          </ac:spMkLst>
        </pc:spChg>
        <pc:spChg chg="del">
          <ac:chgData name="Huy Pham" userId="918db3a1909f15e0" providerId="LiveId" clId="{91D00DD3-478C-49B4-A0C2-D88D4B0A69FD}" dt="2024-02-29T08:59:31.038" v="536" actId="478"/>
          <ac:spMkLst>
            <pc:docMk/>
            <pc:sldMk cId="3614607055" sldId="419"/>
            <ac:spMk id="10" creationId="{3BCB4534-D4EE-92A6-15F6-7650B2CF3D93}"/>
          </ac:spMkLst>
        </pc:spChg>
        <pc:spChg chg="del">
          <ac:chgData name="Huy Pham" userId="918db3a1909f15e0" providerId="LiveId" clId="{91D00DD3-478C-49B4-A0C2-D88D4B0A69FD}" dt="2024-02-29T08:59:31.038" v="536" actId="478"/>
          <ac:spMkLst>
            <pc:docMk/>
            <pc:sldMk cId="3614607055" sldId="419"/>
            <ac:spMk id="11" creationId="{44C43E97-CD7C-4C1E-30C5-42E4787328AB}"/>
          </ac:spMkLst>
        </pc:spChg>
        <pc:spChg chg="del">
          <ac:chgData name="Huy Pham" userId="918db3a1909f15e0" providerId="LiveId" clId="{91D00DD3-478C-49B4-A0C2-D88D4B0A69FD}" dt="2024-02-29T08:59:31.038" v="536" actId="478"/>
          <ac:spMkLst>
            <pc:docMk/>
            <pc:sldMk cId="3614607055" sldId="419"/>
            <ac:spMk id="12" creationId="{842B9AF3-4452-2220-BEF3-85F5FCA8E807}"/>
          </ac:spMkLst>
        </pc:spChg>
        <pc:spChg chg="del">
          <ac:chgData name="Huy Pham" userId="918db3a1909f15e0" providerId="LiveId" clId="{91D00DD3-478C-49B4-A0C2-D88D4B0A69FD}" dt="2024-02-29T08:59:31.038" v="536" actId="478"/>
          <ac:spMkLst>
            <pc:docMk/>
            <pc:sldMk cId="3614607055" sldId="419"/>
            <ac:spMk id="13" creationId="{7EECC1AF-5CE4-CB44-366A-8DCD28ED9156}"/>
          </ac:spMkLst>
        </pc:spChg>
        <pc:spChg chg="del">
          <ac:chgData name="Huy Pham" userId="918db3a1909f15e0" providerId="LiveId" clId="{91D00DD3-478C-49B4-A0C2-D88D4B0A69FD}" dt="2024-02-29T08:59:31.038" v="536" actId="478"/>
          <ac:spMkLst>
            <pc:docMk/>
            <pc:sldMk cId="3614607055" sldId="419"/>
            <ac:spMk id="14" creationId="{0196216B-6A0A-2509-4ED2-599DF029C050}"/>
          </ac:spMkLst>
        </pc:spChg>
        <pc:spChg chg="del">
          <ac:chgData name="Huy Pham" userId="918db3a1909f15e0" providerId="LiveId" clId="{91D00DD3-478C-49B4-A0C2-D88D4B0A69FD}" dt="2024-02-29T08:59:31.038" v="536" actId="478"/>
          <ac:spMkLst>
            <pc:docMk/>
            <pc:sldMk cId="3614607055" sldId="419"/>
            <ac:spMk id="15" creationId="{2D6D45BE-32DA-62DA-16D9-CF72631635EF}"/>
          </ac:spMkLst>
        </pc:spChg>
        <pc:spChg chg="del">
          <ac:chgData name="Huy Pham" userId="918db3a1909f15e0" providerId="LiveId" clId="{91D00DD3-478C-49B4-A0C2-D88D4B0A69FD}" dt="2024-02-29T08:59:31.038" v="536" actId="478"/>
          <ac:spMkLst>
            <pc:docMk/>
            <pc:sldMk cId="3614607055" sldId="419"/>
            <ac:spMk id="16" creationId="{3CF1E4C2-E4DC-C181-77CD-C62B7AB5E3DA}"/>
          </ac:spMkLst>
        </pc:spChg>
        <pc:spChg chg="del">
          <ac:chgData name="Huy Pham" userId="918db3a1909f15e0" providerId="LiveId" clId="{91D00DD3-478C-49B4-A0C2-D88D4B0A69FD}" dt="2024-02-29T08:59:31.038" v="536" actId="478"/>
          <ac:spMkLst>
            <pc:docMk/>
            <pc:sldMk cId="3614607055" sldId="419"/>
            <ac:spMk id="17" creationId="{72D1743C-CD24-C132-AC3F-52841987BB96}"/>
          </ac:spMkLst>
        </pc:spChg>
        <pc:spChg chg="del">
          <ac:chgData name="Huy Pham" userId="918db3a1909f15e0" providerId="LiveId" clId="{91D00DD3-478C-49B4-A0C2-D88D4B0A69FD}" dt="2024-02-29T08:59:31.038" v="536" actId="478"/>
          <ac:spMkLst>
            <pc:docMk/>
            <pc:sldMk cId="3614607055" sldId="419"/>
            <ac:spMk id="18" creationId="{94777A7C-4C23-FB8D-F4C9-9BAA9D183372}"/>
          </ac:spMkLst>
        </pc:spChg>
        <pc:spChg chg="del">
          <ac:chgData name="Huy Pham" userId="918db3a1909f15e0" providerId="LiveId" clId="{91D00DD3-478C-49B4-A0C2-D88D4B0A69FD}" dt="2024-02-29T08:59:13.255" v="535" actId="478"/>
          <ac:spMkLst>
            <pc:docMk/>
            <pc:sldMk cId="3614607055" sldId="419"/>
            <ac:spMk id="19" creationId="{5D5E23FA-B8CD-A5D0-4111-E5B344915824}"/>
          </ac:spMkLst>
        </pc:spChg>
        <pc:spChg chg="add mod">
          <ac:chgData name="Huy Pham" userId="918db3a1909f15e0" providerId="LiveId" clId="{91D00DD3-478C-49B4-A0C2-D88D4B0A69FD}" dt="2024-02-29T08:59:32.284" v="537"/>
          <ac:spMkLst>
            <pc:docMk/>
            <pc:sldMk cId="3614607055" sldId="419"/>
            <ac:spMk id="20" creationId="{D94A3688-C2D3-A08F-5F79-36F4DB175503}"/>
          </ac:spMkLst>
        </pc:spChg>
        <pc:spChg chg="add mod">
          <ac:chgData name="Huy Pham" userId="918db3a1909f15e0" providerId="LiveId" clId="{91D00DD3-478C-49B4-A0C2-D88D4B0A69FD}" dt="2024-02-29T08:59:32.284" v="537"/>
          <ac:spMkLst>
            <pc:docMk/>
            <pc:sldMk cId="3614607055" sldId="419"/>
            <ac:spMk id="21" creationId="{D192DC6F-C0D0-7DB7-2C2B-818BC2BE5CAB}"/>
          </ac:spMkLst>
        </pc:spChg>
        <pc:spChg chg="add mod">
          <ac:chgData name="Huy Pham" userId="918db3a1909f15e0" providerId="LiveId" clId="{91D00DD3-478C-49B4-A0C2-D88D4B0A69FD}" dt="2024-02-29T09:01:09.670" v="638" actId="20577"/>
          <ac:spMkLst>
            <pc:docMk/>
            <pc:sldMk cId="3614607055" sldId="419"/>
            <ac:spMk id="22" creationId="{8DBFD93E-13B1-B25B-E06C-829D0462DF59}"/>
          </ac:spMkLst>
        </pc:spChg>
        <pc:spChg chg="add mod">
          <ac:chgData name="Huy Pham" userId="918db3a1909f15e0" providerId="LiveId" clId="{91D00DD3-478C-49B4-A0C2-D88D4B0A69FD}" dt="2024-02-29T08:59:32.284" v="537"/>
          <ac:spMkLst>
            <pc:docMk/>
            <pc:sldMk cId="3614607055" sldId="419"/>
            <ac:spMk id="23" creationId="{6C486204-6509-A856-E2C0-DC4FCF88285C}"/>
          </ac:spMkLst>
        </pc:spChg>
        <pc:spChg chg="add mod">
          <ac:chgData name="Huy Pham" userId="918db3a1909f15e0" providerId="LiveId" clId="{91D00DD3-478C-49B4-A0C2-D88D4B0A69FD}" dt="2024-02-29T08:59:32.284" v="537"/>
          <ac:spMkLst>
            <pc:docMk/>
            <pc:sldMk cId="3614607055" sldId="419"/>
            <ac:spMk id="24" creationId="{92654D1C-E3B3-8FC5-B306-630E89D0F743}"/>
          </ac:spMkLst>
        </pc:spChg>
        <pc:spChg chg="add mod">
          <ac:chgData name="Huy Pham" userId="918db3a1909f15e0" providerId="LiveId" clId="{91D00DD3-478C-49B4-A0C2-D88D4B0A69FD}" dt="2024-02-29T08:59:32.284" v="537"/>
          <ac:spMkLst>
            <pc:docMk/>
            <pc:sldMk cId="3614607055" sldId="419"/>
            <ac:spMk id="25" creationId="{CA748869-AA2B-DEEA-8429-BAC024BD2E45}"/>
          </ac:spMkLst>
        </pc:spChg>
        <pc:spChg chg="del">
          <ac:chgData name="Huy Pham" userId="918db3a1909f15e0" providerId="LiveId" clId="{91D00DD3-478C-49B4-A0C2-D88D4B0A69FD}" dt="2024-02-29T08:59:13.255" v="535" actId="478"/>
          <ac:spMkLst>
            <pc:docMk/>
            <pc:sldMk cId="3614607055" sldId="419"/>
            <ac:spMk id="26" creationId="{E06E149A-184D-A804-C71E-CC4BA1F3BE10}"/>
          </ac:spMkLst>
        </pc:spChg>
        <pc:spChg chg="add mod">
          <ac:chgData name="Huy Pham" userId="918db3a1909f15e0" providerId="LiveId" clId="{91D00DD3-478C-49B4-A0C2-D88D4B0A69FD}" dt="2024-02-29T08:59:32.284" v="537"/>
          <ac:spMkLst>
            <pc:docMk/>
            <pc:sldMk cId="3614607055" sldId="419"/>
            <ac:spMk id="27" creationId="{4DC9901E-2B74-4E04-CD8F-70717C1BB677}"/>
          </ac:spMkLst>
        </pc:spChg>
        <pc:spChg chg="add mod">
          <ac:chgData name="Huy Pham" userId="918db3a1909f15e0" providerId="LiveId" clId="{91D00DD3-478C-49B4-A0C2-D88D4B0A69FD}" dt="2024-02-29T08:59:32.284" v="537"/>
          <ac:spMkLst>
            <pc:docMk/>
            <pc:sldMk cId="3614607055" sldId="419"/>
            <ac:spMk id="28" creationId="{083EFFF1-7004-6F16-A791-CDDBC7148427}"/>
          </ac:spMkLst>
        </pc:spChg>
        <pc:spChg chg="add mod">
          <ac:chgData name="Huy Pham" userId="918db3a1909f15e0" providerId="LiveId" clId="{91D00DD3-478C-49B4-A0C2-D88D4B0A69FD}" dt="2024-02-29T09:01:40.729" v="726" actId="14100"/>
          <ac:spMkLst>
            <pc:docMk/>
            <pc:sldMk cId="3614607055" sldId="419"/>
            <ac:spMk id="29" creationId="{5C7D8118-4455-4FB9-DB52-4239D0170311}"/>
          </ac:spMkLst>
        </pc:spChg>
        <pc:spChg chg="add mod">
          <ac:chgData name="Huy Pham" userId="918db3a1909f15e0" providerId="LiveId" clId="{91D00DD3-478C-49B4-A0C2-D88D4B0A69FD}" dt="2024-02-29T08:59:32.284" v="537"/>
          <ac:spMkLst>
            <pc:docMk/>
            <pc:sldMk cId="3614607055" sldId="419"/>
            <ac:spMk id="30" creationId="{9E18B4B8-9E21-AB65-4847-ED771101A123}"/>
          </ac:spMkLst>
        </pc:spChg>
        <pc:spChg chg="add mod">
          <ac:chgData name="Huy Pham" userId="918db3a1909f15e0" providerId="LiveId" clId="{91D00DD3-478C-49B4-A0C2-D88D4B0A69FD}" dt="2024-02-29T09:00:00.187" v="607" actId="255"/>
          <ac:spMkLst>
            <pc:docMk/>
            <pc:sldMk cId="3614607055" sldId="419"/>
            <ac:spMk id="31" creationId="{A0F2529C-BC03-7F4C-CBC7-D2889002432D}"/>
          </ac:spMkLst>
        </pc:spChg>
        <pc:spChg chg="add mod">
          <ac:chgData name="Huy Pham" userId="918db3a1909f15e0" providerId="LiveId" clId="{91D00DD3-478C-49B4-A0C2-D88D4B0A69FD}" dt="2024-02-29T08:59:32.284" v="537"/>
          <ac:spMkLst>
            <pc:docMk/>
            <pc:sldMk cId="3614607055" sldId="419"/>
            <ac:spMk id="33" creationId="{1D4F8581-A881-CD78-F6E7-E887F6B12603}"/>
          </ac:spMkLst>
        </pc:spChg>
        <pc:spChg chg="add mod">
          <ac:chgData name="Huy Pham" userId="918db3a1909f15e0" providerId="LiveId" clId="{91D00DD3-478C-49B4-A0C2-D88D4B0A69FD}" dt="2024-03-04T02:19:05.159" v="1184" actId="1076"/>
          <ac:spMkLst>
            <pc:docMk/>
            <pc:sldMk cId="3614607055" sldId="419"/>
            <ac:spMk id="37" creationId="{4FD224B4-B6C8-EE7D-CD48-84C44C87E165}"/>
          </ac:spMkLst>
        </pc:spChg>
        <pc:spChg chg="add mod">
          <ac:chgData name="Huy Pham" userId="918db3a1909f15e0" providerId="LiveId" clId="{91D00DD3-478C-49B4-A0C2-D88D4B0A69FD}" dt="2024-02-29T08:59:32.284" v="537"/>
          <ac:spMkLst>
            <pc:docMk/>
            <pc:sldMk cId="3614607055" sldId="419"/>
            <ac:spMk id="38" creationId="{A038348C-529C-1301-63E6-AD7333D1B4F5}"/>
          </ac:spMkLst>
        </pc:spChg>
        <pc:spChg chg="add mod">
          <ac:chgData name="Huy Pham" userId="918db3a1909f15e0" providerId="LiveId" clId="{91D00DD3-478C-49B4-A0C2-D88D4B0A69FD}" dt="2024-02-29T08:59:32.284" v="537"/>
          <ac:spMkLst>
            <pc:docMk/>
            <pc:sldMk cId="3614607055" sldId="419"/>
            <ac:spMk id="39" creationId="{769B4865-03EA-4D9D-659A-82D7D4EF4B55}"/>
          </ac:spMkLst>
        </pc:spChg>
        <pc:spChg chg="add del mod">
          <ac:chgData name="Huy Pham" userId="918db3a1909f15e0" providerId="LiveId" clId="{91D00DD3-478C-49B4-A0C2-D88D4B0A69FD}" dt="2024-03-04T02:14:40.333" v="1126" actId="478"/>
          <ac:spMkLst>
            <pc:docMk/>
            <pc:sldMk cId="3614607055" sldId="419"/>
            <ac:spMk id="40" creationId="{9ED23E6D-3C52-E883-B05B-FD1CDFD5CDC4}"/>
          </ac:spMkLst>
        </pc:spChg>
        <pc:spChg chg="add mod">
          <ac:chgData name="Huy Pham" userId="918db3a1909f15e0" providerId="LiveId" clId="{91D00DD3-478C-49B4-A0C2-D88D4B0A69FD}" dt="2024-02-29T08:59:32.284" v="537"/>
          <ac:spMkLst>
            <pc:docMk/>
            <pc:sldMk cId="3614607055" sldId="419"/>
            <ac:spMk id="41" creationId="{D63D4E77-0C68-0F6B-A908-09C211461499}"/>
          </ac:spMkLst>
        </pc:spChg>
        <pc:spChg chg="add mod">
          <ac:chgData name="Huy Pham" userId="918db3a1909f15e0" providerId="LiveId" clId="{91D00DD3-478C-49B4-A0C2-D88D4B0A69FD}" dt="2024-02-29T08:59:32.284" v="537"/>
          <ac:spMkLst>
            <pc:docMk/>
            <pc:sldMk cId="3614607055" sldId="419"/>
            <ac:spMk id="42" creationId="{8DB92745-3A11-61B6-379E-25BA3B7B2237}"/>
          </ac:spMkLst>
        </pc:spChg>
        <pc:spChg chg="add mod">
          <ac:chgData name="Huy Pham" userId="918db3a1909f15e0" providerId="LiveId" clId="{91D00DD3-478C-49B4-A0C2-D88D4B0A69FD}" dt="2024-02-29T08:59:32.284" v="537"/>
          <ac:spMkLst>
            <pc:docMk/>
            <pc:sldMk cId="3614607055" sldId="419"/>
            <ac:spMk id="43" creationId="{2DF29FE8-C6FD-B82A-6765-8F97F43A64DC}"/>
          </ac:spMkLst>
        </pc:spChg>
        <pc:spChg chg="add mod">
          <ac:chgData name="Huy Pham" userId="918db3a1909f15e0" providerId="LiveId" clId="{91D00DD3-478C-49B4-A0C2-D88D4B0A69FD}" dt="2024-02-29T08:59:32.284" v="537"/>
          <ac:spMkLst>
            <pc:docMk/>
            <pc:sldMk cId="3614607055" sldId="419"/>
            <ac:spMk id="44" creationId="{AEFB5DCD-85E0-564D-D081-4ADAB3522712}"/>
          </ac:spMkLst>
        </pc:spChg>
        <pc:spChg chg="add mod">
          <ac:chgData name="Huy Pham" userId="918db3a1909f15e0" providerId="LiveId" clId="{91D00DD3-478C-49B4-A0C2-D88D4B0A69FD}" dt="2024-02-29T08:59:32.284" v="537"/>
          <ac:spMkLst>
            <pc:docMk/>
            <pc:sldMk cId="3614607055" sldId="419"/>
            <ac:spMk id="45" creationId="{A9D6A3D9-1FB4-197A-7B10-CC2AA91C477B}"/>
          </ac:spMkLst>
        </pc:spChg>
        <pc:spChg chg="add mod">
          <ac:chgData name="Huy Pham" userId="918db3a1909f15e0" providerId="LiveId" clId="{91D00DD3-478C-49B4-A0C2-D88D4B0A69FD}" dt="2024-02-29T09:02:37.354" v="779" actId="6549"/>
          <ac:spMkLst>
            <pc:docMk/>
            <pc:sldMk cId="3614607055" sldId="419"/>
            <ac:spMk id="46" creationId="{1477E46C-6AA7-70FA-7F99-7B8DEC968BED}"/>
          </ac:spMkLst>
        </pc:spChg>
        <pc:spChg chg="add mod">
          <ac:chgData name="Huy Pham" userId="918db3a1909f15e0" providerId="LiveId" clId="{91D00DD3-478C-49B4-A0C2-D88D4B0A69FD}" dt="2024-02-29T08:59:32.284" v="537"/>
          <ac:spMkLst>
            <pc:docMk/>
            <pc:sldMk cId="3614607055" sldId="419"/>
            <ac:spMk id="47" creationId="{BBE4536A-EF7A-035C-8407-CB7EA3A80E57}"/>
          </ac:spMkLst>
        </pc:spChg>
        <pc:spChg chg="add mod">
          <ac:chgData name="Huy Pham" userId="918db3a1909f15e0" providerId="LiveId" clId="{91D00DD3-478C-49B4-A0C2-D88D4B0A69FD}" dt="2024-02-29T08:59:32.284" v="537"/>
          <ac:spMkLst>
            <pc:docMk/>
            <pc:sldMk cId="3614607055" sldId="419"/>
            <ac:spMk id="48" creationId="{8908ECD9-6524-66AE-F257-29F5077F9EAB}"/>
          </ac:spMkLst>
        </pc:spChg>
        <pc:spChg chg="add del mod">
          <ac:chgData name="Huy Pham" userId="918db3a1909f15e0" providerId="LiveId" clId="{91D00DD3-478C-49B4-A0C2-D88D4B0A69FD}" dt="2024-03-04T02:14:42.170" v="1127" actId="478"/>
          <ac:spMkLst>
            <pc:docMk/>
            <pc:sldMk cId="3614607055" sldId="419"/>
            <ac:spMk id="49" creationId="{4EDEAE74-DE43-4795-69A4-C25F299463C3}"/>
          </ac:spMkLst>
        </pc:spChg>
        <pc:spChg chg="add mod">
          <ac:chgData name="Huy Pham" userId="918db3a1909f15e0" providerId="LiveId" clId="{91D00DD3-478C-49B4-A0C2-D88D4B0A69FD}" dt="2024-02-29T08:59:32.284" v="537"/>
          <ac:spMkLst>
            <pc:docMk/>
            <pc:sldMk cId="3614607055" sldId="419"/>
            <ac:spMk id="50" creationId="{25680F2C-6AFF-17FA-B8D2-219FD5DEBDEF}"/>
          </ac:spMkLst>
        </pc:spChg>
        <pc:spChg chg="add mod">
          <ac:chgData name="Huy Pham" userId="918db3a1909f15e0" providerId="LiveId" clId="{91D00DD3-478C-49B4-A0C2-D88D4B0A69FD}" dt="2024-02-29T08:59:32.284" v="537"/>
          <ac:spMkLst>
            <pc:docMk/>
            <pc:sldMk cId="3614607055" sldId="419"/>
            <ac:spMk id="51" creationId="{2E3F975E-49DF-D5A5-70E9-3DE8392D1F08}"/>
          </ac:spMkLst>
        </pc:spChg>
        <pc:spChg chg="add mod">
          <ac:chgData name="Huy Pham" userId="918db3a1909f15e0" providerId="LiveId" clId="{91D00DD3-478C-49B4-A0C2-D88D4B0A69FD}" dt="2024-02-29T08:59:32.284" v="537"/>
          <ac:spMkLst>
            <pc:docMk/>
            <pc:sldMk cId="3614607055" sldId="419"/>
            <ac:spMk id="52" creationId="{A93141FA-4A7F-6574-BAAB-3E659B1D7F37}"/>
          </ac:spMkLst>
        </pc:spChg>
        <pc:spChg chg="add mod">
          <ac:chgData name="Huy Pham" userId="918db3a1909f15e0" providerId="LiveId" clId="{91D00DD3-478C-49B4-A0C2-D88D4B0A69FD}" dt="2024-02-29T08:59:32.284" v="537"/>
          <ac:spMkLst>
            <pc:docMk/>
            <pc:sldMk cId="3614607055" sldId="419"/>
            <ac:spMk id="53" creationId="{9BDF8648-B456-85B2-D88C-0A0683E32508}"/>
          </ac:spMkLst>
        </pc:spChg>
        <pc:spChg chg="add mod">
          <ac:chgData name="Huy Pham" userId="918db3a1909f15e0" providerId="LiveId" clId="{91D00DD3-478C-49B4-A0C2-D88D4B0A69FD}" dt="2024-02-29T08:59:32.284" v="537"/>
          <ac:spMkLst>
            <pc:docMk/>
            <pc:sldMk cId="3614607055" sldId="419"/>
            <ac:spMk id="54" creationId="{9745E6BF-0D1F-3AB7-0976-888997F99CB0}"/>
          </ac:spMkLst>
        </pc:spChg>
        <pc:spChg chg="add mod">
          <ac:chgData name="Huy Pham" userId="918db3a1909f15e0" providerId="LiveId" clId="{91D00DD3-478C-49B4-A0C2-D88D4B0A69FD}" dt="2024-02-29T08:59:32.284" v="537"/>
          <ac:spMkLst>
            <pc:docMk/>
            <pc:sldMk cId="3614607055" sldId="419"/>
            <ac:spMk id="55" creationId="{621DFD17-5AB6-F647-B986-8C0655138BFF}"/>
          </ac:spMkLst>
        </pc:spChg>
        <pc:spChg chg="add mod">
          <ac:chgData name="Huy Pham" userId="918db3a1909f15e0" providerId="LiveId" clId="{91D00DD3-478C-49B4-A0C2-D88D4B0A69FD}" dt="2024-02-29T08:59:32.284" v="537"/>
          <ac:spMkLst>
            <pc:docMk/>
            <pc:sldMk cId="3614607055" sldId="419"/>
            <ac:spMk id="56" creationId="{9C0DDE8D-3992-8AB8-EBD9-D169C383038D}"/>
          </ac:spMkLst>
        </pc:spChg>
        <pc:spChg chg="add del mod">
          <ac:chgData name="Huy Pham" userId="918db3a1909f15e0" providerId="LiveId" clId="{91D00DD3-478C-49B4-A0C2-D88D4B0A69FD}" dt="2024-03-04T02:14:43.516" v="1128" actId="478"/>
          <ac:spMkLst>
            <pc:docMk/>
            <pc:sldMk cId="3614607055" sldId="419"/>
            <ac:spMk id="57" creationId="{85FCDF17-36BB-27A1-FFA2-38E21BE83308}"/>
          </ac:spMkLst>
        </pc:spChg>
        <pc:spChg chg="add mod">
          <ac:chgData name="Huy Pham" userId="918db3a1909f15e0" providerId="LiveId" clId="{91D00DD3-478C-49B4-A0C2-D88D4B0A69FD}" dt="2024-02-29T08:59:32.284" v="537"/>
          <ac:spMkLst>
            <pc:docMk/>
            <pc:sldMk cId="3614607055" sldId="419"/>
            <ac:spMk id="58" creationId="{A98AAFE1-5022-592F-A851-73C801ED3790}"/>
          </ac:spMkLst>
        </pc:spChg>
        <pc:spChg chg="add mod">
          <ac:chgData name="Huy Pham" userId="918db3a1909f15e0" providerId="LiveId" clId="{91D00DD3-478C-49B4-A0C2-D88D4B0A69FD}" dt="2024-02-29T08:59:32.284" v="537"/>
          <ac:spMkLst>
            <pc:docMk/>
            <pc:sldMk cId="3614607055" sldId="419"/>
            <ac:spMk id="59" creationId="{B9CBA0CA-D359-346A-C0CD-BBE09886108A}"/>
          </ac:spMkLst>
        </pc:spChg>
        <pc:spChg chg="add mod">
          <ac:chgData name="Huy Pham" userId="918db3a1909f15e0" providerId="LiveId" clId="{91D00DD3-478C-49B4-A0C2-D88D4B0A69FD}" dt="2024-02-29T08:59:32.284" v="537"/>
          <ac:spMkLst>
            <pc:docMk/>
            <pc:sldMk cId="3614607055" sldId="419"/>
            <ac:spMk id="60" creationId="{08EA0009-F719-C330-092E-8D243B96FAD6}"/>
          </ac:spMkLst>
        </pc:spChg>
        <pc:spChg chg="add mod">
          <ac:chgData name="Huy Pham" userId="918db3a1909f15e0" providerId="LiveId" clId="{91D00DD3-478C-49B4-A0C2-D88D4B0A69FD}" dt="2024-02-29T08:59:32.284" v="537"/>
          <ac:spMkLst>
            <pc:docMk/>
            <pc:sldMk cId="3614607055" sldId="419"/>
            <ac:spMk id="61" creationId="{F06B211B-67E6-0114-F74B-B67E0C0B2E13}"/>
          </ac:spMkLst>
        </pc:spChg>
        <pc:spChg chg="add mod">
          <ac:chgData name="Huy Pham" userId="918db3a1909f15e0" providerId="LiveId" clId="{91D00DD3-478C-49B4-A0C2-D88D4B0A69FD}" dt="2024-02-29T08:59:32.284" v="537"/>
          <ac:spMkLst>
            <pc:docMk/>
            <pc:sldMk cId="3614607055" sldId="419"/>
            <ac:spMk id="62" creationId="{AB0D5221-E8D8-B5EC-9C70-F8BDF66E0CE0}"/>
          </ac:spMkLst>
        </pc:spChg>
        <pc:spChg chg="add mod">
          <ac:chgData name="Huy Pham" userId="918db3a1909f15e0" providerId="LiveId" clId="{91D00DD3-478C-49B4-A0C2-D88D4B0A69FD}" dt="2024-02-29T09:03:16.079" v="922" actId="14100"/>
          <ac:spMkLst>
            <pc:docMk/>
            <pc:sldMk cId="3614607055" sldId="419"/>
            <ac:spMk id="63" creationId="{D6DEF84E-3A0D-1B3F-2B09-24DED2E33D49}"/>
          </ac:spMkLst>
        </pc:spChg>
        <pc:spChg chg="add mod">
          <ac:chgData name="Huy Pham" userId="918db3a1909f15e0" providerId="LiveId" clId="{91D00DD3-478C-49B4-A0C2-D88D4B0A69FD}" dt="2024-03-04T02:20:30.796" v="1186" actId="14100"/>
          <ac:spMkLst>
            <pc:docMk/>
            <pc:sldMk cId="3614607055" sldId="419"/>
            <ac:spMk id="64" creationId="{580BBB97-900D-F41D-9A7B-82B11E37A062}"/>
          </ac:spMkLst>
        </pc:spChg>
        <pc:spChg chg="add mod">
          <ac:chgData name="Huy Pham" userId="918db3a1909f15e0" providerId="LiveId" clId="{91D00DD3-478C-49B4-A0C2-D88D4B0A69FD}" dt="2024-02-29T08:59:32.284" v="537"/>
          <ac:spMkLst>
            <pc:docMk/>
            <pc:sldMk cId="3614607055" sldId="419"/>
            <ac:spMk id="65" creationId="{99109480-3653-909A-8896-E101018177CF}"/>
          </ac:spMkLst>
        </pc:spChg>
        <pc:spChg chg="add del mod">
          <ac:chgData name="Huy Pham" userId="918db3a1909f15e0" providerId="LiveId" clId="{91D00DD3-478C-49B4-A0C2-D88D4B0A69FD}" dt="2024-03-04T02:14:47.438" v="1129" actId="478"/>
          <ac:spMkLst>
            <pc:docMk/>
            <pc:sldMk cId="3614607055" sldId="419"/>
            <ac:spMk id="66" creationId="{C150F041-D4CC-C925-612A-51D8C3666BC2}"/>
          </ac:spMkLst>
        </pc:spChg>
        <pc:spChg chg="add mod">
          <ac:chgData name="Huy Pham" userId="918db3a1909f15e0" providerId="LiveId" clId="{91D00DD3-478C-49B4-A0C2-D88D4B0A69FD}" dt="2024-03-04T02:21:34.426" v="1212" actId="1038"/>
          <ac:spMkLst>
            <pc:docMk/>
            <pc:sldMk cId="3614607055" sldId="419"/>
            <ac:spMk id="67" creationId="{C78E5CC0-9FE0-878C-4F3C-C18495DDD2E4}"/>
          </ac:spMkLst>
        </pc:spChg>
        <pc:spChg chg="add mod">
          <ac:chgData name="Huy Pham" userId="918db3a1909f15e0" providerId="LiveId" clId="{91D00DD3-478C-49B4-A0C2-D88D4B0A69FD}" dt="2024-03-04T02:21:34.426" v="1212" actId="1038"/>
          <ac:spMkLst>
            <pc:docMk/>
            <pc:sldMk cId="3614607055" sldId="419"/>
            <ac:spMk id="68" creationId="{6348EB4C-4046-EB7B-4184-1DC6928980AB}"/>
          </ac:spMkLst>
        </pc:spChg>
        <pc:spChg chg="add mod">
          <ac:chgData name="Huy Pham" userId="918db3a1909f15e0" providerId="LiveId" clId="{91D00DD3-478C-49B4-A0C2-D88D4B0A69FD}" dt="2024-03-04T02:21:34.426" v="1212" actId="1038"/>
          <ac:spMkLst>
            <pc:docMk/>
            <pc:sldMk cId="3614607055" sldId="419"/>
            <ac:spMk id="69" creationId="{295A7545-F53D-054D-7E24-489C574FE08B}"/>
          </ac:spMkLst>
        </pc:spChg>
        <pc:spChg chg="add mod">
          <ac:chgData name="Huy Pham" userId="918db3a1909f15e0" providerId="LiveId" clId="{91D00DD3-478C-49B4-A0C2-D88D4B0A69FD}" dt="2024-03-04T02:21:34.426" v="1212" actId="1038"/>
          <ac:spMkLst>
            <pc:docMk/>
            <pc:sldMk cId="3614607055" sldId="419"/>
            <ac:spMk id="70" creationId="{D154F27B-5B2A-2A67-49EA-3F5AB4834B7D}"/>
          </ac:spMkLst>
        </pc:spChg>
        <pc:spChg chg="add mod">
          <ac:chgData name="Huy Pham" userId="918db3a1909f15e0" providerId="LiveId" clId="{91D00DD3-478C-49B4-A0C2-D88D4B0A69FD}" dt="2024-03-04T02:21:34.426" v="1212" actId="1038"/>
          <ac:spMkLst>
            <pc:docMk/>
            <pc:sldMk cId="3614607055" sldId="419"/>
            <ac:spMk id="71" creationId="{107195CE-0C11-3AE7-0807-6E7678FE012A}"/>
          </ac:spMkLst>
        </pc:spChg>
        <pc:spChg chg="add mod">
          <ac:chgData name="Huy Pham" userId="918db3a1909f15e0" providerId="LiveId" clId="{91D00DD3-478C-49B4-A0C2-D88D4B0A69FD}" dt="2024-03-04T02:21:45.714" v="1213" actId="14100"/>
          <ac:spMkLst>
            <pc:docMk/>
            <pc:sldMk cId="3614607055" sldId="419"/>
            <ac:spMk id="72" creationId="{2362B48C-8BDB-7740-AC7C-03CC2EB6ECBD}"/>
          </ac:spMkLst>
        </pc:spChg>
        <pc:spChg chg="add del mod">
          <ac:chgData name="Huy Pham" userId="918db3a1909f15e0" providerId="LiveId" clId="{91D00DD3-478C-49B4-A0C2-D88D4B0A69FD}" dt="2024-02-29T09:04:16.623" v="1116" actId="478"/>
          <ac:spMkLst>
            <pc:docMk/>
            <pc:sldMk cId="3614607055" sldId="419"/>
            <ac:spMk id="73" creationId="{486F7B5D-759F-7A81-DCCB-36AA6E0430D5}"/>
          </ac:spMkLst>
        </pc:spChg>
        <pc:spChg chg="add del mod">
          <ac:chgData name="Huy Pham" userId="918db3a1909f15e0" providerId="LiveId" clId="{91D00DD3-478C-49B4-A0C2-D88D4B0A69FD}" dt="2024-02-29T09:04:16.623" v="1116" actId="478"/>
          <ac:spMkLst>
            <pc:docMk/>
            <pc:sldMk cId="3614607055" sldId="419"/>
            <ac:spMk id="74" creationId="{F0E1C195-C954-78CA-A8FC-80F5E424F054}"/>
          </ac:spMkLst>
        </pc:spChg>
        <pc:spChg chg="add del mod">
          <ac:chgData name="Huy Pham" userId="918db3a1909f15e0" providerId="LiveId" clId="{91D00DD3-478C-49B4-A0C2-D88D4B0A69FD}" dt="2024-02-29T09:04:16.623" v="1116" actId="478"/>
          <ac:spMkLst>
            <pc:docMk/>
            <pc:sldMk cId="3614607055" sldId="419"/>
            <ac:spMk id="75" creationId="{6396312F-591E-FD78-CC94-E8329A04A638}"/>
          </ac:spMkLst>
        </pc:spChg>
        <pc:spChg chg="add del mod">
          <ac:chgData name="Huy Pham" userId="918db3a1909f15e0" providerId="LiveId" clId="{91D00DD3-478C-49B4-A0C2-D88D4B0A69FD}" dt="2024-02-29T09:04:16.623" v="1116" actId="478"/>
          <ac:spMkLst>
            <pc:docMk/>
            <pc:sldMk cId="3614607055" sldId="419"/>
            <ac:spMk id="76" creationId="{D0697343-D77F-C520-99CC-2862E4812903}"/>
          </ac:spMkLst>
        </pc:spChg>
        <pc:spChg chg="add del mod">
          <ac:chgData name="Huy Pham" userId="918db3a1909f15e0" providerId="LiveId" clId="{91D00DD3-478C-49B4-A0C2-D88D4B0A69FD}" dt="2024-02-29T09:04:16.623" v="1116" actId="478"/>
          <ac:spMkLst>
            <pc:docMk/>
            <pc:sldMk cId="3614607055" sldId="419"/>
            <ac:spMk id="77" creationId="{F62D1875-2F80-FD7B-6DD1-9F165D13D4E4}"/>
          </ac:spMkLst>
        </pc:spChg>
        <pc:spChg chg="add del mod">
          <ac:chgData name="Huy Pham" userId="918db3a1909f15e0" providerId="LiveId" clId="{91D00DD3-478C-49B4-A0C2-D88D4B0A69FD}" dt="2024-02-29T09:04:16.623" v="1116" actId="478"/>
          <ac:spMkLst>
            <pc:docMk/>
            <pc:sldMk cId="3614607055" sldId="419"/>
            <ac:spMk id="78" creationId="{0ECBE823-B21D-F9A3-EAC7-1A8A909BDF23}"/>
          </ac:spMkLst>
        </pc:spChg>
        <pc:spChg chg="add del mod">
          <ac:chgData name="Huy Pham" userId="918db3a1909f15e0" providerId="LiveId" clId="{91D00DD3-478C-49B4-A0C2-D88D4B0A69FD}" dt="2024-02-29T09:04:16.623" v="1116" actId="478"/>
          <ac:spMkLst>
            <pc:docMk/>
            <pc:sldMk cId="3614607055" sldId="419"/>
            <ac:spMk id="79" creationId="{F0FFD475-ECE0-7E0C-0915-3E1DAC3F95F8}"/>
          </ac:spMkLst>
        </pc:spChg>
        <pc:spChg chg="add del mod">
          <ac:chgData name="Huy Pham" userId="918db3a1909f15e0" providerId="LiveId" clId="{91D00DD3-478C-49B4-A0C2-D88D4B0A69FD}" dt="2024-02-29T09:04:16.623" v="1116" actId="478"/>
          <ac:spMkLst>
            <pc:docMk/>
            <pc:sldMk cId="3614607055" sldId="419"/>
            <ac:spMk id="80" creationId="{A164CA7A-F7DD-875F-5864-CFF5400AFCE2}"/>
          </ac:spMkLst>
        </pc:spChg>
        <pc:spChg chg="add del mod">
          <ac:chgData name="Huy Pham" userId="918db3a1909f15e0" providerId="LiveId" clId="{91D00DD3-478C-49B4-A0C2-D88D4B0A69FD}" dt="2024-02-29T09:04:16.623" v="1116" actId="478"/>
          <ac:spMkLst>
            <pc:docMk/>
            <pc:sldMk cId="3614607055" sldId="419"/>
            <ac:spMk id="81" creationId="{AB114D4C-D6D2-7B43-EAA3-C2AC937B7E9A}"/>
          </ac:spMkLst>
        </pc:spChg>
        <pc:spChg chg="add mod">
          <ac:chgData name="Huy Pham" userId="918db3a1909f15e0" providerId="LiveId" clId="{91D00DD3-478C-49B4-A0C2-D88D4B0A69FD}" dt="2024-02-29T09:02:56.073" v="855" actId="20577"/>
          <ac:spMkLst>
            <pc:docMk/>
            <pc:sldMk cId="3614607055" sldId="419"/>
            <ac:spMk id="82" creationId="{90C9DEC9-ACCE-A703-1CC8-FB2EE9F48AA0}"/>
          </ac:spMkLst>
        </pc:spChg>
        <pc:cxnChg chg="del">
          <ac:chgData name="Huy Pham" userId="918db3a1909f15e0" providerId="LiveId" clId="{91D00DD3-478C-49B4-A0C2-D88D4B0A69FD}" dt="2024-02-29T08:59:31.038" v="536" actId="478"/>
          <ac:cxnSpMkLst>
            <pc:docMk/>
            <pc:sldMk cId="3614607055" sldId="419"/>
            <ac:cxnSpMk id="4" creationId="{18D3A021-7E01-F7A9-67FD-778238D10B86}"/>
          </ac:cxnSpMkLst>
        </pc:cxnChg>
        <pc:cxnChg chg="del">
          <ac:chgData name="Huy Pham" userId="918db3a1909f15e0" providerId="LiveId" clId="{91D00DD3-478C-49B4-A0C2-D88D4B0A69FD}" dt="2024-02-29T08:59:31.038" v="536" actId="478"/>
          <ac:cxnSpMkLst>
            <pc:docMk/>
            <pc:sldMk cId="3614607055" sldId="419"/>
            <ac:cxnSpMk id="6" creationId="{8EF8DA71-585D-2868-94BB-267E57CD066F}"/>
          </ac:cxnSpMkLst>
        </pc:cxnChg>
        <pc:cxnChg chg="del">
          <ac:chgData name="Huy Pham" userId="918db3a1909f15e0" providerId="LiveId" clId="{91D00DD3-478C-49B4-A0C2-D88D4B0A69FD}" dt="2024-02-29T08:59:31.038" v="536" actId="478"/>
          <ac:cxnSpMkLst>
            <pc:docMk/>
            <pc:sldMk cId="3614607055" sldId="419"/>
            <ac:cxnSpMk id="7" creationId="{9A31CB54-B9D2-4C0A-401C-A84E62C9C7B7}"/>
          </ac:cxnSpMkLst>
        </pc:cxnChg>
        <pc:cxnChg chg="del">
          <ac:chgData name="Huy Pham" userId="918db3a1909f15e0" providerId="LiveId" clId="{91D00DD3-478C-49B4-A0C2-D88D4B0A69FD}" dt="2024-02-29T08:59:31.038" v="536" actId="478"/>
          <ac:cxnSpMkLst>
            <pc:docMk/>
            <pc:sldMk cId="3614607055" sldId="419"/>
            <ac:cxnSpMk id="8" creationId="{9EE7C780-A1EC-EFDD-5C66-5FAE6AC4A3CA}"/>
          </ac:cxnSpMkLst>
        </pc:cxnChg>
        <pc:cxnChg chg="add mod">
          <ac:chgData name="Huy Pham" userId="918db3a1909f15e0" providerId="LiveId" clId="{91D00DD3-478C-49B4-A0C2-D88D4B0A69FD}" dt="2024-02-29T08:59:32.284" v="537"/>
          <ac:cxnSpMkLst>
            <pc:docMk/>
            <pc:sldMk cId="3614607055" sldId="419"/>
            <ac:cxnSpMk id="32" creationId="{1B7DFED7-037A-026A-44A1-CAB87E609B74}"/>
          </ac:cxnSpMkLst>
        </pc:cxnChg>
        <pc:cxnChg chg="add mod">
          <ac:chgData name="Huy Pham" userId="918db3a1909f15e0" providerId="LiveId" clId="{91D00DD3-478C-49B4-A0C2-D88D4B0A69FD}" dt="2024-02-29T08:59:32.284" v="537"/>
          <ac:cxnSpMkLst>
            <pc:docMk/>
            <pc:sldMk cId="3614607055" sldId="419"/>
            <ac:cxnSpMk id="34" creationId="{AFBF3856-4B5F-30C5-0CD9-126A077F0F43}"/>
          </ac:cxnSpMkLst>
        </pc:cxnChg>
        <pc:cxnChg chg="add mod">
          <ac:chgData name="Huy Pham" userId="918db3a1909f15e0" providerId="LiveId" clId="{91D00DD3-478C-49B4-A0C2-D88D4B0A69FD}" dt="2024-02-29T08:59:32.284" v="537"/>
          <ac:cxnSpMkLst>
            <pc:docMk/>
            <pc:sldMk cId="3614607055" sldId="419"/>
            <ac:cxnSpMk id="35" creationId="{DF2119C8-393A-D445-F21A-B1986B9EDF89}"/>
          </ac:cxnSpMkLst>
        </pc:cxnChg>
        <pc:cxnChg chg="add mod">
          <ac:chgData name="Huy Pham" userId="918db3a1909f15e0" providerId="LiveId" clId="{91D00DD3-478C-49B4-A0C2-D88D4B0A69FD}" dt="2024-02-29T08:59:32.284" v="537"/>
          <ac:cxnSpMkLst>
            <pc:docMk/>
            <pc:sldMk cId="3614607055" sldId="419"/>
            <ac:cxnSpMk id="36" creationId="{1052F41D-A3F2-4745-CA58-52FDFA1B9F98}"/>
          </ac:cxnSpMkLst>
        </pc:cxnChg>
      </pc:sldChg>
      <pc:sldChg chg="addSp delSp modSp add mod delAnim">
        <pc:chgData name="Huy Pham" userId="918db3a1909f15e0" providerId="LiveId" clId="{91D00DD3-478C-49B4-A0C2-D88D4B0A69FD}" dt="2024-03-04T03:55:01.892" v="1799" actId="1037"/>
        <pc:sldMkLst>
          <pc:docMk/>
          <pc:sldMk cId="234225145" sldId="420"/>
        </pc:sldMkLst>
        <pc:spChg chg="mod">
          <ac:chgData name="Huy Pham" userId="918db3a1909f15e0" providerId="LiveId" clId="{91D00DD3-478C-49B4-A0C2-D88D4B0A69FD}" dt="2024-03-04T02:33:09.270" v="1571" actId="1076"/>
          <ac:spMkLst>
            <pc:docMk/>
            <pc:sldMk cId="234225145" sldId="420"/>
            <ac:spMk id="2" creationId="{A5A73504-8911-04B3-49DC-524613C76100}"/>
          </ac:spMkLst>
        </pc:spChg>
        <pc:spChg chg="del">
          <ac:chgData name="Huy Pham" userId="918db3a1909f15e0" providerId="LiveId" clId="{91D00DD3-478C-49B4-A0C2-D88D4B0A69FD}" dt="2024-03-04T02:32:19.713" v="1471" actId="478"/>
          <ac:spMkLst>
            <pc:docMk/>
            <pc:sldMk cId="234225145" sldId="420"/>
            <ac:spMk id="3" creationId="{80716478-2BF2-9A2A-7364-EC2298E2429D}"/>
          </ac:spMkLst>
        </pc:spChg>
        <pc:spChg chg="del">
          <ac:chgData name="Huy Pham" userId="918db3a1909f15e0" providerId="LiveId" clId="{91D00DD3-478C-49B4-A0C2-D88D4B0A69FD}" dt="2024-03-04T02:32:19.713" v="1471" actId="478"/>
          <ac:spMkLst>
            <pc:docMk/>
            <pc:sldMk cId="234225145" sldId="420"/>
            <ac:spMk id="4" creationId="{869FAD9B-2EB2-7070-E736-3CA7EE98064B}"/>
          </ac:spMkLst>
        </pc:spChg>
        <pc:spChg chg="del">
          <ac:chgData name="Huy Pham" userId="918db3a1909f15e0" providerId="LiveId" clId="{91D00DD3-478C-49B4-A0C2-D88D4B0A69FD}" dt="2024-03-04T02:32:19.713" v="1471" actId="478"/>
          <ac:spMkLst>
            <pc:docMk/>
            <pc:sldMk cId="234225145" sldId="420"/>
            <ac:spMk id="5" creationId="{7C1EDC53-EAAA-8BAB-3ABD-9F7E06D9E1D0}"/>
          </ac:spMkLst>
        </pc:spChg>
        <pc:spChg chg="add mod">
          <ac:chgData name="Huy Pham" userId="918db3a1909f15e0" providerId="LiveId" clId="{91D00DD3-478C-49B4-A0C2-D88D4B0A69FD}" dt="2024-03-04T02:33:40.356" v="1573"/>
          <ac:spMkLst>
            <pc:docMk/>
            <pc:sldMk cId="234225145" sldId="420"/>
            <ac:spMk id="6" creationId="{D5C5E797-3963-97A0-D3D6-D4C8DDEBC96E}"/>
          </ac:spMkLst>
        </pc:spChg>
        <pc:spChg chg="add mod">
          <ac:chgData name="Huy Pham" userId="918db3a1909f15e0" providerId="LiveId" clId="{91D00DD3-478C-49B4-A0C2-D88D4B0A69FD}" dt="2024-03-04T02:33:40.356" v="1573"/>
          <ac:spMkLst>
            <pc:docMk/>
            <pc:sldMk cId="234225145" sldId="420"/>
            <ac:spMk id="7" creationId="{839DEE93-4071-10C8-E47A-956DE2F6ACA1}"/>
          </ac:spMkLst>
        </pc:spChg>
        <pc:spChg chg="add mod">
          <ac:chgData name="Huy Pham" userId="918db3a1909f15e0" providerId="LiveId" clId="{91D00DD3-478C-49B4-A0C2-D88D4B0A69FD}" dt="2024-03-04T02:33:40.356" v="1573"/>
          <ac:spMkLst>
            <pc:docMk/>
            <pc:sldMk cId="234225145" sldId="420"/>
            <ac:spMk id="9" creationId="{BD4D7272-B5C0-CC21-A46C-58FEFC4F2A2A}"/>
          </ac:spMkLst>
        </pc:spChg>
        <pc:spChg chg="add mod">
          <ac:chgData name="Huy Pham" userId="918db3a1909f15e0" providerId="LiveId" clId="{91D00DD3-478C-49B4-A0C2-D88D4B0A69FD}" dt="2024-03-04T02:33:40.356" v="1573"/>
          <ac:spMkLst>
            <pc:docMk/>
            <pc:sldMk cId="234225145" sldId="420"/>
            <ac:spMk id="13" creationId="{5C20975F-FBA9-8EDB-1D14-E86DB06BA9E0}"/>
          </ac:spMkLst>
        </pc:spChg>
        <pc:spChg chg="mod">
          <ac:chgData name="Huy Pham" userId="918db3a1909f15e0" providerId="LiveId" clId="{91D00DD3-478C-49B4-A0C2-D88D4B0A69FD}" dt="2024-03-04T02:33:03.328" v="1570" actId="1076"/>
          <ac:spMkLst>
            <pc:docMk/>
            <pc:sldMk cId="234225145" sldId="420"/>
            <ac:spMk id="20" creationId="{0BEC4DEC-E324-3D37-0A52-E9F9902BA3AE}"/>
          </ac:spMkLst>
        </pc:spChg>
        <pc:spChg chg="mod">
          <ac:chgData name="Huy Pham" userId="918db3a1909f15e0" providerId="LiveId" clId="{91D00DD3-478C-49B4-A0C2-D88D4B0A69FD}" dt="2024-03-04T02:33:03.328" v="1570" actId="1076"/>
          <ac:spMkLst>
            <pc:docMk/>
            <pc:sldMk cId="234225145" sldId="420"/>
            <ac:spMk id="21" creationId="{05940165-634A-FFFF-28E4-744F4B01A745}"/>
          </ac:spMkLst>
        </pc:spChg>
        <pc:spChg chg="mod">
          <ac:chgData name="Huy Pham" userId="918db3a1909f15e0" providerId="LiveId" clId="{91D00DD3-478C-49B4-A0C2-D88D4B0A69FD}" dt="2024-03-04T02:33:03.328" v="1570" actId="1076"/>
          <ac:spMkLst>
            <pc:docMk/>
            <pc:sldMk cId="234225145" sldId="420"/>
            <ac:spMk id="22" creationId="{9BB1674D-970F-1B4A-8954-08619B1C47C9}"/>
          </ac:spMkLst>
        </pc:spChg>
        <pc:spChg chg="mod">
          <ac:chgData name="Huy Pham" userId="918db3a1909f15e0" providerId="LiveId" clId="{91D00DD3-478C-49B4-A0C2-D88D4B0A69FD}" dt="2024-03-04T02:33:03.328" v="1570" actId="1076"/>
          <ac:spMkLst>
            <pc:docMk/>
            <pc:sldMk cId="234225145" sldId="420"/>
            <ac:spMk id="23" creationId="{750B007C-F456-EB48-B84D-12FE3C4ADAE3}"/>
          </ac:spMkLst>
        </pc:spChg>
        <pc:spChg chg="mod">
          <ac:chgData name="Huy Pham" userId="918db3a1909f15e0" providerId="LiveId" clId="{91D00DD3-478C-49B4-A0C2-D88D4B0A69FD}" dt="2024-03-04T02:33:03.328" v="1570" actId="1076"/>
          <ac:spMkLst>
            <pc:docMk/>
            <pc:sldMk cId="234225145" sldId="420"/>
            <ac:spMk id="24" creationId="{4A467990-8075-709B-961D-7B79CB67E9F2}"/>
          </ac:spMkLst>
        </pc:spChg>
        <pc:spChg chg="mod">
          <ac:chgData name="Huy Pham" userId="918db3a1909f15e0" providerId="LiveId" clId="{91D00DD3-478C-49B4-A0C2-D88D4B0A69FD}" dt="2024-03-04T02:33:03.328" v="1570" actId="1076"/>
          <ac:spMkLst>
            <pc:docMk/>
            <pc:sldMk cId="234225145" sldId="420"/>
            <ac:spMk id="25" creationId="{697F075D-5711-CCAE-C689-658198E4E99B}"/>
          </ac:spMkLst>
        </pc:spChg>
        <pc:spChg chg="mod">
          <ac:chgData name="Huy Pham" userId="918db3a1909f15e0" providerId="LiveId" clId="{91D00DD3-478C-49B4-A0C2-D88D4B0A69FD}" dt="2024-03-04T02:33:03.328" v="1570" actId="1076"/>
          <ac:spMkLst>
            <pc:docMk/>
            <pc:sldMk cId="234225145" sldId="420"/>
            <ac:spMk id="27" creationId="{D3A3520F-5080-F46A-F864-B3EFDF9DB8D4}"/>
          </ac:spMkLst>
        </pc:spChg>
        <pc:spChg chg="mod">
          <ac:chgData name="Huy Pham" userId="918db3a1909f15e0" providerId="LiveId" clId="{91D00DD3-478C-49B4-A0C2-D88D4B0A69FD}" dt="2024-03-04T02:33:03.328" v="1570" actId="1076"/>
          <ac:spMkLst>
            <pc:docMk/>
            <pc:sldMk cId="234225145" sldId="420"/>
            <ac:spMk id="28" creationId="{34FDFAE4-9425-73CD-DB9D-35F2A4C12055}"/>
          </ac:spMkLst>
        </pc:spChg>
        <pc:spChg chg="mod">
          <ac:chgData name="Huy Pham" userId="918db3a1909f15e0" providerId="LiveId" clId="{91D00DD3-478C-49B4-A0C2-D88D4B0A69FD}" dt="2024-03-04T02:33:03.328" v="1570" actId="1076"/>
          <ac:spMkLst>
            <pc:docMk/>
            <pc:sldMk cId="234225145" sldId="420"/>
            <ac:spMk id="29" creationId="{D66FED42-E33F-417D-F217-2C78A3B354BC}"/>
          </ac:spMkLst>
        </pc:spChg>
        <pc:spChg chg="add del">
          <ac:chgData name="Huy Pham" userId="918db3a1909f15e0" providerId="LiveId" clId="{91D00DD3-478C-49B4-A0C2-D88D4B0A69FD}" dt="2024-03-04T02:33:59.244" v="1574" actId="478"/>
          <ac:spMkLst>
            <pc:docMk/>
            <pc:sldMk cId="234225145" sldId="420"/>
            <ac:spMk id="30" creationId="{F2D04F04-5566-63D4-1DE7-9B563F9027EC}"/>
          </ac:spMkLst>
        </pc:spChg>
        <pc:spChg chg="add del mod">
          <ac:chgData name="Huy Pham" userId="918db3a1909f15e0" providerId="LiveId" clId="{91D00DD3-478C-49B4-A0C2-D88D4B0A69FD}" dt="2024-03-04T03:55:01.892" v="1799" actId="1037"/>
          <ac:spMkLst>
            <pc:docMk/>
            <pc:sldMk cId="234225145" sldId="420"/>
            <ac:spMk id="31" creationId="{8A289471-F631-1434-AD55-9199D93CB4DD}"/>
          </ac:spMkLst>
        </pc:spChg>
        <pc:spChg chg="add del mod">
          <ac:chgData name="Huy Pham" userId="918db3a1909f15e0" providerId="LiveId" clId="{91D00DD3-478C-49B4-A0C2-D88D4B0A69FD}" dt="2024-03-04T02:34:43.877" v="1666" actId="1036"/>
          <ac:spMkLst>
            <pc:docMk/>
            <pc:sldMk cId="234225145" sldId="420"/>
            <ac:spMk id="33" creationId="{30792E4A-63F4-048B-9729-75B36CAC5F8A}"/>
          </ac:spMkLst>
        </pc:spChg>
        <pc:spChg chg="add del mod">
          <ac:chgData name="Huy Pham" userId="918db3a1909f15e0" providerId="LiveId" clId="{91D00DD3-478C-49B4-A0C2-D88D4B0A69FD}" dt="2024-03-04T02:34:47.068" v="1668" actId="1036"/>
          <ac:spMkLst>
            <pc:docMk/>
            <pc:sldMk cId="234225145" sldId="420"/>
            <ac:spMk id="37" creationId="{032D6A05-001B-82BE-9235-555491B0E628}"/>
          </ac:spMkLst>
        </pc:spChg>
        <pc:spChg chg="mod">
          <ac:chgData name="Huy Pham" userId="918db3a1909f15e0" providerId="LiveId" clId="{91D00DD3-478C-49B4-A0C2-D88D4B0A69FD}" dt="2024-03-04T02:33:09.270" v="1571" actId="1076"/>
          <ac:spMkLst>
            <pc:docMk/>
            <pc:sldMk cId="234225145" sldId="420"/>
            <ac:spMk id="38" creationId="{413F74F7-2B32-52FE-5C24-9213912AE2C2}"/>
          </ac:spMkLst>
        </pc:spChg>
        <pc:spChg chg="mod">
          <ac:chgData name="Huy Pham" userId="918db3a1909f15e0" providerId="LiveId" clId="{91D00DD3-478C-49B4-A0C2-D88D4B0A69FD}" dt="2024-03-04T02:33:09.270" v="1571" actId="1076"/>
          <ac:spMkLst>
            <pc:docMk/>
            <pc:sldMk cId="234225145" sldId="420"/>
            <ac:spMk id="39" creationId="{439C2E80-1C3D-66B3-E43F-AFD40ABC78A2}"/>
          </ac:spMkLst>
        </pc:spChg>
        <pc:spChg chg="mod">
          <ac:chgData name="Huy Pham" userId="918db3a1909f15e0" providerId="LiveId" clId="{91D00DD3-478C-49B4-A0C2-D88D4B0A69FD}" dt="2024-03-04T02:33:09.270" v="1571" actId="1076"/>
          <ac:spMkLst>
            <pc:docMk/>
            <pc:sldMk cId="234225145" sldId="420"/>
            <ac:spMk id="41" creationId="{7097A6E2-EE8B-2A70-46D4-3B535AC7D859}"/>
          </ac:spMkLst>
        </pc:spChg>
        <pc:spChg chg="mod">
          <ac:chgData name="Huy Pham" userId="918db3a1909f15e0" providerId="LiveId" clId="{91D00DD3-478C-49B4-A0C2-D88D4B0A69FD}" dt="2024-03-04T02:33:09.270" v="1571" actId="1076"/>
          <ac:spMkLst>
            <pc:docMk/>
            <pc:sldMk cId="234225145" sldId="420"/>
            <ac:spMk id="42" creationId="{4E774D1F-8D38-A655-6BF3-A4BD300F15D7}"/>
          </ac:spMkLst>
        </pc:spChg>
        <pc:spChg chg="mod">
          <ac:chgData name="Huy Pham" userId="918db3a1909f15e0" providerId="LiveId" clId="{91D00DD3-478C-49B4-A0C2-D88D4B0A69FD}" dt="2024-03-04T02:33:09.270" v="1571" actId="1076"/>
          <ac:spMkLst>
            <pc:docMk/>
            <pc:sldMk cId="234225145" sldId="420"/>
            <ac:spMk id="43" creationId="{54D415F4-5EE2-1414-0B79-0FE6F56F848A}"/>
          </ac:spMkLst>
        </pc:spChg>
        <pc:spChg chg="mod">
          <ac:chgData name="Huy Pham" userId="918db3a1909f15e0" providerId="LiveId" clId="{91D00DD3-478C-49B4-A0C2-D88D4B0A69FD}" dt="2024-03-04T02:33:09.270" v="1571" actId="1076"/>
          <ac:spMkLst>
            <pc:docMk/>
            <pc:sldMk cId="234225145" sldId="420"/>
            <ac:spMk id="44" creationId="{BB696183-5CCA-788A-05EB-99CA0FF56902}"/>
          </ac:spMkLst>
        </pc:spChg>
        <pc:spChg chg="mod">
          <ac:chgData name="Huy Pham" userId="918db3a1909f15e0" providerId="LiveId" clId="{91D00DD3-478C-49B4-A0C2-D88D4B0A69FD}" dt="2024-03-04T02:33:09.270" v="1571" actId="1076"/>
          <ac:spMkLst>
            <pc:docMk/>
            <pc:sldMk cId="234225145" sldId="420"/>
            <ac:spMk id="45" creationId="{7D560CCE-618F-17BF-0BFD-18681D3DFAD2}"/>
          </ac:spMkLst>
        </pc:spChg>
        <pc:spChg chg="mod">
          <ac:chgData name="Huy Pham" userId="918db3a1909f15e0" providerId="LiveId" clId="{91D00DD3-478C-49B4-A0C2-D88D4B0A69FD}" dt="2024-03-04T02:33:09.270" v="1571" actId="1076"/>
          <ac:spMkLst>
            <pc:docMk/>
            <pc:sldMk cId="234225145" sldId="420"/>
            <ac:spMk id="46" creationId="{7EAE41FB-3F86-6AE8-DF21-0AF206505CB2}"/>
          </ac:spMkLst>
        </pc:spChg>
        <pc:spChg chg="del">
          <ac:chgData name="Huy Pham" userId="918db3a1909f15e0" providerId="LiveId" clId="{91D00DD3-478C-49B4-A0C2-D88D4B0A69FD}" dt="2024-03-04T02:32:19.713" v="1471" actId="478"/>
          <ac:spMkLst>
            <pc:docMk/>
            <pc:sldMk cId="234225145" sldId="420"/>
            <ac:spMk id="47" creationId="{857C3109-9A7C-EC6A-6D79-EDF3CEFCFAD8}"/>
          </ac:spMkLst>
        </pc:spChg>
        <pc:spChg chg="del">
          <ac:chgData name="Huy Pham" userId="918db3a1909f15e0" providerId="LiveId" clId="{91D00DD3-478C-49B4-A0C2-D88D4B0A69FD}" dt="2024-03-04T02:32:19.713" v="1471" actId="478"/>
          <ac:spMkLst>
            <pc:docMk/>
            <pc:sldMk cId="234225145" sldId="420"/>
            <ac:spMk id="48" creationId="{C17DADEF-59D8-FEBA-A1BE-EFCDBB3A318E}"/>
          </ac:spMkLst>
        </pc:spChg>
        <pc:spChg chg="del">
          <ac:chgData name="Huy Pham" userId="918db3a1909f15e0" providerId="LiveId" clId="{91D00DD3-478C-49B4-A0C2-D88D4B0A69FD}" dt="2024-03-04T02:32:19.713" v="1471" actId="478"/>
          <ac:spMkLst>
            <pc:docMk/>
            <pc:sldMk cId="234225145" sldId="420"/>
            <ac:spMk id="50" creationId="{79B5AE9C-64C0-01C7-1BCF-8BD0E6099D81}"/>
          </ac:spMkLst>
        </pc:spChg>
        <pc:spChg chg="del">
          <ac:chgData name="Huy Pham" userId="918db3a1909f15e0" providerId="LiveId" clId="{91D00DD3-478C-49B4-A0C2-D88D4B0A69FD}" dt="2024-03-04T02:32:19.713" v="1471" actId="478"/>
          <ac:spMkLst>
            <pc:docMk/>
            <pc:sldMk cId="234225145" sldId="420"/>
            <ac:spMk id="51" creationId="{5D609A08-BB21-47AE-8F49-618D4F3267A6}"/>
          </ac:spMkLst>
        </pc:spChg>
        <pc:spChg chg="del">
          <ac:chgData name="Huy Pham" userId="918db3a1909f15e0" providerId="LiveId" clId="{91D00DD3-478C-49B4-A0C2-D88D4B0A69FD}" dt="2024-03-04T02:32:19.713" v="1471" actId="478"/>
          <ac:spMkLst>
            <pc:docMk/>
            <pc:sldMk cId="234225145" sldId="420"/>
            <ac:spMk id="52" creationId="{8C607641-8DD1-C0A4-E42B-61556B062795}"/>
          </ac:spMkLst>
        </pc:spChg>
        <pc:spChg chg="del">
          <ac:chgData name="Huy Pham" userId="918db3a1909f15e0" providerId="LiveId" clId="{91D00DD3-478C-49B4-A0C2-D88D4B0A69FD}" dt="2024-03-04T02:32:19.713" v="1471" actId="478"/>
          <ac:spMkLst>
            <pc:docMk/>
            <pc:sldMk cId="234225145" sldId="420"/>
            <ac:spMk id="53" creationId="{E8BDC9F9-53DB-D6D4-B3AC-C041CFDB211E}"/>
          </ac:spMkLst>
        </pc:spChg>
        <pc:spChg chg="del">
          <ac:chgData name="Huy Pham" userId="918db3a1909f15e0" providerId="LiveId" clId="{91D00DD3-478C-49B4-A0C2-D88D4B0A69FD}" dt="2024-03-04T02:32:19.713" v="1471" actId="478"/>
          <ac:spMkLst>
            <pc:docMk/>
            <pc:sldMk cId="234225145" sldId="420"/>
            <ac:spMk id="54" creationId="{1F8267EC-2FDB-C356-4AA2-B5B3F0ED8641}"/>
          </ac:spMkLst>
        </pc:spChg>
        <pc:spChg chg="del">
          <ac:chgData name="Huy Pham" userId="918db3a1909f15e0" providerId="LiveId" clId="{91D00DD3-478C-49B4-A0C2-D88D4B0A69FD}" dt="2024-03-04T02:32:19.713" v="1471" actId="478"/>
          <ac:spMkLst>
            <pc:docMk/>
            <pc:sldMk cId="234225145" sldId="420"/>
            <ac:spMk id="55" creationId="{8D836305-1A4D-E6D3-65A0-9646205EF76A}"/>
          </ac:spMkLst>
        </pc:spChg>
        <pc:spChg chg="del">
          <ac:chgData name="Huy Pham" userId="918db3a1909f15e0" providerId="LiveId" clId="{91D00DD3-478C-49B4-A0C2-D88D4B0A69FD}" dt="2024-03-04T02:32:19.713" v="1471" actId="478"/>
          <ac:spMkLst>
            <pc:docMk/>
            <pc:sldMk cId="234225145" sldId="420"/>
            <ac:spMk id="56" creationId="{62180F9B-13BF-ACDD-E8B6-4C3B5FDBEB9F}"/>
          </ac:spMkLst>
        </pc:spChg>
        <pc:spChg chg="del">
          <ac:chgData name="Huy Pham" userId="918db3a1909f15e0" providerId="LiveId" clId="{91D00DD3-478C-49B4-A0C2-D88D4B0A69FD}" dt="2024-03-04T02:32:19.713" v="1471" actId="478"/>
          <ac:spMkLst>
            <pc:docMk/>
            <pc:sldMk cId="234225145" sldId="420"/>
            <ac:spMk id="58" creationId="{18DD4289-5550-23C0-4F61-37E5F17C477E}"/>
          </ac:spMkLst>
        </pc:spChg>
        <pc:spChg chg="del">
          <ac:chgData name="Huy Pham" userId="918db3a1909f15e0" providerId="LiveId" clId="{91D00DD3-478C-49B4-A0C2-D88D4B0A69FD}" dt="2024-03-04T02:32:19.713" v="1471" actId="478"/>
          <ac:spMkLst>
            <pc:docMk/>
            <pc:sldMk cId="234225145" sldId="420"/>
            <ac:spMk id="59" creationId="{8EE8F75E-BD7E-5F1F-0267-36374545513A}"/>
          </ac:spMkLst>
        </pc:spChg>
        <pc:spChg chg="del">
          <ac:chgData name="Huy Pham" userId="918db3a1909f15e0" providerId="LiveId" clId="{91D00DD3-478C-49B4-A0C2-D88D4B0A69FD}" dt="2024-03-04T02:32:19.713" v="1471" actId="478"/>
          <ac:spMkLst>
            <pc:docMk/>
            <pc:sldMk cId="234225145" sldId="420"/>
            <ac:spMk id="60" creationId="{6652A16B-5DE0-5760-D672-A592459CA847}"/>
          </ac:spMkLst>
        </pc:spChg>
        <pc:spChg chg="del">
          <ac:chgData name="Huy Pham" userId="918db3a1909f15e0" providerId="LiveId" clId="{91D00DD3-478C-49B4-A0C2-D88D4B0A69FD}" dt="2024-03-04T02:32:19.713" v="1471" actId="478"/>
          <ac:spMkLst>
            <pc:docMk/>
            <pc:sldMk cId="234225145" sldId="420"/>
            <ac:spMk id="61" creationId="{29408704-D858-00C1-9694-4130E263E13C}"/>
          </ac:spMkLst>
        </pc:spChg>
        <pc:spChg chg="del">
          <ac:chgData name="Huy Pham" userId="918db3a1909f15e0" providerId="LiveId" clId="{91D00DD3-478C-49B4-A0C2-D88D4B0A69FD}" dt="2024-03-04T02:32:19.713" v="1471" actId="478"/>
          <ac:spMkLst>
            <pc:docMk/>
            <pc:sldMk cId="234225145" sldId="420"/>
            <ac:spMk id="62" creationId="{16663D58-2E44-7370-4D0E-479D967D840B}"/>
          </ac:spMkLst>
        </pc:spChg>
        <pc:spChg chg="del">
          <ac:chgData name="Huy Pham" userId="918db3a1909f15e0" providerId="LiveId" clId="{91D00DD3-478C-49B4-A0C2-D88D4B0A69FD}" dt="2024-03-04T02:32:19.713" v="1471" actId="478"/>
          <ac:spMkLst>
            <pc:docMk/>
            <pc:sldMk cId="234225145" sldId="420"/>
            <ac:spMk id="63" creationId="{E31EB691-0322-CA98-2EBA-2A778B1BF201}"/>
          </ac:spMkLst>
        </pc:spChg>
        <pc:spChg chg="del">
          <ac:chgData name="Huy Pham" userId="918db3a1909f15e0" providerId="LiveId" clId="{91D00DD3-478C-49B4-A0C2-D88D4B0A69FD}" dt="2024-03-04T02:32:19.713" v="1471" actId="478"/>
          <ac:spMkLst>
            <pc:docMk/>
            <pc:sldMk cId="234225145" sldId="420"/>
            <ac:spMk id="64" creationId="{A2ED8CB4-B46C-0134-AF44-5CDEDEA0F65D}"/>
          </ac:spMkLst>
        </pc:spChg>
        <pc:spChg chg="del">
          <ac:chgData name="Huy Pham" userId="918db3a1909f15e0" providerId="LiveId" clId="{91D00DD3-478C-49B4-A0C2-D88D4B0A69FD}" dt="2024-03-04T02:32:19.713" v="1471" actId="478"/>
          <ac:spMkLst>
            <pc:docMk/>
            <pc:sldMk cId="234225145" sldId="420"/>
            <ac:spMk id="65" creationId="{0BCE329B-BC30-9BB0-EC51-B30C38307A8F}"/>
          </ac:spMkLst>
        </pc:spChg>
        <pc:spChg chg="del">
          <ac:chgData name="Huy Pham" userId="918db3a1909f15e0" providerId="LiveId" clId="{91D00DD3-478C-49B4-A0C2-D88D4B0A69FD}" dt="2024-03-04T02:32:19.713" v="1471" actId="478"/>
          <ac:spMkLst>
            <pc:docMk/>
            <pc:sldMk cId="234225145" sldId="420"/>
            <ac:spMk id="67" creationId="{C339AD58-1C16-CD12-1109-20797E464C05}"/>
          </ac:spMkLst>
        </pc:spChg>
        <pc:spChg chg="del">
          <ac:chgData name="Huy Pham" userId="918db3a1909f15e0" providerId="LiveId" clId="{91D00DD3-478C-49B4-A0C2-D88D4B0A69FD}" dt="2024-03-04T02:32:19.713" v="1471" actId="478"/>
          <ac:spMkLst>
            <pc:docMk/>
            <pc:sldMk cId="234225145" sldId="420"/>
            <ac:spMk id="68" creationId="{DF76B7A3-5309-71D1-7938-BD99C7E54C32}"/>
          </ac:spMkLst>
        </pc:spChg>
        <pc:spChg chg="del">
          <ac:chgData name="Huy Pham" userId="918db3a1909f15e0" providerId="LiveId" clId="{91D00DD3-478C-49B4-A0C2-D88D4B0A69FD}" dt="2024-03-04T02:32:19.713" v="1471" actId="478"/>
          <ac:spMkLst>
            <pc:docMk/>
            <pc:sldMk cId="234225145" sldId="420"/>
            <ac:spMk id="69" creationId="{562684DD-6482-C02E-B45B-A5C8FC6FE0C6}"/>
          </ac:spMkLst>
        </pc:spChg>
        <pc:spChg chg="del">
          <ac:chgData name="Huy Pham" userId="918db3a1909f15e0" providerId="LiveId" clId="{91D00DD3-478C-49B4-A0C2-D88D4B0A69FD}" dt="2024-03-04T02:32:19.713" v="1471" actId="478"/>
          <ac:spMkLst>
            <pc:docMk/>
            <pc:sldMk cId="234225145" sldId="420"/>
            <ac:spMk id="70" creationId="{1EE2623A-042D-F3AA-67E4-D0FFEE7A1369}"/>
          </ac:spMkLst>
        </pc:spChg>
        <pc:spChg chg="del">
          <ac:chgData name="Huy Pham" userId="918db3a1909f15e0" providerId="LiveId" clId="{91D00DD3-478C-49B4-A0C2-D88D4B0A69FD}" dt="2024-03-04T02:32:19.713" v="1471" actId="478"/>
          <ac:spMkLst>
            <pc:docMk/>
            <pc:sldMk cId="234225145" sldId="420"/>
            <ac:spMk id="71" creationId="{7EB389E6-0540-6C43-BABE-64CBEA7A4A04}"/>
          </ac:spMkLst>
        </pc:spChg>
        <pc:spChg chg="del">
          <ac:chgData name="Huy Pham" userId="918db3a1909f15e0" providerId="LiveId" clId="{91D00DD3-478C-49B4-A0C2-D88D4B0A69FD}" dt="2024-03-04T02:32:19.713" v="1471" actId="478"/>
          <ac:spMkLst>
            <pc:docMk/>
            <pc:sldMk cId="234225145" sldId="420"/>
            <ac:spMk id="72" creationId="{4282DE3C-AEBD-E7B4-AB7B-04C59716AD98}"/>
          </ac:spMkLst>
        </pc:spChg>
        <pc:spChg chg="del">
          <ac:chgData name="Huy Pham" userId="918db3a1909f15e0" providerId="LiveId" clId="{91D00DD3-478C-49B4-A0C2-D88D4B0A69FD}" dt="2024-03-04T02:32:19.713" v="1471" actId="478"/>
          <ac:spMkLst>
            <pc:docMk/>
            <pc:sldMk cId="234225145" sldId="420"/>
            <ac:spMk id="82" creationId="{E4EE7296-1E87-0530-ABA8-39C795D5F6FD}"/>
          </ac:spMkLst>
        </pc:spChg>
        <pc:cxnChg chg="add mod">
          <ac:chgData name="Huy Pham" userId="918db3a1909f15e0" providerId="LiveId" clId="{91D00DD3-478C-49B4-A0C2-D88D4B0A69FD}" dt="2024-03-04T02:33:40.356" v="1573"/>
          <ac:cxnSpMkLst>
            <pc:docMk/>
            <pc:sldMk cId="234225145" sldId="420"/>
            <ac:cxnSpMk id="8" creationId="{66F6C840-F93B-3AC8-5F1E-0B918BB78E4F}"/>
          </ac:cxnSpMkLst>
        </pc:cxnChg>
        <pc:cxnChg chg="add mod">
          <ac:chgData name="Huy Pham" userId="918db3a1909f15e0" providerId="LiveId" clId="{91D00DD3-478C-49B4-A0C2-D88D4B0A69FD}" dt="2024-03-04T02:33:40.356" v="1573"/>
          <ac:cxnSpMkLst>
            <pc:docMk/>
            <pc:sldMk cId="234225145" sldId="420"/>
            <ac:cxnSpMk id="10" creationId="{8896DD11-CBC6-1F48-FDA9-FE48924B356C}"/>
          </ac:cxnSpMkLst>
        </pc:cxnChg>
        <pc:cxnChg chg="add mod">
          <ac:chgData name="Huy Pham" userId="918db3a1909f15e0" providerId="LiveId" clId="{91D00DD3-478C-49B4-A0C2-D88D4B0A69FD}" dt="2024-03-04T02:33:40.356" v="1573"/>
          <ac:cxnSpMkLst>
            <pc:docMk/>
            <pc:sldMk cId="234225145" sldId="420"/>
            <ac:cxnSpMk id="11" creationId="{82967853-7DAC-9445-2732-3A2AF0BFF127}"/>
          </ac:cxnSpMkLst>
        </pc:cxnChg>
        <pc:cxnChg chg="add mod">
          <ac:chgData name="Huy Pham" userId="918db3a1909f15e0" providerId="LiveId" clId="{91D00DD3-478C-49B4-A0C2-D88D4B0A69FD}" dt="2024-03-04T02:33:40.356" v="1573"/>
          <ac:cxnSpMkLst>
            <pc:docMk/>
            <pc:sldMk cId="234225145" sldId="420"/>
            <ac:cxnSpMk id="12" creationId="{8C130AC6-C378-2DFE-059B-74BB58F3548C}"/>
          </ac:cxnSpMkLst>
        </pc:cxnChg>
        <pc:cxnChg chg="add del">
          <ac:chgData name="Huy Pham" userId="918db3a1909f15e0" providerId="LiveId" clId="{91D00DD3-478C-49B4-A0C2-D88D4B0A69FD}" dt="2024-03-04T02:33:59.244" v="1574" actId="478"/>
          <ac:cxnSpMkLst>
            <pc:docMk/>
            <pc:sldMk cId="234225145" sldId="420"/>
            <ac:cxnSpMk id="32" creationId="{4C89B063-6AF8-BE26-A57A-A13E9F46271D}"/>
          </ac:cxnSpMkLst>
        </pc:cxnChg>
        <pc:cxnChg chg="add del">
          <ac:chgData name="Huy Pham" userId="918db3a1909f15e0" providerId="LiveId" clId="{91D00DD3-478C-49B4-A0C2-D88D4B0A69FD}" dt="2024-03-04T02:33:59.244" v="1574" actId="478"/>
          <ac:cxnSpMkLst>
            <pc:docMk/>
            <pc:sldMk cId="234225145" sldId="420"/>
            <ac:cxnSpMk id="34" creationId="{BCBA2B30-D727-D95D-56FD-2DA5A9842377}"/>
          </ac:cxnSpMkLst>
        </pc:cxnChg>
        <pc:cxnChg chg="add del">
          <ac:chgData name="Huy Pham" userId="918db3a1909f15e0" providerId="LiveId" clId="{91D00DD3-478C-49B4-A0C2-D88D4B0A69FD}" dt="2024-03-04T02:33:59.244" v="1574" actId="478"/>
          <ac:cxnSpMkLst>
            <pc:docMk/>
            <pc:sldMk cId="234225145" sldId="420"/>
            <ac:cxnSpMk id="35" creationId="{CB713C04-68F7-B42B-17A6-9CA68AA944C6}"/>
          </ac:cxnSpMkLst>
        </pc:cxnChg>
        <pc:cxnChg chg="add del">
          <ac:chgData name="Huy Pham" userId="918db3a1909f15e0" providerId="LiveId" clId="{91D00DD3-478C-49B4-A0C2-D88D4B0A69FD}" dt="2024-03-04T02:33:59.244" v="1574" actId="478"/>
          <ac:cxnSpMkLst>
            <pc:docMk/>
            <pc:sldMk cId="234225145" sldId="420"/>
            <ac:cxnSpMk id="36" creationId="{F5818681-7B36-5A81-8C1C-406F2A3FF3D7}"/>
          </ac:cxnSpMkLst>
        </pc:cxnChg>
      </pc:sldChg>
      <pc:sldChg chg="addSp delSp modSp add mod delAnim modAnim">
        <pc:chgData name="Huy Pham" userId="918db3a1909f15e0" providerId="LiveId" clId="{91D00DD3-478C-49B4-A0C2-D88D4B0A69FD}" dt="2024-03-09T02:40:27.876" v="3573"/>
        <pc:sldMkLst>
          <pc:docMk/>
          <pc:sldMk cId="165754607" sldId="421"/>
        </pc:sldMkLst>
        <pc:spChg chg="mod">
          <ac:chgData name="Huy Pham" userId="918db3a1909f15e0" providerId="LiveId" clId="{91D00DD3-478C-49B4-A0C2-D88D4B0A69FD}" dt="2024-03-05T10:00:27.867" v="2609" actId="14100"/>
          <ac:spMkLst>
            <pc:docMk/>
            <pc:sldMk cId="165754607" sldId="421"/>
            <ac:spMk id="19" creationId="{D4835521-E4B9-9930-D87D-E04BBB5B80BD}"/>
          </ac:spMkLst>
        </pc:spChg>
        <pc:spChg chg="add mod">
          <ac:chgData name="Huy Pham" userId="918db3a1909f15e0" providerId="LiveId" clId="{91D00DD3-478C-49B4-A0C2-D88D4B0A69FD}" dt="2024-03-09T02:40:27.876" v="3573"/>
          <ac:spMkLst>
            <pc:docMk/>
            <pc:sldMk cId="165754607" sldId="421"/>
            <ac:spMk id="20" creationId="{5B13EB51-C599-F848-E943-BF6EB28D3A7A}"/>
          </ac:spMkLst>
        </pc:spChg>
        <pc:spChg chg="del">
          <ac:chgData name="Huy Pham" userId="918db3a1909f15e0" providerId="LiveId" clId="{91D00DD3-478C-49B4-A0C2-D88D4B0A69FD}" dt="2024-03-05T09:03:14.590" v="2110" actId="478"/>
          <ac:spMkLst>
            <pc:docMk/>
            <pc:sldMk cId="165754607" sldId="421"/>
            <ac:spMk id="20" creationId="{73DE57C2-80EE-EFBC-95C6-1A86DA4B637C}"/>
          </ac:spMkLst>
        </pc:spChg>
        <pc:spChg chg="del">
          <ac:chgData name="Huy Pham" userId="918db3a1909f15e0" providerId="LiveId" clId="{91D00DD3-478C-49B4-A0C2-D88D4B0A69FD}" dt="2024-03-05T09:03:14.590" v="2110" actId="478"/>
          <ac:spMkLst>
            <pc:docMk/>
            <pc:sldMk cId="165754607" sldId="421"/>
            <ac:spMk id="21" creationId="{8A9E2196-7BC1-582A-7534-FBD6D2A881C2}"/>
          </ac:spMkLst>
        </pc:spChg>
        <pc:spChg chg="del">
          <ac:chgData name="Huy Pham" userId="918db3a1909f15e0" providerId="LiveId" clId="{91D00DD3-478C-49B4-A0C2-D88D4B0A69FD}" dt="2024-03-05T09:03:14.590" v="2110" actId="478"/>
          <ac:spMkLst>
            <pc:docMk/>
            <pc:sldMk cId="165754607" sldId="421"/>
            <ac:spMk id="22" creationId="{988256C4-3A89-EB2C-5B01-C9406EF2A4D5}"/>
          </ac:spMkLst>
        </pc:spChg>
        <pc:spChg chg="del">
          <ac:chgData name="Huy Pham" userId="918db3a1909f15e0" providerId="LiveId" clId="{91D00DD3-478C-49B4-A0C2-D88D4B0A69FD}" dt="2024-03-05T09:03:14.590" v="2110" actId="478"/>
          <ac:spMkLst>
            <pc:docMk/>
            <pc:sldMk cId="165754607" sldId="421"/>
            <ac:spMk id="23" creationId="{528CD9ED-FF74-EF1D-7106-5E309A0D5F77}"/>
          </ac:spMkLst>
        </pc:spChg>
        <pc:spChg chg="del">
          <ac:chgData name="Huy Pham" userId="918db3a1909f15e0" providerId="LiveId" clId="{91D00DD3-478C-49B4-A0C2-D88D4B0A69FD}" dt="2024-03-05T09:03:14.590" v="2110" actId="478"/>
          <ac:spMkLst>
            <pc:docMk/>
            <pc:sldMk cId="165754607" sldId="421"/>
            <ac:spMk id="24" creationId="{000DFB35-6AF3-15B3-2AE5-4147AC16C4F3}"/>
          </ac:spMkLst>
        </pc:spChg>
        <pc:spChg chg="del">
          <ac:chgData name="Huy Pham" userId="918db3a1909f15e0" providerId="LiveId" clId="{91D00DD3-478C-49B4-A0C2-D88D4B0A69FD}" dt="2024-03-05T09:03:14.590" v="2110" actId="478"/>
          <ac:spMkLst>
            <pc:docMk/>
            <pc:sldMk cId="165754607" sldId="421"/>
            <ac:spMk id="25" creationId="{6D5E40E9-D8A9-FDE7-D991-B9E2AE7E85D2}"/>
          </ac:spMkLst>
        </pc:spChg>
        <pc:spChg chg="del">
          <ac:chgData name="Huy Pham" userId="918db3a1909f15e0" providerId="LiveId" clId="{91D00DD3-478C-49B4-A0C2-D88D4B0A69FD}" dt="2024-03-05T09:03:14.590" v="2110" actId="478"/>
          <ac:spMkLst>
            <pc:docMk/>
            <pc:sldMk cId="165754607" sldId="421"/>
            <ac:spMk id="26" creationId="{49F9D808-A93A-69EC-C013-7FA3753BD3A6}"/>
          </ac:spMkLst>
        </pc:spChg>
        <pc:spChg chg="del">
          <ac:chgData name="Huy Pham" userId="918db3a1909f15e0" providerId="LiveId" clId="{91D00DD3-478C-49B4-A0C2-D88D4B0A69FD}" dt="2024-03-05T09:03:14.590" v="2110" actId="478"/>
          <ac:spMkLst>
            <pc:docMk/>
            <pc:sldMk cId="165754607" sldId="421"/>
            <ac:spMk id="27" creationId="{6167DFFA-034F-73C9-89D3-01CCDE9ED2CC}"/>
          </ac:spMkLst>
        </pc:spChg>
        <pc:spChg chg="del">
          <ac:chgData name="Huy Pham" userId="918db3a1909f15e0" providerId="LiveId" clId="{91D00DD3-478C-49B4-A0C2-D88D4B0A69FD}" dt="2024-03-05T09:03:14.590" v="2110" actId="478"/>
          <ac:spMkLst>
            <pc:docMk/>
            <pc:sldMk cId="165754607" sldId="421"/>
            <ac:spMk id="28" creationId="{E4645CB1-C73E-5E84-FA63-701DCAF24322}"/>
          </ac:spMkLst>
        </pc:spChg>
        <pc:spChg chg="del">
          <ac:chgData name="Huy Pham" userId="918db3a1909f15e0" providerId="LiveId" clId="{91D00DD3-478C-49B4-A0C2-D88D4B0A69FD}" dt="2024-03-05T09:03:14.590" v="2110" actId="478"/>
          <ac:spMkLst>
            <pc:docMk/>
            <pc:sldMk cId="165754607" sldId="421"/>
            <ac:spMk id="29" creationId="{2A91AA8D-04C1-A06C-FB2F-43B178548902}"/>
          </ac:spMkLst>
        </pc:spChg>
        <pc:spChg chg="del">
          <ac:chgData name="Huy Pham" userId="918db3a1909f15e0" providerId="LiveId" clId="{91D00DD3-478C-49B4-A0C2-D88D4B0A69FD}" dt="2024-03-05T09:03:17.444" v="2111" actId="478"/>
          <ac:spMkLst>
            <pc:docMk/>
            <pc:sldMk cId="165754607" sldId="421"/>
            <ac:spMk id="30" creationId="{C726E6BD-F13D-628E-B2FB-352AA1822D65}"/>
          </ac:spMkLst>
        </pc:spChg>
        <pc:spChg chg="add mod">
          <ac:chgData name="Huy Pham" userId="918db3a1909f15e0" providerId="LiveId" clId="{91D00DD3-478C-49B4-A0C2-D88D4B0A69FD}" dt="2024-03-05T09:59:53.540" v="2597" actId="1076"/>
          <ac:spMkLst>
            <pc:docMk/>
            <pc:sldMk cId="165754607" sldId="421"/>
            <ac:spMk id="32" creationId="{B4878792-4C7F-31E8-EC21-24A646C1E44A}"/>
          </ac:spMkLst>
        </pc:spChg>
        <pc:spChg chg="add mod">
          <ac:chgData name="Huy Pham" userId="918db3a1909f15e0" providerId="LiveId" clId="{91D00DD3-478C-49B4-A0C2-D88D4B0A69FD}" dt="2024-03-05T10:00:16.289" v="2606" actId="1076"/>
          <ac:spMkLst>
            <pc:docMk/>
            <pc:sldMk cId="165754607" sldId="421"/>
            <ac:spMk id="33" creationId="{BB89939C-D20F-D888-3E26-78DAB5064F11}"/>
          </ac:spMkLst>
        </pc:spChg>
        <pc:spChg chg="add mod">
          <ac:chgData name="Huy Pham" userId="918db3a1909f15e0" providerId="LiveId" clId="{91D00DD3-478C-49B4-A0C2-D88D4B0A69FD}" dt="2024-03-05T09:59:53.540" v="2597" actId="1076"/>
          <ac:spMkLst>
            <pc:docMk/>
            <pc:sldMk cId="165754607" sldId="421"/>
            <ac:spMk id="36" creationId="{2A127E61-786E-D726-E786-596EA7193CF0}"/>
          </ac:spMkLst>
        </pc:spChg>
        <pc:spChg chg="add mod">
          <ac:chgData name="Huy Pham" userId="918db3a1909f15e0" providerId="LiveId" clId="{91D00DD3-478C-49B4-A0C2-D88D4B0A69FD}" dt="2024-03-05T09:59:53.540" v="2597" actId="1076"/>
          <ac:spMkLst>
            <pc:docMk/>
            <pc:sldMk cId="165754607" sldId="421"/>
            <ac:spMk id="39" creationId="{0CF4E34C-35BA-6D4E-2369-7E0498166FD3}"/>
          </ac:spMkLst>
        </pc:spChg>
        <pc:spChg chg="add mod">
          <ac:chgData name="Huy Pham" userId="918db3a1909f15e0" providerId="LiveId" clId="{91D00DD3-478C-49B4-A0C2-D88D4B0A69FD}" dt="2024-03-05T10:00:41.311" v="2663" actId="1035"/>
          <ac:spMkLst>
            <pc:docMk/>
            <pc:sldMk cId="165754607" sldId="421"/>
            <ac:spMk id="41" creationId="{B77A04C5-B5BD-8F56-B3FA-8167099D3AA7}"/>
          </ac:spMkLst>
        </pc:spChg>
        <pc:spChg chg="add mod">
          <ac:chgData name="Huy Pham" userId="918db3a1909f15e0" providerId="LiveId" clId="{91D00DD3-478C-49B4-A0C2-D88D4B0A69FD}" dt="2024-03-05T10:00:41.311" v="2663" actId="1035"/>
          <ac:spMkLst>
            <pc:docMk/>
            <pc:sldMk cId="165754607" sldId="421"/>
            <ac:spMk id="42" creationId="{3546765F-6FFC-A3BA-74B4-2E5BD592521D}"/>
          </ac:spMkLst>
        </pc:spChg>
        <pc:spChg chg="add mod">
          <ac:chgData name="Huy Pham" userId="918db3a1909f15e0" providerId="LiveId" clId="{91D00DD3-478C-49B4-A0C2-D88D4B0A69FD}" dt="2024-03-05T10:00:41.311" v="2663" actId="1035"/>
          <ac:spMkLst>
            <pc:docMk/>
            <pc:sldMk cId="165754607" sldId="421"/>
            <ac:spMk id="43" creationId="{9FA78D69-B98B-CB17-D202-F88EB54B5B3D}"/>
          </ac:spMkLst>
        </pc:spChg>
        <pc:spChg chg="add del mod">
          <ac:chgData name="Huy Pham" userId="918db3a1909f15e0" providerId="LiveId" clId="{91D00DD3-478C-49B4-A0C2-D88D4B0A69FD}" dt="2024-03-05T09:53:30.746" v="2481" actId="478"/>
          <ac:spMkLst>
            <pc:docMk/>
            <pc:sldMk cId="165754607" sldId="421"/>
            <ac:spMk id="44" creationId="{78BBB352-3973-5625-71D2-49681C9231DB}"/>
          </ac:spMkLst>
        </pc:spChg>
        <pc:spChg chg="add mod">
          <ac:chgData name="Huy Pham" userId="918db3a1909f15e0" providerId="LiveId" clId="{91D00DD3-478C-49B4-A0C2-D88D4B0A69FD}" dt="2024-03-05T10:00:41.311" v="2663" actId="1035"/>
          <ac:spMkLst>
            <pc:docMk/>
            <pc:sldMk cId="165754607" sldId="421"/>
            <ac:spMk id="54" creationId="{A7ADD1F9-EE5B-5C63-A68D-BCF0A6A57BDC}"/>
          </ac:spMkLst>
        </pc:spChg>
        <pc:spChg chg="add mod">
          <ac:chgData name="Huy Pham" userId="918db3a1909f15e0" providerId="LiveId" clId="{91D00DD3-478C-49B4-A0C2-D88D4B0A69FD}" dt="2024-03-05T10:00:41.311" v="2663" actId="1035"/>
          <ac:spMkLst>
            <pc:docMk/>
            <pc:sldMk cId="165754607" sldId="421"/>
            <ac:spMk id="55" creationId="{0FF1D68B-2048-68D0-6FE0-6B7D87ABC0F8}"/>
          </ac:spMkLst>
        </pc:spChg>
        <pc:spChg chg="add mod">
          <ac:chgData name="Huy Pham" userId="918db3a1909f15e0" providerId="LiveId" clId="{91D00DD3-478C-49B4-A0C2-D88D4B0A69FD}" dt="2024-03-05T10:00:41.311" v="2663" actId="1035"/>
          <ac:spMkLst>
            <pc:docMk/>
            <pc:sldMk cId="165754607" sldId="421"/>
            <ac:spMk id="56" creationId="{D0DB3244-2A06-0F45-D326-20D2C694514D}"/>
          </ac:spMkLst>
        </pc:spChg>
        <pc:spChg chg="add mod">
          <ac:chgData name="Huy Pham" userId="918db3a1909f15e0" providerId="LiveId" clId="{91D00DD3-478C-49B4-A0C2-D88D4B0A69FD}" dt="2024-03-05T10:04:26.714" v="2698" actId="1035"/>
          <ac:spMkLst>
            <pc:docMk/>
            <pc:sldMk cId="165754607" sldId="421"/>
            <ac:spMk id="57" creationId="{75C24389-41C2-27A4-FA92-DEECE4CDED65}"/>
          </ac:spMkLst>
        </pc:spChg>
        <pc:spChg chg="add mod">
          <ac:chgData name="Huy Pham" userId="918db3a1909f15e0" providerId="LiveId" clId="{91D00DD3-478C-49B4-A0C2-D88D4B0A69FD}" dt="2024-03-05T10:00:41.311" v="2663" actId="1035"/>
          <ac:spMkLst>
            <pc:docMk/>
            <pc:sldMk cId="165754607" sldId="421"/>
            <ac:spMk id="58" creationId="{3CED2C5B-2D64-F832-C989-B121B0CF6338}"/>
          </ac:spMkLst>
        </pc:spChg>
        <pc:spChg chg="add del mod">
          <ac:chgData name="Huy Pham" userId="918db3a1909f15e0" providerId="LiveId" clId="{91D00DD3-478C-49B4-A0C2-D88D4B0A69FD}" dt="2024-03-05T10:00:41.311" v="2663" actId="1035"/>
          <ac:spMkLst>
            <pc:docMk/>
            <pc:sldMk cId="165754607" sldId="421"/>
            <ac:spMk id="59" creationId="{34ED0C62-A620-011F-6E3A-FD57064DF9D5}"/>
          </ac:spMkLst>
        </pc:spChg>
        <pc:spChg chg="add del mod">
          <ac:chgData name="Huy Pham" userId="918db3a1909f15e0" providerId="LiveId" clId="{91D00DD3-478C-49B4-A0C2-D88D4B0A69FD}" dt="2024-03-05T10:00:41.311" v="2663" actId="1035"/>
          <ac:spMkLst>
            <pc:docMk/>
            <pc:sldMk cId="165754607" sldId="421"/>
            <ac:spMk id="60" creationId="{C4B2E396-4BE4-F9B4-EC48-23E8635A5DC6}"/>
          </ac:spMkLst>
        </pc:spChg>
        <pc:spChg chg="add mod">
          <ac:chgData name="Huy Pham" userId="918db3a1909f15e0" providerId="LiveId" clId="{91D00DD3-478C-49B4-A0C2-D88D4B0A69FD}" dt="2024-03-05T10:00:41.311" v="2663" actId="1035"/>
          <ac:spMkLst>
            <pc:docMk/>
            <pc:sldMk cId="165754607" sldId="421"/>
            <ac:spMk id="61" creationId="{52D63FF4-B242-A85B-A0AA-CD9006D2E9DB}"/>
          </ac:spMkLst>
        </pc:spChg>
        <pc:spChg chg="add mod">
          <ac:chgData name="Huy Pham" userId="918db3a1909f15e0" providerId="LiveId" clId="{91D00DD3-478C-49B4-A0C2-D88D4B0A69FD}" dt="2024-03-05T10:00:41.311" v="2663" actId="1035"/>
          <ac:spMkLst>
            <pc:docMk/>
            <pc:sldMk cId="165754607" sldId="421"/>
            <ac:spMk id="62" creationId="{8E35E397-C063-80B6-A290-11C1B9600D2B}"/>
          </ac:spMkLst>
        </pc:spChg>
        <pc:spChg chg="add mod">
          <ac:chgData name="Huy Pham" userId="918db3a1909f15e0" providerId="LiveId" clId="{91D00DD3-478C-49B4-A0C2-D88D4B0A69FD}" dt="2024-03-05T10:00:41.311" v="2663" actId="1035"/>
          <ac:spMkLst>
            <pc:docMk/>
            <pc:sldMk cId="165754607" sldId="421"/>
            <ac:spMk id="63" creationId="{C7FC08C8-2B9C-654D-81D4-408C5C29241B}"/>
          </ac:spMkLst>
        </pc:spChg>
        <pc:spChg chg="add mod">
          <ac:chgData name="Huy Pham" userId="918db3a1909f15e0" providerId="LiveId" clId="{91D00DD3-478C-49B4-A0C2-D88D4B0A69FD}" dt="2024-03-05T10:00:41.311" v="2663" actId="1035"/>
          <ac:spMkLst>
            <pc:docMk/>
            <pc:sldMk cId="165754607" sldId="421"/>
            <ac:spMk id="64" creationId="{7280DD8E-24EA-6C7F-EA2B-DDC2307BD40A}"/>
          </ac:spMkLst>
        </pc:spChg>
        <pc:spChg chg="add mod">
          <ac:chgData name="Huy Pham" userId="918db3a1909f15e0" providerId="LiveId" clId="{91D00DD3-478C-49B4-A0C2-D88D4B0A69FD}" dt="2024-03-05T10:00:41.311" v="2663" actId="1035"/>
          <ac:spMkLst>
            <pc:docMk/>
            <pc:sldMk cId="165754607" sldId="421"/>
            <ac:spMk id="65" creationId="{E6F96E51-0EF3-4E81-4895-920FA1D0EC43}"/>
          </ac:spMkLst>
        </pc:spChg>
        <pc:spChg chg="add mod">
          <ac:chgData name="Huy Pham" userId="918db3a1909f15e0" providerId="LiveId" clId="{91D00DD3-478C-49B4-A0C2-D88D4B0A69FD}" dt="2024-03-05T10:00:41.311" v="2663" actId="1035"/>
          <ac:spMkLst>
            <pc:docMk/>
            <pc:sldMk cId="165754607" sldId="421"/>
            <ac:spMk id="74" creationId="{189527E4-36A1-13D7-36E7-81A86E1C7119}"/>
          </ac:spMkLst>
        </pc:spChg>
        <pc:spChg chg="add mod">
          <ac:chgData name="Huy Pham" userId="918db3a1909f15e0" providerId="LiveId" clId="{91D00DD3-478C-49B4-A0C2-D88D4B0A69FD}" dt="2024-03-05T10:00:41.311" v="2663" actId="1035"/>
          <ac:spMkLst>
            <pc:docMk/>
            <pc:sldMk cId="165754607" sldId="421"/>
            <ac:spMk id="75" creationId="{E2D65972-0817-91F6-AD8E-B504D70E4094}"/>
          </ac:spMkLst>
        </pc:spChg>
        <pc:spChg chg="add mod">
          <ac:chgData name="Huy Pham" userId="918db3a1909f15e0" providerId="LiveId" clId="{91D00DD3-478C-49B4-A0C2-D88D4B0A69FD}" dt="2024-03-05T10:00:41.311" v="2663" actId="1035"/>
          <ac:spMkLst>
            <pc:docMk/>
            <pc:sldMk cId="165754607" sldId="421"/>
            <ac:spMk id="78" creationId="{2772D219-D807-A007-EE73-C82B86A90DE0}"/>
          </ac:spMkLst>
        </pc:spChg>
        <pc:spChg chg="add del mod">
          <ac:chgData name="Huy Pham" userId="918db3a1909f15e0" providerId="LiveId" clId="{91D00DD3-478C-49B4-A0C2-D88D4B0A69FD}" dt="2024-03-05T09:53:28.938" v="2480" actId="478"/>
          <ac:spMkLst>
            <pc:docMk/>
            <pc:sldMk cId="165754607" sldId="421"/>
            <ac:spMk id="80" creationId="{CF2D2657-E2C6-A80C-E822-90EB9655A2F8}"/>
          </ac:spMkLst>
        </pc:spChg>
        <pc:spChg chg="add del mod">
          <ac:chgData name="Huy Pham" userId="918db3a1909f15e0" providerId="LiveId" clId="{91D00DD3-478C-49B4-A0C2-D88D4B0A69FD}" dt="2024-03-05T09:53:19.225" v="2474"/>
          <ac:spMkLst>
            <pc:docMk/>
            <pc:sldMk cId="165754607" sldId="421"/>
            <ac:spMk id="82" creationId="{596598A7-ADC0-795B-386C-8FC710215418}"/>
          </ac:spMkLst>
        </pc:spChg>
        <pc:spChg chg="add mod">
          <ac:chgData name="Huy Pham" userId="918db3a1909f15e0" providerId="LiveId" clId="{91D00DD3-478C-49B4-A0C2-D88D4B0A69FD}" dt="2024-03-05T09:53:16.176" v="2468" actId="1076"/>
          <ac:spMkLst>
            <pc:docMk/>
            <pc:sldMk cId="165754607" sldId="421"/>
            <ac:spMk id="83" creationId="{24ABB67B-C665-AEAD-270F-F0E634D5D68B}"/>
          </ac:spMkLst>
        </pc:spChg>
        <pc:spChg chg="add mod">
          <ac:chgData name="Huy Pham" userId="918db3a1909f15e0" providerId="LiveId" clId="{91D00DD3-478C-49B4-A0C2-D88D4B0A69FD}" dt="2024-03-05T10:00:41.311" v="2663" actId="1035"/>
          <ac:spMkLst>
            <pc:docMk/>
            <pc:sldMk cId="165754607" sldId="421"/>
            <ac:spMk id="84" creationId="{039BCB7F-1E68-BCA1-2CB9-93C37737ABB7}"/>
          </ac:spMkLst>
        </pc:spChg>
        <pc:spChg chg="add mod">
          <ac:chgData name="Huy Pham" userId="918db3a1909f15e0" providerId="LiveId" clId="{91D00DD3-478C-49B4-A0C2-D88D4B0A69FD}" dt="2024-03-05T10:00:41.311" v="2663" actId="1035"/>
          <ac:spMkLst>
            <pc:docMk/>
            <pc:sldMk cId="165754607" sldId="421"/>
            <ac:spMk id="85" creationId="{D78D2A69-88BF-0D63-3D63-BCDB1493422E}"/>
          </ac:spMkLst>
        </pc:spChg>
        <pc:spChg chg="add mod">
          <ac:chgData name="Huy Pham" userId="918db3a1909f15e0" providerId="LiveId" clId="{91D00DD3-478C-49B4-A0C2-D88D4B0A69FD}" dt="2024-03-05T10:00:41.311" v="2663" actId="1035"/>
          <ac:spMkLst>
            <pc:docMk/>
            <pc:sldMk cId="165754607" sldId="421"/>
            <ac:spMk id="87" creationId="{B2524FAE-06EF-2611-D27E-296A6B7340D7}"/>
          </ac:spMkLst>
        </pc:spChg>
        <pc:spChg chg="add mod">
          <ac:chgData name="Huy Pham" userId="918db3a1909f15e0" providerId="LiveId" clId="{91D00DD3-478C-49B4-A0C2-D88D4B0A69FD}" dt="2024-03-05T10:00:41.311" v="2663" actId="1035"/>
          <ac:spMkLst>
            <pc:docMk/>
            <pc:sldMk cId="165754607" sldId="421"/>
            <ac:spMk id="88" creationId="{4455BE19-4592-BD75-A78B-3954FE9533B0}"/>
          </ac:spMkLst>
        </pc:spChg>
        <pc:spChg chg="add del mod">
          <ac:chgData name="Huy Pham" userId="918db3a1909f15e0" providerId="LiveId" clId="{91D00DD3-478C-49B4-A0C2-D88D4B0A69FD}" dt="2024-03-09T02:40:26.848" v="3572" actId="478"/>
          <ac:spMkLst>
            <pc:docMk/>
            <pc:sldMk cId="165754607" sldId="421"/>
            <ac:spMk id="90" creationId="{2DCB103E-B021-B192-050D-FDF3DE6652B8}"/>
          </ac:spMkLst>
        </pc:spChg>
        <pc:spChg chg="add mod">
          <ac:chgData name="Huy Pham" userId="918db3a1909f15e0" providerId="LiveId" clId="{91D00DD3-478C-49B4-A0C2-D88D4B0A69FD}" dt="2024-03-05T10:06:46.606" v="2720" actId="20577"/>
          <ac:spMkLst>
            <pc:docMk/>
            <pc:sldMk cId="165754607" sldId="421"/>
            <ac:spMk id="92" creationId="{F70C53D9-6B7B-045B-A7A2-79FEE318416E}"/>
          </ac:spMkLst>
        </pc:spChg>
        <pc:graphicFrameChg chg="add del mod">
          <ac:chgData name="Huy Pham" userId="918db3a1909f15e0" providerId="LiveId" clId="{91D00DD3-478C-49B4-A0C2-D88D4B0A69FD}" dt="2024-03-05T09:03:28.262" v="2114"/>
          <ac:graphicFrameMkLst>
            <pc:docMk/>
            <pc:sldMk cId="165754607" sldId="421"/>
            <ac:graphicFrameMk id="31" creationId="{B5C92D30-D9BD-5D7A-4196-CC8881268FFE}"/>
          </ac:graphicFrameMkLst>
        </pc:graphicFrameChg>
        <pc:graphicFrameChg chg="add del mod">
          <ac:chgData name="Huy Pham" userId="918db3a1909f15e0" providerId="LiveId" clId="{91D00DD3-478C-49B4-A0C2-D88D4B0A69FD}" dt="2024-03-05T09:04:33.541" v="2133"/>
          <ac:graphicFrameMkLst>
            <pc:docMk/>
            <pc:sldMk cId="165754607" sldId="421"/>
            <ac:graphicFrameMk id="34" creationId="{5F9AEBD2-1D8A-B009-01A6-C6F04C8DDC6C}"/>
          </ac:graphicFrameMkLst>
        </pc:graphicFrameChg>
        <pc:graphicFrameChg chg="add del mod">
          <ac:chgData name="Huy Pham" userId="918db3a1909f15e0" providerId="LiveId" clId="{91D00DD3-478C-49B4-A0C2-D88D4B0A69FD}" dt="2024-03-05T09:04:52.502" v="2138"/>
          <ac:graphicFrameMkLst>
            <pc:docMk/>
            <pc:sldMk cId="165754607" sldId="421"/>
            <ac:graphicFrameMk id="37" creationId="{3F52EA52-FEBB-BD80-921B-1B8BC2530128}"/>
          </ac:graphicFrameMkLst>
        </pc:graphicFrameChg>
        <pc:cxnChg chg="add mod">
          <ac:chgData name="Huy Pham" userId="918db3a1909f15e0" providerId="LiveId" clId="{91D00DD3-478C-49B4-A0C2-D88D4B0A69FD}" dt="2024-03-05T10:00:41.311" v="2663" actId="1035"/>
          <ac:cxnSpMkLst>
            <pc:docMk/>
            <pc:sldMk cId="165754607" sldId="421"/>
            <ac:cxnSpMk id="46" creationId="{EDF6E8F2-B546-865F-0554-635C700A73CB}"/>
          </ac:cxnSpMkLst>
        </pc:cxnChg>
        <pc:cxnChg chg="add mod">
          <ac:chgData name="Huy Pham" userId="918db3a1909f15e0" providerId="LiveId" clId="{91D00DD3-478C-49B4-A0C2-D88D4B0A69FD}" dt="2024-03-05T10:00:41.311" v="2663" actId="1035"/>
          <ac:cxnSpMkLst>
            <pc:docMk/>
            <pc:sldMk cId="165754607" sldId="421"/>
            <ac:cxnSpMk id="48" creationId="{0985BF6C-15CA-451B-C104-0916197E8AED}"/>
          </ac:cxnSpMkLst>
        </pc:cxnChg>
        <pc:cxnChg chg="add mod">
          <ac:chgData name="Huy Pham" userId="918db3a1909f15e0" providerId="LiveId" clId="{91D00DD3-478C-49B4-A0C2-D88D4B0A69FD}" dt="2024-03-05T10:00:41.311" v="2663" actId="1035"/>
          <ac:cxnSpMkLst>
            <pc:docMk/>
            <pc:sldMk cId="165754607" sldId="421"/>
            <ac:cxnSpMk id="49" creationId="{AC787B6C-05C3-71D7-CD8A-5FF2F5FFFF98}"/>
          </ac:cxnSpMkLst>
        </pc:cxnChg>
        <pc:cxnChg chg="add del mod">
          <ac:chgData name="Huy Pham" userId="918db3a1909f15e0" providerId="LiveId" clId="{91D00DD3-478C-49B4-A0C2-D88D4B0A69FD}" dt="2024-03-05T09:35:53.404" v="2269" actId="478"/>
          <ac:cxnSpMkLst>
            <pc:docMk/>
            <pc:sldMk cId="165754607" sldId="421"/>
            <ac:cxnSpMk id="51" creationId="{245822F2-1352-A278-66BE-C6A8A53B3A1B}"/>
          </ac:cxnSpMkLst>
        </pc:cxnChg>
        <pc:cxnChg chg="add mod">
          <ac:chgData name="Huy Pham" userId="918db3a1909f15e0" providerId="LiveId" clId="{91D00DD3-478C-49B4-A0C2-D88D4B0A69FD}" dt="2024-03-05T10:00:41.311" v="2663" actId="1035"/>
          <ac:cxnSpMkLst>
            <pc:docMk/>
            <pc:sldMk cId="165754607" sldId="421"/>
            <ac:cxnSpMk id="67" creationId="{9BF1191D-71B4-1A1D-9E75-36B8BC29A9A6}"/>
          </ac:cxnSpMkLst>
        </pc:cxnChg>
        <pc:cxnChg chg="add mod">
          <ac:chgData name="Huy Pham" userId="918db3a1909f15e0" providerId="LiveId" clId="{91D00DD3-478C-49B4-A0C2-D88D4B0A69FD}" dt="2024-03-05T10:00:41.311" v="2663" actId="1035"/>
          <ac:cxnSpMkLst>
            <pc:docMk/>
            <pc:sldMk cId="165754607" sldId="421"/>
            <ac:cxnSpMk id="70" creationId="{2CD03F43-8710-F9A3-387A-AD726CF9F0D6}"/>
          </ac:cxnSpMkLst>
        </pc:cxnChg>
        <pc:cxnChg chg="add mod">
          <ac:chgData name="Huy Pham" userId="918db3a1909f15e0" providerId="LiveId" clId="{91D00DD3-478C-49B4-A0C2-D88D4B0A69FD}" dt="2024-03-05T10:00:41.311" v="2663" actId="1035"/>
          <ac:cxnSpMkLst>
            <pc:docMk/>
            <pc:sldMk cId="165754607" sldId="421"/>
            <ac:cxnSpMk id="71" creationId="{C2D480D8-1DD0-9A61-AE4B-19D2D3653F16}"/>
          </ac:cxnSpMkLst>
        </pc:cxnChg>
      </pc:sldChg>
      <pc:sldChg chg="addSp delSp modSp add mod delAnim modAnim modNotesTx">
        <pc:chgData name="Huy Pham" userId="918db3a1909f15e0" providerId="LiveId" clId="{91D00DD3-478C-49B4-A0C2-D88D4B0A69FD}" dt="2024-03-07T07:54:30.021" v="3144"/>
        <pc:sldMkLst>
          <pc:docMk/>
          <pc:sldMk cId="236295599" sldId="422"/>
        </pc:sldMkLst>
        <pc:spChg chg="del">
          <ac:chgData name="Huy Pham" userId="918db3a1909f15e0" providerId="LiveId" clId="{91D00DD3-478C-49B4-A0C2-D88D4B0A69FD}" dt="2024-03-07T07:38:06.625" v="2967" actId="478"/>
          <ac:spMkLst>
            <pc:docMk/>
            <pc:sldMk cId="236295599" sldId="422"/>
            <ac:spMk id="19" creationId="{01AB8008-9237-89CA-7BA8-45EA00371919}"/>
          </ac:spMkLst>
        </pc:spChg>
        <pc:spChg chg="add mod">
          <ac:chgData name="Huy Pham" userId="918db3a1909f15e0" providerId="LiveId" clId="{91D00DD3-478C-49B4-A0C2-D88D4B0A69FD}" dt="2024-03-07T07:38:14.470" v="2968" actId="1076"/>
          <ac:spMkLst>
            <pc:docMk/>
            <pc:sldMk cId="236295599" sldId="422"/>
            <ac:spMk id="22" creationId="{1DAD6DFC-0858-E9EA-C199-6C2DA8EDC473}"/>
          </ac:spMkLst>
        </pc:spChg>
        <pc:spChg chg="add del mod">
          <ac:chgData name="Huy Pham" userId="918db3a1909f15e0" providerId="LiveId" clId="{91D00DD3-478C-49B4-A0C2-D88D4B0A69FD}" dt="2024-03-07T07:31:19.877" v="2842"/>
          <ac:spMkLst>
            <pc:docMk/>
            <pc:sldMk cId="236295599" sldId="422"/>
            <ac:spMk id="24" creationId="{48487E1A-7988-C0C5-37EF-A9C0E92C483D}"/>
          </ac:spMkLst>
        </pc:spChg>
        <pc:spChg chg="add mod">
          <ac:chgData name="Huy Pham" userId="918db3a1909f15e0" providerId="LiveId" clId="{91D00DD3-478C-49B4-A0C2-D88D4B0A69FD}" dt="2024-03-07T07:38:14.470" v="2968" actId="1076"/>
          <ac:spMkLst>
            <pc:docMk/>
            <pc:sldMk cId="236295599" sldId="422"/>
            <ac:spMk id="25" creationId="{00A765DF-9F0D-4474-B0F2-E643F0145B29}"/>
          </ac:spMkLst>
        </pc:spChg>
        <pc:spChg chg="add mod">
          <ac:chgData name="Huy Pham" userId="918db3a1909f15e0" providerId="LiveId" clId="{91D00DD3-478C-49B4-A0C2-D88D4B0A69FD}" dt="2024-03-07T07:50:50.757" v="3106" actId="14100"/>
          <ac:spMkLst>
            <pc:docMk/>
            <pc:sldMk cId="236295599" sldId="422"/>
            <ac:spMk id="28" creationId="{116EB44A-3F5B-520E-5F16-0B16047DC8CD}"/>
          </ac:spMkLst>
        </pc:spChg>
        <pc:spChg chg="add mod">
          <ac:chgData name="Huy Pham" userId="918db3a1909f15e0" providerId="LiveId" clId="{91D00DD3-478C-49B4-A0C2-D88D4B0A69FD}" dt="2024-03-07T07:41:58.260" v="2998" actId="1076"/>
          <ac:spMkLst>
            <pc:docMk/>
            <pc:sldMk cId="236295599" sldId="422"/>
            <ac:spMk id="31" creationId="{E8C38BD1-907E-E66A-7D76-D8AB6551A580}"/>
          </ac:spMkLst>
        </pc:spChg>
        <pc:spChg chg="mod">
          <ac:chgData name="Huy Pham" userId="918db3a1909f15e0" providerId="LiveId" clId="{91D00DD3-478C-49B4-A0C2-D88D4B0A69FD}" dt="2024-03-07T07:38:14.470" v="2968" actId="1076"/>
          <ac:spMkLst>
            <pc:docMk/>
            <pc:sldMk cId="236295599" sldId="422"/>
            <ac:spMk id="32" creationId="{6481932F-C444-B4C0-2E87-4D40A5E6AF97}"/>
          </ac:spMkLst>
        </pc:spChg>
        <pc:spChg chg="mod">
          <ac:chgData name="Huy Pham" userId="918db3a1909f15e0" providerId="LiveId" clId="{91D00DD3-478C-49B4-A0C2-D88D4B0A69FD}" dt="2024-03-07T07:38:14.470" v="2968" actId="1076"/>
          <ac:spMkLst>
            <pc:docMk/>
            <pc:sldMk cId="236295599" sldId="422"/>
            <ac:spMk id="33" creationId="{05D4F815-A3BE-EB81-EA02-33A6C5957DB8}"/>
          </ac:spMkLst>
        </pc:spChg>
        <pc:spChg chg="add mod">
          <ac:chgData name="Huy Pham" userId="918db3a1909f15e0" providerId="LiveId" clId="{91D00DD3-478C-49B4-A0C2-D88D4B0A69FD}" dt="2024-03-07T07:42:06.423" v="3000" actId="1076"/>
          <ac:spMkLst>
            <pc:docMk/>
            <pc:sldMk cId="236295599" sldId="422"/>
            <ac:spMk id="35" creationId="{6F1E0398-AC10-AF35-F94B-94F6C40D9BEC}"/>
          </ac:spMkLst>
        </pc:spChg>
        <pc:spChg chg="add mod">
          <ac:chgData name="Huy Pham" userId="918db3a1909f15e0" providerId="LiveId" clId="{91D00DD3-478C-49B4-A0C2-D88D4B0A69FD}" dt="2024-03-07T07:42:58.959" v="3013" actId="1076"/>
          <ac:spMkLst>
            <pc:docMk/>
            <pc:sldMk cId="236295599" sldId="422"/>
            <ac:spMk id="38" creationId="{A50193A0-5B2A-F09B-79E6-DC56BD25222F}"/>
          </ac:spMkLst>
        </pc:spChg>
        <pc:spChg chg="add mod">
          <ac:chgData name="Huy Pham" userId="918db3a1909f15e0" providerId="LiveId" clId="{91D00DD3-478C-49B4-A0C2-D88D4B0A69FD}" dt="2024-03-07T07:42:54.961" v="3012" actId="1076"/>
          <ac:spMkLst>
            <pc:docMk/>
            <pc:sldMk cId="236295599" sldId="422"/>
            <ac:spMk id="41" creationId="{AB7FFE7C-3BCC-6ABA-3724-48BBA6E2DD54}"/>
          </ac:spMkLst>
        </pc:spChg>
        <pc:spChg chg="add mod">
          <ac:chgData name="Huy Pham" userId="918db3a1909f15e0" providerId="LiveId" clId="{91D00DD3-478C-49B4-A0C2-D88D4B0A69FD}" dt="2024-03-07T07:42:54.961" v="3012" actId="1076"/>
          <ac:spMkLst>
            <pc:docMk/>
            <pc:sldMk cId="236295599" sldId="422"/>
            <ac:spMk id="44" creationId="{B759F263-BB8F-9664-0559-E58F03777E8C}"/>
          </ac:spMkLst>
        </pc:spChg>
        <pc:spChg chg="add mod">
          <ac:chgData name="Huy Pham" userId="918db3a1909f15e0" providerId="LiveId" clId="{91D00DD3-478C-49B4-A0C2-D88D4B0A69FD}" dt="2024-03-07T07:41:58.260" v="2998" actId="1076"/>
          <ac:spMkLst>
            <pc:docMk/>
            <pc:sldMk cId="236295599" sldId="422"/>
            <ac:spMk id="45" creationId="{2B8264DD-426A-2718-44ED-FD55D9D8D7AC}"/>
          </ac:spMkLst>
        </pc:spChg>
        <pc:spChg chg="add del mod">
          <ac:chgData name="Huy Pham" userId="918db3a1909f15e0" providerId="LiveId" clId="{91D00DD3-478C-49B4-A0C2-D88D4B0A69FD}" dt="2024-03-07T07:41:51.607" v="2997" actId="478"/>
          <ac:spMkLst>
            <pc:docMk/>
            <pc:sldMk cId="236295599" sldId="422"/>
            <ac:spMk id="47" creationId="{E2E25095-C29C-83CF-8FCF-38468FB33CA0}"/>
          </ac:spMkLst>
        </pc:spChg>
        <pc:spChg chg="add mod">
          <ac:chgData name="Huy Pham" userId="918db3a1909f15e0" providerId="LiveId" clId="{91D00DD3-478C-49B4-A0C2-D88D4B0A69FD}" dt="2024-03-07T07:41:58.260" v="2998" actId="1076"/>
          <ac:spMkLst>
            <pc:docMk/>
            <pc:sldMk cId="236295599" sldId="422"/>
            <ac:spMk id="48" creationId="{3464B938-7C29-2032-AFE7-589C0B53B2DF}"/>
          </ac:spMkLst>
        </pc:spChg>
        <pc:spChg chg="add mod">
          <ac:chgData name="Huy Pham" userId="918db3a1909f15e0" providerId="LiveId" clId="{91D00DD3-478C-49B4-A0C2-D88D4B0A69FD}" dt="2024-03-07T07:41:58.260" v="2998" actId="1076"/>
          <ac:spMkLst>
            <pc:docMk/>
            <pc:sldMk cId="236295599" sldId="422"/>
            <ac:spMk id="49" creationId="{0D56D84C-B260-8806-9600-2E33FB023138}"/>
          </ac:spMkLst>
        </pc:spChg>
        <pc:spChg chg="add mod">
          <ac:chgData name="Huy Pham" userId="918db3a1909f15e0" providerId="LiveId" clId="{91D00DD3-478C-49B4-A0C2-D88D4B0A69FD}" dt="2024-03-07T07:41:58.260" v="2998" actId="1076"/>
          <ac:spMkLst>
            <pc:docMk/>
            <pc:sldMk cId="236295599" sldId="422"/>
            <ac:spMk id="50" creationId="{E8A2DB11-3223-6ADE-BE82-F153B0E191C6}"/>
          </ac:spMkLst>
        </pc:spChg>
        <pc:spChg chg="add del mod">
          <ac:chgData name="Huy Pham" userId="918db3a1909f15e0" providerId="LiveId" clId="{91D00DD3-478C-49B4-A0C2-D88D4B0A69FD}" dt="2024-03-07T07:40:20.820" v="2982" actId="478"/>
          <ac:spMkLst>
            <pc:docMk/>
            <pc:sldMk cId="236295599" sldId="422"/>
            <ac:spMk id="54" creationId="{D436835E-E525-0387-3976-1A062D3EB67C}"/>
          </ac:spMkLst>
        </pc:spChg>
        <pc:spChg chg="add del mod">
          <ac:chgData name="Huy Pham" userId="918db3a1909f15e0" providerId="LiveId" clId="{91D00DD3-478C-49B4-A0C2-D88D4B0A69FD}" dt="2024-03-07T07:40:20.820" v="2982" actId="478"/>
          <ac:spMkLst>
            <pc:docMk/>
            <pc:sldMk cId="236295599" sldId="422"/>
            <ac:spMk id="55" creationId="{BEB84AC5-ACCB-2FC9-21C9-C461CA09C5FC}"/>
          </ac:spMkLst>
        </pc:spChg>
        <pc:spChg chg="add del mod">
          <ac:chgData name="Huy Pham" userId="918db3a1909f15e0" providerId="LiveId" clId="{91D00DD3-478C-49B4-A0C2-D88D4B0A69FD}" dt="2024-03-07T07:40:20.820" v="2982" actId="478"/>
          <ac:spMkLst>
            <pc:docMk/>
            <pc:sldMk cId="236295599" sldId="422"/>
            <ac:spMk id="56" creationId="{D5CA805D-6573-DF17-A644-13FB2F770A2C}"/>
          </ac:spMkLst>
        </pc:spChg>
        <pc:spChg chg="add del mod">
          <ac:chgData name="Huy Pham" userId="918db3a1909f15e0" providerId="LiveId" clId="{91D00DD3-478C-49B4-A0C2-D88D4B0A69FD}" dt="2024-03-07T07:40:20.820" v="2982" actId="478"/>
          <ac:spMkLst>
            <pc:docMk/>
            <pc:sldMk cId="236295599" sldId="422"/>
            <ac:spMk id="57" creationId="{A81AE612-D694-5CAF-6406-3E57671D7517}"/>
          </ac:spMkLst>
        </pc:spChg>
        <pc:spChg chg="add del mod">
          <ac:chgData name="Huy Pham" userId="918db3a1909f15e0" providerId="LiveId" clId="{91D00DD3-478C-49B4-A0C2-D88D4B0A69FD}" dt="2024-03-07T07:40:20.820" v="2982" actId="478"/>
          <ac:spMkLst>
            <pc:docMk/>
            <pc:sldMk cId="236295599" sldId="422"/>
            <ac:spMk id="58" creationId="{2F5BD124-18F2-B5B0-ABD5-F7DC196CC524}"/>
          </ac:spMkLst>
        </pc:spChg>
        <pc:spChg chg="add del mod">
          <ac:chgData name="Huy Pham" userId="918db3a1909f15e0" providerId="LiveId" clId="{91D00DD3-478C-49B4-A0C2-D88D4B0A69FD}" dt="2024-03-07T07:40:20.820" v="2982" actId="478"/>
          <ac:spMkLst>
            <pc:docMk/>
            <pc:sldMk cId="236295599" sldId="422"/>
            <ac:spMk id="59" creationId="{E0F0FC73-0F99-7B8F-C79A-CF2C4F02297E}"/>
          </ac:spMkLst>
        </pc:spChg>
        <pc:spChg chg="add del mod">
          <ac:chgData name="Huy Pham" userId="918db3a1909f15e0" providerId="LiveId" clId="{91D00DD3-478C-49B4-A0C2-D88D4B0A69FD}" dt="2024-03-07T07:40:20.820" v="2982" actId="478"/>
          <ac:spMkLst>
            <pc:docMk/>
            <pc:sldMk cId="236295599" sldId="422"/>
            <ac:spMk id="60" creationId="{CCB2EBDE-88A8-88B9-A2E3-F2D231FDCDC1}"/>
          </ac:spMkLst>
        </pc:spChg>
        <pc:spChg chg="add del mod">
          <ac:chgData name="Huy Pham" userId="918db3a1909f15e0" providerId="LiveId" clId="{91D00DD3-478C-49B4-A0C2-D88D4B0A69FD}" dt="2024-03-07T07:40:20.820" v="2982" actId="478"/>
          <ac:spMkLst>
            <pc:docMk/>
            <pc:sldMk cId="236295599" sldId="422"/>
            <ac:spMk id="61" creationId="{667C65A3-51EF-0B64-538B-6D685CFC1137}"/>
          </ac:spMkLst>
        </pc:spChg>
        <pc:spChg chg="add del mod">
          <ac:chgData name="Huy Pham" userId="918db3a1909f15e0" providerId="LiveId" clId="{91D00DD3-478C-49B4-A0C2-D88D4B0A69FD}" dt="2024-03-07T07:40:20.820" v="2982" actId="478"/>
          <ac:spMkLst>
            <pc:docMk/>
            <pc:sldMk cId="236295599" sldId="422"/>
            <ac:spMk id="62" creationId="{4BB79945-A505-10BB-3019-5F7E8621041B}"/>
          </ac:spMkLst>
        </pc:spChg>
        <pc:spChg chg="add del mod">
          <ac:chgData name="Huy Pham" userId="918db3a1909f15e0" providerId="LiveId" clId="{91D00DD3-478C-49B4-A0C2-D88D4B0A69FD}" dt="2024-03-07T07:40:20.820" v="2982" actId="478"/>
          <ac:spMkLst>
            <pc:docMk/>
            <pc:sldMk cId="236295599" sldId="422"/>
            <ac:spMk id="63" creationId="{E7CD84CF-9DA6-8EE5-5F39-559DE6CD69FC}"/>
          </ac:spMkLst>
        </pc:spChg>
        <pc:spChg chg="add del mod">
          <ac:chgData name="Huy Pham" userId="918db3a1909f15e0" providerId="LiveId" clId="{91D00DD3-478C-49B4-A0C2-D88D4B0A69FD}" dt="2024-03-07T07:40:20.820" v="2982" actId="478"/>
          <ac:spMkLst>
            <pc:docMk/>
            <pc:sldMk cId="236295599" sldId="422"/>
            <ac:spMk id="64" creationId="{7DF82482-E955-6D40-62AB-A6D2CFD30553}"/>
          </ac:spMkLst>
        </pc:spChg>
        <pc:spChg chg="add del mod">
          <ac:chgData name="Huy Pham" userId="918db3a1909f15e0" providerId="LiveId" clId="{91D00DD3-478C-49B4-A0C2-D88D4B0A69FD}" dt="2024-03-07T07:40:20.820" v="2982" actId="478"/>
          <ac:spMkLst>
            <pc:docMk/>
            <pc:sldMk cId="236295599" sldId="422"/>
            <ac:spMk id="65" creationId="{44948686-D0FC-E979-82DB-A9160F686828}"/>
          </ac:spMkLst>
        </pc:spChg>
        <pc:spChg chg="add del mod">
          <ac:chgData name="Huy Pham" userId="918db3a1909f15e0" providerId="LiveId" clId="{91D00DD3-478C-49B4-A0C2-D88D4B0A69FD}" dt="2024-03-07T07:40:20.820" v="2982" actId="478"/>
          <ac:spMkLst>
            <pc:docMk/>
            <pc:sldMk cId="236295599" sldId="422"/>
            <ac:spMk id="69" creationId="{722B8343-5B74-2626-E318-4B7D115A1A83}"/>
          </ac:spMkLst>
        </pc:spChg>
        <pc:spChg chg="add del mod">
          <ac:chgData name="Huy Pham" userId="918db3a1909f15e0" providerId="LiveId" clId="{91D00DD3-478C-49B4-A0C2-D88D4B0A69FD}" dt="2024-03-07T07:40:20.820" v="2982" actId="478"/>
          <ac:spMkLst>
            <pc:docMk/>
            <pc:sldMk cId="236295599" sldId="422"/>
            <ac:spMk id="70" creationId="{5ACD1087-C3A3-723C-34A6-C9CE5D0AB2D8}"/>
          </ac:spMkLst>
        </pc:spChg>
        <pc:spChg chg="add del mod">
          <ac:chgData name="Huy Pham" userId="918db3a1909f15e0" providerId="LiveId" clId="{91D00DD3-478C-49B4-A0C2-D88D4B0A69FD}" dt="2024-03-07T07:40:20.820" v="2982" actId="478"/>
          <ac:spMkLst>
            <pc:docMk/>
            <pc:sldMk cId="236295599" sldId="422"/>
            <ac:spMk id="71" creationId="{7DE6E6F5-5B0C-287A-1762-579E08F03F28}"/>
          </ac:spMkLst>
        </pc:spChg>
        <pc:spChg chg="add del mod">
          <ac:chgData name="Huy Pham" userId="918db3a1909f15e0" providerId="LiveId" clId="{91D00DD3-478C-49B4-A0C2-D88D4B0A69FD}" dt="2024-03-07T07:40:20.820" v="2982" actId="478"/>
          <ac:spMkLst>
            <pc:docMk/>
            <pc:sldMk cId="236295599" sldId="422"/>
            <ac:spMk id="72" creationId="{3D3AA7DA-5518-7DED-2EFC-97B340C80728}"/>
          </ac:spMkLst>
        </pc:spChg>
        <pc:spChg chg="add mod">
          <ac:chgData name="Huy Pham" userId="918db3a1909f15e0" providerId="LiveId" clId="{91D00DD3-478C-49B4-A0C2-D88D4B0A69FD}" dt="2024-03-07T07:44:41.145" v="3015" actId="1076"/>
          <ac:spMkLst>
            <pc:docMk/>
            <pc:sldMk cId="236295599" sldId="422"/>
            <ac:spMk id="76" creationId="{B88C1E6C-62F9-DFFA-DAB1-6DCAC078AC5F}"/>
          </ac:spMkLst>
        </pc:spChg>
        <pc:spChg chg="add mod">
          <ac:chgData name="Huy Pham" userId="918db3a1909f15e0" providerId="LiveId" clId="{91D00DD3-478C-49B4-A0C2-D88D4B0A69FD}" dt="2024-03-07T07:44:41.145" v="3015" actId="1076"/>
          <ac:spMkLst>
            <pc:docMk/>
            <pc:sldMk cId="236295599" sldId="422"/>
            <ac:spMk id="77" creationId="{799ED201-F7D9-C649-9FE6-AE1D85F59D50}"/>
          </ac:spMkLst>
        </pc:spChg>
        <pc:spChg chg="add mod">
          <ac:chgData name="Huy Pham" userId="918db3a1909f15e0" providerId="LiveId" clId="{91D00DD3-478C-49B4-A0C2-D88D4B0A69FD}" dt="2024-03-07T07:44:41.145" v="3015" actId="1076"/>
          <ac:spMkLst>
            <pc:docMk/>
            <pc:sldMk cId="236295599" sldId="422"/>
            <ac:spMk id="78" creationId="{11EA996E-A1B8-F1E6-59DC-FDA1A9782AEB}"/>
          </ac:spMkLst>
        </pc:spChg>
        <pc:spChg chg="add mod">
          <ac:chgData name="Huy Pham" userId="918db3a1909f15e0" providerId="LiveId" clId="{91D00DD3-478C-49B4-A0C2-D88D4B0A69FD}" dt="2024-03-07T07:44:41.145" v="3015" actId="1076"/>
          <ac:spMkLst>
            <pc:docMk/>
            <pc:sldMk cId="236295599" sldId="422"/>
            <ac:spMk id="79" creationId="{6C616C45-F182-DEE6-B17C-FBC4453EB852}"/>
          </ac:spMkLst>
        </pc:spChg>
        <pc:spChg chg="add mod">
          <ac:chgData name="Huy Pham" userId="918db3a1909f15e0" providerId="LiveId" clId="{91D00DD3-478C-49B4-A0C2-D88D4B0A69FD}" dt="2024-03-07T07:45:19.153" v="3024" actId="1076"/>
          <ac:spMkLst>
            <pc:docMk/>
            <pc:sldMk cId="236295599" sldId="422"/>
            <ac:spMk id="80" creationId="{9B31C4B7-DC9C-1620-A5BA-8E98E21D0E63}"/>
          </ac:spMkLst>
        </pc:spChg>
        <pc:spChg chg="add mod">
          <ac:chgData name="Huy Pham" userId="918db3a1909f15e0" providerId="LiveId" clId="{91D00DD3-478C-49B4-A0C2-D88D4B0A69FD}" dt="2024-03-07T07:47:20.551" v="3058" actId="1076"/>
          <ac:spMkLst>
            <pc:docMk/>
            <pc:sldMk cId="236295599" sldId="422"/>
            <ac:spMk id="81" creationId="{EABFD7FD-C2DF-5A70-A1BA-EC3BDE6581F7}"/>
          </ac:spMkLst>
        </pc:spChg>
        <pc:spChg chg="add mod">
          <ac:chgData name="Huy Pham" userId="918db3a1909f15e0" providerId="LiveId" clId="{91D00DD3-478C-49B4-A0C2-D88D4B0A69FD}" dt="2024-03-07T07:45:56.901" v="3032" actId="1076"/>
          <ac:spMkLst>
            <pc:docMk/>
            <pc:sldMk cId="236295599" sldId="422"/>
            <ac:spMk id="82" creationId="{71F3DD36-650B-84B3-3262-62023C099EDD}"/>
          </ac:spMkLst>
        </pc:spChg>
        <pc:spChg chg="add mod">
          <ac:chgData name="Huy Pham" userId="918db3a1909f15e0" providerId="LiveId" clId="{91D00DD3-478C-49B4-A0C2-D88D4B0A69FD}" dt="2024-03-07T07:44:41.145" v="3015" actId="1076"/>
          <ac:spMkLst>
            <pc:docMk/>
            <pc:sldMk cId="236295599" sldId="422"/>
            <ac:spMk id="83" creationId="{51910975-A26A-CE97-02C8-74FE9211F173}"/>
          </ac:spMkLst>
        </pc:spChg>
        <pc:spChg chg="add mod">
          <ac:chgData name="Huy Pham" userId="918db3a1909f15e0" providerId="LiveId" clId="{91D00DD3-478C-49B4-A0C2-D88D4B0A69FD}" dt="2024-03-07T07:53:44.424" v="3138" actId="1037"/>
          <ac:spMkLst>
            <pc:docMk/>
            <pc:sldMk cId="236295599" sldId="422"/>
            <ac:spMk id="84" creationId="{F23DD521-6595-1FAA-4B3B-08EADF2DFE3D}"/>
          </ac:spMkLst>
        </pc:spChg>
        <pc:spChg chg="add mod">
          <ac:chgData name="Huy Pham" userId="918db3a1909f15e0" providerId="LiveId" clId="{91D00DD3-478C-49B4-A0C2-D88D4B0A69FD}" dt="2024-03-07T07:44:41.145" v="3015" actId="1076"/>
          <ac:spMkLst>
            <pc:docMk/>
            <pc:sldMk cId="236295599" sldId="422"/>
            <ac:spMk id="85" creationId="{0E14C220-385D-D580-6592-C790E6BC5EE5}"/>
          </ac:spMkLst>
        </pc:spChg>
        <pc:spChg chg="add mod">
          <ac:chgData name="Huy Pham" userId="918db3a1909f15e0" providerId="LiveId" clId="{91D00DD3-478C-49B4-A0C2-D88D4B0A69FD}" dt="2024-03-07T07:48:12.710" v="3084" actId="1076"/>
          <ac:spMkLst>
            <pc:docMk/>
            <pc:sldMk cId="236295599" sldId="422"/>
            <ac:spMk id="86" creationId="{4D937372-DF8B-20D8-3726-26F1C41ED916}"/>
          </ac:spMkLst>
        </pc:spChg>
        <pc:spChg chg="add mod">
          <ac:chgData name="Huy Pham" userId="918db3a1909f15e0" providerId="LiveId" clId="{91D00DD3-478C-49B4-A0C2-D88D4B0A69FD}" dt="2024-03-07T07:44:41.145" v="3015" actId="1076"/>
          <ac:spMkLst>
            <pc:docMk/>
            <pc:sldMk cId="236295599" sldId="422"/>
            <ac:spMk id="87" creationId="{531DEDAB-80C8-0BD3-9E10-685644363AD9}"/>
          </ac:spMkLst>
        </pc:spChg>
        <pc:spChg chg="add mod">
          <ac:chgData name="Huy Pham" userId="918db3a1909f15e0" providerId="LiveId" clId="{91D00DD3-478C-49B4-A0C2-D88D4B0A69FD}" dt="2024-03-07T07:44:41.145" v="3015" actId="1076"/>
          <ac:spMkLst>
            <pc:docMk/>
            <pc:sldMk cId="236295599" sldId="422"/>
            <ac:spMk id="91" creationId="{1B694504-B318-8354-8085-448E0DDF5E15}"/>
          </ac:spMkLst>
        </pc:spChg>
        <pc:spChg chg="add mod">
          <ac:chgData name="Huy Pham" userId="918db3a1909f15e0" providerId="LiveId" clId="{91D00DD3-478C-49B4-A0C2-D88D4B0A69FD}" dt="2024-03-07T07:45:19.153" v="3024" actId="1076"/>
          <ac:spMkLst>
            <pc:docMk/>
            <pc:sldMk cId="236295599" sldId="422"/>
            <ac:spMk id="92" creationId="{232A6F53-6741-83AF-EE07-14BAA8470E22}"/>
          </ac:spMkLst>
        </pc:spChg>
        <pc:spChg chg="add mod">
          <ac:chgData name="Huy Pham" userId="918db3a1909f15e0" providerId="LiveId" clId="{91D00DD3-478C-49B4-A0C2-D88D4B0A69FD}" dt="2024-03-07T07:47:30.157" v="3061" actId="1076"/>
          <ac:spMkLst>
            <pc:docMk/>
            <pc:sldMk cId="236295599" sldId="422"/>
            <ac:spMk id="93" creationId="{1DBE3F00-6B9E-4850-1A4C-88A4195F632D}"/>
          </ac:spMkLst>
        </pc:spChg>
        <pc:spChg chg="add mod">
          <ac:chgData name="Huy Pham" userId="918db3a1909f15e0" providerId="LiveId" clId="{91D00DD3-478C-49B4-A0C2-D88D4B0A69FD}" dt="2024-03-07T07:47:50.267" v="3080" actId="1076"/>
          <ac:spMkLst>
            <pc:docMk/>
            <pc:sldMk cId="236295599" sldId="422"/>
            <ac:spMk id="94" creationId="{68D4F368-D15A-C141-44D6-61D3E538F4A6}"/>
          </ac:spMkLst>
        </pc:spChg>
        <pc:spChg chg="add mod">
          <ac:chgData name="Huy Pham" userId="918db3a1909f15e0" providerId="LiveId" clId="{91D00DD3-478C-49B4-A0C2-D88D4B0A69FD}" dt="2024-03-07T07:48:57.586" v="3096" actId="1076"/>
          <ac:spMkLst>
            <pc:docMk/>
            <pc:sldMk cId="236295599" sldId="422"/>
            <ac:spMk id="97" creationId="{ECD8454D-6955-BC16-C93B-62947804DD07}"/>
          </ac:spMkLst>
        </pc:spChg>
        <pc:spChg chg="add mod">
          <ac:chgData name="Huy Pham" userId="918db3a1909f15e0" providerId="LiveId" clId="{91D00DD3-478C-49B4-A0C2-D88D4B0A69FD}" dt="2024-03-07T07:48:19.980" v="3086" actId="1076"/>
          <ac:spMkLst>
            <pc:docMk/>
            <pc:sldMk cId="236295599" sldId="422"/>
            <ac:spMk id="108" creationId="{5459C729-6889-14BE-5024-1A2627736157}"/>
          </ac:spMkLst>
        </pc:spChg>
        <pc:spChg chg="add mod">
          <ac:chgData name="Huy Pham" userId="918db3a1909f15e0" providerId="LiveId" clId="{91D00DD3-478C-49B4-A0C2-D88D4B0A69FD}" dt="2024-03-07T07:48:36.848" v="3089" actId="1076"/>
          <ac:spMkLst>
            <pc:docMk/>
            <pc:sldMk cId="236295599" sldId="422"/>
            <ac:spMk id="110" creationId="{8FFCBAEB-9D53-5EB1-1A13-D324B8473625}"/>
          </ac:spMkLst>
        </pc:spChg>
        <pc:spChg chg="add mod">
          <ac:chgData name="Huy Pham" userId="918db3a1909f15e0" providerId="LiveId" clId="{91D00DD3-478C-49B4-A0C2-D88D4B0A69FD}" dt="2024-03-07T07:49:11.045" v="3100" actId="1076"/>
          <ac:spMkLst>
            <pc:docMk/>
            <pc:sldMk cId="236295599" sldId="422"/>
            <ac:spMk id="113" creationId="{9CF54078-E71B-EA4C-FCBB-86F1186238B2}"/>
          </ac:spMkLst>
        </pc:spChg>
        <pc:graphicFrameChg chg="add del mod">
          <ac:chgData name="Huy Pham" userId="918db3a1909f15e0" providerId="LiveId" clId="{91D00DD3-478C-49B4-A0C2-D88D4B0A69FD}" dt="2024-03-07T07:30:32.956" v="2819"/>
          <ac:graphicFrameMkLst>
            <pc:docMk/>
            <pc:sldMk cId="236295599" sldId="422"/>
            <ac:graphicFrameMk id="20" creationId="{6A14F9EF-0DBF-03F8-5F4B-5615C9731768}"/>
          </ac:graphicFrameMkLst>
        </pc:graphicFrameChg>
        <pc:graphicFrameChg chg="add del mod">
          <ac:chgData name="Huy Pham" userId="918db3a1909f15e0" providerId="LiveId" clId="{91D00DD3-478C-49B4-A0C2-D88D4B0A69FD}" dt="2024-03-07T07:32:46.504" v="2881"/>
          <ac:graphicFrameMkLst>
            <pc:docMk/>
            <pc:sldMk cId="236295599" sldId="422"/>
            <ac:graphicFrameMk id="26" creationId="{6F5A8FC8-9FC1-E98F-33FF-10065D129577}"/>
          </ac:graphicFrameMkLst>
        </pc:graphicFrameChg>
        <pc:graphicFrameChg chg="add del mod">
          <ac:chgData name="Huy Pham" userId="918db3a1909f15e0" providerId="LiveId" clId="{91D00DD3-478C-49B4-A0C2-D88D4B0A69FD}" dt="2024-03-07T07:33:00.112" v="2887"/>
          <ac:graphicFrameMkLst>
            <pc:docMk/>
            <pc:sldMk cId="236295599" sldId="422"/>
            <ac:graphicFrameMk id="29" creationId="{23F3769E-C3F8-60EF-9A19-6E94E975574F}"/>
          </ac:graphicFrameMkLst>
        </pc:graphicFrameChg>
        <pc:graphicFrameChg chg="add del mod">
          <ac:chgData name="Huy Pham" userId="918db3a1909f15e0" providerId="LiveId" clId="{91D00DD3-478C-49B4-A0C2-D88D4B0A69FD}" dt="2024-03-07T07:33:17.173" v="2897"/>
          <ac:graphicFrameMkLst>
            <pc:docMk/>
            <pc:sldMk cId="236295599" sldId="422"/>
            <ac:graphicFrameMk id="36" creationId="{811FCEEE-5DE5-F6F3-A908-364B9FF8B2E6}"/>
          </ac:graphicFrameMkLst>
        </pc:graphicFrameChg>
        <pc:graphicFrameChg chg="add del mod">
          <ac:chgData name="Huy Pham" userId="918db3a1909f15e0" providerId="LiveId" clId="{91D00DD3-478C-49B4-A0C2-D88D4B0A69FD}" dt="2024-03-07T07:33:29.572" v="2905"/>
          <ac:graphicFrameMkLst>
            <pc:docMk/>
            <pc:sldMk cId="236295599" sldId="422"/>
            <ac:graphicFrameMk id="39" creationId="{FA494A6B-58E5-916F-C092-05BA1B687617}"/>
          </ac:graphicFrameMkLst>
        </pc:graphicFrameChg>
        <pc:graphicFrameChg chg="add del mod">
          <ac:chgData name="Huy Pham" userId="918db3a1909f15e0" providerId="LiveId" clId="{91D00DD3-478C-49B4-A0C2-D88D4B0A69FD}" dt="2024-03-07T07:33:38.498" v="2911"/>
          <ac:graphicFrameMkLst>
            <pc:docMk/>
            <pc:sldMk cId="236295599" sldId="422"/>
            <ac:graphicFrameMk id="42" creationId="{6021E72F-DC3F-777B-F7F8-A7F05F855B62}"/>
          </ac:graphicFrameMkLst>
        </pc:graphicFrameChg>
        <pc:cxnChg chg="add del mod">
          <ac:chgData name="Huy Pham" userId="918db3a1909f15e0" providerId="LiveId" clId="{91D00DD3-478C-49B4-A0C2-D88D4B0A69FD}" dt="2024-03-07T07:40:20.820" v="2982" actId="478"/>
          <ac:cxnSpMkLst>
            <pc:docMk/>
            <pc:sldMk cId="236295599" sldId="422"/>
            <ac:cxnSpMk id="51" creationId="{86D997F2-CA9C-94F1-7520-D6655CC5FCC1}"/>
          </ac:cxnSpMkLst>
        </pc:cxnChg>
        <pc:cxnChg chg="add del mod">
          <ac:chgData name="Huy Pham" userId="918db3a1909f15e0" providerId="LiveId" clId="{91D00DD3-478C-49B4-A0C2-D88D4B0A69FD}" dt="2024-03-07T07:40:20.820" v="2982" actId="478"/>
          <ac:cxnSpMkLst>
            <pc:docMk/>
            <pc:sldMk cId="236295599" sldId="422"/>
            <ac:cxnSpMk id="52" creationId="{8F18B36F-A8C4-5E00-54DD-1E9C5D576CD3}"/>
          </ac:cxnSpMkLst>
        </pc:cxnChg>
        <pc:cxnChg chg="add del mod">
          <ac:chgData name="Huy Pham" userId="918db3a1909f15e0" providerId="LiveId" clId="{91D00DD3-478C-49B4-A0C2-D88D4B0A69FD}" dt="2024-03-07T07:40:20.820" v="2982" actId="478"/>
          <ac:cxnSpMkLst>
            <pc:docMk/>
            <pc:sldMk cId="236295599" sldId="422"/>
            <ac:cxnSpMk id="53" creationId="{068B4BBC-6149-49A2-D135-2B74E5BFF6B6}"/>
          </ac:cxnSpMkLst>
        </pc:cxnChg>
        <pc:cxnChg chg="add del mod">
          <ac:chgData name="Huy Pham" userId="918db3a1909f15e0" providerId="LiveId" clId="{91D00DD3-478C-49B4-A0C2-D88D4B0A69FD}" dt="2024-03-07T07:40:20.820" v="2982" actId="478"/>
          <ac:cxnSpMkLst>
            <pc:docMk/>
            <pc:sldMk cId="236295599" sldId="422"/>
            <ac:cxnSpMk id="66" creationId="{D65C1ABB-2A9B-79E1-D384-ADD12B01780D}"/>
          </ac:cxnSpMkLst>
        </pc:cxnChg>
        <pc:cxnChg chg="add del mod">
          <ac:chgData name="Huy Pham" userId="918db3a1909f15e0" providerId="LiveId" clId="{91D00DD3-478C-49B4-A0C2-D88D4B0A69FD}" dt="2024-03-07T07:40:20.820" v="2982" actId="478"/>
          <ac:cxnSpMkLst>
            <pc:docMk/>
            <pc:sldMk cId="236295599" sldId="422"/>
            <ac:cxnSpMk id="67" creationId="{FAACAE4B-AE32-19F4-E2A4-888A0E611F66}"/>
          </ac:cxnSpMkLst>
        </pc:cxnChg>
        <pc:cxnChg chg="add del mod">
          <ac:chgData name="Huy Pham" userId="918db3a1909f15e0" providerId="LiveId" clId="{91D00DD3-478C-49B4-A0C2-D88D4B0A69FD}" dt="2024-03-07T07:40:20.820" v="2982" actId="478"/>
          <ac:cxnSpMkLst>
            <pc:docMk/>
            <pc:sldMk cId="236295599" sldId="422"/>
            <ac:cxnSpMk id="68" creationId="{9BFED21D-58F8-29AF-3144-14B6B5D52058}"/>
          </ac:cxnSpMkLst>
        </pc:cxnChg>
        <pc:cxnChg chg="add mod">
          <ac:chgData name="Huy Pham" userId="918db3a1909f15e0" providerId="LiveId" clId="{91D00DD3-478C-49B4-A0C2-D88D4B0A69FD}" dt="2024-03-07T07:44:50.060" v="3016" actId="14100"/>
          <ac:cxnSpMkLst>
            <pc:docMk/>
            <pc:sldMk cId="236295599" sldId="422"/>
            <ac:cxnSpMk id="73" creationId="{CA92B09D-101D-0234-50FB-CFA00E342819}"/>
          </ac:cxnSpMkLst>
        </pc:cxnChg>
        <pc:cxnChg chg="add mod">
          <ac:chgData name="Huy Pham" userId="918db3a1909f15e0" providerId="LiveId" clId="{91D00DD3-478C-49B4-A0C2-D88D4B0A69FD}" dt="2024-03-07T07:44:54.791" v="3017" actId="14100"/>
          <ac:cxnSpMkLst>
            <pc:docMk/>
            <pc:sldMk cId="236295599" sldId="422"/>
            <ac:cxnSpMk id="74" creationId="{390D34AC-ADE1-3F54-9B65-E5FE4BB29677}"/>
          </ac:cxnSpMkLst>
        </pc:cxnChg>
        <pc:cxnChg chg="add mod">
          <ac:chgData name="Huy Pham" userId="918db3a1909f15e0" providerId="LiveId" clId="{91D00DD3-478C-49B4-A0C2-D88D4B0A69FD}" dt="2024-03-07T07:45:04.037" v="3023" actId="1037"/>
          <ac:cxnSpMkLst>
            <pc:docMk/>
            <pc:sldMk cId="236295599" sldId="422"/>
            <ac:cxnSpMk id="75" creationId="{D04A2E22-578C-D9B5-E689-0A406BD8CECF}"/>
          </ac:cxnSpMkLst>
        </pc:cxnChg>
        <pc:cxnChg chg="add mod">
          <ac:chgData name="Huy Pham" userId="918db3a1909f15e0" providerId="LiveId" clId="{91D00DD3-478C-49B4-A0C2-D88D4B0A69FD}" dt="2024-03-07T07:47:26.446" v="3060" actId="14100"/>
          <ac:cxnSpMkLst>
            <pc:docMk/>
            <pc:sldMk cId="236295599" sldId="422"/>
            <ac:cxnSpMk id="88" creationId="{39B749B6-EF78-8C5C-86A4-7C61F6E3DC5C}"/>
          </ac:cxnSpMkLst>
        </pc:cxnChg>
        <pc:cxnChg chg="add mod">
          <ac:chgData name="Huy Pham" userId="918db3a1909f15e0" providerId="LiveId" clId="{91D00DD3-478C-49B4-A0C2-D88D4B0A69FD}" dt="2024-03-07T07:49:30.409" v="3105" actId="14100"/>
          <ac:cxnSpMkLst>
            <pc:docMk/>
            <pc:sldMk cId="236295599" sldId="422"/>
            <ac:cxnSpMk id="89" creationId="{6595243B-6C9A-95C7-1E73-A6CF49DACFEF}"/>
          </ac:cxnSpMkLst>
        </pc:cxnChg>
        <pc:cxnChg chg="add mod">
          <ac:chgData name="Huy Pham" userId="918db3a1909f15e0" providerId="LiveId" clId="{91D00DD3-478C-49B4-A0C2-D88D4B0A69FD}" dt="2024-03-07T07:47:55.148" v="3081" actId="14100"/>
          <ac:cxnSpMkLst>
            <pc:docMk/>
            <pc:sldMk cId="236295599" sldId="422"/>
            <ac:cxnSpMk id="90" creationId="{59F2AFD8-C617-963D-469C-2F5986288936}"/>
          </ac:cxnSpMkLst>
        </pc:cxnChg>
        <pc:cxnChg chg="add mod">
          <ac:chgData name="Huy Pham" userId="918db3a1909f15e0" providerId="LiveId" clId="{91D00DD3-478C-49B4-A0C2-D88D4B0A69FD}" dt="2024-03-07T07:46:43.127" v="3049" actId="14100"/>
          <ac:cxnSpMkLst>
            <pc:docMk/>
            <pc:sldMk cId="236295599" sldId="422"/>
            <ac:cxnSpMk id="98" creationId="{8467CA47-63C5-C4BB-2D56-E7F2AF305043}"/>
          </ac:cxnSpMkLst>
        </pc:cxnChg>
        <pc:cxnChg chg="add mod">
          <ac:chgData name="Huy Pham" userId="918db3a1909f15e0" providerId="LiveId" clId="{91D00DD3-478C-49B4-A0C2-D88D4B0A69FD}" dt="2024-03-07T07:46:51.724" v="3053" actId="1036"/>
          <ac:cxnSpMkLst>
            <pc:docMk/>
            <pc:sldMk cId="236295599" sldId="422"/>
            <ac:cxnSpMk id="102" creationId="{42675329-9263-DEC2-9980-64EBFEE109C1}"/>
          </ac:cxnSpMkLst>
        </pc:cxnChg>
        <pc:cxnChg chg="add mod">
          <ac:chgData name="Huy Pham" userId="918db3a1909f15e0" providerId="LiveId" clId="{91D00DD3-478C-49B4-A0C2-D88D4B0A69FD}" dt="2024-03-07T07:49:25.658" v="3104" actId="14100"/>
          <ac:cxnSpMkLst>
            <pc:docMk/>
            <pc:sldMk cId="236295599" sldId="422"/>
            <ac:cxnSpMk id="112" creationId="{F5944B49-F8FE-50E0-41CE-18BF9DB996BE}"/>
          </ac:cxnSpMkLst>
        </pc:cxnChg>
      </pc:sldChg>
      <pc:sldChg chg="addSp delSp modSp add mod delAnim modAnim">
        <pc:chgData name="Huy Pham" userId="918db3a1909f15e0" providerId="LiveId" clId="{91D00DD3-478C-49B4-A0C2-D88D4B0A69FD}" dt="2024-03-09T02:23:27.498" v="3337" actId="14100"/>
        <pc:sldMkLst>
          <pc:docMk/>
          <pc:sldMk cId="2326185256" sldId="423"/>
        </pc:sldMkLst>
        <pc:spChg chg="del">
          <ac:chgData name="Huy Pham" userId="918db3a1909f15e0" providerId="LiveId" clId="{91D00DD3-478C-49B4-A0C2-D88D4B0A69FD}" dt="2024-03-09T02:12:26.369" v="3237" actId="478"/>
          <ac:spMkLst>
            <pc:docMk/>
            <pc:sldMk cId="2326185256" sldId="423"/>
            <ac:spMk id="19" creationId="{A4E3FDF4-5FF1-9B1E-BBF1-F4E0623D2060}"/>
          </ac:spMkLst>
        </pc:spChg>
        <pc:spChg chg="add mod">
          <ac:chgData name="Huy Pham" userId="918db3a1909f15e0" providerId="LiveId" clId="{91D00DD3-478C-49B4-A0C2-D88D4B0A69FD}" dt="2024-03-09T02:12:32.907" v="3238" actId="1076"/>
          <ac:spMkLst>
            <pc:docMk/>
            <pc:sldMk cId="2326185256" sldId="423"/>
            <ac:spMk id="22" creationId="{A3F0F729-17E3-A325-8564-D0D1F6BA7B53}"/>
          </ac:spMkLst>
        </pc:spChg>
        <pc:spChg chg="add mod">
          <ac:chgData name="Huy Pham" userId="918db3a1909f15e0" providerId="LiveId" clId="{91D00DD3-478C-49B4-A0C2-D88D4B0A69FD}" dt="2024-03-09T02:12:32.907" v="3238" actId="1076"/>
          <ac:spMkLst>
            <pc:docMk/>
            <pc:sldMk cId="2326185256" sldId="423"/>
            <ac:spMk id="24" creationId="{D2F4B47C-F8C7-0BF0-1EF4-D7CDD1FFD068}"/>
          </ac:spMkLst>
        </pc:spChg>
        <pc:spChg chg="add mod">
          <ac:chgData name="Huy Pham" userId="918db3a1909f15e0" providerId="LiveId" clId="{91D00DD3-478C-49B4-A0C2-D88D4B0A69FD}" dt="2024-03-09T02:12:32.907" v="3238" actId="1076"/>
          <ac:spMkLst>
            <pc:docMk/>
            <pc:sldMk cId="2326185256" sldId="423"/>
            <ac:spMk id="27" creationId="{7912AB01-31E5-98C2-C8C6-F0B5D350B023}"/>
          </ac:spMkLst>
        </pc:spChg>
        <pc:spChg chg="add mod">
          <ac:chgData name="Huy Pham" userId="918db3a1909f15e0" providerId="LiveId" clId="{91D00DD3-478C-49B4-A0C2-D88D4B0A69FD}" dt="2024-03-09T02:12:32.907" v="3238" actId="1076"/>
          <ac:spMkLst>
            <pc:docMk/>
            <pc:sldMk cId="2326185256" sldId="423"/>
            <ac:spMk id="30" creationId="{29CC264D-70B3-9953-8874-F270F81A545D}"/>
          </ac:spMkLst>
        </pc:spChg>
        <pc:spChg chg="mod">
          <ac:chgData name="Huy Pham" userId="918db3a1909f15e0" providerId="LiveId" clId="{91D00DD3-478C-49B4-A0C2-D88D4B0A69FD}" dt="2024-03-09T02:12:32.907" v="3238" actId="1076"/>
          <ac:spMkLst>
            <pc:docMk/>
            <pc:sldMk cId="2326185256" sldId="423"/>
            <ac:spMk id="32" creationId="{D0F80A3C-8114-F9BB-4A6B-EC610E84930D}"/>
          </ac:spMkLst>
        </pc:spChg>
        <pc:spChg chg="mod">
          <ac:chgData name="Huy Pham" userId="918db3a1909f15e0" providerId="LiveId" clId="{91D00DD3-478C-49B4-A0C2-D88D4B0A69FD}" dt="2024-03-09T02:12:32.907" v="3238" actId="1076"/>
          <ac:spMkLst>
            <pc:docMk/>
            <pc:sldMk cId="2326185256" sldId="423"/>
            <ac:spMk id="33" creationId="{010B7545-94B8-0461-EA58-802A518B026F}"/>
          </ac:spMkLst>
        </pc:spChg>
        <pc:spChg chg="add mod">
          <ac:chgData name="Huy Pham" userId="918db3a1909f15e0" providerId="LiveId" clId="{91D00DD3-478C-49B4-A0C2-D88D4B0A69FD}" dt="2024-03-09T02:12:32.907" v="3238" actId="1076"/>
          <ac:spMkLst>
            <pc:docMk/>
            <pc:sldMk cId="2326185256" sldId="423"/>
            <ac:spMk id="35" creationId="{70D568F1-4784-5735-9698-990FB98DC75B}"/>
          </ac:spMkLst>
        </pc:spChg>
        <pc:spChg chg="add mod">
          <ac:chgData name="Huy Pham" userId="918db3a1909f15e0" providerId="LiveId" clId="{91D00DD3-478C-49B4-A0C2-D88D4B0A69FD}" dt="2024-03-09T02:18:21.607" v="3322" actId="1076"/>
          <ac:spMkLst>
            <pc:docMk/>
            <pc:sldMk cId="2326185256" sldId="423"/>
            <ac:spMk id="38" creationId="{BC548657-CB9D-BA9C-CFEC-D8DC51663CCB}"/>
          </ac:spMkLst>
        </pc:spChg>
        <pc:spChg chg="add mod">
          <ac:chgData name="Huy Pham" userId="918db3a1909f15e0" providerId="LiveId" clId="{91D00DD3-478C-49B4-A0C2-D88D4B0A69FD}" dt="2024-03-09T02:12:32.907" v="3238" actId="1076"/>
          <ac:spMkLst>
            <pc:docMk/>
            <pc:sldMk cId="2326185256" sldId="423"/>
            <ac:spMk id="39" creationId="{EE996B57-1C3D-5073-E37C-9C7A773F8158}"/>
          </ac:spMkLst>
        </pc:spChg>
        <pc:spChg chg="add mod">
          <ac:chgData name="Huy Pham" userId="918db3a1909f15e0" providerId="LiveId" clId="{91D00DD3-478C-49B4-A0C2-D88D4B0A69FD}" dt="2024-03-09T02:12:32.907" v="3238" actId="1076"/>
          <ac:spMkLst>
            <pc:docMk/>
            <pc:sldMk cId="2326185256" sldId="423"/>
            <ac:spMk id="40" creationId="{50B7FC29-5663-C013-DF8C-8EECD016BB36}"/>
          </ac:spMkLst>
        </pc:spChg>
        <pc:spChg chg="add mod">
          <ac:chgData name="Huy Pham" userId="918db3a1909f15e0" providerId="LiveId" clId="{91D00DD3-478C-49B4-A0C2-D88D4B0A69FD}" dt="2024-03-09T02:12:46.173" v="3241"/>
          <ac:spMkLst>
            <pc:docMk/>
            <pc:sldMk cId="2326185256" sldId="423"/>
            <ac:spMk id="44" creationId="{FFD386EB-4255-7070-6E4B-0C41200F21DE}"/>
          </ac:spMkLst>
        </pc:spChg>
        <pc:spChg chg="add mod">
          <ac:chgData name="Huy Pham" userId="918db3a1909f15e0" providerId="LiveId" clId="{91D00DD3-478C-49B4-A0C2-D88D4B0A69FD}" dt="2024-03-09T02:12:46.173" v="3241"/>
          <ac:spMkLst>
            <pc:docMk/>
            <pc:sldMk cId="2326185256" sldId="423"/>
            <ac:spMk id="45" creationId="{CCB1692B-209D-1326-BCDE-8B6E2E81BEA2}"/>
          </ac:spMkLst>
        </pc:spChg>
        <pc:spChg chg="add mod">
          <ac:chgData name="Huy Pham" userId="918db3a1909f15e0" providerId="LiveId" clId="{91D00DD3-478C-49B4-A0C2-D88D4B0A69FD}" dt="2024-03-09T02:12:46.173" v="3241"/>
          <ac:spMkLst>
            <pc:docMk/>
            <pc:sldMk cId="2326185256" sldId="423"/>
            <ac:spMk id="46" creationId="{5FF273D5-4B67-0FFC-F957-7765B9A9444B}"/>
          </ac:spMkLst>
        </pc:spChg>
        <pc:spChg chg="add mod">
          <ac:chgData name="Huy Pham" userId="918db3a1909f15e0" providerId="LiveId" clId="{91D00DD3-478C-49B4-A0C2-D88D4B0A69FD}" dt="2024-03-09T02:12:46.173" v="3241"/>
          <ac:spMkLst>
            <pc:docMk/>
            <pc:sldMk cId="2326185256" sldId="423"/>
            <ac:spMk id="47" creationId="{2BD23E07-C02A-69EF-80AA-8B5069BA27DE}"/>
          </ac:spMkLst>
        </pc:spChg>
        <pc:spChg chg="add mod">
          <ac:chgData name="Huy Pham" userId="918db3a1909f15e0" providerId="LiveId" clId="{91D00DD3-478C-49B4-A0C2-D88D4B0A69FD}" dt="2024-03-09T02:14:45.523" v="3296" actId="1076"/>
          <ac:spMkLst>
            <pc:docMk/>
            <pc:sldMk cId="2326185256" sldId="423"/>
            <ac:spMk id="48" creationId="{6A07BF5D-2197-EADF-7CDC-BEBD225A961D}"/>
          </ac:spMkLst>
        </pc:spChg>
        <pc:spChg chg="add mod">
          <ac:chgData name="Huy Pham" userId="918db3a1909f15e0" providerId="LiveId" clId="{91D00DD3-478C-49B4-A0C2-D88D4B0A69FD}" dt="2024-03-09T02:13:06.507" v="3245" actId="1076"/>
          <ac:spMkLst>
            <pc:docMk/>
            <pc:sldMk cId="2326185256" sldId="423"/>
            <ac:spMk id="49" creationId="{6090A5E4-1636-2A39-6292-5E50538A51F2}"/>
          </ac:spMkLst>
        </pc:spChg>
        <pc:spChg chg="add del mod">
          <ac:chgData name="Huy Pham" userId="918db3a1909f15e0" providerId="LiveId" clId="{91D00DD3-478C-49B4-A0C2-D88D4B0A69FD}" dt="2024-03-09T02:13:12.097" v="3248" actId="478"/>
          <ac:spMkLst>
            <pc:docMk/>
            <pc:sldMk cId="2326185256" sldId="423"/>
            <ac:spMk id="50" creationId="{9448FEF2-A4F7-1D78-339F-F1F6BB170584}"/>
          </ac:spMkLst>
        </pc:spChg>
        <pc:spChg chg="add del mod">
          <ac:chgData name="Huy Pham" userId="918db3a1909f15e0" providerId="LiveId" clId="{91D00DD3-478C-49B4-A0C2-D88D4B0A69FD}" dt="2024-03-09T02:12:58.738" v="3244" actId="478"/>
          <ac:spMkLst>
            <pc:docMk/>
            <pc:sldMk cId="2326185256" sldId="423"/>
            <ac:spMk id="51" creationId="{E76A3458-37A7-AD97-0A0B-748AE2850F4B}"/>
          </ac:spMkLst>
        </pc:spChg>
        <pc:spChg chg="add del mod">
          <ac:chgData name="Huy Pham" userId="918db3a1909f15e0" providerId="LiveId" clId="{91D00DD3-478C-49B4-A0C2-D88D4B0A69FD}" dt="2024-03-09T02:13:29.455" v="3274" actId="478"/>
          <ac:spMkLst>
            <pc:docMk/>
            <pc:sldMk cId="2326185256" sldId="423"/>
            <ac:spMk id="52" creationId="{36E8FB2E-6382-55FE-96DF-8AA63C54A5D9}"/>
          </ac:spMkLst>
        </pc:spChg>
        <pc:spChg chg="add del mod">
          <ac:chgData name="Huy Pham" userId="918db3a1909f15e0" providerId="LiveId" clId="{91D00DD3-478C-49B4-A0C2-D88D4B0A69FD}" dt="2024-03-09T02:13:18.007" v="3250" actId="478"/>
          <ac:spMkLst>
            <pc:docMk/>
            <pc:sldMk cId="2326185256" sldId="423"/>
            <ac:spMk id="53" creationId="{07703DF9-7945-2127-F7BA-636B64348AC8}"/>
          </ac:spMkLst>
        </pc:spChg>
        <pc:spChg chg="add mod">
          <ac:chgData name="Huy Pham" userId="918db3a1909f15e0" providerId="LiveId" clId="{91D00DD3-478C-49B4-A0C2-D88D4B0A69FD}" dt="2024-03-09T02:14:38.453" v="3294" actId="1076"/>
          <ac:spMkLst>
            <pc:docMk/>
            <pc:sldMk cId="2326185256" sldId="423"/>
            <ac:spMk id="54" creationId="{2981AF7A-919E-A2AC-4036-5E31FFD3F534}"/>
          </ac:spMkLst>
        </pc:spChg>
        <pc:spChg chg="add mod">
          <ac:chgData name="Huy Pham" userId="918db3a1909f15e0" providerId="LiveId" clId="{91D00DD3-478C-49B4-A0C2-D88D4B0A69FD}" dt="2024-03-09T02:15:01.098" v="3299" actId="1076"/>
          <ac:spMkLst>
            <pc:docMk/>
            <pc:sldMk cId="2326185256" sldId="423"/>
            <ac:spMk id="55" creationId="{ADE9725C-A490-122A-0B64-F9D0ED32912A}"/>
          </ac:spMkLst>
        </pc:spChg>
        <pc:spChg chg="add mod">
          <ac:chgData name="Huy Pham" userId="918db3a1909f15e0" providerId="LiveId" clId="{91D00DD3-478C-49B4-A0C2-D88D4B0A69FD}" dt="2024-03-09T02:13:55.262" v="3282" actId="1076"/>
          <ac:spMkLst>
            <pc:docMk/>
            <pc:sldMk cId="2326185256" sldId="423"/>
            <ac:spMk id="59" creationId="{F8138405-4D2B-1706-A5E9-4E119BC531D0}"/>
          </ac:spMkLst>
        </pc:spChg>
        <pc:spChg chg="add mod">
          <ac:chgData name="Huy Pham" userId="918db3a1909f15e0" providerId="LiveId" clId="{91D00DD3-478C-49B4-A0C2-D88D4B0A69FD}" dt="2024-03-09T02:14:51.184" v="3297" actId="1076"/>
          <ac:spMkLst>
            <pc:docMk/>
            <pc:sldMk cId="2326185256" sldId="423"/>
            <ac:spMk id="60" creationId="{07FBF851-073D-76CF-DD9C-79984588F2E2}"/>
          </ac:spMkLst>
        </pc:spChg>
        <pc:spChg chg="add del mod">
          <ac:chgData name="Huy Pham" userId="918db3a1909f15e0" providerId="LiveId" clId="{91D00DD3-478C-49B4-A0C2-D88D4B0A69FD}" dt="2024-03-09T02:12:55.321" v="3242" actId="478"/>
          <ac:spMkLst>
            <pc:docMk/>
            <pc:sldMk cId="2326185256" sldId="423"/>
            <ac:spMk id="61" creationId="{4767CE0C-EF1B-D661-E4A2-C86FB2C66983}"/>
          </ac:spMkLst>
        </pc:spChg>
        <pc:spChg chg="add del mod">
          <ac:chgData name="Huy Pham" userId="918db3a1909f15e0" providerId="LiveId" clId="{91D00DD3-478C-49B4-A0C2-D88D4B0A69FD}" dt="2024-03-09T02:13:10.425" v="3247" actId="478"/>
          <ac:spMkLst>
            <pc:docMk/>
            <pc:sldMk cId="2326185256" sldId="423"/>
            <ac:spMk id="62" creationId="{7E47EB26-B977-6FDE-749D-8D05A82E82C2}"/>
          </ac:spMkLst>
        </pc:spChg>
        <pc:spChg chg="add del mod">
          <ac:chgData name="Huy Pham" userId="918db3a1909f15e0" providerId="LiveId" clId="{91D00DD3-478C-49B4-A0C2-D88D4B0A69FD}" dt="2024-03-09T02:13:15.233" v="3249" actId="478"/>
          <ac:spMkLst>
            <pc:docMk/>
            <pc:sldMk cId="2326185256" sldId="423"/>
            <ac:spMk id="63" creationId="{C766C88A-AE24-2D24-D937-E7DB3C0084E6}"/>
          </ac:spMkLst>
        </pc:spChg>
        <pc:spChg chg="add del mod">
          <ac:chgData name="Huy Pham" userId="918db3a1909f15e0" providerId="LiveId" clId="{91D00DD3-478C-49B4-A0C2-D88D4B0A69FD}" dt="2024-03-09T02:13:31.626" v="3275" actId="478"/>
          <ac:spMkLst>
            <pc:docMk/>
            <pc:sldMk cId="2326185256" sldId="423"/>
            <ac:spMk id="66" creationId="{103EB9D0-4C46-81C6-851C-14259487C5E0}"/>
          </ac:spMkLst>
        </pc:spChg>
        <pc:spChg chg="add mod">
          <ac:chgData name="Huy Pham" userId="918db3a1909f15e0" providerId="LiveId" clId="{91D00DD3-478C-49B4-A0C2-D88D4B0A69FD}" dt="2024-03-09T02:13:40.160" v="3277" actId="1076"/>
          <ac:spMkLst>
            <pc:docMk/>
            <pc:sldMk cId="2326185256" sldId="423"/>
            <ac:spMk id="67" creationId="{19D8BAB5-3548-6B41-2A29-4297471D68F8}"/>
          </ac:spMkLst>
        </pc:spChg>
        <pc:spChg chg="add del mod">
          <ac:chgData name="Huy Pham" userId="918db3a1909f15e0" providerId="LiveId" clId="{91D00DD3-478C-49B4-A0C2-D88D4B0A69FD}" dt="2024-03-09T02:14:07.367" v="3284" actId="478"/>
          <ac:spMkLst>
            <pc:docMk/>
            <pc:sldMk cId="2326185256" sldId="423"/>
            <ac:spMk id="69" creationId="{C4575C23-2A0A-D50C-DDF7-F646D8EAE4A8}"/>
          </ac:spMkLst>
        </pc:spChg>
        <pc:spChg chg="add mod">
          <ac:chgData name="Huy Pham" userId="918db3a1909f15e0" providerId="LiveId" clId="{91D00DD3-478C-49B4-A0C2-D88D4B0A69FD}" dt="2024-03-09T02:14:22.528" v="3289" actId="1076"/>
          <ac:spMkLst>
            <pc:docMk/>
            <pc:sldMk cId="2326185256" sldId="423"/>
            <ac:spMk id="72" creationId="{55863B81-8DDD-DCD2-DB7D-14FA5F49C90E}"/>
          </ac:spMkLst>
        </pc:spChg>
        <pc:spChg chg="add del mod">
          <ac:chgData name="Huy Pham" userId="918db3a1909f15e0" providerId="LiveId" clId="{91D00DD3-478C-49B4-A0C2-D88D4B0A69FD}" dt="2024-03-09T02:16:49.411" v="3311" actId="478"/>
          <ac:spMkLst>
            <pc:docMk/>
            <pc:sldMk cId="2326185256" sldId="423"/>
            <ac:spMk id="79" creationId="{DB1B39AB-ECAF-BB98-BD1E-C84E4CF2BCBF}"/>
          </ac:spMkLst>
        </pc:spChg>
        <pc:spChg chg="add mod">
          <ac:chgData name="Huy Pham" userId="918db3a1909f15e0" providerId="LiveId" clId="{91D00DD3-478C-49B4-A0C2-D88D4B0A69FD}" dt="2024-03-09T02:18:25.421" v="3323" actId="1076"/>
          <ac:spMkLst>
            <pc:docMk/>
            <pc:sldMk cId="2326185256" sldId="423"/>
            <ac:spMk id="80" creationId="{55F40FC8-C350-8DB5-D30A-BB657E10DFB3}"/>
          </ac:spMkLst>
        </pc:spChg>
        <pc:graphicFrameChg chg="add del mod">
          <ac:chgData name="Huy Pham" userId="918db3a1909f15e0" providerId="LiveId" clId="{91D00DD3-478C-49B4-A0C2-D88D4B0A69FD}" dt="2024-03-09T02:07:18.150" v="3147"/>
          <ac:graphicFrameMkLst>
            <pc:docMk/>
            <pc:sldMk cId="2326185256" sldId="423"/>
            <ac:graphicFrameMk id="20" creationId="{BEFB1302-E4C4-1DBD-B8B3-823F2F1D5AC4}"/>
          </ac:graphicFrameMkLst>
        </pc:graphicFrameChg>
        <pc:graphicFrameChg chg="add del mod">
          <ac:chgData name="Huy Pham" userId="918db3a1909f15e0" providerId="LiveId" clId="{91D00DD3-478C-49B4-A0C2-D88D4B0A69FD}" dt="2024-03-09T02:08:52.153" v="3165"/>
          <ac:graphicFrameMkLst>
            <pc:docMk/>
            <pc:sldMk cId="2326185256" sldId="423"/>
            <ac:graphicFrameMk id="25" creationId="{2CE56EC9-8B17-632A-4DF9-1FE8367C8F78}"/>
          </ac:graphicFrameMkLst>
        </pc:graphicFrameChg>
        <pc:graphicFrameChg chg="add del mod">
          <ac:chgData name="Huy Pham" userId="918db3a1909f15e0" providerId="LiveId" clId="{91D00DD3-478C-49B4-A0C2-D88D4B0A69FD}" dt="2024-03-09T02:09:08.365" v="3171"/>
          <ac:graphicFrameMkLst>
            <pc:docMk/>
            <pc:sldMk cId="2326185256" sldId="423"/>
            <ac:graphicFrameMk id="28" creationId="{488126E5-0D0A-8A44-7675-59BAB21B233D}"/>
          </ac:graphicFrameMkLst>
        </pc:graphicFrameChg>
        <pc:graphicFrameChg chg="add del mod">
          <ac:chgData name="Huy Pham" userId="918db3a1909f15e0" providerId="LiveId" clId="{91D00DD3-478C-49B4-A0C2-D88D4B0A69FD}" dt="2024-03-09T02:09:17.072" v="3177"/>
          <ac:graphicFrameMkLst>
            <pc:docMk/>
            <pc:sldMk cId="2326185256" sldId="423"/>
            <ac:graphicFrameMk id="31" creationId="{251C002D-E1FD-D288-4B6D-C216CE05DDBA}"/>
          </ac:graphicFrameMkLst>
        </pc:graphicFrameChg>
        <pc:graphicFrameChg chg="add del mod">
          <ac:chgData name="Huy Pham" userId="918db3a1909f15e0" providerId="LiveId" clId="{91D00DD3-478C-49B4-A0C2-D88D4B0A69FD}" dt="2024-03-09T02:09:44.166" v="3183"/>
          <ac:graphicFrameMkLst>
            <pc:docMk/>
            <pc:sldMk cId="2326185256" sldId="423"/>
            <ac:graphicFrameMk id="36" creationId="{3E47666C-56DF-FC66-04EA-2F81D16CFA99}"/>
          </ac:graphicFrameMkLst>
        </pc:graphicFrameChg>
        <pc:picChg chg="add del mod">
          <ac:chgData name="Huy Pham" userId="918db3a1909f15e0" providerId="LiveId" clId="{91D00DD3-478C-49B4-A0C2-D88D4B0A69FD}" dt="2024-03-09T02:23:06.560" v="3327" actId="478"/>
          <ac:picMkLst>
            <pc:docMk/>
            <pc:sldMk cId="2326185256" sldId="423"/>
            <ac:picMk id="81" creationId="{122B7FFD-C78A-4CDD-2E8C-7660EE732205}"/>
          </ac:picMkLst>
        </pc:picChg>
        <pc:picChg chg="add mod">
          <ac:chgData name="Huy Pham" userId="918db3a1909f15e0" providerId="LiveId" clId="{91D00DD3-478C-49B4-A0C2-D88D4B0A69FD}" dt="2024-03-09T02:23:27.498" v="3337" actId="14100"/>
          <ac:picMkLst>
            <pc:docMk/>
            <pc:sldMk cId="2326185256" sldId="423"/>
            <ac:picMk id="82" creationId="{203EF671-1BA5-F3E9-A5DD-E5B3E2F855E7}"/>
          </ac:picMkLst>
        </pc:picChg>
        <pc:cxnChg chg="add mod">
          <ac:chgData name="Huy Pham" userId="918db3a1909f15e0" providerId="LiveId" clId="{91D00DD3-478C-49B4-A0C2-D88D4B0A69FD}" dt="2024-03-09T02:14:41.953" v="3295" actId="14100"/>
          <ac:cxnSpMkLst>
            <pc:docMk/>
            <pc:sldMk cId="2326185256" sldId="423"/>
            <ac:cxnSpMk id="41" creationId="{77875086-51C2-922A-0955-E78F690BE60F}"/>
          </ac:cxnSpMkLst>
        </pc:cxnChg>
        <pc:cxnChg chg="add mod">
          <ac:chgData name="Huy Pham" userId="918db3a1909f15e0" providerId="LiveId" clId="{91D00DD3-478C-49B4-A0C2-D88D4B0A69FD}" dt="2024-03-09T02:14:35.452" v="3293" actId="14100"/>
          <ac:cxnSpMkLst>
            <pc:docMk/>
            <pc:sldMk cId="2326185256" sldId="423"/>
            <ac:cxnSpMk id="42" creationId="{A8429D83-E53F-33E3-590F-0720CE3360BE}"/>
          </ac:cxnSpMkLst>
        </pc:cxnChg>
        <pc:cxnChg chg="add mod">
          <ac:chgData name="Huy Pham" userId="918db3a1909f15e0" providerId="LiveId" clId="{91D00DD3-478C-49B4-A0C2-D88D4B0A69FD}" dt="2024-03-09T02:12:46.173" v="3241"/>
          <ac:cxnSpMkLst>
            <pc:docMk/>
            <pc:sldMk cId="2326185256" sldId="423"/>
            <ac:cxnSpMk id="43" creationId="{590A1FA8-3745-7991-DC86-3814CEC363CE}"/>
          </ac:cxnSpMkLst>
        </pc:cxnChg>
        <pc:cxnChg chg="add mod">
          <ac:chgData name="Huy Pham" userId="918db3a1909f15e0" providerId="LiveId" clId="{91D00DD3-478C-49B4-A0C2-D88D4B0A69FD}" dt="2024-03-09T02:13:57.547" v="3283" actId="14100"/>
          <ac:cxnSpMkLst>
            <pc:docMk/>
            <pc:sldMk cId="2326185256" sldId="423"/>
            <ac:cxnSpMk id="56" creationId="{03CB50AF-3EEA-1114-BF47-A2E710BEF140}"/>
          </ac:cxnSpMkLst>
        </pc:cxnChg>
        <pc:cxnChg chg="add del mod">
          <ac:chgData name="Huy Pham" userId="918db3a1909f15e0" providerId="LiveId" clId="{91D00DD3-478C-49B4-A0C2-D88D4B0A69FD}" dt="2024-03-09T02:13:32.317" v="3276" actId="478"/>
          <ac:cxnSpMkLst>
            <pc:docMk/>
            <pc:sldMk cId="2326185256" sldId="423"/>
            <ac:cxnSpMk id="57" creationId="{A2A1BB41-0AB5-8FD4-D37F-B931611D7AE6}"/>
          </ac:cxnSpMkLst>
        </pc:cxnChg>
        <pc:cxnChg chg="add del mod">
          <ac:chgData name="Huy Pham" userId="918db3a1909f15e0" providerId="LiveId" clId="{91D00DD3-478C-49B4-A0C2-D88D4B0A69FD}" dt="2024-03-09T02:13:09.209" v="3246" actId="478"/>
          <ac:cxnSpMkLst>
            <pc:docMk/>
            <pc:sldMk cId="2326185256" sldId="423"/>
            <ac:cxnSpMk id="58" creationId="{E05D1034-8BF4-15F1-56D4-E53C67F507C1}"/>
          </ac:cxnSpMkLst>
        </pc:cxnChg>
        <pc:cxnChg chg="add mod">
          <ac:chgData name="Huy Pham" userId="918db3a1909f15e0" providerId="LiveId" clId="{91D00DD3-478C-49B4-A0C2-D88D4B0A69FD}" dt="2024-03-09T02:13:22.911" v="3273" actId="1037"/>
          <ac:cxnSpMkLst>
            <pc:docMk/>
            <pc:sldMk cId="2326185256" sldId="423"/>
            <ac:cxnSpMk id="64" creationId="{E471B8A4-2157-8D10-8AB9-152285FC4E78}"/>
          </ac:cxnSpMkLst>
        </pc:cxnChg>
        <pc:cxnChg chg="add mod">
          <ac:chgData name="Huy Pham" userId="918db3a1909f15e0" providerId="LiveId" clId="{91D00DD3-478C-49B4-A0C2-D88D4B0A69FD}" dt="2024-03-09T02:13:22.911" v="3273" actId="1037"/>
          <ac:cxnSpMkLst>
            <pc:docMk/>
            <pc:sldMk cId="2326185256" sldId="423"/>
            <ac:cxnSpMk id="65" creationId="{BB0D9282-8692-04B3-5C7C-A94CC3774DB9}"/>
          </ac:cxnSpMkLst>
        </pc:cxnChg>
        <pc:cxnChg chg="add mod">
          <ac:chgData name="Huy Pham" userId="918db3a1909f15e0" providerId="LiveId" clId="{91D00DD3-478C-49B4-A0C2-D88D4B0A69FD}" dt="2024-03-09T02:14:54.473" v="3298" actId="14100"/>
          <ac:cxnSpMkLst>
            <pc:docMk/>
            <pc:sldMk cId="2326185256" sldId="423"/>
            <ac:cxnSpMk id="68" creationId="{AAA707EF-6940-713E-2442-BF541C2418FC}"/>
          </ac:cxnSpMkLst>
        </pc:cxnChg>
        <pc:cxnChg chg="add mod">
          <ac:chgData name="Huy Pham" userId="918db3a1909f15e0" providerId="LiveId" clId="{91D00DD3-478C-49B4-A0C2-D88D4B0A69FD}" dt="2024-03-09T02:15:48.828" v="3303" actId="208"/>
          <ac:cxnSpMkLst>
            <pc:docMk/>
            <pc:sldMk cId="2326185256" sldId="423"/>
            <ac:cxnSpMk id="77" creationId="{018A439F-6296-C210-830B-DE80A3A6B0A7}"/>
          </ac:cxnSpMkLst>
        </pc:cxnChg>
      </pc:sldChg>
      <pc:sldChg chg="addSp delSp modSp add mod modAnim">
        <pc:chgData name="Huy Pham" userId="918db3a1909f15e0" providerId="LiveId" clId="{91D00DD3-478C-49B4-A0C2-D88D4B0A69FD}" dt="2024-03-09T02:39:16.127" v="3562" actId="14100"/>
        <pc:sldMkLst>
          <pc:docMk/>
          <pc:sldMk cId="987255711" sldId="424"/>
        </pc:sldMkLst>
        <pc:spChg chg="del">
          <ac:chgData name="Huy Pham" userId="918db3a1909f15e0" providerId="LiveId" clId="{91D00DD3-478C-49B4-A0C2-D88D4B0A69FD}" dt="2024-03-09T02:24:21.371" v="3338" actId="478"/>
          <ac:spMkLst>
            <pc:docMk/>
            <pc:sldMk cId="987255711" sldId="424"/>
            <ac:spMk id="19" creationId="{D12A5609-F3A2-5CF4-33B3-E8F767E4AA00}"/>
          </ac:spMkLst>
        </pc:spChg>
        <pc:spChg chg="add mod">
          <ac:chgData name="Huy Pham" userId="918db3a1909f15e0" providerId="LiveId" clId="{91D00DD3-478C-49B4-A0C2-D88D4B0A69FD}" dt="2024-03-09T02:12:42.204" v="3239"/>
          <ac:spMkLst>
            <pc:docMk/>
            <pc:sldMk cId="987255711" sldId="424"/>
            <ac:spMk id="23" creationId="{AF0BFFE5-FE29-42A5-CE4C-B3464B592168}"/>
          </ac:spMkLst>
        </pc:spChg>
        <pc:spChg chg="add mod">
          <ac:chgData name="Huy Pham" userId="918db3a1909f15e0" providerId="LiveId" clId="{91D00DD3-478C-49B4-A0C2-D88D4B0A69FD}" dt="2024-03-09T02:12:42.204" v="3239"/>
          <ac:spMkLst>
            <pc:docMk/>
            <pc:sldMk cId="987255711" sldId="424"/>
            <ac:spMk id="24" creationId="{90520058-6E7B-9DD0-A8B6-9B9BB246FF3F}"/>
          </ac:spMkLst>
        </pc:spChg>
        <pc:spChg chg="add mod">
          <ac:chgData name="Huy Pham" userId="918db3a1909f15e0" providerId="LiveId" clId="{91D00DD3-478C-49B4-A0C2-D88D4B0A69FD}" dt="2024-03-09T02:12:42.204" v="3239"/>
          <ac:spMkLst>
            <pc:docMk/>
            <pc:sldMk cId="987255711" sldId="424"/>
            <ac:spMk id="25" creationId="{44F247D9-A0FC-D34A-37A4-284B739B72AB}"/>
          </ac:spMkLst>
        </pc:spChg>
        <pc:spChg chg="add mod">
          <ac:chgData name="Huy Pham" userId="918db3a1909f15e0" providerId="LiveId" clId="{91D00DD3-478C-49B4-A0C2-D88D4B0A69FD}" dt="2024-03-09T02:12:42.204" v="3239"/>
          <ac:spMkLst>
            <pc:docMk/>
            <pc:sldMk cId="987255711" sldId="424"/>
            <ac:spMk id="26" creationId="{28175918-5744-FCFF-B811-4B33A35D19D6}"/>
          </ac:spMkLst>
        </pc:spChg>
        <pc:spChg chg="add mod">
          <ac:chgData name="Huy Pham" userId="918db3a1909f15e0" providerId="LiveId" clId="{91D00DD3-478C-49B4-A0C2-D88D4B0A69FD}" dt="2024-03-09T02:12:42.204" v="3239"/>
          <ac:spMkLst>
            <pc:docMk/>
            <pc:sldMk cId="987255711" sldId="424"/>
            <ac:spMk id="27" creationId="{F2096F70-8E3E-26E1-F1F8-59AC0F3B5862}"/>
          </ac:spMkLst>
        </pc:spChg>
        <pc:spChg chg="add mod">
          <ac:chgData name="Huy Pham" userId="918db3a1909f15e0" providerId="LiveId" clId="{91D00DD3-478C-49B4-A0C2-D88D4B0A69FD}" dt="2024-03-09T02:12:42.204" v="3239"/>
          <ac:spMkLst>
            <pc:docMk/>
            <pc:sldMk cId="987255711" sldId="424"/>
            <ac:spMk id="28" creationId="{2B654C2D-FB78-85B3-C18E-BE4B1CA613D5}"/>
          </ac:spMkLst>
        </pc:spChg>
        <pc:spChg chg="add mod">
          <ac:chgData name="Huy Pham" userId="918db3a1909f15e0" providerId="LiveId" clId="{91D00DD3-478C-49B4-A0C2-D88D4B0A69FD}" dt="2024-03-09T02:12:42.204" v="3239"/>
          <ac:spMkLst>
            <pc:docMk/>
            <pc:sldMk cId="987255711" sldId="424"/>
            <ac:spMk id="29" creationId="{9E9EC939-6B26-6A57-205C-BF324CCFC897}"/>
          </ac:spMkLst>
        </pc:spChg>
        <pc:spChg chg="add mod">
          <ac:chgData name="Huy Pham" userId="918db3a1909f15e0" providerId="LiveId" clId="{91D00DD3-478C-49B4-A0C2-D88D4B0A69FD}" dt="2024-03-09T02:12:42.204" v="3239"/>
          <ac:spMkLst>
            <pc:docMk/>
            <pc:sldMk cId="987255711" sldId="424"/>
            <ac:spMk id="30" creationId="{441EF056-5FE0-DA1D-0EAA-4B62434670A5}"/>
          </ac:spMkLst>
        </pc:spChg>
        <pc:spChg chg="add mod">
          <ac:chgData name="Huy Pham" userId="918db3a1909f15e0" providerId="LiveId" clId="{91D00DD3-478C-49B4-A0C2-D88D4B0A69FD}" dt="2024-03-09T02:12:42.204" v="3239"/>
          <ac:spMkLst>
            <pc:docMk/>
            <pc:sldMk cId="987255711" sldId="424"/>
            <ac:spMk id="31" creationId="{FAA7585F-A9CC-C4F7-AF9B-F0DA9AE7AE59}"/>
          </ac:spMkLst>
        </pc:spChg>
        <pc:spChg chg="mod">
          <ac:chgData name="Huy Pham" userId="918db3a1909f15e0" providerId="LiveId" clId="{91D00DD3-478C-49B4-A0C2-D88D4B0A69FD}" dt="2024-03-09T02:31:54.518" v="3471" actId="14100"/>
          <ac:spMkLst>
            <pc:docMk/>
            <pc:sldMk cId="987255711" sldId="424"/>
            <ac:spMk id="32" creationId="{FD8ADC44-5961-4B0C-D8D3-11C98F5ABED9}"/>
          </ac:spMkLst>
        </pc:spChg>
        <pc:spChg chg="mod">
          <ac:chgData name="Huy Pham" userId="918db3a1909f15e0" providerId="LiveId" clId="{91D00DD3-478C-49B4-A0C2-D88D4B0A69FD}" dt="2024-03-09T02:32:08.711" v="3490" actId="1076"/>
          <ac:spMkLst>
            <pc:docMk/>
            <pc:sldMk cId="987255711" sldId="424"/>
            <ac:spMk id="33" creationId="{3634E441-812D-70D7-484F-9332331FD48B}"/>
          </ac:spMkLst>
        </pc:spChg>
        <pc:spChg chg="add mod">
          <ac:chgData name="Huy Pham" userId="918db3a1909f15e0" providerId="LiveId" clId="{91D00DD3-478C-49B4-A0C2-D88D4B0A69FD}" dt="2024-03-09T02:12:42.204" v="3239"/>
          <ac:spMkLst>
            <pc:docMk/>
            <pc:sldMk cId="987255711" sldId="424"/>
            <ac:spMk id="34" creationId="{2CB27C16-1F33-B60F-55E8-97AD49B675F7}"/>
          </ac:spMkLst>
        </pc:spChg>
        <pc:spChg chg="add mod">
          <ac:chgData name="Huy Pham" userId="918db3a1909f15e0" providerId="LiveId" clId="{91D00DD3-478C-49B4-A0C2-D88D4B0A69FD}" dt="2024-03-09T02:12:42.204" v="3239"/>
          <ac:spMkLst>
            <pc:docMk/>
            <pc:sldMk cId="987255711" sldId="424"/>
            <ac:spMk id="35" creationId="{7856F4ED-464F-846E-03F0-C2E8901304C6}"/>
          </ac:spMkLst>
        </pc:spChg>
        <pc:spChg chg="add mod">
          <ac:chgData name="Huy Pham" userId="918db3a1909f15e0" providerId="LiveId" clId="{91D00DD3-478C-49B4-A0C2-D88D4B0A69FD}" dt="2024-03-09T02:12:42.204" v="3239"/>
          <ac:spMkLst>
            <pc:docMk/>
            <pc:sldMk cId="987255711" sldId="424"/>
            <ac:spMk id="36" creationId="{EEE285F2-46BE-AFE3-4CEC-F6511DF2D670}"/>
          </ac:spMkLst>
        </pc:spChg>
        <pc:spChg chg="add mod">
          <ac:chgData name="Huy Pham" userId="918db3a1909f15e0" providerId="LiveId" clId="{91D00DD3-478C-49B4-A0C2-D88D4B0A69FD}" dt="2024-03-09T02:12:42.204" v="3239"/>
          <ac:spMkLst>
            <pc:docMk/>
            <pc:sldMk cId="987255711" sldId="424"/>
            <ac:spMk id="40" creationId="{710B3B85-EEFB-EF3C-EA50-225F8D5E1CB1}"/>
          </ac:spMkLst>
        </pc:spChg>
        <pc:spChg chg="add mod">
          <ac:chgData name="Huy Pham" userId="918db3a1909f15e0" providerId="LiveId" clId="{91D00DD3-478C-49B4-A0C2-D88D4B0A69FD}" dt="2024-03-09T02:12:42.204" v="3239"/>
          <ac:spMkLst>
            <pc:docMk/>
            <pc:sldMk cId="987255711" sldId="424"/>
            <ac:spMk id="41" creationId="{2A1F8AC8-638A-2A97-491E-3B9157AF8D51}"/>
          </ac:spMkLst>
        </pc:spChg>
        <pc:spChg chg="add mod">
          <ac:chgData name="Huy Pham" userId="918db3a1909f15e0" providerId="LiveId" clId="{91D00DD3-478C-49B4-A0C2-D88D4B0A69FD}" dt="2024-03-09T02:12:42.204" v="3239"/>
          <ac:spMkLst>
            <pc:docMk/>
            <pc:sldMk cId="987255711" sldId="424"/>
            <ac:spMk id="42" creationId="{23FF84A4-C062-38EC-365F-D08879746947}"/>
          </ac:spMkLst>
        </pc:spChg>
        <pc:spChg chg="add mod">
          <ac:chgData name="Huy Pham" userId="918db3a1909f15e0" providerId="LiveId" clId="{91D00DD3-478C-49B4-A0C2-D88D4B0A69FD}" dt="2024-03-09T02:12:42.204" v="3239"/>
          <ac:spMkLst>
            <pc:docMk/>
            <pc:sldMk cId="987255711" sldId="424"/>
            <ac:spMk id="43" creationId="{46380A3D-9D19-1981-94B1-CF5896C2AC16}"/>
          </ac:spMkLst>
        </pc:spChg>
        <pc:spChg chg="add mod">
          <ac:chgData name="Huy Pham" userId="918db3a1909f15e0" providerId="LiveId" clId="{91D00DD3-478C-49B4-A0C2-D88D4B0A69FD}" dt="2024-03-09T02:12:42.204" v="3239"/>
          <ac:spMkLst>
            <pc:docMk/>
            <pc:sldMk cId="987255711" sldId="424"/>
            <ac:spMk id="44" creationId="{704C4E8C-5D01-3892-5069-AFB6E0161751}"/>
          </ac:spMkLst>
        </pc:spChg>
        <pc:spChg chg="add mod">
          <ac:chgData name="Huy Pham" userId="918db3a1909f15e0" providerId="LiveId" clId="{91D00DD3-478C-49B4-A0C2-D88D4B0A69FD}" dt="2024-03-09T02:12:42.204" v="3239"/>
          <ac:spMkLst>
            <pc:docMk/>
            <pc:sldMk cId="987255711" sldId="424"/>
            <ac:spMk id="47" creationId="{843671DD-16E6-0113-28B6-CA2282FBC99D}"/>
          </ac:spMkLst>
        </pc:spChg>
        <pc:spChg chg="add mod">
          <ac:chgData name="Huy Pham" userId="918db3a1909f15e0" providerId="LiveId" clId="{91D00DD3-478C-49B4-A0C2-D88D4B0A69FD}" dt="2024-03-09T02:12:42.204" v="3239"/>
          <ac:spMkLst>
            <pc:docMk/>
            <pc:sldMk cId="987255711" sldId="424"/>
            <ac:spMk id="48" creationId="{B291D949-5BC1-70B1-2ADA-B2813A6562BE}"/>
          </ac:spMkLst>
        </pc:spChg>
        <pc:spChg chg="add mod">
          <ac:chgData name="Huy Pham" userId="918db3a1909f15e0" providerId="LiveId" clId="{91D00DD3-478C-49B4-A0C2-D88D4B0A69FD}" dt="2024-03-09T02:12:42.204" v="3239"/>
          <ac:spMkLst>
            <pc:docMk/>
            <pc:sldMk cId="987255711" sldId="424"/>
            <ac:spMk id="50" creationId="{5FDAD354-CCB4-EC79-689D-B4F269E7D4AF}"/>
          </ac:spMkLst>
        </pc:spChg>
        <pc:spChg chg="add mod">
          <ac:chgData name="Huy Pham" userId="918db3a1909f15e0" providerId="LiveId" clId="{91D00DD3-478C-49B4-A0C2-D88D4B0A69FD}" dt="2024-03-09T02:31:47.016" v="3470" actId="1035"/>
          <ac:spMkLst>
            <pc:docMk/>
            <pc:sldMk cId="987255711" sldId="424"/>
            <ac:spMk id="53" creationId="{6EBD5333-4801-0DAD-DB39-22BE0F54D01D}"/>
          </ac:spMkLst>
        </pc:spChg>
        <pc:spChg chg="add mod">
          <ac:chgData name="Huy Pham" userId="918db3a1909f15e0" providerId="LiveId" clId="{91D00DD3-478C-49B4-A0C2-D88D4B0A69FD}" dt="2024-03-09T02:31:47.016" v="3470" actId="1035"/>
          <ac:spMkLst>
            <pc:docMk/>
            <pc:sldMk cId="987255711" sldId="424"/>
            <ac:spMk id="56" creationId="{00A40ACE-16AA-D00B-F378-0D216D242438}"/>
          </ac:spMkLst>
        </pc:spChg>
        <pc:spChg chg="add mod">
          <ac:chgData name="Huy Pham" userId="918db3a1909f15e0" providerId="LiveId" clId="{91D00DD3-478C-49B4-A0C2-D88D4B0A69FD}" dt="2024-03-09T02:31:47.016" v="3470" actId="1035"/>
          <ac:spMkLst>
            <pc:docMk/>
            <pc:sldMk cId="987255711" sldId="424"/>
            <ac:spMk id="59" creationId="{D7A79705-10BB-5B9B-3371-3F3D58279754}"/>
          </ac:spMkLst>
        </pc:spChg>
        <pc:spChg chg="add mod">
          <ac:chgData name="Huy Pham" userId="918db3a1909f15e0" providerId="LiveId" clId="{91D00DD3-478C-49B4-A0C2-D88D4B0A69FD}" dt="2024-03-09T02:32:03.873" v="3489" actId="1035"/>
          <ac:spMkLst>
            <pc:docMk/>
            <pc:sldMk cId="987255711" sldId="424"/>
            <ac:spMk id="60" creationId="{95A0495B-412F-5E57-9395-8ABE4B4B4A5E}"/>
          </ac:spMkLst>
        </pc:spChg>
        <pc:spChg chg="add mod">
          <ac:chgData name="Huy Pham" userId="918db3a1909f15e0" providerId="LiveId" clId="{91D00DD3-478C-49B4-A0C2-D88D4B0A69FD}" dt="2024-03-09T02:32:03.873" v="3489" actId="1035"/>
          <ac:spMkLst>
            <pc:docMk/>
            <pc:sldMk cId="987255711" sldId="424"/>
            <ac:spMk id="61" creationId="{5BC2E077-DCB0-BA91-88FF-CC5372F2476C}"/>
          </ac:spMkLst>
        </pc:spChg>
        <pc:spChg chg="add mod">
          <ac:chgData name="Huy Pham" userId="918db3a1909f15e0" providerId="LiveId" clId="{91D00DD3-478C-49B4-A0C2-D88D4B0A69FD}" dt="2024-03-09T02:32:15.852" v="3491" actId="1076"/>
          <ac:spMkLst>
            <pc:docMk/>
            <pc:sldMk cId="987255711" sldId="424"/>
            <ac:spMk id="62" creationId="{D7280D3E-A37E-DF28-D652-5EBE99961C3B}"/>
          </ac:spMkLst>
        </pc:spChg>
        <pc:spChg chg="add mod">
          <ac:chgData name="Huy Pham" userId="918db3a1909f15e0" providerId="LiveId" clId="{91D00DD3-478C-49B4-A0C2-D88D4B0A69FD}" dt="2024-03-09T02:32:15.852" v="3491" actId="1076"/>
          <ac:spMkLst>
            <pc:docMk/>
            <pc:sldMk cId="987255711" sldId="424"/>
            <ac:spMk id="63" creationId="{4F9D5B75-BD25-CA94-A3C5-BAF1B5E81BAE}"/>
          </ac:spMkLst>
        </pc:spChg>
        <pc:spChg chg="add mod">
          <ac:chgData name="Huy Pham" userId="918db3a1909f15e0" providerId="LiveId" clId="{91D00DD3-478C-49B4-A0C2-D88D4B0A69FD}" dt="2024-03-09T02:29:15.792" v="3442" actId="1037"/>
          <ac:spMkLst>
            <pc:docMk/>
            <pc:sldMk cId="987255711" sldId="424"/>
            <ac:spMk id="64" creationId="{F533887A-3FA5-88A5-18A0-3E273E77E8B5}"/>
          </ac:spMkLst>
        </pc:spChg>
        <pc:spChg chg="add mod">
          <ac:chgData name="Huy Pham" userId="918db3a1909f15e0" providerId="LiveId" clId="{91D00DD3-478C-49B4-A0C2-D88D4B0A69FD}" dt="2024-03-09T02:32:15.852" v="3491" actId="1076"/>
          <ac:spMkLst>
            <pc:docMk/>
            <pc:sldMk cId="987255711" sldId="424"/>
            <ac:spMk id="65" creationId="{2288DF54-E382-EE91-2E35-F1D3630BBD85}"/>
          </ac:spMkLst>
        </pc:spChg>
        <pc:spChg chg="add mod">
          <ac:chgData name="Huy Pham" userId="918db3a1909f15e0" providerId="LiveId" clId="{91D00DD3-478C-49B4-A0C2-D88D4B0A69FD}" dt="2024-03-09T02:31:19.140" v="3452" actId="1076"/>
          <ac:spMkLst>
            <pc:docMk/>
            <pc:sldMk cId="987255711" sldId="424"/>
            <ac:spMk id="69" creationId="{97402DEE-CA50-7015-47A5-604F872B3229}"/>
          </ac:spMkLst>
        </pc:spChg>
        <pc:spChg chg="add mod">
          <ac:chgData name="Huy Pham" userId="918db3a1909f15e0" providerId="LiveId" clId="{91D00DD3-478C-49B4-A0C2-D88D4B0A69FD}" dt="2024-03-09T02:31:19.140" v="3452" actId="1076"/>
          <ac:spMkLst>
            <pc:docMk/>
            <pc:sldMk cId="987255711" sldId="424"/>
            <ac:spMk id="70" creationId="{F7A74C4F-CF60-0E56-B7E1-4D10AA9ADA4A}"/>
          </ac:spMkLst>
        </pc:spChg>
        <pc:spChg chg="add mod">
          <ac:chgData name="Huy Pham" userId="918db3a1909f15e0" providerId="LiveId" clId="{91D00DD3-478C-49B4-A0C2-D88D4B0A69FD}" dt="2024-03-09T02:31:19.140" v="3452" actId="1076"/>
          <ac:spMkLst>
            <pc:docMk/>
            <pc:sldMk cId="987255711" sldId="424"/>
            <ac:spMk id="71" creationId="{F923B33F-20FB-1FFA-4FD4-259E249BF2D9}"/>
          </ac:spMkLst>
        </pc:spChg>
        <pc:spChg chg="add mod">
          <ac:chgData name="Huy Pham" userId="918db3a1909f15e0" providerId="LiveId" clId="{91D00DD3-478C-49B4-A0C2-D88D4B0A69FD}" dt="2024-03-09T02:31:19.140" v="3452" actId="1076"/>
          <ac:spMkLst>
            <pc:docMk/>
            <pc:sldMk cId="987255711" sldId="424"/>
            <ac:spMk id="72" creationId="{33EA6E21-2835-493D-A79F-D813431334A5}"/>
          </ac:spMkLst>
        </pc:spChg>
        <pc:spChg chg="add mod">
          <ac:chgData name="Huy Pham" userId="918db3a1909f15e0" providerId="LiveId" clId="{91D00DD3-478C-49B4-A0C2-D88D4B0A69FD}" dt="2024-03-09T02:31:19.140" v="3452" actId="1076"/>
          <ac:spMkLst>
            <pc:docMk/>
            <pc:sldMk cId="987255711" sldId="424"/>
            <ac:spMk id="73" creationId="{38626923-C26E-A5EF-DF53-7B9D466DD4E6}"/>
          </ac:spMkLst>
        </pc:spChg>
        <pc:spChg chg="add mod">
          <ac:chgData name="Huy Pham" userId="918db3a1909f15e0" providerId="LiveId" clId="{91D00DD3-478C-49B4-A0C2-D88D4B0A69FD}" dt="2024-03-09T02:34:08.566" v="3526" actId="1037"/>
          <ac:spMkLst>
            <pc:docMk/>
            <pc:sldMk cId="987255711" sldId="424"/>
            <ac:spMk id="74" creationId="{04789833-192C-6BB4-75FD-4B1D79C0DC0A}"/>
          </ac:spMkLst>
        </pc:spChg>
        <pc:spChg chg="add mod">
          <ac:chgData name="Huy Pham" userId="918db3a1909f15e0" providerId="LiveId" clId="{91D00DD3-478C-49B4-A0C2-D88D4B0A69FD}" dt="2024-03-09T02:34:05.498" v="3518" actId="1037"/>
          <ac:spMkLst>
            <pc:docMk/>
            <pc:sldMk cId="987255711" sldId="424"/>
            <ac:spMk id="75" creationId="{51F5F697-73E4-7635-BD99-8DCBA164A19A}"/>
          </ac:spMkLst>
        </pc:spChg>
        <pc:spChg chg="add mod">
          <ac:chgData name="Huy Pham" userId="918db3a1909f15e0" providerId="LiveId" clId="{91D00DD3-478C-49B4-A0C2-D88D4B0A69FD}" dt="2024-03-09T02:31:19.140" v="3452" actId="1076"/>
          <ac:spMkLst>
            <pc:docMk/>
            <pc:sldMk cId="987255711" sldId="424"/>
            <ac:spMk id="76" creationId="{83DCE0A7-000C-A321-9277-61E39E77EAE4}"/>
          </ac:spMkLst>
        </pc:spChg>
        <pc:spChg chg="add mod">
          <ac:chgData name="Huy Pham" userId="918db3a1909f15e0" providerId="LiveId" clId="{91D00DD3-478C-49B4-A0C2-D88D4B0A69FD}" dt="2024-03-09T02:31:19.140" v="3452" actId="1076"/>
          <ac:spMkLst>
            <pc:docMk/>
            <pc:sldMk cId="987255711" sldId="424"/>
            <ac:spMk id="77" creationId="{475305FF-34C7-83AC-BCF7-A12ADC305210}"/>
          </ac:spMkLst>
        </pc:spChg>
        <pc:spChg chg="add mod">
          <ac:chgData name="Huy Pham" userId="918db3a1909f15e0" providerId="LiveId" clId="{91D00DD3-478C-49B4-A0C2-D88D4B0A69FD}" dt="2024-03-09T02:31:19.140" v="3452" actId="1076"/>
          <ac:spMkLst>
            <pc:docMk/>
            <pc:sldMk cId="987255711" sldId="424"/>
            <ac:spMk id="78" creationId="{A77B39B4-2CD3-A924-D6DC-D5AF308EBBCD}"/>
          </ac:spMkLst>
        </pc:spChg>
        <pc:spChg chg="add mod">
          <ac:chgData name="Huy Pham" userId="918db3a1909f15e0" providerId="LiveId" clId="{91D00DD3-478C-49B4-A0C2-D88D4B0A69FD}" dt="2024-03-09T02:31:19.140" v="3452" actId="1076"/>
          <ac:spMkLst>
            <pc:docMk/>
            <pc:sldMk cId="987255711" sldId="424"/>
            <ac:spMk id="79" creationId="{3E70E644-A5EB-D1AD-50B9-4E021077DD2F}"/>
          </ac:spMkLst>
        </pc:spChg>
        <pc:spChg chg="add mod">
          <ac:chgData name="Huy Pham" userId="918db3a1909f15e0" providerId="LiveId" clId="{91D00DD3-478C-49B4-A0C2-D88D4B0A69FD}" dt="2024-03-09T02:31:19.140" v="3452" actId="1076"/>
          <ac:spMkLst>
            <pc:docMk/>
            <pc:sldMk cId="987255711" sldId="424"/>
            <ac:spMk id="80" creationId="{5C2EE540-DB2B-01CB-A52D-F6BEF17D5CFA}"/>
          </ac:spMkLst>
        </pc:spChg>
        <pc:spChg chg="add mod">
          <ac:chgData name="Huy Pham" userId="918db3a1909f15e0" providerId="LiveId" clId="{91D00DD3-478C-49B4-A0C2-D88D4B0A69FD}" dt="2024-03-09T02:31:19.140" v="3452" actId="1076"/>
          <ac:spMkLst>
            <pc:docMk/>
            <pc:sldMk cId="987255711" sldId="424"/>
            <ac:spMk id="84" creationId="{9C68AAB0-FB58-2AF6-536B-BC00ADC8FE78}"/>
          </ac:spMkLst>
        </pc:spChg>
        <pc:spChg chg="add mod">
          <ac:chgData name="Huy Pham" userId="918db3a1909f15e0" providerId="LiveId" clId="{91D00DD3-478C-49B4-A0C2-D88D4B0A69FD}" dt="2024-03-09T02:31:19.140" v="3452" actId="1076"/>
          <ac:spMkLst>
            <pc:docMk/>
            <pc:sldMk cId="987255711" sldId="424"/>
            <ac:spMk id="85" creationId="{26719199-AE63-A209-FC0A-F3F9BBEE69C7}"/>
          </ac:spMkLst>
        </pc:spChg>
        <pc:spChg chg="add mod">
          <ac:chgData name="Huy Pham" userId="918db3a1909f15e0" providerId="LiveId" clId="{91D00DD3-478C-49B4-A0C2-D88D4B0A69FD}" dt="2024-03-09T02:35:38.645" v="3534" actId="1076"/>
          <ac:spMkLst>
            <pc:docMk/>
            <pc:sldMk cId="987255711" sldId="424"/>
            <ac:spMk id="86" creationId="{FAA59CB8-256A-B8C7-FEE3-8A883DAB9CCA}"/>
          </ac:spMkLst>
        </pc:spChg>
        <pc:spChg chg="add mod">
          <ac:chgData name="Huy Pham" userId="918db3a1909f15e0" providerId="LiveId" clId="{91D00DD3-478C-49B4-A0C2-D88D4B0A69FD}" dt="2024-03-09T02:37:19.850" v="3542" actId="20577"/>
          <ac:spMkLst>
            <pc:docMk/>
            <pc:sldMk cId="987255711" sldId="424"/>
            <ac:spMk id="87" creationId="{522722F6-6850-1604-B3E6-8B401A7CB389}"/>
          </ac:spMkLst>
        </pc:spChg>
        <pc:spChg chg="add mod">
          <ac:chgData name="Huy Pham" userId="918db3a1909f15e0" providerId="LiveId" clId="{91D00DD3-478C-49B4-A0C2-D88D4B0A69FD}" dt="2024-03-09T02:32:30.262" v="3493" actId="1076"/>
          <ac:spMkLst>
            <pc:docMk/>
            <pc:sldMk cId="987255711" sldId="424"/>
            <ac:spMk id="88" creationId="{D46610C8-B1EB-168B-B85E-C7224FD918FE}"/>
          </ac:spMkLst>
        </pc:spChg>
        <pc:spChg chg="add mod">
          <ac:chgData name="Huy Pham" userId="918db3a1909f15e0" providerId="LiveId" clId="{91D00DD3-478C-49B4-A0C2-D88D4B0A69FD}" dt="2024-03-09T02:33:15.299" v="3501" actId="1076"/>
          <ac:spMkLst>
            <pc:docMk/>
            <pc:sldMk cId="987255711" sldId="424"/>
            <ac:spMk id="89" creationId="{C8EDA64E-E2EE-029B-BE92-C42AFB1E2A48}"/>
          </ac:spMkLst>
        </pc:spChg>
        <pc:spChg chg="add mod">
          <ac:chgData name="Huy Pham" userId="918db3a1909f15e0" providerId="LiveId" clId="{91D00DD3-478C-49B4-A0C2-D88D4B0A69FD}" dt="2024-03-09T02:39:00.334" v="3555" actId="20577"/>
          <ac:spMkLst>
            <pc:docMk/>
            <pc:sldMk cId="987255711" sldId="424"/>
            <ac:spMk id="90" creationId="{BCAE3E04-6A2C-E254-CCE7-232CDD62C039}"/>
          </ac:spMkLst>
        </pc:spChg>
        <pc:spChg chg="add mod">
          <ac:chgData name="Huy Pham" userId="918db3a1909f15e0" providerId="LiveId" clId="{91D00DD3-478C-49B4-A0C2-D88D4B0A69FD}" dt="2024-03-09T02:39:16.127" v="3562" actId="14100"/>
          <ac:spMkLst>
            <pc:docMk/>
            <pc:sldMk cId="987255711" sldId="424"/>
            <ac:spMk id="91" creationId="{4D1C7D63-C395-C8B2-B24D-13E1A27C46B4}"/>
          </ac:spMkLst>
        </pc:spChg>
        <pc:spChg chg="add mod">
          <ac:chgData name="Huy Pham" userId="918db3a1909f15e0" providerId="LiveId" clId="{91D00DD3-478C-49B4-A0C2-D88D4B0A69FD}" dt="2024-03-09T02:33:07.844" v="3497" actId="1076"/>
          <ac:spMkLst>
            <pc:docMk/>
            <pc:sldMk cId="987255711" sldId="424"/>
            <ac:spMk id="92" creationId="{2227BAFA-0402-3C77-5182-1E4D311FE7D2}"/>
          </ac:spMkLst>
        </pc:spChg>
        <pc:graphicFrameChg chg="add del mod">
          <ac:chgData name="Huy Pham" userId="918db3a1909f15e0" providerId="LiveId" clId="{91D00DD3-478C-49B4-A0C2-D88D4B0A69FD}" dt="2024-03-09T02:24:30.195" v="3343"/>
          <ac:graphicFrameMkLst>
            <pc:docMk/>
            <pc:sldMk cId="987255711" sldId="424"/>
            <ac:graphicFrameMk id="51" creationId="{9C2BFBF3-F89E-5242-33CD-08521B165B10}"/>
          </ac:graphicFrameMkLst>
        </pc:graphicFrameChg>
        <pc:graphicFrameChg chg="add del mod">
          <ac:chgData name="Huy Pham" userId="918db3a1909f15e0" providerId="LiveId" clId="{91D00DD3-478C-49B4-A0C2-D88D4B0A69FD}" dt="2024-03-09T02:24:44.095" v="3349"/>
          <ac:graphicFrameMkLst>
            <pc:docMk/>
            <pc:sldMk cId="987255711" sldId="424"/>
            <ac:graphicFrameMk id="54" creationId="{970E9770-41D7-CD7D-3C4D-67F08DBE6FFC}"/>
          </ac:graphicFrameMkLst>
        </pc:graphicFrameChg>
        <pc:graphicFrameChg chg="add del mod">
          <ac:chgData name="Huy Pham" userId="918db3a1909f15e0" providerId="LiveId" clId="{91D00DD3-478C-49B4-A0C2-D88D4B0A69FD}" dt="2024-03-09T02:24:54.204" v="3355"/>
          <ac:graphicFrameMkLst>
            <pc:docMk/>
            <pc:sldMk cId="987255711" sldId="424"/>
            <ac:graphicFrameMk id="57" creationId="{97424632-65AF-FD5E-CA1B-2BB860D2C688}"/>
          </ac:graphicFrameMkLst>
        </pc:graphicFrameChg>
        <pc:cxnChg chg="add mod">
          <ac:chgData name="Huy Pham" userId="918db3a1909f15e0" providerId="LiveId" clId="{91D00DD3-478C-49B4-A0C2-D88D4B0A69FD}" dt="2024-03-09T02:12:42.204" v="3239"/>
          <ac:cxnSpMkLst>
            <pc:docMk/>
            <pc:sldMk cId="987255711" sldId="424"/>
            <ac:cxnSpMk id="20" creationId="{D4D035FE-FAAE-EFC8-F9DA-1737299B8426}"/>
          </ac:cxnSpMkLst>
        </pc:cxnChg>
        <pc:cxnChg chg="add mod">
          <ac:chgData name="Huy Pham" userId="918db3a1909f15e0" providerId="LiveId" clId="{91D00DD3-478C-49B4-A0C2-D88D4B0A69FD}" dt="2024-03-09T02:12:42.204" v="3239"/>
          <ac:cxnSpMkLst>
            <pc:docMk/>
            <pc:sldMk cId="987255711" sldId="424"/>
            <ac:cxnSpMk id="21" creationId="{90DB0C5C-60CD-37B9-CFD6-1A4A83D36095}"/>
          </ac:cxnSpMkLst>
        </pc:cxnChg>
        <pc:cxnChg chg="add mod">
          <ac:chgData name="Huy Pham" userId="918db3a1909f15e0" providerId="LiveId" clId="{91D00DD3-478C-49B4-A0C2-D88D4B0A69FD}" dt="2024-03-09T02:12:42.204" v="3239"/>
          <ac:cxnSpMkLst>
            <pc:docMk/>
            <pc:sldMk cId="987255711" sldId="424"/>
            <ac:cxnSpMk id="22" creationId="{B49A8A9E-B2F6-AEAC-F06D-904050012861}"/>
          </ac:cxnSpMkLst>
        </pc:cxnChg>
        <pc:cxnChg chg="add mod">
          <ac:chgData name="Huy Pham" userId="918db3a1909f15e0" providerId="LiveId" clId="{91D00DD3-478C-49B4-A0C2-D88D4B0A69FD}" dt="2024-03-09T02:12:42.204" v="3239"/>
          <ac:cxnSpMkLst>
            <pc:docMk/>
            <pc:sldMk cId="987255711" sldId="424"/>
            <ac:cxnSpMk id="37" creationId="{BA016E9C-9DCA-988A-DAED-245899B84BD8}"/>
          </ac:cxnSpMkLst>
        </pc:cxnChg>
        <pc:cxnChg chg="add mod">
          <ac:chgData name="Huy Pham" userId="918db3a1909f15e0" providerId="LiveId" clId="{91D00DD3-478C-49B4-A0C2-D88D4B0A69FD}" dt="2024-03-09T02:12:42.204" v="3239"/>
          <ac:cxnSpMkLst>
            <pc:docMk/>
            <pc:sldMk cId="987255711" sldId="424"/>
            <ac:cxnSpMk id="38" creationId="{C9D021EC-029F-085B-C0AC-A1829BEFD2B6}"/>
          </ac:cxnSpMkLst>
        </pc:cxnChg>
        <pc:cxnChg chg="add mod">
          <ac:chgData name="Huy Pham" userId="918db3a1909f15e0" providerId="LiveId" clId="{91D00DD3-478C-49B4-A0C2-D88D4B0A69FD}" dt="2024-03-09T02:12:42.204" v="3239"/>
          <ac:cxnSpMkLst>
            <pc:docMk/>
            <pc:sldMk cId="987255711" sldId="424"/>
            <ac:cxnSpMk id="39" creationId="{2BB71891-C377-A61E-8319-3288F60FBC25}"/>
          </ac:cxnSpMkLst>
        </pc:cxnChg>
        <pc:cxnChg chg="add mod">
          <ac:chgData name="Huy Pham" userId="918db3a1909f15e0" providerId="LiveId" clId="{91D00DD3-478C-49B4-A0C2-D88D4B0A69FD}" dt="2024-03-09T02:12:42.204" v="3239"/>
          <ac:cxnSpMkLst>
            <pc:docMk/>
            <pc:sldMk cId="987255711" sldId="424"/>
            <ac:cxnSpMk id="45" creationId="{E9A20CFF-9169-6C4E-1785-FAB5AD6A3944}"/>
          </ac:cxnSpMkLst>
        </pc:cxnChg>
        <pc:cxnChg chg="add mod">
          <ac:chgData name="Huy Pham" userId="918db3a1909f15e0" providerId="LiveId" clId="{91D00DD3-478C-49B4-A0C2-D88D4B0A69FD}" dt="2024-03-09T02:12:42.204" v="3239"/>
          <ac:cxnSpMkLst>
            <pc:docMk/>
            <pc:sldMk cId="987255711" sldId="424"/>
            <ac:cxnSpMk id="46" creationId="{AFC6B3C3-829A-6C7E-2E44-FD37A2FD808F}"/>
          </ac:cxnSpMkLst>
        </pc:cxnChg>
        <pc:cxnChg chg="add mod">
          <ac:chgData name="Huy Pham" userId="918db3a1909f15e0" providerId="LiveId" clId="{91D00DD3-478C-49B4-A0C2-D88D4B0A69FD}" dt="2024-03-09T02:12:42.204" v="3239"/>
          <ac:cxnSpMkLst>
            <pc:docMk/>
            <pc:sldMk cId="987255711" sldId="424"/>
            <ac:cxnSpMk id="49" creationId="{039120B4-D1D1-BF8E-EB70-9A3976FD9F98}"/>
          </ac:cxnSpMkLst>
        </pc:cxnChg>
        <pc:cxnChg chg="add mod">
          <ac:chgData name="Huy Pham" userId="918db3a1909f15e0" providerId="LiveId" clId="{91D00DD3-478C-49B4-A0C2-D88D4B0A69FD}" dt="2024-03-09T02:31:19.140" v="3452" actId="1076"/>
          <ac:cxnSpMkLst>
            <pc:docMk/>
            <pc:sldMk cId="987255711" sldId="424"/>
            <ac:cxnSpMk id="66" creationId="{2F38A581-CFCC-1FA9-ABE2-F27E18DAB037}"/>
          </ac:cxnSpMkLst>
        </pc:cxnChg>
        <pc:cxnChg chg="add mod">
          <ac:chgData name="Huy Pham" userId="918db3a1909f15e0" providerId="LiveId" clId="{91D00DD3-478C-49B4-A0C2-D88D4B0A69FD}" dt="2024-03-09T02:31:19.140" v="3452" actId="1076"/>
          <ac:cxnSpMkLst>
            <pc:docMk/>
            <pc:sldMk cId="987255711" sldId="424"/>
            <ac:cxnSpMk id="67" creationId="{201BDBA8-FAA0-DF09-7259-AC364C212538}"/>
          </ac:cxnSpMkLst>
        </pc:cxnChg>
        <pc:cxnChg chg="add mod">
          <ac:chgData name="Huy Pham" userId="918db3a1909f15e0" providerId="LiveId" clId="{91D00DD3-478C-49B4-A0C2-D88D4B0A69FD}" dt="2024-03-09T02:31:19.140" v="3452" actId="1076"/>
          <ac:cxnSpMkLst>
            <pc:docMk/>
            <pc:sldMk cId="987255711" sldId="424"/>
            <ac:cxnSpMk id="68" creationId="{E82011AA-9426-4FAC-3902-0FE035CB1276}"/>
          </ac:cxnSpMkLst>
        </pc:cxnChg>
        <pc:cxnChg chg="add mod">
          <ac:chgData name="Huy Pham" userId="918db3a1909f15e0" providerId="LiveId" clId="{91D00DD3-478C-49B4-A0C2-D88D4B0A69FD}" dt="2024-03-09T02:36:24.410" v="3535" actId="14100"/>
          <ac:cxnSpMkLst>
            <pc:docMk/>
            <pc:sldMk cId="987255711" sldId="424"/>
            <ac:cxnSpMk id="81" creationId="{84FDE2A0-A90D-469D-776E-B27DFD746F8C}"/>
          </ac:cxnSpMkLst>
        </pc:cxnChg>
        <pc:cxnChg chg="add mod">
          <ac:chgData name="Huy Pham" userId="918db3a1909f15e0" providerId="LiveId" clId="{91D00DD3-478C-49B4-A0C2-D88D4B0A69FD}" dt="2024-03-09T02:37:32.767" v="3545" actId="14100"/>
          <ac:cxnSpMkLst>
            <pc:docMk/>
            <pc:sldMk cId="987255711" sldId="424"/>
            <ac:cxnSpMk id="82" creationId="{72A58408-BF20-C2BC-BAEB-E41A086740AA}"/>
          </ac:cxnSpMkLst>
        </pc:cxnChg>
        <pc:cxnChg chg="add mod">
          <ac:chgData name="Huy Pham" userId="918db3a1909f15e0" providerId="LiveId" clId="{91D00DD3-478C-49B4-A0C2-D88D4B0A69FD}" dt="2024-03-09T02:37:29.248" v="3544" actId="14100"/>
          <ac:cxnSpMkLst>
            <pc:docMk/>
            <pc:sldMk cId="987255711" sldId="424"/>
            <ac:cxnSpMk id="83" creationId="{12E0FFD2-035B-1681-5435-75116C6BED42}"/>
          </ac:cxnSpMkLst>
        </pc:cxnChg>
      </pc:sldChg>
      <pc:sldChg chg="add">
        <pc:chgData name="Huy Pham" userId="918db3a1909f15e0" providerId="LiveId" clId="{91D00DD3-478C-49B4-A0C2-D88D4B0A69FD}" dt="2024-03-05T09:04:20.463" v="2125"/>
        <pc:sldMkLst>
          <pc:docMk/>
          <pc:sldMk cId="3534551177" sldId="425"/>
        </pc:sldMkLst>
      </pc:sldChg>
      <pc:sldChg chg="delSp add mod delAnim">
        <pc:chgData name="Huy Pham" userId="918db3a1909f15e0" providerId="LiveId" clId="{91D00DD3-478C-49B4-A0C2-D88D4B0A69FD}" dt="2024-03-11T07:30:48.094" v="3765" actId="478"/>
        <pc:sldMkLst>
          <pc:docMk/>
          <pc:sldMk cId="2348283452" sldId="426"/>
        </pc:sldMkLst>
        <pc:spChg chg="del">
          <ac:chgData name="Huy Pham" userId="918db3a1909f15e0" providerId="LiveId" clId="{91D00DD3-478C-49B4-A0C2-D88D4B0A69FD}" dt="2024-03-11T07:30:48.094" v="3765" actId="478"/>
          <ac:spMkLst>
            <pc:docMk/>
            <pc:sldMk cId="2348283452" sldId="426"/>
            <ac:spMk id="83" creationId="{352BA3A2-BFD4-0120-1666-A74A3D4307A1}"/>
          </ac:spMkLst>
        </pc:spChg>
      </pc:sldChg>
      <pc:sldChg chg="add del">
        <pc:chgData name="Huy Pham" userId="918db3a1909f15e0" providerId="LiveId" clId="{91D00DD3-478C-49B4-A0C2-D88D4B0A69FD}" dt="2024-03-11T07:30:18.807" v="3754" actId="47"/>
        <pc:sldMkLst>
          <pc:docMk/>
          <pc:sldMk cId="368761044" sldId="427"/>
        </pc:sldMkLst>
      </pc:sldChg>
      <pc:sldChg chg="add">
        <pc:chgData name="Huy Pham" userId="918db3a1909f15e0" providerId="LiveId" clId="{91D00DD3-478C-49B4-A0C2-D88D4B0A69FD}" dt="2024-03-05T09:04:20.947" v="2128"/>
        <pc:sldMkLst>
          <pc:docMk/>
          <pc:sldMk cId="111658394" sldId="428"/>
        </pc:sldMkLst>
      </pc:sldChg>
      <pc:sldChg chg="add">
        <pc:chgData name="Huy Pham" userId="918db3a1909f15e0" providerId="LiveId" clId="{91D00DD3-478C-49B4-A0C2-D88D4B0A69FD}" dt="2024-03-05T09:04:21.109" v="2129"/>
        <pc:sldMkLst>
          <pc:docMk/>
          <pc:sldMk cId="846703544" sldId="429"/>
        </pc:sldMkLst>
      </pc:sldChg>
      <pc:sldChg chg="add">
        <pc:chgData name="Huy Pham" userId="918db3a1909f15e0" providerId="LiveId" clId="{91D00DD3-478C-49B4-A0C2-D88D4B0A69FD}" dt="2024-03-05T09:04:21.202" v="2130"/>
        <pc:sldMkLst>
          <pc:docMk/>
          <pc:sldMk cId="891516672" sldId="430"/>
        </pc:sldMkLst>
      </pc:sldChg>
      <pc:sldChg chg="addSp delSp modSp add mod modAnim">
        <pc:chgData name="Huy Pham" userId="918db3a1909f15e0" providerId="LiveId" clId="{91D00DD3-478C-49B4-A0C2-D88D4B0A69FD}" dt="2024-03-09T02:40:18.630" v="3571" actId="20577"/>
        <pc:sldMkLst>
          <pc:docMk/>
          <pc:sldMk cId="1451536608" sldId="431"/>
        </pc:sldMkLst>
        <pc:spChg chg="add mod">
          <ac:chgData name="Huy Pham" userId="918db3a1909f15e0" providerId="LiveId" clId="{91D00DD3-478C-49B4-A0C2-D88D4B0A69FD}" dt="2024-03-09T02:40:18.630" v="3571" actId="20577"/>
          <ac:spMkLst>
            <pc:docMk/>
            <pc:sldMk cId="1451536608" sldId="431"/>
            <ac:spMk id="20" creationId="{574E3AA6-556B-00F0-906E-4BA074B14C63}"/>
          </ac:spMkLst>
        </pc:spChg>
        <pc:spChg chg="add del mod">
          <ac:chgData name="Huy Pham" userId="918db3a1909f15e0" providerId="LiveId" clId="{91D00DD3-478C-49B4-A0C2-D88D4B0A69FD}" dt="2024-03-07T07:27:56.572" v="2790" actId="21"/>
          <ac:spMkLst>
            <pc:docMk/>
            <pc:sldMk cId="1451536608" sldId="431"/>
            <ac:spMk id="22" creationId="{69AF5CC0-4DDA-A5DF-1B6F-710E0C375E85}"/>
          </ac:spMkLst>
        </pc:spChg>
        <pc:spChg chg="add del mod">
          <ac:chgData name="Huy Pham" userId="918db3a1909f15e0" providerId="LiveId" clId="{91D00DD3-478C-49B4-A0C2-D88D4B0A69FD}" dt="2024-03-07T07:27:56.572" v="2790" actId="21"/>
          <ac:spMkLst>
            <pc:docMk/>
            <pc:sldMk cId="1451536608" sldId="431"/>
            <ac:spMk id="25" creationId="{F8CA331C-5FDA-311D-2A38-5D20679DC84F}"/>
          </ac:spMkLst>
        </pc:spChg>
        <pc:spChg chg="add del mod">
          <ac:chgData name="Huy Pham" userId="918db3a1909f15e0" providerId="LiveId" clId="{91D00DD3-478C-49B4-A0C2-D88D4B0A69FD}" dt="2024-03-07T07:27:56.572" v="2790" actId="21"/>
          <ac:spMkLst>
            <pc:docMk/>
            <pc:sldMk cId="1451536608" sldId="431"/>
            <ac:spMk id="28" creationId="{E9EA283A-B555-2E3D-6799-25269FA4C5C8}"/>
          </ac:spMkLst>
        </pc:spChg>
        <pc:spChg chg="add del mod">
          <ac:chgData name="Huy Pham" userId="918db3a1909f15e0" providerId="LiveId" clId="{91D00DD3-478C-49B4-A0C2-D88D4B0A69FD}" dt="2024-03-07T07:27:56.572" v="2790" actId="21"/>
          <ac:spMkLst>
            <pc:docMk/>
            <pc:sldMk cId="1451536608" sldId="431"/>
            <ac:spMk id="31" creationId="{A83C8EC1-6A98-FE44-55C5-3939B2D9172B}"/>
          </ac:spMkLst>
        </pc:spChg>
        <pc:spChg chg="del">
          <ac:chgData name="Huy Pham" userId="918db3a1909f15e0" providerId="LiveId" clId="{91D00DD3-478C-49B4-A0C2-D88D4B0A69FD}" dt="2024-03-07T07:24:58.530" v="2724" actId="478"/>
          <ac:spMkLst>
            <pc:docMk/>
            <pc:sldMk cId="1451536608" sldId="431"/>
            <ac:spMk id="32" creationId="{DFE08662-1C32-CCA7-AD63-7A7BC743D628}"/>
          </ac:spMkLst>
        </pc:spChg>
        <pc:spChg chg="del">
          <ac:chgData name="Huy Pham" userId="918db3a1909f15e0" providerId="LiveId" clId="{91D00DD3-478C-49B4-A0C2-D88D4B0A69FD}" dt="2024-03-07T07:25:01.894" v="2725" actId="478"/>
          <ac:spMkLst>
            <pc:docMk/>
            <pc:sldMk cId="1451536608" sldId="431"/>
            <ac:spMk id="36" creationId="{6A3B364F-B96F-3A39-9EC0-E903AFD500F3}"/>
          </ac:spMkLst>
        </pc:spChg>
        <pc:spChg chg="add del mod">
          <ac:chgData name="Huy Pham" userId="918db3a1909f15e0" providerId="LiveId" clId="{91D00DD3-478C-49B4-A0C2-D88D4B0A69FD}" dt="2024-03-07T07:27:56.572" v="2790" actId="21"/>
          <ac:spMkLst>
            <pc:docMk/>
            <pc:sldMk cId="1451536608" sldId="431"/>
            <ac:spMk id="37" creationId="{BC701A7D-C596-DC81-EBA0-9938AEBC4A14}"/>
          </ac:spMkLst>
        </pc:spChg>
        <pc:spChg chg="add mod">
          <ac:chgData name="Huy Pham" userId="918db3a1909f15e0" providerId="LiveId" clId="{91D00DD3-478C-49B4-A0C2-D88D4B0A69FD}" dt="2024-03-07T07:28:12.924" v="2795" actId="14100"/>
          <ac:spMkLst>
            <pc:docMk/>
            <pc:sldMk cId="1451536608" sldId="431"/>
            <ac:spMk id="38" creationId="{D14CC9F3-A581-25A6-F605-EB43ABB83BDA}"/>
          </ac:spMkLst>
        </pc:spChg>
        <pc:spChg chg="del">
          <ac:chgData name="Huy Pham" userId="918db3a1909f15e0" providerId="LiveId" clId="{91D00DD3-478C-49B4-A0C2-D88D4B0A69FD}" dt="2024-03-07T07:25:01.894" v="2725" actId="478"/>
          <ac:spMkLst>
            <pc:docMk/>
            <pc:sldMk cId="1451536608" sldId="431"/>
            <ac:spMk id="39" creationId="{83A80032-ACEB-234A-9805-8033046D1FF5}"/>
          </ac:spMkLst>
        </pc:spChg>
        <pc:spChg chg="add mod">
          <ac:chgData name="Huy Pham" userId="918db3a1909f15e0" providerId="LiveId" clId="{91D00DD3-478C-49B4-A0C2-D88D4B0A69FD}" dt="2024-03-07T07:28:38.302" v="2809" actId="207"/>
          <ac:spMkLst>
            <pc:docMk/>
            <pc:sldMk cId="1451536608" sldId="431"/>
            <ac:spMk id="40" creationId="{69AF5CC0-4DDA-A5DF-1B6F-710E0C375E85}"/>
          </ac:spMkLst>
        </pc:spChg>
        <pc:spChg chg="add mod">
          <ac:chgData name="Huy Pham" userId="918db3a1909f15e0" providerId="LiveId" clId="{91D00DD3-478C-49B4-A0C2-D88D4B0A69FD}" dt="2024-03-07T07:29:42.060" v="2812" actId="14100"/>
          <ac:spMkLst>
            <pc:docMk/>
            <pc:sldMk cId="1451536608" sldId="431"/>
            <ac:spMk id="44" creationId="{F8CA331C-5FDA-311D-2A38-5D20679DC84F}"/>
          </ac:spMkLst>
        </pc:spChg>
        <pc:spChg chg="add mod">
          <ac:chgData name="Huy Pham" userId="918db3a1909f15e0" providerId="LiveId" clId="{91D00DD3-478C-49B4-A0C2-D88D4B0A69FD}" dt="2024-03-07T07:28:25.028" v="2806" actId="1035"/>
          <ac:spMkLst>
            <pc:docMk/>
            <pc:sldMk cId="1451536608" sldId="431"/>
            <ac:spMk id="45" creationId="{E9EA283A-B555-2E3D-6799-25269FA4C5C8}"/>
          </ac:spMkLst>
        </pc:spChg>
        <pc:spChg chg="add mod">
          <ac:chgData name="Huy Pham" userId="918db3a1909f15e0" providerId="LiveId" clId="{91D00DD3-478C-49B4-A0C2-D88D4B0A69FD}" dt="2024-03-07T07:28:25.028" v="2806" actId="1035"/>
          <ac:spMkLst>
            <pc:docMk/>
            <pc:sldMk cId="1451536608" sldId="431"/>
            <ac:spMk id="47" creationId="{A83C8EC1-6A98-FE44-55C5-3939B2D9172B}"/>
          </ac:spMkLst>
        </pc:spChg>
        <pc:spChg chg="add mod">
          <ac:chgData name="Huy Pham" userId="918db3a1909f15e0" providerId="LiveId" clId="{91D00DD3-478C-49B4-A0C2-D88D4B0A69FD}" dt="2024-03-07T07:28:25.028" v="2806" actId="1035"/>
          <ac:spMkLst>
            <pc:docMk/>
            <pc:sldMk cId="1451536608" sldId="431"/>
            <ac:spMk id="50" creationId="{BC701A7D-C596-DC81-EBA0-9938AEBC4A14}"/>
          </ac:spMkLst>
        </pc:spChg>
        <pc:spChg chg="del">
          <ac:chgData name="Huy Pham" userId="918db3a1909f15e0" providerId="LiveId" clId="{91D00DD3-478C-49B4-A0C2-D88D4B0A69FD}" dt="2024-03-09T02:40:05.837" v="3563" actId="478"/>
          <ac:spMkLst>
            <pc:docMk/>
            <pc:sldMk cId="1451536608" sldId="431"/>
            <ac:spMk id="90" creationId="{FB7F034B-46FA-A68C-73D8-6E41401691B2}"/>
          </ac:spMkLst>
        </pc:spChg>
        <pc:graphicFrameChg chg="add del mod">
          <ac:chgData name="Huy Pham" userId="918db3a1909f15e0" providerId="LiveId" clId="{91D00DD3-478C-49B4-A0C2-D88D4B0A69FD}" dt="2024-03-07T07:25:10.091" v="2728"/>
          <ac:graphicFrameMkLst>
            <pc:docMk/>
            <pc:sldMk cId="1451536608" sldId="431"/>
            <ac:graphicFrameMk id="20" creationId="{E6D6AF8B-3BA2-A5E3-03CD-9EF0BAB9A991}"/>
          </ac:graphicFrameMkLst>
        </pc:graphicFrameChg>
        <pc:graphicFrameChg chg="add del mod">
          <ac:chgData name="Huy Pham" userId="918db3a1909f15e0" providerId="LiveId" clId="{91D00DD3-478C-49B4-A0C2-D88D4B0A69FD}" dt="2024-03-07T07:25:21.488" v="2734"/>
          <ac:graphicFrameMkLst>
            <pc:docMk/>
            <pc:sldMk cId="1451536608" sldId="431"/>
            <ac:graphicFrameMk id="23" creationId="{2DC67907-9391-10FE-8A39-8FD3D89B2C6F}"/>
          </ac:graphicFrameMkLst>
        </pc:graphicFrameChg>
        <pc:graphicFrameChg chg="add del mod">
          <ac:chgData name="Huy Pham" userId="918db3a1909f15e0" providerId="LiveId" clId="{91D00DD3-478C-49B4-A0C2-D88D4B0A69FD}" dt="2024-03-07T07:25:28.383" v="2740"/>
          <ac:graphicFrameMkLst>
            <pc:docMk/>
            <pc:sldMk cId="1451536608" sldId="431"/>
            <ac:graphicFrameMk id="26" creationId="{EB47C00A-1336-2293-1F7E-96C0F19A27C0}"/>
          </ac:graphicFrameMkLst>
        </pc:graphicFrameChg>
        <pc:graphicFrameChg chg="add del mod">
          <ac:chgData name="Huy Pham" userId="918db3a1909f15e0" providerId="LiveId" clId="{91D00DD3-478C-49B4-A0C2-D88D4B0A69FD}" dt="2024-03-07T07:25:37.145" v="2747"/>
          <ac:graphicFrameMkLst>
            <pc:docMk/>
            <pc:sldMk cId="1451536608" sldId="431"/>
            <ac:graphicFrameMk id="29" creationId="{43CC0947-EDF1-86C0-82FB-33282D364744}"/>
          </ac:graphicFrameMkLst>
        </pc:graphicFrameChg>
        <pc:graphicFrameChg chg="add del mod">
          <ac:chgData name="Huy Pham" userId="918db3a1909f15e0" providerId="LiveId" clId="{91D00DD3-478C-49B4-A0C2-D88D4B0A69FD}" dt="2024-03-07T07:25:45.476" v="2753"/>
          <ac:graphicFrameMkLst>
            <pc:docMk/>
            <pc:sldMk cId="1451536608" sldId="431"/>
            <ac:graphicFrameMk id="34" creationId="{CA6FA8F3-7740-FE49-F9EF-EAD36E114BA2}"/>
          </ac:graphicFrameMkLst>
        </pc:graphicFrameChg>
      </pc:sldChg>
      <pc:sldChg chg="addSp delSp modSp add mod delAnim">
        <pc:chgData name="Huy Pham" userId="918db3a1909f15e0" providerId="LiveId" clId="{91D00DD3-478C-49B4-A0C2-D88D4B0A69FD}" dt="2024-03-11T07:30:43.412" v="3764" actId="478"/>
        <pc:sldMkLst>
          <pc:docMk/>
          <pc:sldMk cId="671958322" sldId="434"/>
        </pc:sldMkLst>
        <pc:spChg chg="del">
          <ac:chgData name="Huy Pham" userId="918db3a1909f15e0" providerId="LiveId" clId="{91D00DD3-478C-49B4-A0C2-D88D4B0A69FD}" dt="2024-03-11T07:20:47.633" v="3575" actId="478"/>
          <ac:spMkLst>
            <pc:docMk/>
            <pc:sldMk cId="671958322" sldId="434"/>
            <ac:spMk id="22" creationId="{25DDF3C6-77D0-9F25-F05D-BF6822CC7E37}"/>
          </ac:spMkLst>
        </pc:spChg>
        <pc:spChg chg="add del mod">
          <ac:chgData name="Huy Pham" userId="918db3a1909f15e0" providerId="LiveId" clId="{91D00DD3-478C-49B4-A0C2-D88D4B0A69FD}" dt="2024-03-11T07:28:12.571" v="3726" actId="478"/>
          <ac:spMkLst>
            <pc:docMk/>
            <pc:sldMk cId="671958322" sldId="434"/>
            <ac:spMk id="23" creationId="{0B567FB0-BBED-2888-6AE0-32D8605435CF}"/>
          </ac:spMkLst>
        </pc:spChg>
        <pc:spChg chg="add del mod">
          <ac:chgData name="Huy Pham" userId="918db3a1909f15e0" providerId="LiveId" clId="{91D00DD3-478C-49B4-A0C2-D88D4B0A69FD}" dt="2024-03-11T07:28:12.571" v="3726" actId="478"/>
          <ac:spMkLst>
            <pc:docMk/>
            <pc:sldMk cId="671958322" sldId="434"/>
            <ac:spMk id="24" creationId="{2E471D60-2E8E-BDB3-25DB-31531A574752}"/>
          </ac:spMkLst>
        </pc:spChg>
        <pc:spChg chg="del">
          <ac:chgData name="Huy Pham" userId="918db3a1909f15e0" providerId="LiveId" clId="{91D00DD3-478C-49B4-A0C2-D88D4B0A69FD}" dt="2024-03-11T07:20:47.633" v="3575" actId="478"/>
          <ac:spMkLst>
            <pc:docMk/>
            <pc:sldMk cId="671958322" sldId="434"/>
            <ac:spMk id="25" creationId="{5088B711-FDCE-FB39-29EC-959C3B74ECF4}"/>
          </ac:spMkLst>
        </pc:spChg>
        <pc:spChg chg="add del mod">
          <ac:chgData name="Huy Pham" userId="918db3a1909f15e0" providerId="LiveId" clId="{91D00DD3-478C-49B4-A0C2-D88D4B0A69FD}" dt="2024-03-11T07:28:12.571" v="3726" actId="478"/>
          <ac:spMkLst>
            <pc:docMk/>
            <pc:sldMk cId="671958322" sldId="434"/>
            <ac:spMk id="28" creationId="{DAE31A27-37FA-7721-EEA2-687079B774EC}"/>
          </ac:spMkLst>
        </pc:spChg>
        <pc:spChg chg="add del mod">
          <ac:chgData name="Huy Pham" userId="918db3a1909f15e0" providerId="LiveId" clId="{91D00DD3-478C-49B4-A0C2-D88D4B0A69FD}" dt="2024-03-11T07:28:12.571" v="3726" actId="478"/>
          <ac:spMkLst>
            <pc:docMk/>
            <pc:sldMk cId="671958322" sldId="434"/>
            <ac:spMk id="31" creationId="{51B5DCEE-CA8D-E63A-477B-6DF7ADAB714E}"/>
          </ac:spMkLst>
        </pc:spChg>
        <pc:spChg chg="del">
          <ac:chgData name="Huy Pham" userId="918db3a1909f15e0" providerId="LiveId" clId="{91D00DD3-478C-49B4-A0C2-D88D4B0A69FD}" dt="2024-03-11T07:20:47.633" v="3575" actId="478"/>
          <ac:spMkLst>
            <pc:docMk/>
            <pc:sldMk cId="671958322" sldId="434"/>
            <ac:spMk id="32" creationId="{140C2E0C-249E-CB13-CE8B-171FCAE33D2F}"/>
          </ac:spMkLst>
        </pc:spChg>
        <pc:spChg chg="del">
          <ac:chgData name="Huy Pham" userId="918db3a1909f15e0" providerId="LiveId" clId="{91D00DD3-478C-49B4-A0C2-D88D4B0A69FD}" dt="2024-03-11T07:20:47.633" v="3575" actId="478"/>
          <ac:spMkLst>
            <pc:docMk/>
            <pc:sldMk cId="671958322" sldId="434"/>
            <ac:spMk id="33" creationId="{EFB85B88-5B69-38BA-E4C6-9E95CF0B6A9B}"/>
          </ac:spMkLst>
        </pc:spChg>
        <pc:spChg chg="add del mod">
          <ac:chgData name="Huy Pham" userId="918db3a1909f15e0" providerId="LiveId" clId="{91D00DD3-478C-49B4-A0C2-D88D4B0A69FD}" dt="2024-03-11T07:28:12.571" v="3726" actId="478"/>
          <ac:spMkLst>
            <pc:docMk/>
            <pc:sldMk cId="671958322" sldId="434"/>
            <ac:spMk id="37" creationId="{55FD19B1-1BDA-5106-2DA8-44D13EEC177D}"/>
          </ac:spMkLst>
        </pc:spChg>
        <pc:spChg chg="add mod">
          <ac:chgData name="Huy Pham" userId="918db3a1909f15e0" providerId="LiveId" clId="{91D00DD3-478C-49B4-A0C2-D88D4B0A69FD}" dt="2024-03-11T07:28:25.550" v="3729" actId="207"/>
          <ac:spMkLst>
            <pc:docMk/>
            <pc:sldMk cId="671958322" sldId="434"/>
            <ac:spMk id="41" creationId="{4BC1AC91-D2D4-69C4-EB40-C8791305AE78}"/>
          </ac:spMkLst>
        </pc:spChg>
        <pc:spChg chg="add mod">
          <ac:chgData name="Huy Pham" userId="918db3a1909f15e0" providerId="LiveId" clId="{91D00DD3-478C-49B4-A0C2-D88D4B0A69FD}" dt="2024-03-11T07:29:18.842" v="3747" actId="1076"/>
          <ac:spMkLst>
            <pc:docMk/>
            <pc:sldMk cId="671958322" sldId="434"/>
            <ac:spMk id="44" creationId="{588CBFCE-78E1-81A2-B5E3-06FBC8720942}"/>
          </ac:spMkLst>
        </pc:spChg>
        <pc:spChg chg="add mod">
          <ac:chgData name="Huy Pham" userId="918db3a1909f15e0" providerId="LiveId" clId="{91D00DD3-478C-49B4-A0C2-D88D4B0A69FD}" dt="2024-03-11T07:29:15.859" v="3746" actId="14100"/>
          <ac:spMkLst>
            <pc:docMk/>
            <pc:sldMk cId="671958322" sldId="434"/>
            <ac:spMk id="47" creationId="{5C657EA6-231E-0B8C-AC72-DFCBB8155D4F}"/>
          </ac:spMkLst>
        </pc:spChg>
        <pc:spChg chg="add mod">
          <ac:chgData name="Huy Pham" userId="918db3a1909f15e0" providerId="LiveId" clId="{91D00DD3-478C-49B4-A0C2-D88D4B0A69FD}" dt="2024-03-11T07:29:34.294" v="3750" actId="1076"/>
          <ac:spMkLst>
            <pc:docMk/>
            <pc:sldMk cId="671958322" sldId="434"/>
            <ac:spMk id="50" creationId="{356C4E52-0934-DFDB-E55E-4EB3771B4ED0}"/>
          </ac:spMkLst>
        </pc:spChg>
        <pc:spChg chg="del">
          <ac:chgData name="Huy Pham" userId="918db3a1909f15e0" providerId="LiveId" clId="{91D00DD3-478C-49B4-A0C2-D88D4B0A69FD}" dt="2024-03-11T07:20:47.633" v="3575" actId="478"/>
          <ac:spMkLst>
            <pc:docMk/>
            <pc:sldMk cId="671958322" sldId="434"/>
            <ac:spMk id="59" creationId="{B75BCC6F-520F-3092-8704-F21CE04FF495}"/>
          </ac:spMkLst>
        </pc:spChg>
        <pc:spChg chg="del">
          <ac:chgData name="Huy Pham" userId="918db3a1909f15e0" providerId="LiveId" clId="{91D00DD3-478C-49B4-A0C2-D88D4B0A69FD}" dt="2024-03-11T07:20:47.633" v="3575" actId="478"/>
          <ac:spMkLst>
            <pc:docMk/>
            <pc:sldMk cId="671958322" sldId="434"/>
            <ac:spMk id="61" creationId="{310BD062-1B16-4CB5-6CCA-9E4DC266AE7B}"/>
          </ac:spMkLst>
        </pc:spChg>
        <pc:spChg chg="del">
          <ac:chgData name="Huy Pham" userId="918db3a1909f15e0" providerId="LiveId" clId="{91D00DD3-478C-49B4-A0C2-D88D4B0A69FD}" dt="2024-03-11T07:20:47.633" v="3575" actId="478"/>
          <ac:spMkLst>
            <pc:docMk/>
            <pc:sldMk cId="671958322" sldId="434"/>
            <ac:spMk id="73" creationId="{F32D8774-68A4-2895-15EE-01B1D7CAB09B}"/>
          </ac:spMkLst>
        </pc:spChg>
        <pc:spChg chg="del">
          <ac:chgData name="Huy Pham" userId="918db3a1909f15e0" providerId="LiveId" clId="{91D00DD3-478C-49B4-A0C2-D88D4B0A69FD}" dt="2024-03-11T07:20:47.633" v="3575" actId="478"/>
          <ac:spMkLst>
            <pc:docMk/>
            <pc:sldMk cId="671958322" sldId="434"/>
            <ac:spMk id="74" creationId="{C9F4741C-1ED0-7321-AB63-B1E60A993F35}"/>
          </ac:spMkLst>
        </pc:spChg>
        <pc:spChg chg="del">
          <ac:chgData name="Huy Pham" userId="918db3a1909f15e0" providerId="LiveId" clId="{91D00DD3-478C-49B4-A0C2-D88D4B0A69FD}" dt="2024-03-11T07:20:47.633" v="3575" actId="478"/>
          <ac:spMkLst>
            <pc:docMk/>
            <pc:sldMk cId="671958322" sldId="434"/>
            <ac:spMk id="75" creationId="{E1132A78-A4EA-8921-E4CD-58413A1093CF}"/>
          </ac:spMkLst>
        </pc:spChg>
        <pc:spChg chg="del">
          <ac:chgData name="Huy Pham" userId="918db3a1909f15e0" providerId="LiveId" clId="{91D00DD3-478C-49B4-A0C2-D88D4B0A69FD}" dt="2024-03-11T07:20:47.633" v="3575" actId="478"/>
          <ac:spMkLst>
            <pc:docMk/>
            <pc:sldMk cId="671958322" sldId="434"/>
            <ac:spMk id="77" creationId="{A6E37684-AAB3-CEA2-04EE-24255A8C0CE3}"/>
          </ac:spMkLst>
        </pc:spChg>
        <pc:spChg chg="del">
          <ac:chgData name="Huy Pham" userId="918db3a1909f15e0" providerId="LiveId" clId="{91D00DD3-478C-49B4-A0C2-D88D4B0A69FD}" dt="2024-03-11T07:20:47.633" v="3575" actId="478"/>
          <ac:spMkLst>
            <pc:docMk/>
            <pc:sldMk cId="671958322" sldId="434"/>
            <ac:spMk id="78" creationId="{C96F1B95-08CE-F7A3-E342-1E2094EF0A2B}"/>
          </ac:spMkLst>
        </pc:spChg>
        <pc:spChg chg="del">
          <ac:chgData name="Huy Pham" userId="918db3a1909f15e0" providerId="LiveId" clId="{91D00DD3-478C-49B4-A0C2-D88D4B0A69FD}" dt="2024-03-11T07:20:47.633" v="3575" actId="478"/>
          <ac:spMkLst>
            <pc:docMk/>
            <pc:sldMk cId="671958322" sldId="434"/>
            <ac:spMk id="80" creationId="{E4FA68A1-D5BB-6078-89C4-0D8DC797D80B}"/>
          </ac:spMkLst>
        </pc:spChg>
        <pc:spChg chg="del">
          <ac:chgData name="Huy Pham" userId="918db3a1909f15e0" providerId="LiveId" clId="{91D00DD3-478C-49B4-A0C2-D88D4B0A69FD}" dt="2024-03-11T07:20:47.633" v="3575" actId="478"/>
          <ac:spMkLst>
            <pc:docMk/>
            <pc:sldMk cId="671958322" sldId="434"/>
            <ac:spMk id="81" creationId="{4E5D83F8-6883-3657-F32E-636121FA6687}"/>
          </ac:spMkLst>
        </pc:spChg>
        <pc:spChg chg="del">
          <ac:chgData name="Huy Pham" userId="918db3a1909f15e0" providerId="LiveId" clId="{91D00DD3-478C-49B4-A0C2-D88D4B0A69FD}" dt="2024-03-11T07:20:47.633" v="3575" actId="478"/>
          <ac:spMkLst>
            <pc:docMk/>
            <pc:sldMk cId="671958322" sldId="434"/>
            <ac:spMk id="82" creationId="{1119A966-EDF7-F98F-7274-E49EE88979AE}"/>
          </ac:spMkLst>
        </pc:spChg>
        <pc:spChg chg="del">
          <ac:chgData name="Huy Pham" userId="918db3a1909f15e0" providerId="LiveId" clId="{91D00DD3-478C-49B4-A0C2-D88D4B0A69FD}" dt="2024-03-11T07:30:43.412" v="3764" actId="478"/>
          <ac:spMkLst>
            <pc:docMk/>
            <pc:sldMk cId="671958322" sldId="434"/>
            <ac:spMk id="83" creationId="{907D97C3-5A31-94BE-8638-66EEF7250305}"/>
          </ac:spMkLst>
        </pc:spChg>
        <pc:spChg chg="del">
          <ac:chgData name="Huy Pham" userId="918db3a1909f15e0" providerId="LiveId" clId="{91D00DD3-478C-49B4-A0C2-D88D4B0A69FD}" dt="2024-03-11T07:20:47.633" v="3575" actId="478"/>
          <ac:spMkLst>
            <pc:docMk/>
            <pc:sldMk cId="671958322" sldId="434"/>
            <ac:spMk id="84" creationId="{26970CCD-7FAF-0FC1-4D48-B2BB1760B9F5}"/>
          </ac:spMkLst>
        </pc:spChg>
        <pc:spChg chg="del">
          <ac:chgData name="Huy Pham" userId="918db3a1909f15e0" providerId="LiveId" clId="{91D00DD3-478C-49B4-A0C2-D88D4B0A69FD}" dt="2024-03-11T07:20:47.633" v="3575" actId="478"/>
          <ac:spMkLst>
            <pc:docMk/>
            <pc:sldMk cId="671958322" sldId="434"/>
            <ac:spMk id="85" creationId="{FB269EB8-1094-2508-9F56-3934BCBC13CB}"/>
          </ac:spMkLst>
        </pc:spChg>
        <pc:spChg chg="del">
          <ac:chgData name="Huy Pham" userId="918db3a1909f15e0" providerId="LiveId" clId="{91D00DD3-478C-49B4-A0C2-D88D4B0A69FD}" dt="2024-03-11T07:20:47.633" v="3575" actId="478"/>
          <ac:spMkLst>
            <pc:docMk/>
            <pc:sldMk cId="671958322" sldId="434"/>
            <ac:spMk id="89" creationId="{AF76FFB0-AD71-AC53-B51C-805DF30C1F7D}"/>
          </ac:spMkLst>
        </pc:spChg>
        <pc:spChg chg="del">
          <ac:chgData name="Huy Pham" userId="918db3a1909f15e0" providerId="LiveId" clId="{91D00DD3-478C-49B4-A0C2-D88D4B0A69FD}" dt="2024-03-11T07:20:47.633" v="3575" actId="478"/>
          <ac:spMkLst>
            <pc:docMk/>
            <pc:sldMk cId="671958322" sldId="434"/>
            <ac:spMk id="90" creationId="{07D6A2FC-B1D8-44B8-BDB4-30DE90327923}"/>
          </ac:spMkLst>
        </pc:spChg>
        <pc:spChg chg="del">
          <ac:chgData name="Huy Pham" userId="918db3a1909f15e0" providerId="LiveId" clId="{91D00DD3-478C-49B4-A0C2-D88D4B0A69FD}" dt="2024-03-11T07:20:47.633" v="3575" actId="478"/>
          <ac:spMkLst>
            <pc:docMk/>
            <pc:sldMk cId="671958322" sldId="434"/>
            <ac:spMk id="94" creationId="{0E193CD5-F4D1-6CA9-CA47-812674F88105}"/>
          </ac:spMkLst>
        </pc:spChg>
        <pc:spChg chg="del">
          <ac:chgData name="Huy Pham" userId="918db3a1909f15e0" providerId="LiveId" clId="{91D00DD3-478C-49B4-A0C2-D88D4B0A69FD}" dt="2024-03-11T07:20:47.633" v="3575" actId="478"/>
          <ac:spMkLst>
            <pc:docMk/>
            <pc:sldMk cId="671958322" sldId="434"/>
            <ac:spMk id="95" creationId="{BFF35B80-6D3B-A959-C450-CCDFF934245E}"/>
          </ac:spMkLst>
        </pc:spChg>
        <pc:spChg chg="del">
          <ac:chgData name="Huy Pham" userId="918db3a1909f15e0" providerId="LiveId" clId="{91D00DD3-478C-49B4-A0C2-D88D4B0A69FD}" dt="2024-03-11T07:20:47.633" v="3575" actId="478"/>
          <ac:spMkLst>
            <pc:docMk/>
            <pc:sldMk cId="671958322" sldId="434"/>
            <ac:spMk id="96" creationId="{2465C0A4-AB23-D67F-9A2D-BCF7780A2C9B}"/>
          </ac:spMkLst>
        </pc:spChg>
        <pc:spChg chg="del">
          <ac:chgData name="Huy Pham" userId="918db3a1909f15e0" providerId="LiveId" clId="{91D00DD3-478C-49B4-A0C2-D88D4B0A69FD}" dt="2024-03-11T07:20:47.633" v="3575" actId="478"/>
          <ac:spMkLst>
            <pc:docMk/>
            <pc:sldMk cId="671958322" sldId="434"/>
            <ac:spMk id="97" creationId="{FEB0B2C0-C64C-D6BB-E4E5-D2B64E2E0F30}"/>
          </ac:spMkLst>
        </pc:spChg>
        <pc:spChg chg="del">
          <ac:chgData name="Huy Pham" userId="918db3a1909f15e0" providerId="LiveId" clId="{91D00DD3-478C-49B4-A0C2-D88D4B0A69FD}" dt="2024-03-11T07:20:47.633" v="3575" actId="478"/>
          <ac:spMkLst>
            <pc:docMk/>
            <pc:sldMk cId="671958322" sldId="434"/>
            <ac:spMk id="99" creationId="{153D30A7-DC9D-FBC3-35E0-48E0DC623DF8}"/>
          </ac:spMkLst>
        </pc:spChg>
        <pc:spChg chg="del">
          <ac:chgData name="Huy Pham" userId="918db3a1909f15e0" providerId="LiveId" clId="{91D00DD3-478C-49B4-A0C2-D88D4B0A69FD}" dt="2024-03-11T07:20:47.633" v="3575" actId="478"/>
          <ac:spMkLst>
            <pc:docMk/>
            <pc:sldMk cId="671958322" sldId="434"/>
            <ac:spMk id="101" creationId="{B60A8B5C-789F-56C4-B017-B37C797073C7}"/>
          </ac:spMkLst>
        </pc:spChg>
        <pc:spChg chg="del">
          <ac:chgData name="Huy Pham" userId="918db3a1909f15e0" providerId="LiveId" clId="{91D00DD3-478C-49B4-A0C2-D88D4B0A69FD}" dt="2024-03-11T07:20:47.633" v="3575" actId="478"/>
          <ac:spMkLst>
            <pc:docMk/>
            <pc:sldMk cId="671958322" sldId="434"/>
            <ac:spMk id="103" creationId="{C4AACA92-7D2D-4364-59E8-3714C2AE7C89}"/>
          </ac:spMkLst>
        </pc:spChg>
        <pc:spChg chg="del">
          <ac:chgData name="Huy Pham" userId="918db3a1909f15e0" providerId="LiveId" clId="{91D00DD3-478C-49B4-A0C2-D88D4B0A69FD}" dt="2024-03-11T07:20:47.633" v="3575" actId="478"/>
          <ac:spMkLst>
            <pc:docMk/>
            <pc:sldMk cId="671958322" sldId="434"/>
            <ac:spMk id="105" creationId="{15333881-85BC-DB99-EA95-D633F71C4E84}"/>
          </ac:spMkLst>
        </pc:spChg>
        <pc:spChg chg="del">
          <ac:chgData name="Huy Pham" userId="918db3a1909f15e0" providerId="LiveId" clId="{91D00DD3-478C-49B4-A0C2-D88D4B0A69FD}" dt="2024-03-11T07:20:47.633" v="3575" actId="478"/>
          <ac:spMkLst>
            <pc:docMk/>
            <pc:sldMk cId="671958322" sldId="434"/>
            <ac:spMk id="109" creationId="{D9156607-84BD-F19A-EDB9-8398A64D5C15}"/>
          </ac:spMkLst>
        </pc:spChg>
        <pc:spChg chg="del">
          <ac:chgData name="Huy Pham" userId="918db3a1909f15e0" providerId="LiveId" clId="{91D00DD3-478C-49B4-A0C2-D88D4B0A69FD}" dt="2024-03-11T07:20:47.633" v="3575" actId="478"/>
          <ac:spMkLst>
            <pc:docMk/>
            <pc:sldMk cId="671958322" sldId="434"/>
            <ac:spMk id="111" creationId="{02778524-2EB1-62E8-B633-281AE228E943}"/>
          </ac:spMkLst>
        </pc:spChg>
        <pc:spChg chg="del">
          <ac:chgData name="Huy Pham" userId="918db3a1909f15e0" providerId="LiveId" clId="{91D00DD3-478C-49B4-A0C2-D88D4B0A69FD}" dt="2024-03-11T07:20:47.633" v="3575" actId="478"/>
          <ac:spMkLst>
            <pc:docMk/>
            <pc:sldMk cId="671958322" sldId="434"/>
            <ac:spMk id="112" creationId="{CDF65124-EE0C-3343-A9D5-5D7C125C74B1}"/>
          </ac:spMkLst>
        </pc:spChg>
        <pc:spChg chg="del">
          <ac:chgData name="Huy Pham" userId="918db3a1909f15e0" providerId="LiveId" clId="{91D00DD3-478C-49B4-A0C2-D88D4B0A69FD}" dt="2024-03-11T07:20:47.633" v="3575" actId="478"/>
          <ac:spMkLst>
            <pc:docMk/>
            <pc:sldMk cId="671958322" sldId="434"/>
            <ac:spMk id="119" creationId="{24327CCF-241D-215D-813E-521CF49D9972}"/>
          </ac:spMkLst>
        </pc:spChg>
        <pc:spChg chg="del">
          <ac:chgData name="Huy Pham" userId="918db3a1909f15e0" providerId="LiveId" clId="{91D00DD3-478C-49B4-A0C2-D88D4B0A69FD}" dt="2024-03-11T07:20:47.633" v="3575" actId="478"/>
          <ac:spMkLst>
            <pc:docMk/>
            <pc:sldMk cId="671958322" sldId="434"/>
            <ac:spMk id="123" creationId="{260B3958-4BDE-1175-B5DD-E1F7D9ECEE7D}"/>
          </ac:spMkLst>
        </pc:spChg>
        <pc:spChg chg="del">
          <ac:chgData name="Huy Pham" userId="918db3a1909f15e0" providerId="LiveId" clId="{91D00DD3-478C-49B4-A0C2-D88D4B0A69FD}" dt="2024-03-11T07:20:47.633" v="3575" actId="478"/>
          <ac:spMkLst>
            <pc:docMk/>
            <pc:sldMk cId="671958322" sldId="434"/>
            <ac:spMk id="133" creationId="{094E9144-C6AC-AE5A-4143-87729F9FE7DF}"/>
          </ac:spMkLst>
        </pc:spChg>
        <pc:spChg chg="del">
          <ac:chgData name="Huy Pham" userId="918db3a1909f15e0" providerId="LiveId" clId="{91D00DD3-478C-49B4-A0C2-D88D4B0A69FD}" dt="2024-03-11T07:20:47.633" v="3575" actId="478"/>
          <ac:spMkLst>
            <pc:docMk/>
            <pc:sldMk cId="671958322" sldId="434"/>
            <ac:spMk id="134" creationId="{451C32A3-39CC-7706-C11F-209838D26CEC}"/>
          </ac:spMkLst>
        </pc:spChg>
        <pc:spChg chg="del">
          <ac:chgData name="Huy Pham" userId="918db3a1909f15e0" providerId="LiveId" clId="{91D00DD3-478C-49B4-A0C2-D88D4B0A69FD}" dt="2024-03-11T07:20:47.633" v="3575" actId="478"/>
          <ac:spMkLst>
            <pc:docMk/>
            <pc:sldMk cId="671958322" sldId="434"/>
            <ac:spMk id="135" creationId="{F81ECCAF-AB8C-F921-730E-EBC4632429B1}"/>
          </ac:spMkLst>
        </pc:spChg>
        <pc:spChg chg="del">
          <ac:chgData name="Huy Pham" userId="918db3a1909f15e0" providerId="LiveId" clId="{91D00DD3-478C-49B4-A0C2-D88D4B0A69FD}" dt="2024-03-11T07:20:47.633" v="3575" actId="478"/>
          <ac:spMkLst>
            <pc:docMk/>
            <pc:sldMk cId="671958322" sldId="434"/>
            <ac:spMk id="136" creationId="{CEE91B49-E047-46C0-AF56-1664A94E1795}"/>
          </ac:spMkLst>
        </pc:spChg>
        <pc:spChg chg="del">
          <ac:chgData name="Huy Pham" userId="918db3a1909f15e0" providerId="LiveId" clId="{91D00DD3-478C-49B4-A0C2-D88D4B0A69FD}" dt="2024-03-11T07:20:47.633" v="3575" actId="478"/>
          <ac:spMkLst>
            <pc:docMk/>
            <pc:sldMk cId="671958322" sldId="434"/>
            <ac:spMk id="137" creationId="{30EBCF56-0A45-1A49-1EC3-3C8429D4A6A2}"/>
          </ac:spMkLst>
        </pc:spChg>
        <pc:spChg chg="del">
          <ac:chgData name="Huy Pham" userId="918db3a1909f15e0" providerId="LiveId" clId="{91D00DD3-478C-49B4-A0C2-D88D4B0A69FD}" dt="2024-03-11T07:20:47.633" v="3575" actId="478"/>
          <ac:spMkLst>
            <pc:docMk/>
            <pc:sldMk cId="671958322" sldId="434"/>
            <ac:spMk id="138" creationId="{3F754ED0-C5D8-808F-B32E-6CACF5C39CEA}"/>
          </ac:spMkLst>
        </pc:spChg>
        <pc:spChg chg="del">
          <ac:chgData name="Huy Pham" userId="918db3a1909f15e0" providerId="LiveId" clId="{91D00DD3-478C-49B4-A0C2-D88D4B0A69FD}" dt="2024-03-11T07:20:47.633" v="3575" actId="478"/>
          <ac:spMkLst>
            <pc:docMk/>
            <pc:sldMk cId="671958322" sldId="434"/>
            <ac:spMk id="139" creationId="{E2B1FD02-514A-7465-7CCE-0E94FE8F2D95}"/>
          </ac:spMkLst>
        </pc:spChg>
        <pc:spChg chg="del">
          <ac:chgData name="Huy Pham" userId="918db3a1909f15e0" providerId="LiveId" clId="{91D00DD3-478C-49B4-A0C2-D88D4B0A69FD}" dt="2024-03-11T07:20:47.633" v="3575" actId="478"/>
          <ac:spMkLst>
            <pc:docMk/>
            <pc:sldMk cId="671958322" sldId="434"/>
            <ac:spMk id="140" creationId="{D3C8B13E-C5C7-121A-69F9-C94998AE91C4}"/>
          </ac:spMkLst>
        </pc:spChg>
        <pc:spChg chg="del">
          <ac:chgData name="Huy Pham" userId="918db3a1909f15e0" providerId="LiveId" clId="{91D00DD3-478C-49B4-A0C2-D88D4B0A69FD}" dt="2024-03-11T07:20:47.633" v="3575" actId="478"/>
          <ac:spMkLst>
            <pc:docMk/>
            <pc:sldMk cId="671958322" sldId="434"/>
            <ac:spMk id="143" creationId="{4ED635C1-655C-60D1-1B2B-FF9C7A0D9D3F}"/>
          </ac:spMkLst>
        </pc:spChg>
        <pc:spChg chg="del">
          <ac:chgData name="Huy Pham" userId="918db3a1909f15e0" providerId="LiveId" clId="{91D00DD3-478C-49B4-A0C2-D88D4B0A69FD}" dt="2024-03-11T07:20:47.633" v="3575" actId="478"/>
          <ac:spMkLst>
            <pc:docMk/>
            <pc:sldMk cId="671958322" sldId="434"/>
            <ac:spMk id="144" creationId="{EAA3B769-7ED0-BA63-BE9A-025C8EC3FE09}"/>
          </ac:spMkLst>
        </pc:spChg>
        <pc:spChg chg="del">
          <ac:chgData name="Huy Pham" userId="918db3a1909f15e0" providerId="LiveId" clId="{91D00DD3-478C-49B4-A0C2-D88D4B0A69FD}" dt="2024-03-11T07:20:47.633" v="3575" actId="478"/>
          <ac:spMkLst>
            <pc:docMk/>
            <pc:sldMk cId="671958322" sldId="434"/>
            <ac:spMk id="145" creationId="{655085B5-B8A5-6006-0C18-F46F6E679A5B}"/>
          </ac:spMkLst>
        </pc:spChg>
        <pc:spChg chg="del">
          <ac:chgData name="Huy Pham" userId="918db3a1909f15e0" providerId="LiveId" clId="{91D00DD3-478C-49B4-A0C2-D88D4B0A69FD}" dt="2024-03-11T07:20:47.633" v="3575" actId="478"/>
          <ac:spMkLst>
            <pc:docMk/>
            <pc:sldMk cId="671958322" sldId="434"/>
            <ac:spMk id="146" creationId="{50A0E89F-BE7A-5B2F-77E8-AF89B5E2F23A}"/>
          </ac:spMkLst>
        </pc:spChg>
        <pc:graphicFrameChg chg="add del mod">
          <ac:chgData name="Huy Pham" userId="918db3a1909f15e0" providerId="LiveId" clId="{91D00DD3-478C-49B4-A0C2-D88D4B0A69FD}" dt="2024-03-11T07:20:58.609" v="3578"/>
          <ac:graphicFrameMkLst>
            <pc:docMk/>
            <pc:sldMk cId="671958322" sldId="434"/>
            <ac:graphicFrameMk id="20" creationId="{26B12DC0-DDC0-C12E-F98D-A1C659836FD0}"/>
          </ac:graphicFrameMkLst>
        </pc:graphicFrameChg>
        <pc:graphicFrameChg chg="add del mod">
          <ac:chgData name="Huy Pham" userId="918db3a1909f15e0" providerId="LiveId" clId="{91D00DD3-478C-49B4-A0C2-D88D4B0A69FD}" dt="2024-03-11T07:22:10.493" v="3603"/>
          <ac:graphicFrameMkLst>
            <pc:docMk/>
            <pc:sldMk cId="671958322" sldId="434"/>
            <ac:graphicFrameMk id="26" creationId="{DB132C55-1DD5-5516-0C0D-384ECF1D661C}"/>
          </ac:graphicFrameMkLst>
        </pc:graphicFrameChg>
        <pc:graphicFrameChg chg="add del mod">
          <ac:chgData name="Huy Pham" userId="918db3a1909f15e0" providerId="LiveId" clId="{91D00DD3-478C-49B4-A0C2-D88D4B0A69FD}" dt="2024-03-11T07:22:52.551" v="3617"/>
          <ac:graphicFrameMkLst>
            <pc:docMk/>
            <pc:sldMk cId="671958322" sldId="434"/>
            <ac:graphicFrameMk id="29" creationId="{C908565B-1CF5-83A3-A9B4-FFBD61ED8819}"/>
          </ac:graphicFrameMkLst>
        </pc:graphicFrameChg>
        <pc:graphicFrameChg chg="add del mod">
          <ac:chgData name="Huy Pham" userId="918db3a1909f15e0" providerId="LiveId" clId="{91D00DD3-478C-49B4-A0C2-D88D4B0A69FD}" dt="2024-03-11T07:23:02.552" v="3626"/>
          <ac:graphicFrameMkLst>
            <pc:docMk/>
            <pc:sldMk cId="671958322" sldId="434"/>
            <ac:graphicFrameMk id="34" creationId="{EC350E09-DF5D-E190-DAF6-418ADD476CF3}"/>
          </ac:graphicFrameMkLst>
        </pc:graphicFrameChg>
        <pc:graphicFrameChg chg="add del mod">
          <ac:chgData name="Huy Pham" userId="918db3a1909f15e0" providerId="LiveId" clId="{91D00DD3-478C-49B4-A0C2-D88D4B0A69FD}" dt="2024-03-11T07:23:10.455" v="3629"/>
          <ac:graphicFrameMkLst>
            <pc:docMk/>
            <pc:sldMk cId="671958322" sldId="434"/>
            <ac:graphicFrameMk id="35" creationId="{4B819D7E-C70F-B45E-D77B-34873004046A}"/>
          </ac:graphicFrameMkLst>
        </pc:graphicFrameChg>
        <pc:graphicFrameChg chg="add del mod">
          <ac:chgData name="Huy Pham" userId="918db3a1909f15e0" providerId="LiveId" clId="{91D00DD3-478C-49B4-A0C2-D88D4B0A69FD}" dt="2024-03-11T07:23:15.879" v="3637"/>
          <ac:graphicFrameMkLst>
            <pc:docMk/>
            <pc:sldMk cId="671958322" sldId="434"/>
            <ac:graphicFrameMk id="38" creationId="{148E6F8F-4D99-3FAA-613F-708DD89A5555}"/>
          </ac:graphicFrameMkLst>
        </pc:graphicFrameChg>
        <pc:graphicFrameChg chg="add del mod">
          <ac:chgData name="Huy Pham" userId="918db3a1909f15e0" providerId="LiveId" clId="{91D00DD3-478C-49B4-A0C2-D88D4B0A69FD}" dt="2024-03-11T07:25:26.349" v="3662"/>
          <ac:graphicFrameMkLst>
            <pc:docMk/>
            <pc:sldMk cId="671958322" sldId="434"/>
            <ac:graphicFrameMk id="39" creationId="{7BA1E629-8E4F-FC5D-7027-1B6F6CFF0A53}"/>
          </ac:graphicFrameMkLst>
        </pc:graphicFrameChg>
        <pc:graphicFrameChg chg="add del mod">
          <ac:chgData name="Huy Pham" userId="918db3a1909f15e0" providerId="LiveId" clId="{91D00DD3-478C-49B4-A0C2-D88D4B0A69FD}" dt="2024-03-11T07:26:07.051" v="3675"/>
          <ac:graphicFrameMkLst>
            <pc:docMk/>
            <pc:sldMk cId="671958322" sldId="434"/>
            <ac:graphicFrameMk id="42" creationId="{111ABF5C-454C-0BD7-5BF3-5CFE8FFE166B}"/>
          </ac:graphicFrameMkLst>
        </pc:graphicFrameChg>
        <pc:graphicFrameChg chg="add del mod">
          <ac:chgData name="Huy Pham" userId="918db3a1909f15e0" providerId="LiveId" clId="{91D00DD3-478C-49B4-A0C2-D88D4B0A69FD}" dt="2024-03-11T07:28:35.481" v="3732"/>
          <ac:graphicFrameMkLst>
            <pc:docMk/>
            <pc:sldMk cId="671958322" sldId="434"/>
            <ac:graphicFrameMk id="45" creationId="{6D1A380E-DBAF-4720-FDB6-7AAB4A60B694}"/>
          </ac:graphicFrameMkLst>
        </pc:graphicFrameChg>
        <pc:graphicFrameChg chg="add del mod">
          <ac:chgData name="Huy Pham" userId="918db3a1909f15e0" providerId="LiveId" clId="{91D00DD3-478C-49B4-A0C2-D88D4B0A69FD}" dt="2024-03-11T07:28:49.316" v="3738"/>
          <ac:graphicFrameMkLst>
            <pc:docMk/>
            <pc:sldMk cId="671958322" sldId="434"/>
            <ac:graphicFrameMk id="48" creationId="{3FB041C5-74F5-36A0-280C-9EC64ADA8198}"/>
          </ac:graphicFrameMkLst>
        </pc:graphicFrameChg>
        <pc:cxnChg chg="del">
          <ac:chgData name="Huy Pham" userId="918db3a1909f15e0" providerId="LiveId" clId="{91D00DD3-478C-49B4-A0C2-D88D4B0A69FD}" dt="2024-03-11T07:20:47.633" v="3575" actId="478"/>
          <ac:cxnSpMkLst>
            <pc:docMk/>
            <pc:sldMk cId="671958322" sldId="434"/>
            <ac:cxnSpMk id="58" creationId="{92003FB7-9BE8-66A1-4D33-F7F65AD10582}"/>
          </ac:cxnSpMkLst>
        </pc:cxnChg>
        <pc:cxnChg chg="del">
          <ac:chgData name="Huy Pham" userId="918db3a1909f15e0" providerId="LiveId" clId="{91D00DD3-478C-49B4-A0C2-D88D4B0A69FD}" dt="2024-03-11T07:20:47.633" v="3575" actId="478"/>
          <ac:cxnSpMkLst>
            <pc:docMk/>
            <pc:sldMk cId="671958322" sldId="434"/>
            <ac:cxnSpMk id="60" creationId="{68E30B37-AB08-0DA3-0CB6-1E02F0201DAB}"/>
          </ac:cxnSpMkLst>
        </pc:cxnChg>
        <pc:cxnChg chg="del">
          <ac:chgData name="Huy Pham" userId="918db3a1909f15e0" providerId="LiveId" clId="{91D00DD3-478C-49B4-A0C2-D88D4B0A69FD}" dt="2024-03-11T07:20:47.633" v="3575" actId="478"/>
          <ac:cxnSpMkLst>
            <pc:docMk/>
            <pc:sldMk cId="671958322" sldId="434"/>
            <ac:cxnSpMk id="63" creationId="{E52E3802-B18F-71E1-63F2-039F3DA6AEB8}"/>
          </ac:cxnSpMkLst>
        </pc:cxnChg>
        <pc:cxnChg chg="del">
          <ac:chgData name="Huy Pham" userId="918db3a1909f15e0" providerId="LiveId" clId="{91D00DD3-478C-49B4-A0C2-D88D4B0A69FD}" dt="2024-03-11T07:20:47.633" v="3575" actId="478"/>
          <ac:cxnSpMkLst>
            <pc:docMk/>
            <pc:sldMk cId="671958322" sldId="434"/>
            <ac:cxnSpMk id="64" creationId="{59507FFE-69CD-5B10-3BA1-9BB0A741D1DD}"/>
          </ac:cxnSpMkLst>
        </pc:cxnChg>
        <pc:cxnChg chg="del">
          <ac:chgData name="Huy Pham" userId="918db3a1909f15e0" providerId="LiveId" clId="{91D00DD3-478C-49B4-A0C2-D88D4B0A69FD}" dt="2024-03-11T07:20:47.633" v="3575" actId="478"/>
          <ac:cxnSpMkLst>
            <pc:docMk/>
            <pc:sldMk cId="671958322" sldId="434"/>
            <ac:cxnSpMk id="65" creationId="{890806B1-2204-909F-64AA-AAF287A7F64D}"/>
          </ac:cxnSpMkLst>
        </pc:cxnChg>
        <pc:cxnChg chg="del">
          <ac:chgData name="Huy Pham" userId="918db3a1909f15e0" providerId="LiveId" clId="{91D00DD3-478C-49B4-A0C2-D88D4B0A69FD}" dt="2024-03-11T07:20:47.633" v="3575" actId="478"/>
          <ac:cxnSpMkLst>
            <pc:docMk/>
            <pc:sldMk cId="671958322" sldId="434"/>
            <ac:cxnSpMk id="66" creationId="{1F48FF35-242D-2EEE-1CE3-AC0BC6E88A37}"/>
          </ac:cxnSpMkLst>
        </pc:cxnChg>
        <pc:cxnChg chg="del">
          <ac:chgData name="Huy Pham" userId="918db3a1909f15e0" providerId="LiveId" clId="{91D00DD3-478C-49B4-A0C2-D88D4B0A69FD}" dt="2024-03-11T07:20:47.633" v="3575" actId="478"/>
          <ac:cxnSpMkLst>
            <pc:docMk/>
            <pc:sldMk cId="671958322" sldId="434"/>
            <ac:cxnSpMk id="70" creationId="{8897F0C0-F511-487D-CFCB-CFAB410544C2}"/>
          </ac:cxnSpMkLst>
        </pc:cxnChg>
        <pc:cxnChg chg="del">
          <ac:chgData name="Huy Pham" userId="918db3a1909f15e0" providerId="LiveId" clId="{91D00DD3-478C-49B4-A0C2-D88D4B0A69FD}" dt="2024-03-11T07:20:47.633" v="3575" actId="478"/>
          <ac:cxnSpMkLst>
            <pc:docMk/>
            <pc:sldMk cId="671958322" sldId="434"/>
            <ac:cxnSpMk id="71" creationId="{BEAF0566-B965-E7E5-E424-01775E318352}"/>
          </ac:cxnSpMkLst>
        </pc:cxnChg>
        <pc:cxnChg chg="del">
          <ac:chgData name="Huy Pham" userId="918db3a1909f15e0" providerId="LiveId" clId="{91D00DD3-478C-49B4-A0C2-D88D4B0A69FD}" dt="2024-03-11T07:20:47.633" v="3575" actId="478"/>
          <ac:cxnSpMkLst>
            <pc:docMk/>
            <pc:sldMk cId="671958322" sldId="434"/>
            <ac:cxnSpMk id="72" creationId="{532F14A8-0A1A-B2F2-4809-4CCDD1513E09}"/>
          </ac:cxnSpMkLst>
        </pc:cxnChg>
        <pc:cxnChg chg="del">
          <ac:chgData name="Huy Pham" userId="918db3a1909f15e0" providerId="LiveId" clId="{91D00DD3-478C-49B4-A0C2-D88D4B0A69FD}" dt="2024-03-11T07:20:47.633" v="3575" actId="478"/>
          <ac:cxnSpMkLst>
            <pc:docMk/>
            <pc:sldMk cId="671958322" sldId="434"/>
            <ac:cxnSpMk id="91" creationId="{FFD1C912-CAD8-DA2A-BB9F-4B0BE8EE0EAF}"/>
          </ac:cxnSpMkLst>
        </pc:cxnChg>
        <pc:cxnChg chg="del">
          <ac:chgData name="Huy Pham" userId="918db3a1909f15e0" providerId="LiveId" clId="{91D00DD3-478C-49B4-A0C2-D88D4B0A69FD}" dt="2024-03-11T07:20:47.633" v="3575" actId="478"/>
          <ac:cxnSpMkLst>
            <pc:docMk/>
            <pc:sldMk cId="671958322" sldId="434"/>
            <ac:cxnSpMk id="92" creationId="{DC2D9015-F2F1-2C55-2F30-0E8874464ED7}"/>
          </ac:cxnSpMkLst>
        </pc:cxnChg>
        <pc:cxnChg chg="del">
          <ac:chgData name="Huy Pham" userId="918db3a1909f15e0" providerId="LiveId" clId="{91D00DD3-478C-49B4-A0C2-D88D4B0A69FD}" dt="2024-03-11T07:20:47.633" v="3575" actId="478"/>
          <ac:cxnSpMkLst>
            <pc:docMk/>
            <pc:sldMk cId="671958322" sldId="434"/>
            <ac:cxnSpMk id="93" creationId="{AF1C1DC2-5EBC-3437-B952-00E3C52015FD}"/>
          </ac:cxnSpMkLst>
        </pc:cxnChg>
        <pc:cxnChg chg="del">
          <ac:chgData name="Huy Pham" userId="918db3a1909f15e0" providerId="LiveId" clId="{91D00DD3-478C-49B4-A0C2-D88D4B0A69FD}" dt="2024-03-11T07:20:47.633" v="3575" actId="478"/>
          <ac:cxnSpMkLst>
            <pc:docMk/>
            <pc:sldMk cId="671958322" sldId="434"/>
            <ac:cxnSpMk id="106" creationId="{2CFF4BF0-C58C-9089-52E1-C7F48D405CC2}"/>
          </ac:cxnSpMkLst>
        </pc:cxnChg>
        <pc:cxnChg chg="del">
          <ac:chgData name="Huy Pham" userId="918db3a1909f15e0" providerId="LiveId" clId="{91D00DD3-478C-49B4-A0C2-D88D4B0A69FD}" dt="2024-03-11T07:20:47.633" v="3575" actId="478"/>
          <ac:cxnSpMkLst>
            <pc:docMk/>
            <pc:sldMk cId="671958322" sldId="434"/>
            <ac:cxnSpMk id="108" creationId="{B209DBB9-769F-A4CD-8A96-0DB24ED100D2}"/>
          </ac:cxnSpMkLst>
        </pc:cxnChg>
        <pc:cxnChg chg="del">
          <ac:chgData name="Huy Pham" userId="918db3a1909f15e0" providerId="LiveId" clId="{91D00DD3-478C-49B4-A0C2-D88D4B0A69FD}" dt="2024-03-11T07:20:47.633" v="3575" actId="478"/>
          <ac:cxnSpMkLst>
            <pc:docMk/>
            <pc:sldMk cId="671958322" sldId="434"/>
            <ac:cxnSpMk id="130" creationId="{7C7EF06E-0799-A537-7899-F3FFFD558D2B}"/>
          </ac:cxnSpMkLst>
        </pc:cxnChg>
        <pc:cxnChg chg="del">
          <ac:chgData name="Huy Pham" userId="918db3a1909f15e0" providerId="LiveId" clId="{91D00DD3-478C-49B4-A0C2-D88D4B0A69FD}" dt="2024-03-11T07:20:47.633" v="3575" actId="478"/>
          <ac:cxnSpMkLst>
            <pc:docMk/>
            <pc:sldMk cId="671958322" sldId="434"/>
            <ac:cxnSpMk id="131" creationId="{9045B27E-5528-D8AA-6A18-843A2184716C}"/>
          </ac:cxnSpMkLst>
        </pc:cxnChg>
        <pc:cxnChg chg="del">
          <ac:chgData name="Huy Pham" userId="918db3a1909f15e0" providerId="LiveId" clId="{91D00DD3-478C-49B4-A0C2-D88D4B0A69FD}" dt="2024-03-11T07:20:47.633" v="3575" actId="478"/>
          <ac:cxnSpMkLst>
            <pc:docMk/>
            <pc:sldMk cId="671958322" sldId="434"/>
            <ac:cxnSpMk id="132" creationId="{1CEFDF7D-2B8A-319E-1D9D-E016CF693E28}"/>
          </ac:cxnSpMkLst>
        </pc:cxnChg>
        <pc:cxnChg chg="del">
          <ac:chgData name="Huy Pham" userId="918db3a1909f15e0" providerId="LiveId" clId="{91D00DD3-478C-49B4-A0C2-D88D4B0A69FD}" dt="2024-03-11T07:20:47.633" v="3575" actId="478"/>
          <ac:cxnSpMkLst>
            <pc:docMk/>
            <pc:sldMk cId="671958322" sldId="434"/>
            <ac:cxnSpMk id="141" creationId="{62E61310-8B3A-C975-6595-EBE7371B72EC}"/>
          </ac:cxnSpMkLst>
        </pc:cxnChg>
        <pc:cxnChg chg="del">
          <ac:chgData name="Huy Pham" userId="918db3a1909f15e0" providerId="LiveId" clId="{91D00DD3-478C-49B4-A0C2-D88D4B0A69FD}" dt="2024-03-11T07:20:47.633" v="3575" actId="478"/>
          <ac:cxnSpMkLst>
            <pc:docMk/>
            <pc:sldMk cId="671958322" sldId="434"/>
            <ac:cxnSpMk id="142" creationId="{4596B94B-990C-45A1-3C46-0651C267CDDC}"/>
          </ac:cxnSpMkLst>
        </pc:cxnChg>
      </pc:sldChg>
      <pc:sldChg chg="addSp delSp modSp add mod delAnim modAnim">
        <pc:chgData name="Huy Pham" userId="918db3a1909f15e0" providerId="LiveId" clId="{91D00DD3-478C-49B4-A0C2-D88D4B0A69FD}" dt="2024-03-11T08:37:34.861" v="4291" actId="478"/>
        <pc:sldMkLst>
          <pc:docMk/>
          <pc:sldMk cId="305073448" sldId="435"/>
        </pc:sldMkLst>
        <pc:spChg chg="add mod">
          <ac:chgData name="Huy Pham" userId="918db3a1909f15e0" providerId="LiveId" clId="{91D00DD3-478C-49B4-A0C2-D88D4B0A69FD}" dt="2024-03-11T07:47:37.205" v="3999" actId="14100"/>
          <ac:spMkLst>
            <pc:docMk/>
            <pc:sldMk cId="305073448" sldId="435"/>
            <ac:spMk id="20" creationId="{52DC5EAD-A255-2099-3B12-EE0120DE6B74}"/>
          </ac:spMkLst>
        </pc:spChg>
        <pc:spChg chg="del">
          <ac:chgData name="Huy Pham" userId="918db3a1909f15e0" providerId="LiveId" clId="{91D00DD3-478C-49B4-A0C2-D88D4B0A69FD}" dt="2024-03-11T07:30:15.927" v="3752" actId="478"/>
          <ac:spMkLst>
            <pc:docMk/>
            <pc:sldMk cId="305073448" sldId="435"/>
            <ac:spMk id="23" creationId="{A286926E-7851-DD5B-6F06-BA726B556D6E}"/>
          </ac:spMkLst>
        </pc:spChg>
        <pc:spChg chg="del">
          <ac:chgData name="Huy Pham" userId="918db3a1909f15e0" providerId="LiveId" clId="{91D00DD3-478C-49B4-A0C2-D88D4B0A69FD}" dt="2024-03-11T07:30:13.836" v="3751" actId="478"/>
          <ac:spMkLst>
            <pc:docMk/>
            <pc:sldMk cId="305073448" sldId="435"/>
            <ac:spMk id="24" creationId="{FB3F70E3-2C63-6F83-2F6A-10E0E018D73F}"/>
          </ac:spMkLst>
        </pc:spChg>
        <pc:spChg chg="add mod">
          <ac:chgData name="Huy Pham" userId="918db3a1909f15e0" providerId="LiveId" clId="{91D00DD3-478C-49B4-A0C2-D88D4B0A69FD}" dt="2024-03-11T07:47:40.871" v="4000" actId="1076"/>
          <ac:spMkLst>
            <pc:docMk/>
            <pc:sldMk cId="305073448" sldId="435"/>
            <ac:spMk id="25" creationId="{726906D8-EBF8-604B-BD2C-4BE7F5B25BF0}"/>
          </ac:spMkLst>
        </pc:spChg>
        <pc:spChg chg="add del mod">
          <ac:chgData name="Huy Pham" userId="918db3a1909f15e0" providerId="LiveId" clId="{91D00DD3-478C-49B4-A0C2-D88D4B0A69FD}" dt="2024-03-11T07:36:21.851" v="3817" actId="21"/>
          <ac:spMkLst>
            <pc:docMk/>
            <pc:sldMk cId="305073448" sldId="435"/>
            <ac:spMk id="27" creationId="{836F727F-F999-D382-2806-660096E798EE}"/>
          </ac:spMkLst>
        </pc:spChg>
        <pc:spChg chg="add mod">
          <ac:chgData name="Huy Pham" userId="918db3a1909f15e0" providerId="LiveId" clId="{91D00DD3-478C-49B4-A0C2-D88D4B0A69FD}" dt="2024-03-11T07:47:51.822" v="4025" actId="1038"/>
          <ac:spMkLst>
            <pc:docMk/>
            <pc:sldMk cId="305073448" sldId="435"/>
            <ac:spMk id="29" creationId="{890C16E5-2230-6B71-4017-BEB530C6E523}"/>
          </ac:spMkLst>
        </pc:spChg>
        <pc:spChg chg="add mod">
          <ac:chgData name="Huy Pham" userId="918db3a1909f15e0" providerId="LiveId" clId="{91D00DD3-478C-49B4-A0C2-D88D4B0A69FD}" dt="2024-03-11T07:47:51.822" v="4025" actId="1038"/>
          <ac:spMkLst>
            <pc:docMk/>
            <pc:sldMk cId="305073448" sldId="435"/>
            <ac:spMk id="31" creationId="{36BC62C4-68C3-7D9A-102E-868640C446AE}"/>
          </ac:spMkLst>
        </pc:spChg>
        <pc:spChg chg="add mod">
          <ac:chgData name="Huy Pham" userId="918db3a1909f15e0" providerId="LiveId" clId="{91D00DD3-478C-49B4-A0C2-D88D4B0A69FD}" dt="2024-03-11T07:47:51.822" v="4025" actId="1038"/>
          <ac:spMkLst>
            <pc:docMk/>
            <pc:sldMk cId="305073448" sldId="435"/>
            <ac:spMk id="39" creationId="{2AE57D86-A1E5-67E3-43EF-17A6017FF81C}"/>
          </ac:spMkLst>
        </pc:spChg>
        <pc:spChg chg="add mod">
          <ac:chgData name="Huy Pham" userId="918db3a1909f15e0" providerId="LiveId" clId="{91D00DD3-478C-49B4-A0C2-D88D4B0A69FD}" dt="2024-03-11T07:47:51.822" v="4025" actId="1038"/>
          <ac:spMkLst>
            <pc:docMk/>
            <pc:sldMk cId="305073448" sldId="435"/>
            <ac:spMk id="40" creationId="{FDF38B9F-E6E4-85E8-C1C5-0333EBEC50D4}"/>
          </ac:spMkLst>
        </pc:spChg>
        <pc:spChg chg="add mod">
          <ac:chgData name="Huy Pham" userId="918db3a1909f15e0" providerId="LiveId" clId="{91D00DD3-478C-49B4-A0C2-D88D4B0A69FD}" dt="2024-03-11T07:47:51.822" v="4025" actId="1038"/>
          <ac:spMkLst>
            <pc:docMk/>
            <pc:sldMk cId="305073448" sldId="435"/>
            <ac:spMk id="41" creationId="{42141BF7-6CB9-1D74-48F3-3FF6A311D77F}"/>
          </ac:spMkLst>
        </pc:spChg>
        <pc:spChg chg="add mod">
          <ac:chgData name="Huy Pham" userId="918db3a1909f15e0" providerId="LiveId" clId="{91D00DD3-478C-49B4-A0C2-D88D4B0A69FD}" dt="2024-03-11T07:47:51.822" v="4025" actId="1038"/>
          <ac:spMkLst>
            <pc:docMk/>
            <pc:sldMk cId="305073448" sldId="435"/>
            <ac:spMk id="42" creationId="{6E7112A1-FC0C-93DF-4369-1CA416FE2B3B}"/>
          </ac:spMkLst>
        </pc:spChg>
        <pc:spChg chg="add mod">
          <ac:chgData name="Huy Pham" userId="918db3a1909f15e0" providerId="LiveId" clId="{91D00DD3-478C-49B4-A0C2-D88D4B0A69FD}" dt="2024-03-11T07:47:51.822" v="4025" actId="1038"/>
          <ac:spMkLst>
            <pc:docMk/>
            <pc:sldMk cId="305073448" sldId="435"/>
            <ac:spMk id="43" creationId="{C64C93FE-593F-B7C0-919D-400D8C6EBAF9}"/>
          </ac:spMkLst>
        </pc:spChg>
        <pc:spChg chg="add mod">
          <ac:chgData name="Huy Pham" userId="918db3a1909f15e0" providerId="LiveId" clId="{91D00DD3-478C-49B4-A0C2-D88D4B0A69FD}" dt="2024-03-11T07:47:51.822" v="4025" actId="1038"/>
          <ac:spMkLst>
            <pc:docMk/>
            <pc:sldMk cId="305073448" sldId="435"/>
            <ac:spMk id="44" creationId="{BB1682D7-E9AF-0C91-F02B-7FDF46CEC900}"/>
          </ac:spMkLst>
        </pc:spChg>
        <pc:spChg chg="add del mod">
          <ac:chgData name="Huy Pham" userId="918db3a1909f15e0" providerId="LiveId" clId="{91D00DD3-478C-49B4-A0C2-D88D4B0A69FD}" dt="2024-03-11T07:40:07.219" v="3909" actId="478"/>
          <ac:spMkLst>
            <pc:docMk/>
            <pc:sldMk cId="305073448" sldId="435"/>
            <ac:spMk id="45" creationId="{4DA4497C-1FB2-5CA4-64B4-6627BF7D9D17}"/>
          </ac:spMkLst>
        </pc:spChg>
        <pc:spChg chg="add mod">
          <ac:chgData name="Huy Pham" userId="918db3a1909f15e0" providerId="LiveId" clId="{91D00DD3-478C-49B4-A0C2-D88D4B0A69FD}" dt="2024-03-11T07:47:51.822" v="4025" actId="1038"/>
          <ac:spMkLst>
            <pc:docMk/>
            <pc:sldMk cId="305073448" sldId="435"/>
            <ac:spMk id="46" creationId="{1EE8D37A-1926-1CB1-DEED-4E98A387234D}"/>
          </ac:spMkLst>
        </pc:spChg>
        <pc:spChg chg="add del mod">
          <ac:chgData name="Huy Pham" userId="918db3a1909f15e0" providerId="LiveId" clId="{91D00DD3-478C-49B4-A0C2-D88D4B0A69FD}" dt="2024-03-11T07:38:05.325" v="3866" actId="21"/>
          <ac:spMkLst>
            <pc:docMk/>
            <pc:sldMk cId="305073448" sldId="435"/>
            <ac:spMk id="47" creationId="{2CA71C0F-1DC4-1699-A037-1F8042553D3C}"/>
          </ac:spMkLst>
        </pc:spChg>
        <pc:spChg chg="add del mod">
          <ac:chgData name="Huy Pham" userId="918db3a1909f15e0" providerId="LiveId" clId="{91D00DD3-478C-49B4-A0C2-D88D4B0A69FD}" dt="2024-03-11T07:35:53.365" v="3809" actId="478"/>
          <ac:spMkLst>
            <pc:docMk/>
            <pc:sldMk cId="305073448" sldId="435"/>
            <ac:spMk id="48" creationId="{CFFF2B02-58B9-8F2A-141F-00969A9B2D6D}"/>
          </ac:spMkLst>
        </pc:spChg>
        <pc:spChg chg="add del mod">
          <ac:chgData name="Huy Pham" userId="918db3a1909f15e0" providerId="LiveId" clId="{91D00DD3-478C-49B4-A0C2-D88D4B0A69FD}" dt="2024-03-11T07:37:43.982" v="3857" actId="21"/>
          <ac:spMkLst>
            <pc:docMk/>
            <pc:sldMk cId="305073448" sldId="435"/>
            <ac:spMk id="49" creationId="{17B8AFD1-2C39-09C9-3D17-FB88243B2A8D}"/>
          </ac:spMkLst>
        </pc:spChg>
        <pc:spChg chg="add mod">
          <ac:chgData name="Huy Pham" userId="918db3a1909f15e0" providerId="LiveId" clId="{91D00DD3-478C-49B4-A0C2-D88D4B0A69FD}" dt="2024-03-11T07:47:51.822" v="4025" actId="1038"/>
          <ac:spMkLst>
            <pc:docMk/>
            <pc:sldMk cId="305073448" sldId="435"/>
            <ac:spMk id="51" creationId="{836F727F-F999-D382-2806-660096E798EE}"/>
          </ac:spMkLst>
        </pc:spChg>
        <pc:spChg chg="add mod">
          <ac:chgData name="Huy Pham" userId="918db3a1909f15e0" providerId="LiveId" clId="{91D00DD3-478C-49B4-A0C2-D88D4B0A69FD}" dt="2024-03-11T07:47:51.822" v="4025" actId="1038"/>
          <ac:spMkLst>
            <pc:docMk/>
            <pc:sldMk cId="305073448" sldId="435"/>
            <ac:spMk id="58" creationId="{17B8AFD1-2C39-09C9-3D17-FB88243B2A8D}"/>
          </ac:spMkLst>
        </pc:spChg>
        <pc:spChg chg="add mod">
          <ac:chgData name="Huy Pham" userId="918db3a1909f15e0" providerId="LiveId" clId="{91D00DD3-478C-49B4-A0C2-D88D4B0A69FD}" dt="2024-03-11T07:47:51.822" v="4025" actId="1038"/>
          <ac:spMkLst>
            <pc:docMk/>
            <pc:sldMk cId="305073448" sldId="435"/>
            <ac:spMk id="59" creationId="{2CA71C0F-1DC4-1699-A037-1F8042553D3C}"/>
          </ac:spMkLst>
        </pc:spChg>
        <pc:spChg chg="add mod">
          <ac:chgData name="Huy Pham" userId="918db3a1909f15e0" providerId="LiveId" clId="{91D00DD3-478C-49B4-A0C2-D88D4B0A69FD}" dt="2024-03-11T07:47:51.822" v="4025" actId="1038"/>
          <ac:spMkLst>
            <pc:docMk/>
            <pc:sldMk cId="305073448" sldId="435"/>
            <ac:spMk id="64" creationId="{16E0DAA0-2649-AC53-CADD-8B01A1BA9EA1}"/>
          </ac:spMkLst>
        </pc:spChg>
        <pc:spChg chg="add mod">
          <ac:chgData name="Huy Pham" userId="918db3a1909f15e0" providerId="LiveId" clId="{91D00DD3-478C-49B4-A0C2-D88D4B0A69FD}" dt="2024-03-11T07:47:51.822" v="4025" actId="1038"/>
          <ac:spMkLst>
            <pc:docMk/>
            <pc:sldMk cId="305073448" sldId="435"/>
            <ac:spMk id="65" creationId="{196B2DB5-59C2-3C3A-B739-04A23B83A678}"/>
          </ac:spMkLst>
        </pc:spChg>
        <pc:spChg chg="add mod">
          <ac:chgData name="Huy Pham" userId="918db3a1909f15e0" providerId="LiveId" clId="{91D00DD3-478C-49B4-A0C2-D88D4B0A69FD}" dt="2024-03-11T07:47:51.822" v="4025" actId="1038"/>
          <ac:spMkLst>
            <pc:docMk/>
            <pc:sldMk cId="305073448" sldId="435"/>
            <ac:spMk id="76" creationId="{0555D018-BA99-CA0E-09D7-89FF80864770}"/>
          </ac:spMkLst>
        </pc:spChg>
        <pc:spChg chg="add mod">
          <ac:chgData name="Huy Pham" userId="918db3a1909f15e0" providerId="LiveId" clId="{91D00DD3-478C-49B4-A0C2-D88D4B0A69FD}" dt="2024-03-11T07:47:51.822" v="4025" actId="1038"/>
          <ac:spMkLst>
            <pc:docMk/>
            <pc:sldMk cId="305073448" sldId="435"/>
            <ac:spMk id="77" creationId="{15CB5E42-D599-9799-8ACF-9A816E80DCCB}"/>
          </ac:spMkLst>
        </pc:spChg>
        <pc:spChg chg="add mod">
          <ac:chgData name="Huy Pham" userId="918db3a1909f15e0" providerId="LiveId" clId="{91D00DD3-478C-49B4-A0C2-D88D4B0A69FD}" dt="2024-03-11T07:47:51.822" v="4025" actId="1038"/>
          <ac:spMkLst>
            <pc:docMk/>
            <pc:sldMk cId="305073448" sldId="435"/>
            <ac:spMk id="78" creationId="{6AE22E21-BC1F-C78E-EF95-DA963A906F7B}"/>
          </ac:spMkLst>
        </pc:spChg>
        <pc:spChg chg="add mod">
          <ac:chgData name="Huy Pham" userId="918db3a1909f15e0" providerId="LiveId" clId="{91D00DD3-478C-49B4-A0C2-D88D4B0A69FD}" dt="2024-03-11T07:47:51.822" v="4025" actId="1038"/>
          <ac:spMkLst>
            <pc:docMk/>
            <pc:sldMk cId="305073448" sldId="435"/>
            <ac:spMk id="79" creationId="{2B2CE8B5-EE5F-6FAF-533D-27F303F45B6F}"/>
          </ac:spMkLst>
        </pc:spChg>
        <pc:spChg chg="add mod">
          <ac:chgData name="Huy Pham" userId="918db3a1909f15e0" providerId="LiveId" clId="{91D00DD3-478C-49B4-A0C2-D88D4B0A69FD}" dt="2024-03-11T07:47:51.822" v="4025" actId="1038"/>
          <ac:spMkLst>
            <pc:docMk/>
            <pc:sldMk cId="305073448" sldId="435"/>
            <ac:spMk id="80" creationId="{D15D2653-B2CA-2FC7-8E9D-D044B158C2D5}"/>
          </ac:spMkLst>
        </pc:spChg>
        <pc:spChg chg="add mod">
          <ac:chgData name="Huy Pham" userId="918db3a1909f15e0" providerId="LiveId" clId="{91D00DD3-478C-49B4-A0C2-D88D4B0A69FD}" dt="2024-03-11T07:47:51.822" v="4025" actId="1038"/>
          <ac:spMkLst>
            <pc:docMk/>
            <pc:sldMk cId="305073448" sldId="435"/>
            <ac:spMk id="82" creationId="{F37FA637-A499-2157-D6C7-22606B873787}"/>
          </ac:spMkLst>
        </pc:spChg>
        <pc:spChg chg="del">
          <ac:chgData name="Huy Pham" userId="918db3a1909f15e0" providerId="LiveId" clId="{91D00DD3-478C-49B4-A0C2-D88D4B0A69FD}" dt="2024-03-11T08:37:34.861" v="4291" actId="478"/>
          <ac:spMkLst>
            <pc:docMk/>
            <pc:sldMk cId="305073448" sldId="435"/>
            <ac:spMk id="83" creationId="{D7762676-A430-30B8-87AF-234FC7521013}"/>
          </ac:spMkLst>
        </pc:spChg>
        <pc:spChg chg="add mod">
          <ac:chgData name="Huy Pham" userId="918db3a1909f15e0" providerId="LiveId" clId="{91D00DD3-478C-49B4-A0C2-D88D4B0A69FD}" dt="2024-03-11T07:48:07.996" v="4027" actId="1076"/>
          <ac:spMkLst>
            <pc:docMk/>
            <pc:sldMk cId="305073448" sldId="435"/>
            <ac:spMk id="84" creationId="{F0B1BA4C-3D8C-B894-7BD0-C4F93726C347}"/>
          </ac:spMkLst>
        </pc:spChg>
        <pc:spChg chg="add mod">
          <ac:chgData name="Huy Pham" userId="918db3a1909f15e0" providerId="LiveId" clId="{91D00DD3-478C-49B4-A0C2-D88D4B0A69FD}" dt="2024-03-11T07:50:03.185" v="4074" actId="20577"/>
          <ac:spMkLst>
            <pc:docMk/>
            <pc:sldMk cId="305073448" sldId="435"/>
            <ac:spMk id="87" creationId="{D06922A9-4233-D708-A6FD-EAA305896A1B}"/>
          </ac:spMkLst>
        </pc:spChg>
        <pc:spChg chg="add mod">
          <ac:chgData name="Huy Pham" userId="918db3a1909f15e0" providerId="LiveId" clId="{91D00DD3-478C-49B4-A0C2-D88D4B0A69FD}" dt="2024-03-11T07:50:15.799" v="4078" actId="1076"/>
          <ac:spMkLst>
            <pc:docMk/>
            <pc:sldMk cId="305073448" sldId="435"/>
            <ac:spMk id="90" creationId="{C7E5B2B5-DCC4-B24B-2303-15AA3CAD663F}"/>
          </ac:spMkLst>
        </pc:spChg>
        <pc:spChg chg="add mod">
          <ac:chgData name="Huy Pham" userId="918db3a1909f15e0" providerId="LiveId" clId="{91D00DD3-478C-49B4-A0C2-D88D4B0A69FD}" dt="2024-03-11T07:50:07.853" v="4075" actId="1076"/>
          <ac:spMkLst>
            <pc:docMk/>
            <pc:sldMk cId="305073448" sldId="435"/>
            <ac:spMk id="92" creationId="{DD06137B-755F-26BF-5020-B10698703659}"/>
          </ac:spMkLst>
        </pc:spChg>
        <pc:spChg chg="add mod">
          <ac:chgData name="Huy Pham" userId="918db3a1909f15e0" providerId="LiveId" clId="{91D00DD3-478C-49B4-A0C2-D88D4B0A69FD}" dt="2024-03-11T07:50:25.406" v="4080" actId="1076"/>
          <ac:spMkLst>
            <pc:docMk/>
            <pc:sldMk cId="305073448" sldId="435"/>
            <ac:spMk id="93" creationId="{4A48A82B-E24F-C043-2ECC-EE7162B4753F}"/>
          </ac:spMkLst>
        </pc:spChg>
        <pc:spChg chg="add mod">
          <ac:chgData name="Huy Pham" userId="918db3a1909f15e0" providerId="LiveId" clId="{91D00DD3-478C-49B4-A0C2-D88D4B0A69FD}" dt="2024-03-11T07:50:40.833" v="4085" actId="1076"/>
          <ac:spMkLst>
            <pc:docMk/>
            <pc:sldMk cId="305073448" sldId="435"/>
            <ac:spMk id="96" creationId="{BA00F4FE-E95A-75CB-A8EE-C580D4E37262}"/>
          </ac:spMkLst>
        </pc:spChg>
        <pc:spChg chg="add mod">
          <ac:chgData name="Huy Pham" userId="918db3a1909f15e0" providerId="LiveId" clId="{91D00DD3-478C-49B4-A0C2-D88D4B0A69FD}" dt="2024-03-11T07:50:52.959" v="4089" actId="1076"/>
          <ac:spMkLst>
            <pc:docMk/>
            <pc:sldMk cId="305073448" sldId="435"/>
            <ac:spMk id="97" creationId="{F94F90D9-179E-772A-E16F-78C4CA6D10A9}"/>
          </ac:spMkLst>
        </pc:spChg>
        <pc:graphicFrameChg chg="add del mod">
          <ac:chgData name="Huy Pham" userId="918db3a1909f15e0" providerId="LiveId" clId="{91D00DD3-478C-49B4-A0C2-D88D4B0A69FD}" dt="2024-03-11T07:31:21.060" v="3770"/>
          <ac:graphicFrameMkLst>
            <pc:docMk/>
            <pc:sldMk cId="305073448" sldId="435"/>
            <ac:graphicFrameMk id="21" creationId="{BC000406-7D9A-C03A-FA6E-A53CCDEF72AB}"/>
          </ac:graphicFrameMkLst>
        </pc:graphicFrameChg>
        <pc:graphicFrameChg chg="add del mod">
          <ac:chgData name="Huy Pham" userId="918db3a1909f15e0" providerId="LiveId" clId="{91D00DD3-478C-49B4-A0C2-D88D4B0A69FD}" dt="2024-03-11T07:48:15.575" v="4030"/>
          <ac:graphicFrameMkLst>
            <pc:docMk/>
            <pc:sldMk cId="305073448" sldId="435"/>
            <ac:graphicFrameMk id="85" creationId="{6CBD1100-72AA-A404-7E9B-1482958F8EFC}"/>
          </ac:graphicFrameMkLst>
        </pc:graphicFrameChg>
        <pc:graphicFrameChg chg="add del mod">
          <ac:chgData name="Huy Pham" userId="918db3a1909f15e0" providerId="LiveId" clId="{91D00DD3-478C-49B4-A0C2-D88D4B0A69FD}" dt="2024-03-11T07:48:23.458" v="4035"/>
          <ac:graphicFrameMkLst>
            <pc:docMk/>
            <pc:sldMk cId="305073448" sldId="435"/>
            <ac:graphicFrameMk id="88" creationId="{8633ABA8-7759-4403-40C0-AAE34D36472F}"/>
          </ac:graphicFrameMkLst>
        </pc:graphicFrameChg>
        <pc:graphicFrameChg chg="add del mod">
          <ac:chgData name="Huy Pham" userId="918db3a1909f15e0" providerId="LiveId" clId="{91D00DD3-478C-49B4-A0C2-D88D4B0A69FD}" dt="2024-03-11T07:48:48.554" v="4049"/>
          <ac:graphicFrameMkLst>
            <pc:docMk/>
            <pc:sldMk cId="305073448" sldId="435"/>
            <ac:graphicFrameMk id="91" creationId="{C81B2BB4-CAC2-0879-90C7-5ECEDEA9CBEF}"/>
          </ac:graphicFrameMkLst>
        </pc:graphicFrameChg>
        <pc:graphicFrameChg chg="add del mod">
          <ac:chgData name="Huy Pham" userId="918db3a1909f15e0" providerId="LiveId" clId="{91D00DD3-478C-49B4-A0C2-D88D4B0A69FD}" dt="2024-03-11T07:49:47.159" v="4066"/>
          <ac:graphicFrameMkLst>
            <pc:docMk/>
            <pc:sldMk cId="305073448" sldId="435"/>
            <ac:graphicFrameMk id="94" creationId="{C9174E31-AA39-D0BB-4E0B-5415ABC28D80}"/>
          </ac:graphicFrameMkLst>
        </pc:graphicFrameChg>
        <pc:picChg chg="add del mod">
          <ac:chgData name="Huy Pham" userId="918db3a1909f15e0" providerId="LiveId" clId="{91D00DD3-478C-49B4-A0C2-D88D4B0A69FD}" dt="2024-03-11T07:44:48.809" v="3990" actId="478"/>
          <ac:picMkLst>
            <pc:docMk/>
            <pc:sldMk cId="305073448" sldId="435"/>
            <ac:picMk id="26" creationId="{B4FC4D31-4F9E-2349-6C37-DEC38C5CEA93}"/>
          </ac:picMkLst>
        </pc:picChg>
        <pc:cxnChg chg="add mod">
          <ac:chgData name="Huy Pham" userId="918db3a1909f15e0" providerId="LiveId" clId="{91D00DD3-478C-49B4-A0C2-D88D4B0A69FD}" dt="2024-03-11T07:47:51.822" v="4025" actId="1038"/>
          <ac:cxnSpMkLst>
            <pc:docMk/>
            <pc:sldMk cId="305073448" sldId="435"/>
            <ac:cxnSpMk id="28" creationId="{B635B7F4-6F77-9735-4CE4-A506505D3116}"/>
          </ac:cxnSpMkLst>
        </pc:cxnChg>
        <pc:cxnChg chg="add mod">
          <ac:chgData name="Huy Pham" userId="918db3a1909f15e0" providerId="LiveId" clId="{91D00DD3-478C-49B4-A0C2-D88D4B0A69FD}" dt="2024-03-11T07:47:51.822" v="4025" actId="1038"/>
          <ac:cxnSpMkLst>
            <pc:docMk/>
            <pc:sldMk cId="305073448" sldId="435"/>
            <ac:cxnSpMk id="30" creationId="{AD097793-9C03-5845-84BD-7ADFDA248E5A}"/>
          </ac:cxnSpMkLst>
        </pc:cxnChg>
        <pc:cxnChg chg="add del mod">
          <ac:chgData name="Huy Pham" userId="918db3a1909f15e0" providerId="LiveId" clId="{91D00DD3-478C-49B4-A0C2-D88D4B0A69FD}" dt="2024-03-11T07:37:34.751" v="3854" actId="478"/>
          <ac:cxnSpMkLst>
            <pc:docMk/>
            <pc:sldMk cId="305073448" sldId="435"/>
            <ac:cxnSpMk id="32" creationId="{97F0386E-F0FA-6F0D-9B08-882F2ECDC6E3}"/>
          </ac:cxnSpMkLst>
        </pc:cxnChg>
        <pc:cxnChg chg="add mod">
          <ac:chgData name="Huy Pham" userId="918db3a1909f15e0" providerId="LiveId" clId="{91D00DD3-478C-49B4-A0C2-D88D4B0A69FD}" dt="2024-03-11T07:47:51.822" v="4025" actId="1038"/>
          <ac:cxnSpMkLst>
            <pc:docMk/>
            <pc:sldMk cId="305073448" sldId="435"/>
            <ac:cxnSpMk id="33" creationId="{31D02DFB-65A3-056E-25F1-72972570A2E3}"/>
          </ac:cxnSpMkLst>
        </pc:cxnChg>
        <pc:cxnChg chg="add del mod">
          <ac:chgData name="Huy Pham" userId="918db3a1909f15e0" providerId="LiveId" clId="{91D00DD3-478C-49B4-A0C2-D88D4B0A69FD}" dt="2024-03-11T07:39:03.693" v="3886" actId="478"/>
          <ac:cxnSpMkLst>
            <pc:docMk/>
            <pc:sldMk cId="305073448" sldId="435"/>
            <ac:cxnSpMk id="34" creationId="{3D8FFA44-01DE-E14E-1C02-8CD9F8DFA029}"/>
          </ac:cxnSpMkLst>
        </pc:cxnChg>
        <pc:cxnChg chg="add mod">
          <ac:chgData name="Huy Pham" userId="918db3a1909f15e0" providerId="LiveId" clId="{91D00DD3-478C-49B4-A0C2-D88D4B0A69FD}" dt="2024-03-11T07:47:51.822" v="4025" actId="1038"/>
          <ac:cxnSpMkLst>
            <pc:docMk/>
            <pc:sldMk cId="305073448" sldId="435"/>
            <ac:cxnSpMk id="35" creationId="{B29F54DA-3232-89EA-1FE6-806E55D8B912}"/>
          </ac:cxnSpMkLst>
        </pc:cxnChg>
        <pc:cxnChg chg="add del mod">
          <ac:chgData name="Huy Pham" userId="918db3a1909f15e0" providerId="LiveId" clId="{91D00DD3-478C-49B4-A0C2-D88D4B0A69FD}" dt="2024-03-11T07:40:05.733" v="3908" actId="478"/>
          <ac:cxnSpMkLst>
            <pc:docMk/>
            <pc:sldMk cId="305073448" sldId="435"/>
            <ac:cxnSpMk id="36" creationId="{A73B7E17-43B6-44D0-C3EF-5866CC457386}"/>
          </ac:cxnSpMkLst>
        </pc:cxnChg>
        <pc:cxnChg chg="add del mod">
          <ac:chgData name="Huy Pham" userId="918db3a1909f15e0" providerId="LiveId" clId="{91D00DD3-478C-49B4-A0C2-D88D4B0A69FD}" dt="2024-03-11T07:40:07.982" v="3910" actId="478"/>
          <ac:cxnSpMkLst>
            <pc:docMk/>
            <pc:sldMk cId="305073448" sldId="435"/>
            <ac:cxnSpMk id="37" creationId="{BD6C3D0A-021E-FEC6-B9C1-7FFCE900EC03}"/>
          </ac:cxnSpMkLst>
        </pc:cxnChg>
        <pc:cxnChg chg="add mod">
          <ac:chgData name="Huy Pham" userId="918db3a1909f15e0" providerId="LiveId" clId="{91D00DD3-478C-49B4-A0C2-D88D4B0A69FD}" dt="2024-03-11T07:47:51.822" v="4025" actId="1038"/>
          <ac:cxnSpMkLst>
            <pc:docMk/>
            <pc:sldMk cId="305073448" sldId="435"/>
            <ac:cxnSpMk id="38" creationId="{F2A4032A-0966-9DF0-EF2A-7728DD7B0922}"/>
          </ac:cxnSpMkLst>
        </pc:cxnChg>
        <pc:cxnChg chg="add mod">
          <ac:chgData name="Huy Pham" userId="918db3a1909f15e0" providerId="LiveId" clId="{91D00DD3-478C-49B4-A0C2-D88D4B0A69FD}" dt="2024-03-11T07:47:51.822" v="4025" actId="1038"/>
          <ac:cxnSpMkLst>
            <pc:docMk/>
            <pc:sldMk cId="305073448" sldId="435"/>
            <ac:cxnSpMk id="52" creationId="{B7EA07C5-ACEE-EE7B-84C5-A0FBBC4668AA}"/>
          </ac:cxnSpMkLst>
        </pc:cxnChg>
        <pc:cxnChg chg="add mod">
          <ac:chgData name="Huy Pham" userId="918db3a1909f15e0" providerId="LiveId" clId="{91D00DD3-478C-49B4-A0C2-D88D4B0A69FD}" dt="2024-03-11T07:47:51.822" v="4025" actId="1038"/>
          <ac:cxnSpMkLst>
            <pc:docMk/>
            <pc:sldMk cId="305073448" sldId="435"/>
            <ac:cxnSpMk id="53" creationId="{4C3984D6-452A-CD3B-7201-5FEFE2BCF75B}"/>
          </ac:cxnSpMkLst>
        </pc:cxnChg>
        <pc:cxnChg chg="add mod">
          <ac:chgData name="Huy Pham" userId="918db3a1909f15e0" providerId="LiveId" clId="{91D00DD3-478C-49B4-A0C2-D88D4B0A69FD}" dt="2024-03-11T07:47:51.822" v="4025" actId="1038"/>
          <ac:cxnSpMkLst>
            <pc:docMk/>
            <pc:sldMk cId="305073448" sldId="435"/>
            <ac:cxnSpMk id="56" creationId="{DF554AB4-0099-F3FE-EAA6-C010D7A2D0DC}"/>
          </ac:cxnSpMkLst>
        </pc:cxnChg>
        <pc:cxnChg chg="add mod">
          <ac:chgData name="Huy Pham" userId="918db3a1909f15e0" providerId="LiveId" clId="{91D00DD3-478C-49B4-A0C2-D88D4B0A69FD}" dt="2024-03-11T07:47:51.822" v="4025" actId="1038"/>
          <ac:cxnSpMkLst>
            <pc:docMk/>
            <pc:sldMk cId="305073448" sldId="435"/>
            <ac:cxnSpMk id="60" creationId="{A35A3E45-3F54-0C7F-AA2F-A6052AF4832A}"/>
          </ac:cxnSpMkLst>
        </pc:cxnChg>
        <pc:cxnChg chg="add mod">
          <ac:chgData name="Huy Pham" userId="918db3a1909f15e0" providerId="LiveId" clId="{91D00DD3-478C-49B4-A0C2-D88D4B0A69FD}" dt="2024-03-11T07:47:51.822" v="4025" actId="1038"/>
          <ac:cxnSpMkLst>
            <pc:docMk/>
            <pc:sldMk cId="305073448" sldId="435"/>
            <ac:cxnSpMk id="61" creationId="{069252D0-CD8B-6E38-AEA3-650D8AC7AD6F}"/>
          </ac:cxnSpMkLst>
        </pc:cxnChg>
        <pc:cxnChg chg="add mod">
          <ac:chgData name="Huy Pham" userId="918db3a1909f15e0" providerId="LiveId" clId="{91D00DD3-478C-49B4-A0C2-D88D4B0A69FD}" dt="2024-03-11T07:47:51.822" v="4025" actId="1038"/>
          <ac:cxnSpMkLst>
            <pc:docMk/>
            <pc:sldMk cId="305073448" sldId="435"/>
            <ac:cxnSpMk id="62" creationId="{9AC42C3D-1F76-38CF-E2B9-5E24AF0E3F7D}"/>
          </ac:cxnSpMkLst>
        </pc:cxnChg>
        <pc:cxnChg chg="add mod">
          <ac:chgData name="Huy Pham" userId="918db3a1909f15e0" providerId="LiveId" clId="{91D00DD3-478C-49B4-A0C2-D88D4B0A69FD}" dt="2024-03-11T07:47:51.822" v="4025" actId="1038"/>
          <ac:cxnSpMkLst>
            <pc:docMk/>
            <pc:sldMk cId="305073448" sldId="435"/>
            <ac:cxnSpMk id="68" creationId="{0C5F2C4F-CE4A-A7B0-001D-9685C5F79F8D}"/>
          </ac:cxnSpMkLst>
        </pc:cxnChg>
        <pc:cxnChg chg="add mod">
          <ac:chgData name="Huy Pham" userId="918db3a1909f15e0" providerId="LiveId" clId="{91D00DD3-478C-49B4-A0C2-D88D4B0A69FD}" dt="2024-03-11T07:47:51.822" v="4025" actId="1038"/>
          <ac:cxnSpMkLst>
            <pc:docMk/>
            <pc:sldMk cId="305073448" sldId="435"/>
            <ac:cxnSpMk id="70" creationId="{79BD5F95-37FD-D036-30CC-6ABDCCDDB633}"/>
          </ac:cxnSpMkLst>
        </pc:cxnChg>
        <pc:cxnChg chg="add mod">
          <ac:chgData name="Huy Pham" userId="918db3a1909f15e0" providerId="LiveId" clId="{91D00DD3-478C-49B4-A0C2-D88D4B0A69FD}" dt="2024-03-11T07:47:51.822" v="4025" actId="1038"/>
          <ac:cxnSpMkLst>
            <pc:docMk/>
            <pc:sldMk cId="305073448" sldId="435"/>
            <ac:cxnSpMk id="72" creationId="{E8281F9A-927D-A7C5-5E51-911FA526721D}"/>
          </ac:cxnSpMkLst>
        </pc:cxnChg>
        <pc:cxnChg chg="add mod">
          <ac:chgData name="Huy Pham" userId="918db3a1909f15e0" providerId="LiveId" clId="{91D00DD3-478C-49B4-A0C2-D88D4B0A69FD}" dt="2024-03-11T07:47:51.822" v="4025" actId="1038"/>
          <ac:cxnSpMkLst>
            <pc:docMk/>
            <pc:sldMk cId="305073448" sldId="435"/>
            <ac:cxnSpMk id="73" creationId="{28B38A4A-6E4E-9D72-7BE6-C7FF1C485545}"/>
          </ac:cxnSpMkLst>
        </pc:cxnChg>
        <pc:cxnChg chg="add mod">
          <ac:chgData name="Huy Pham" userId="918db3a1909f15e0" providerId="LiveId" clId="{91D00DD3-478C-49B4-A0C2-D88D4B0A69FD}" dt="2024-03-11T07:47:51.822" v="4025" actId="1038"/>
          <ac:cxnSpMkLst>
            <pc:docMk/>
            <pc:sldMk cId="305073448" sldId="435"/>
            <ac:cxnSpMk id="74" creationId="{AA6DF71E-D0B8-E540-287F-424D3102C106}"/>
          </ac:cxnSpMkLst>
        </pc:cxnChg>
        <pc:cxnChg chg="add mod">
          <ac:chgData name="Huy Pham" userId="918db3a1909f15e0" providerId="LiveId" clId="{91D00DD3-478C-49B4-A0C2-D88D4B0A69FD}" dt="2024-03-11T07:47:51.822" v="4025" actId="1038"/>
          <ac:cxnSpMkLst>
            <pc:docMk/>
            <pc:sldMk cId="305073448" sldId="435"/>
            <ac:cxnSpMk id="75" creationId="{88DB94C3-931B-704C-52DA-736DBF72113C}"/>
          </ac:cxnSpMkLst>
        </pc:cxnChg>
      </pc:sldChg>
      <pc:sldChg chg="add del">
        <pc:chgData name="Huy Pham" userId="918db3a1909f15e0" providerId="LiveId" clId="{91D00DD3-478C-49B4-A0C2-D88D4B0A69FD}" dt="2024-03-11T07:30:20.993" v="3757" actId="47"/>
        <pc:sldMkLst>
          <pc:docMk/>
          <pc:sldMk cId="1104766105" sldId="436"/>
        </pc:sldMkLst>
      </pc:sldChg>
      <pc:sldChg chg="addSp delSp modSp add mod delAnim modAnim">
        <pc:chgData name="Huy Pham" userId="918db3a1909f15e0" providerId="LiveId" clId="{91D00DD3-478C-49B4-A0C2-D88D4B0A69FD}" dt="2024-03-11T08:38:10.207" v="4304" actId="20577"/>
        <pc:sldMkLst>
          <pc:docMk/>
          <pc:sldMk cId="1982048098" sldId="436"/>
        </pc:sldMkLst>
        <pc:spChg chg="add mod">
          <ac:chgData name="Huy Pham" userId="918db3a1909f15e0" providerId="LiveId" clId="{91D00DD3-478C-49B4-A0C2-D88D4B0A69FD}" dt="2024-03-11T07:52:33.840" v="4104" actId="14100"/>
          <ac:spMkLst>
            <pc:docMk/>
            <pc:sldMk cId="1982048098" sldId="436"/>
            <ac:spMk id="20" creationId="{265F9FC6-0078-F1D7-1756-3661644E3C90}"/>
          </ac:spMkLst>
        </pc:spChg>
        <pc:spChg chg="add mod">
          <ac:chgData name="Huy Pham" userId="918db3a1909f15e0" providerId="LiveId" clId="{91D00DD3-478C-49B4-A0C2-D88D4B0A69FD}" dt="2024-03-11T07:52:30.489" v="4103" actId="1076"/>
          <ac:spMkLst>
            <pc:docMk/>
            <pc:sldMk cId="1982048098" sldId="436"/>
            <ac:spMk id="22" creationId="{16A100EF-1BCD-5AC9-F469-9A2B70CF5A17}"/>
          </ac:spMkLst>
        </pc:spChg>
        <pc:spChg chg="add del mod">
          <ac:chgData name="Huy Pham" userId="918db3a1909f15e0" providerId="LiveId" clId="{91D00DD3-478C-49B4-A0C2-D88D4B0A69FD}" dt="2024-03-11T08:30:09.616" v="4186" actId="21"/>
          <ac:spMkLst>
            <pc:docMk/>
            <pc:sldMk cId="1982048098" sldId="436"/>
            <ac:spMk id="24" creationId="{F7BC5376-3143-8B35-ED09-F1B144121BF5}"/>
          </ac:spMkLst>
        </pc:spChg>
        <pc:spChg chg="add mod">
          <ac:chgData name="Huy Pham" userId="918db3a1909f15e0" providerId="LiveId" clId="{91D00DD3-478C-49B4-A0C2-D88D4B0A69FD}" dt="2024-03-11T08:33:08.169" v="4229" actId="1076"/>
          <ac:spMkLst>
            <pc:docMk/>
            <pc:sldMk cId="1982048098" sldId="436"/>
            <ac:spMk id="26" creationId="{60460D18-F598-89BB-6CF6-21714D9F1C7C}"/>
          </ac:spMkLst>
        </pc:spChg>
        <pc:spChg chg="add mod">
          <ac:chgData name="Huy Pham" userId="918db3a1909f15e0" providerId="LiveId" clId="{91D00DD3-478C-49B4-A0C2-D88D4B0A69FD}" dt="2024-03-11T08:26:44.395" v="4133" actId="1035"/>
          <ac:spMkLst>
            <pc:docMk/>
            <pc:sldMk cId="1982048098" sldId="436"/>
            <ac:spMk id="28" creationId="{9E204CFC-8B17-01B7-CF55-BFF8CEB9A561}"/>
          </ac:spMkLst>
        </pc:spChg>
        <pc:spChg chg="add mod">
          <ac:chgData name="Huy Pham" userId="918db3a1909f15e0" providerId="LiveId" clId="{91D00DD3-478C-49B4-A0C2-D88D4B0A69FD}" dt="2024-03-11T08:32:56.426" v="4222" actId="1076"/>
          <ac:spMkLst>
            <pc:docMk/>
            <pc:sldMk cId="1982048098" sldId="436"/>
            <ac:spMk id="36" creationId="{15D3B21F-DB9B-5A82-7108-2D01D6E026A0}"/>
          </ac:spMkLst>
        </pc:spChg>
        <pc:spChg chg="add mod">
          <ac:chgData name="Huy Pham" userId="918db3a1909f15e0" providerId="LiveId" clId="{91D00DD3-478C-49B4-A0C2-D88D4B0A69FD}" dt="2024-03-11T08:33:16.760" v="4231" actId="1076"/>
          <ac:spMkLst>
            <pc:docMk/>
            <pc:sldMk cId="1982048098" sldId="436"/>
            <ac:spMk id="37" creationId="{40469179-6AB0-C3DC-61F3-FCEA63AEB290}"/>
          </ac:spMkLst>
        </pc:spChg>
        <pc:spChg chg="add mod">
          <ac:chgData name="Huy Pham" userId="918db3a1909f15e0" providerId="LiveId" clId="{91D00DD3-478C-49B4-A0C2-D88D4B0A69FD}" dt="2024-03-11T08:31:02.544" v="4204" actId="1076"/>
          <ac:spMkLst>
            <pc:docMk/>
            <pc:sldMk cId="1982048098" sldId="436"/>
            <ac:spMk id="38" creationId="{AE6C8E28-BDF0-2F27-8DF9-F15B655208FF}"/>
          </ac:spMkLst>
        </pc:spChg>
        <pc:spChg chg="add mod">
          <ac:chgData name="Huy Pham" userId="918db3a1909f15e0" providerId="LiveId" clId="{91D00DD3-478C-49B4-A0C2-D88D4B0A69FD}" dt="2024-03-11T08:35:46.834" v="4267" actId="1076"/>
          <ac:spMkLst>
            <pc:docMk/>
            <pc:sldMk cId="1982048098" sldId="436"/>
            <ac:spMk id="39" creationId="{40A23C54-0C4A-264B-2D3B-8A6E23C25AC5}"/>
          </ac:spMkLst>
        </pc:spChg>
        <pc:spChg chg="add mod">
          <ac:chgData name="Huy Pham" userId="918db3a1909f15e0" providerId="LiveId" clId="{91D00DD3-478C-49B4-A0C2-D88D4B0A69FD}" dt="2024-03-11T08:30:57.881" v="4203" actId="1076"/>
          <ac:spMkLst>
            <pc:docMk/>
            <pc:sldMk cId="1982048098" sldId="436"/>
            <ac:spMk id="40" creationId="{19C55942-8C7A-4C2B-CB82-224B209CBB30}"/>
          </ac:spMkLst>
        </pc:spChg>
        <pc:spChg chg="add mod">
          <ac:chgData name="Huy Pham" userId="918db3a1909f15e0" providerId="LiveId" clId="{91D00DD3-478C-49B4-A0C2-D88D4B0A69FD}" dt="2024-03-11T08:32:41.245" v="4218" actId="1076"/>
          <ac:spMkLst>
            <pc:docMk/>
            <pc:sldMk cId="1982048098" sldId="436"/>
            <ac:spMk id="41" creationId="{EA0C50BD-AFCC-0E80-1292-1FCA6D5CD3F0}"/>
          </ac:spMkLst>
        </pc:spChg>
        <pc:spChg chg="add mod">
          <ac:chgData name="Huy Pham" userId="918db3a1909f15e0" providerId="LiveId" clId="{91D00DD3-478C-49B4-A0C2-D88D4B0A69FD}" dt="2024-03-11T08:30:53.348" v="4202" actId="1076"/>
          <ac:spMkLst>
            <pc:docMk/>
            <pc:sldMk cId="1982048098" sldId="436"/>
            <ac:spMk id="42" creationId="{D9974C55-7AA0-3426-B56A-6CB486320092}"/>
          </ac:spMkLst>
        </pc:spChg>
        <pc:spChg chg="add mod">
          <ac:chgData name="Huy Pham" userId="918db3a1909f15e0" providerId="LiveId" clId="{91D00DD3-478C-49B4-A0C2-D88D4B0A69FD}" dt="2024-03-11T08:33:05.684" v="4228" actId="1076"/>
          <ac:spMkLst>
            <pc:docMk/>
            <pc:sldMk cId="1982048098" sldId="436"/>
            <ac:spMk id="43" creationId="{9F3F917E-E58D-27B4-5F6A-2184ED2ED91A}"/>
          </ac:spMkLst>
        </pc:spChg>
        <pc:spChg chg="add mod">
          <ac:chgData name="Huy Pham" userId="918db3a1909f15e0" providerId="LiveId" clId="{91D00DD3-478C-49B4-A0C2-D88D4B0A69FD}" dt="2024-03-11T08:36:54.511" v="4289" actId="113"/>
          <ac:spMkLst>
            <pc:docMk/>
            <pc:sldMk cId="1982048098" sldId="436"/>
            <ac:spMk id="44" creationId="{D394C59A-3D5C-51C0-22BD-0FD1BC8B36BD}"/>
          </ac:spMkLst>
        </pc:spChg>
        <pc:spChg chg="add del mod">
          <ac:chgData name="Huy Pham" userId="918db3a1909f15e0" providerId="LiveId" clId="{91D00DD3-478C-49B4-A0C2-D88D4B0A69FD}" dt="2024-03-11T08:30:18.205" v="4191" actId="21"/>
          <ac:spMkLst>
            <pc:docMk/>
            <pc:sldMk cId="1982048098" sldId="436"/>
            <ac:spMk id="45" creationId="{F29CB12A-244E-4CE8-6711-378764E711B9}"/>
          </ac:spMkLst>
        </pc:spChg>
        <pc:spChg chg="add del mod">
          <ac:chgData name="Huy Pham" userId="918db3a1909f15e0" providerId="LiveId" clId="{91D00DD3-478C-49B4-A0C2-D88D4B0A69FD}" dt="2024-03-11T08:26:53.203" v="4134" actId="478"/>
          <ac:spMkLst>
            <pc:docMk/>
            <pc:sldMk cId="1982048098" sldId="436"/>
            <ac:spMk id="46" creationId="{28B92164-17A8-CBD0-3493-68C4213ED4E1}"/>
          </ac:spMkLst>
        </pc:spChg>
        <pc:spChg chg="add del mod">
          <ac:chgData name="Huy Pham" userId="918db3a1909f15e0" providerId="LiveId" clId="{91D00DD3-478C-49B4-A0C2-D88D4B0A69FD}" dt="2024-03-11T08:29:40.995" v="4181" actId="21"/>
          <ac:spMkLst>
            <pc:docMk/>
            <pc:sldMk cId="1982048098" sldId="436"/>
            <ac:spMk id="47" creationId="{C5EF288D-2ED9-F2E1-C20E-DFC4F1DE9617}"/>
          </ac:spMkLst>
        </pc:spChg>
        <pc:spChg chg="add del mod">
          <ac:chgData name="Huy Pham" userId="918db3a1909f15e0" providerId="LiveId" clId="{91D00DD3-478C-49B4-A0C2-D88D4B0A69FD}" dt="2024-03-11T08:30:12.043" v="4188" actId="21"/>
          <ac:spMkLst>
            <pc:docMk/>
            <pc:sldMk cId="1982048098" sldId="436"/>
            <ac:spMk id="59" creationId="{C5EF288D-2ED9-F2E1-C20E-DFC4F1DE9617}"/>
          </ac:spMkLst>
        </pc:spChg>
        <pc:spChg chg="add del mod">
          <ac:chgData name="Huy Pham" userId="918db3a1909f15e0" providerId="LiveId" clId="{91D00DD3-478C-49B4-A0C2-D88D4B0A69FD}" dt="2024-03-11T08:36:34.342" v="4284" actId="21"/>
          <ac:spMkLst>
            <pc:docMk/>
            <pc:sldMk cId="1982048098" sldId="436"/>
            <ac:spMk id="61" creationId="{F7BC5376-3143-8B35-ED09-F1B144121BF5}"/>
          </ac:spMkLst>
        </pc:spChg>
        <pc:spChg chg="add del mod">
          <ac:chgData name="Huy Pham" userId="918db3a1909f15e0" providerId="LiveId" clId="{91D00DD3-478C-49B4-A0C2-D88D4B0A69FD}" dt="2024-03-11T08:36:34.342" v="4284" actId="21"/>
          <ac:spMkLst>
            <pc:docMk/>
            <pc:sldMk cId="1982048098" sldId="436"/>
            <ac:spMk id="62" creationId="{C5EF288D-2ED9-F2E1-C20E-DFC4F1DE9617}"/>
          </ac:spMkLst>
        </pc:spChg>
        <pc:spChg chg="add del mod">
          <ac:chgData name="Huy Pham" userId="918db3a1909f15e0" providerId="LiveId" clId="{91D00DD3-478C-49B4-A0C2-D88D4B0A69FD}" dt="2024-03-11T08:36:34.342" v="4284" actId="21"/>
          <ac:spMkLst>
            <pc:docMk/>
            <pc:sldMk cId="1982048098" sldId="436"/>
            <ac:spMk id="63" creationId="{F29CB12A-244E-4CE8-6711-378764E711B9}"/>
          </ac:spMkLst>
        </pc:spChg>
        <pc:spChg chg="add mod">
          <ac:chgData name="Huy Pham" userId="918db3a1909f15e0" providerId="LiveId" clId="{91D00DD3-478C-49B4-A0C2-D88D4B0A69FD}" dt="2024-03-11T08:36:02.680" v="4274" actId="1076"/>
          <ac:spMkLst>
            <pc:docMk/>
            <pc:sldMk cId="1982048098" sldId="436"/>
            <ac:spMk id="75" creationId="{A63C421B-5D74-DEBC-F7CD-F1EDF4EE2EDD}"/>
          </ac:spMkLst>
        </pc:spChg>
        <pc:spChg chg="add mod">
          <ac:chgData name="Huy Pham" userId="918db3a1909f15e0" providerId="LiveId" clId="{91D00DD3-478C-49B4-A0C2-D88D4B0A69FD}" dt="2024-03-11T08:36:13.794" v="4278" actId="1076"/>
          <ac:spMkLst>
            <pc:docMk/>
            <pc:sldMk cId="1982048098" sldId="436"/>
            <ac:spMk id="76" creationId="{D46B03E7-2600-E8FB-6C1B-84991CF429F0}"/>
          </ac:spMkLst>
        </pc:spChg>
        <pc:spChg chg="add mod">
          <ac:chgData name="Huy Pham" userId="918db3a1909f15e0" providerId="LiveId" clId="{91D00DD3-478C-49B4-A0C2-D88D4B0A69FD}" dt="2024-03-11T08:36:27.600" v="4283" actId="1076"/>
          <ac:spMkLst>
            <pc:docMk/>
            <pc:sldMk cId="1982048098" sldId="436"/>
            <ac:spMk id="77" creationId="{5260BF63-65F6-9004-7A60-0F0BF4BBC095}"/>
          </ac:spMkLst>
        </pc:spChg>
        <pc:spChg chg="add mod">
          <ac:chgData name="Huy Pham" userId="918db3a1909f15e0" providerId="LiveId" clId="{91D00DD3-478C-49B4-A0C2-D88D4B0A69FD}" dt="2024-03-11T08:36:34.826" v="4285"/>
          <ac:spMkLst>
            <pc:docMk/>
            <pc:sldMk cId="1982048098" sldId="436"/>
            <ac:spMk id="78" creationId="{F7BC5376-3143-8B35-ED09-F1B144121BF5}"/>
          </ac:spMkLst>
        </pc:spChg>
        <pc:spChg chg="add mod">
          <ac:chgData name="Huy Pham" userId="918db3a1909f15e0" providerId="LiveId" clId="{91D00DD3-478C-49B4-A0C2-D88D4B0A69FD}" dt="2024-03-11T08:36:34.826" v="4285"/>
          <ac:spMkLst>
            <pc:docMk/>
            <pc:sldMk cId="1982048098" sldId="436"/>
            <ac:spMk id="79" creationId="{C5EF288D-2ED9-F2E1-C20E-DFC4F1DE9617}"/>
          </ac:spMkLst>
        </pc:spChg>
        <pc:spChg chg="add mod">
          <ac:chgData name="Huy Pham" userId="918db3a1909f15e0" providerId="LiveId" clId="{91D00DD3-478C-49B4-A0C2-D88D4B0A69FD}" dt="2024-03-11T08:36:34.826" v="4285"/>
          <ac:spMkLst>
            <pc:docMk/>
            <pc:sldMk cId="1982048098" sldId="436"/>
            <ac:spMk id="80" creationId="{F29CB12A-244E-4CE8-6711-378764E711B9}"/>
          </ac:spMkLst>
        </pc:spChg>
        <pc:spChg chg="add mod">
          <ac:chgData name="Huy Pham" userId="918db3a1909f15e0" providerId="LiveId" clId="{91D00DD3-478C-49B4-A0C2-D88D4B0A69FD}" dt="2024-03-11T08:37:43.568" v="4292"/>
          <ac:spMkLst>
            <pc:docMk/>
            <pc:sldMk cId="1982048098" sldId="436"/>
            <ac:spMk id="81" creationId="{7CC62A22-A251-C73F-CDEC-D61AC04E0835}"/>
          </ac:spMkLst>
        </pc:spChg>
        <pc:spChg chg="add mod">
          <ac:chgData name="Huy Pham" userId="918db3a1909f15e0" providerId="LiveId" clId="{91D00DD3-478C-49B4-A0C2-D88D4B0A69FD}" dt="2024-03-11T08:37:50.308" v="4293" actId="20577"/>
          <ac:spMkLst>
            <pc:docMk/>
            <pc:sldMk cId="1982048098" sldId="436"/>
            <ac:spMk id="82" creationId="{BD46C59C-D7E1-B592-96C6-52A08D68509C}"/>
          </ac:spMkLst>
        </pc:spChg>
        <pc:spChg chg="del">
          <ac:chgData name="Huy Pham" userId="918db3a1909f15e0" providerId="LiveId" clId="{91D00DD3-478C-49B4-A0C2-D88D4B0A69FD}" dt="2024-03-11T07:53:21.325" v="4111" actId="478"/>
          <ac:spMkLst>
            <pc:docMk/>
            <pc:sldMk cId="1982048098" sldId="436"/>
            <ac:spMk id="83" creationId="{BE650976-CB45-8F6E-76FB-E8CF7181448E}"/>
          </ac:spMkLst>
        </pc:spChg>
        <pc:spChg chg="add mod">
          <ac:chgData name="Huy Pham" userId="918db3a1909f15e0" providerId="LiveId" clId="{91D00DD3-478C-49B4-A0C2-D88D4B0A69FD}" dt="2024-03-11T08:38:04.310" v="4299" actId="20577"/>
          <ac:spMkLst>
            <pc:docMk/>
            <pc:sldMk cId="1982048098" sldId="436"/>
            <ac:spMk id="84" creationId="{5ED5C118-EC82-1BD2-49FC-7210E3723066}"/>
          </ac:spMkLst>
        </pc:spChg>
        <pc:spChg chg="add mod">
          <ac:chgData name="Huy Pham" userId="918db3a1909f15e0" providerId="LiveId" clId="{91D00DD3-478C-49B4-A0C2-D88D4B0A69FD}" dt="2024-03-11T08:37:58.460" v="4296" actId="20577"/>
          <ac:spMkLst>
            <pc:docMk/>
            <pc:sldMk cId="1982048098" sldId="436"/>
            <ac:spMk id="85" creationId="{06D279BD-FD49-5DDF-00B6-E1F8994C94E4}"/>
          </ac:spMkLst>
        </pc:spChg>
        <pc:spChg chg="add mod">
          <ac:chgData name="Huy Pham" userId="918db3a1909f15e0" providerId="LiveId" clId="{91D00DD3-478C-49B4-A0C2-D88D4B0A69FD}" dt="2024-03-11T08:38:10.207" v="4304" actId="20577"/>
          <ac:spMkLst>
            <pc:docMk/>
            <pc:sldMk cId="1982048098" sldId="436"/>
            <ac:spMk id="86" creationId="{B6DE7E89-7835-448E-7F27-D1929154797A}"/>
          </ac:spMkLst>
        </pc:spChg>
        <pc:picChg chg="add del mod">
          <ac:chgData name="Huy Pham" userId="918db3a1909f15e0" providerId="LiveId" clId="{91D00DD3-478C-49B4-A0C2-D88D4B0A69FD}" dt="2024-03-11T08:36:59.116" v="4290" actId="478"/>
          <ac:picMkLst>
            <pc:docMk/>
            <pc:sldMk cId="1982048098" sldId="436"/>
            <ac:picMk id="23" creationId="{681EBAAE-498A-2727-BD46-C9390E4D6234}"/>
          </ac:picMkLst>
        </pc:picChg>
        <pc:cxnChg chg="add mod">
          <ac:chgData name="Huy Pham" userId="918db3a1909f15e0" providerId="LiveId" clId="{91D00DD3-478C-49B4-A0C2-D88D4B0A69FD}" dt="2024-03-11T08:27:52.661" v="4140" actId="14100"/>
          <ac:cxnSpMkLst>
            <pc:docMk/>
            <pc:sldMk cId="1982048098" sldId="436"/>
            <ac:cxnSpMk id="25" creationId="{94CC17D9-7BC4-AEDB-115A-7291245034DC}"/>
          </ac:cxnSpMkLst>
        </pc:cxnChg>
        <pc:cxnChg chg="add mod">
          <ac:chgData name="Huy Pham" userId="918db3a1909f15e0" providerId="LiveId" clId="{91D00DD3-478C-49B4-A0C2-D88D4B0A69FD}" dt="2024-03-11T08:27:19.554" v="4135" actId="1076"/>
          <ac:cxnSpMkLst>
            <pc:docMk/>
            <pc:sldMk cId="1982048098" sldId="436"/>
            <ac:cxnSpMk id="27" creationId="{6C2D10DE-DF99-A2C5-F125-96009B55D459}"/>
          </ac:cxnSpMkLst>
        </pc:cxnChg>
        <pc:cxnChg chg="add del mod">
          <ac:chgData name="Huy Pham" userId="918db3a1909f15e0" providerId="LiveId" clId="{91D00DD3-478C-49B4-A0C2-D88D4B0A69FD}" dt="2024-03-11T08:27:32.590" v="4137" actId="478"/>
          <ac:cxnSpMkLst>
            <pc:docMk/>
            <pc:sldMk cId="1982048098" sldId="436"/>
            <ac:cxnSpMk id="29" creationId="{A33CC16B-93ED-D295-24C0-C234D762BA63}"/>
          </ac:cxnSpMkLst>
        </pc:cxnChg>
        <pc:cxnChg chg="add mod">
          <ac:chgData name="Huy Pham" userId="918db3a1909f15e0" providerId="LiveId" clId="{91D00DD3-478C-49B4-A0C2-D88D4B0A69FD}" dt="2024-03-11T08:35:51.815" v="4269" actId="14100"/>
          <ac:cxnSpMkLst>
            <pc:docMk/>
            <pc:sldMk cId="1982048098" sldId="436"/>
            <ac:cxnSpMk id="30" creationId="{3791CAD4-A971-F575-5249-54B725E0F23C}"/>
          </ac:cxnSpMkLst>
        </pc:cxnChg>
        <pc:cxnChg chg="add mod">
          <ac:chgData name="Huy Pham" userId="918db3a1909f15e0" providerId="LiveId" clId="{91D00DD3-478C-49B4-A0C2-D88D4B0A69FD}" dt="2024-03-11T08:30:02.905" v="4185" actId="1076"/>
          <ac:cxnSpMkLst>
            <pc:docMk/>
            <pc:sldMk cId="1982048098" sldId="436"/>
            <ac:cxnSpMk id="31" creationId="{069FE781-8BF8-60F9-BBF7-FCED0CA7C740}"/>
          </ac:cxnSpMkLst>
        </pc:cxnChg>
        <pc:cxnChg chg="add mod">
          <ac:chgData name="Huy Pham" userId="918db3a1909f15e0" providerId="LiveId" clId="{91D00DD3-478C-49B4-A0C2-D88D4B0A69FD}" dt="2024-03-11T08:26:44.395" v="4133" actId="1035"/>
          <ac:cxnSpMkLst>
            <pc:docMk/>
            <pc:sldMk cId="1982048098" sldId="436"/>
            <ac:cxnSpMk id="32" creationId="{C989E8B0-EACF-CDD7-41BB-FB9FCCD45BD4}"/>
          </ac:cxnSpMkLst>
        </pc:cxnChg>
        <pc:cxnChg chg="add mod">
          <ac:chgData name="Huy Pham" userId="918db3a1909f15e0" providerId="LiveId" clId="{91D00DD3-478C-49B4-A0C2-D88D4B0A69FD}" dt="2024-03-11T08:30:44.241" v="4200" actId="1076"/>
          <ac:cxnSpMkLst>
            <pc:docMk/>
            <pc:sldMk cId="1982048098" sldId="436"/>
            <ac:cxnSpMk id="33" creationId="{4EA1E6A7-6140-E67D-922D-D1B62AF16442}"/>
          </ac:cxnSpMkLst>
        </pc:cxnChg>
        <pc:cxnChg chg="add mod">
          <ac:chgData name="Huy Pham" userId="918db3a1909f15e0" providerId="LiveId" clId="{91D00DD3-478C-49B4-A0C2-D88D4B0A69FD}" dt="2024-03-11T08:30:49.367" v="4201" actId="1076"/>
          <ac:cxnSpMkLst>
            <pc:docMk/>
            <pc:sldMk cId="1982048098" sldId="436"/>
            <ac:cxnSpMk id="34" creationId="{067567C0-B67C-797E-01F6-BA6294D1BE15}"/>
          </ac:cxnSpMkLst>
        </pc:cxnChg>
        <pc:cxnChg chg="add mod">
          <ac:chgData name="Huy Pham" userId="918db3a1909f15e0" providerId="LiveId" clId="{91D00DD3-478C-49B4-A0C2-D88D4B0A69FD}" dt="2024-03-11T08:30:36.462" v="4197" actId="14100"/>
          <ac:cxnSpMkLst>
            <pc:docMk/>
            <pc:sldMk cId="1982048098" sldId="436"/>
            <ac:cxnSpMk id="35" creationId="{9FC99198-9DCD-67D9-EF5E-1ABF84E3D7E1}"/>
          </ac:cxnSpMkLst>
        </pc:cxnChg>
        <pc:cxnChg chg="add mod">
          <ac:chgData name="Huy Pham" userId="918db3a1909f15e0" providerId="LiveId" clId="{91D00DD3-478C-49B4-A0C2-D88D4B0A69FD}" dt="2024-03-11T08:32:10.768" v="4210" actId="14100"/>
          <ac:cxnSpMkLst>
            <pc:docMk/>
            <pc:sldMk cId="1982048098" sldId="436"/>
            <ac:cxnSpMk id="57" creationId="{F09F87AD-CFCB-90F8-B14A-333FB8ABD370}"/>
          </ac:cxnSpMkLst>
        </pc:cxnChg>
        <pc:cxnChg chg="add mod">
          <ac:chgData name="Huy Pham" userId="918db3a1909f15e0" providerId="LiveId" clId="{91D00DD3-478C-49B4-A0C2-D88D4B0A69FD}" dt="2024-03-11T08:32:25.818" v="4212" actId="1076"/>
          <ac:cxnSpMkLst>
            <pc:docMk/>
            <pc:sldMk cId="1982048098" sldId="436"/>
            <ac:cxnSpMk id="68" creationId="{308E10BC-08FF-BDD1-9498-3C3B8599BD2B}"/>
          </ac:cxnSpMkLst>
        </pc:cxnChg>
        <pc:cxnChg chg="add mod">
          <ac:chgData name="Huy Pham" userId="918db3a1909f15e0" providerId="LiveId" clId="{91D00DD3-478C-49B4-A0C2-D88D4B0A69FD}" dt="2024-03-11T08:32:32.452" v="4214" actId="1076"/>
          <ac:cxnSpMkLst>
            <pc:docMk/>
            <pc:sldMk cId="1982048098" sldId="436"/>
            <ac:cxnSpMk id="69" creationId="{FBBFFE5A-4C6D-8F98-4677-4D6DF4A3847D}"/>
          </ac:cxnSpMkLst>
        </pc:cxnChg>
        <pc:cxnChg chg="add mod">
          <ac:chgData name="Huy Pham" userId="918db3a1909f15e0" providerId="LiveId" clId="{91D00DD3-478C-49B4-A0C2-D88D4B0A69FD}" dt="2024-03-11T08:32:52.288" v="4221" actId="1037"/>
          <ac:cxnSpMkLst>
            <pc:docMk/>
            <pc:sldMk cId="1982048098" sldId="436"/>
            <ac:cxnSpMk id="70" creationId="{F29421AA-F153-F154-4650-C9BD8E9C11F9}"/>
          </ac:cxnSpMkLst>
        </pc:cxnChg>
        <pc:cxnChg chg="add mod">
          <ac:chgData name="Huy Pham" userId="918db3a1909f15e0" providerId="LiveId" clId="{91D00DD3-478C-49B4-A0C2-D88D4B0A69FD}" dt="2024-03-11T08:33:30.814" v="4233" actId="1076"/>
          <ac:cxnSpMkLst>
            <pc:docMk/>
            <pc:sldMk cId="1982048098" sldId="436"/>
            <ac:cxnSpMk id="71" creationId="{6C384890-ADAB-22CA-AE0D-371B8AC65536}"/>
          </ac:cxnSpMkLst>
        </pc:cxnChg>
        <pc:cxnChg chg="add mod">
          <ac:chgData name="Huy Pham" userId="918db3a1909f15e0" providerId="LiveId" clId="{91D00DD3-478C-49B4-A0C2-D88D4B0A69FD}" dt="2024-03-11T08:33:52.287" v="4241" actId="1035"/>
          <ac:cxnSpMkLst>
            <pc:docMk/>
            <pc:sldMk cId="1982048098" sldId="436"/>
            <ac:cxnSpMk id="72" creationId="{A3A22CED-467D-C673-FAF3-813870FCFF38}"/>
          </ac:cxnSpMkLst>
        </pc:cxnChg>
        <pc:cxnChg chg="add mod">
          <ac:chgData name="Huy Pham" userId="918db3a1909f15e0" providerId="LiveId" clId="{91D00DD3-478C-49B4-A0C2-D88D4B0A69FD}" dt="2024-03-11T08:34:05.646" v="4264" actId="1035"/>
          <ac:cxnSpMkLst>
            <pc:docMk/>
            <pc:sldMk cId="1982048098" sldId="436"/>
            <ac:cxnSpMk id="73" creationId="{192F163E-2E8B-4260-4CA1-43A9BFC54C32}"/>
          </ac:cxnSpMkLst>
        </pc:cxnChg>
      </pc:sldChg>
      <pc:sldChg chg="addSp delSp modSp add mod delAnim modAnim">
        <pc:chgData name="Huy Pham" userId="918db3a1909f15e0" providerId="LiveId" clId="{91D00DD3-478C-49B4-A0C2-D88D4B0A69FD}" dt="2024-03-12T00:27:16.604" v="5008" actId="1076"/>
        <pc:sldMkLst>
          <pc:docMk/>
          <pc:sldMk cId="650935280" sldId="437"/>
        </pc:sldMkLst>
        <pc:spChg chg="mod">
          <ac:chgData name="Huy Pham" userId="918db3a1909f15e0" providerId="LiveId" clId="{91D00DD3-478C-49B4-A0C2-D88D4B0A69FD}" dt="2024-03-11T08:38:38.591" v="4325" actId="20577"/>
          <ac:spMkLst>
            <pc:docMk/>
            <pc:sldMk cId="650935280" sldId="437"/>
            <ac:spMk id="19" creationId="{07F807D9-1DAD-DD64-88C8-315813B6C3BC}"/>
          </ac:spMkLst>
        </pc:spChg>
        <pc:spChg chg="add mod">
          <ac:chgData name="Huy Pham" userId="918db3a1909f15e0" providerId="LiveId" clId="{91D00DD3-478C-49B4-A0C2-D88D4B0A69FD}" dt="2024-03-12T00:27:16.604" v="5008" actId="1076"/>
          <ac:spMkLst>
            <pc:docMk/>
            <pc:sldMk cId="650935280" sldId="437"/>
            <ac:spMk id="20" creationId="{8209D3FC-0417-801A-E6DD-D87C14875B3C}"/>
          </ac:spMkLst>
        </pc:spChg>
        <pc:spChg chg="add mod">
          <ac:chgData name="Huy Pham" userId="918db3a1909f15e0" providerId="LiveId" clId="{91D00DD3-478C-49B4-A0C2-D88D4B0A69FD}" dt="2024-03-11T08:47:54.658" v="4356" actId="14100"/>
          <ac:spMkLst>
            <pc:docMk/>
            <pc:sldMk cId="650935280" sldId="437"/>
            <ac:spMk id="23" creationId="{71BA4811-4E25-B496-A681-B13DBBA29C73}"/>
          </ac:spMkLst>
        </pc:spChg>
        <pc:spChg chg="add mod">
          <ac:chgData name="Huy Pham" userId="918db3a1909f15e0" providerId="LiveId" clId="{91D00DD3-478C-49B4-A0C2-D88D4B0A69FD}" dt="2024-03-11T08:42:52.330" v="4349" actId="1076"/>
          <ac:spMkLst>
            <pc:docMk/>
            <pc:sldMk cId="650935280" sldId="437"/>
            <ac:spMk id="24" creationId="{37F3629B-B59D-F41F-AA54-A03DD6780521}"/>
          </ac:spMkLst>
        </pc:spChg>
        <pc:spChg chg="add mod">
          <ac:chgData name="Huy Pham" userId="918db3a1909f15e0" providerId="LiveId" clId="{91D00DD3-478C-49B4-A0C2-D88D4B0A69FD}" dt="2024-03-11T09:02:15.339" v="4408" actId="1076"/>
          <ac:spMkLst>
            <pc:docMk/>
            <pc:sldMk cId="650935280" sldId="437"/>
            <ac:spMk id="26" creationId="{C288202F-79D4-9271-3F9B-55FC92157E5E}"/>
          </ac:spMkLst>
        </pc:spChg>
        <pc:spChg chg="add mod">
          <ac:chgData name="Huy Pham" userId="918db3a1909f15e0" providerId="LiveId" clId="{91D00DD3-478C-49B4-A0C2-D88D4B0A69FD}" dt="2024-03-11T09:02:22.326" v="4412" actId="1038"/>
          <ac:spMkLst>
            <pc:docMk/>
            <pc:sldMk cId="650935280" sldId="437"/>
            <ac:spMk id="27" creationId="{71875F3A-0E0F-FAE5-1E29-14838CE5E76C}"/>
          </ac:spMkLst>
        </pc:spChg>
        <pc:spChg chg="add del mod">
          <ac:chgData name="Huy Pham" userId="918db3a1909f15e0" providerId="LiveId" clId="{91D00DD3-478C-49B4-A0C2-D88D4B0A69FD}" dt="2024-03-11T09:00:48.309" v="4391" actId="478"/>
          <ac:spMkLst>
            <pc:docMk/>
            <pc:sldMk cId="650935280" sldId="437"/>
            <ac:spMk id="28" creationId="{0076F6EF-1DDE-AE54-50E4-C504ABCC6724}"/>
          </ac:spMkLst>
        </pc:spChg>
        <pc:spChg chg="add mod">
          <ac:chgData name="Huy Pham" userId="918db3a1909f15e0" providerId="LiveId" clId="{91D00DD3-478C-49B4-A0C2-D88D4B0A69FD}" dt="2024-03-11T09:02:25.286" v="4417" actId="1038"/>
          <ac:spMkLst>
            <pc:docMk/>
            <pc:sldMk cId="650935280" sldId="437"/>
            <ac:spMk id="29" creationId="{5E749EE5-AABF-0CF9-CF6E-4123FF7A0800}"/>
          </ac:spMkLst>
        </pc:spChg>
        <pc:spChg chg="add mod">
          <ac:chgData name="Huy Pham" userId="918db3a1909f15e0" providerId="LiveId" clId="{91D00DD3-478C-49B4-A0C2-D88D4B0A69FD}" dt="2024-03-11T09:07:31.103" v="4474" actId="1076"/>
          <ac:spMkLst>
            <pc:docMk/>
            <pc:sldMk cId="650935280" sldId="437"/>
            <ac:spMk id="33" creationId="{59F76759-E6EE-63C5-C638-FEFE22ACA5F4}"/>
          </ac:spMkLst>
        </pc:spChg>
        <pc:spChg chg="add mod">
          <ac:chgData name="Huy Pham" userId="918db3a1909f15e0" providerId="LiveId" clId="{91D00DD3-478C-49B4-A0C2-D88D4B0A69FD}" dt="2024-03-11T09:07:31.103" v="4474" actId="1076"/>
          <ac:spMkLst>
            <pc:docMk/>
            <pc:sldMk cId="650935280" sldId="437"/>
            <ac:spMk id="34" creationId="{779C25C2-3A85-AB7F-1DA2-1376453F7582}"/>
          </ac:spMkLst>
        </pc:spChg>
        <pc:spChg chg="add mod">
          <ac:chgData name="Huy Pham" userId="918db3a1909f15e0" providerId="LiveId" clId="{91D00DD3-478C-49B4-A0C2-D88D4B0A69FD}" dt="2024-03-11T09:07:31.103" v="4474" actId="1076"/>
          <ac:spMkLst>
            <pc:docMk/>
            <pc:sldMk cId="650935280" sldId="437"/>
            <ac:spMk id="35" creationId="{3AE7EF0A-F32B-6F74-4C6C-C0CB3ABABD8A}"/>
          </ac:spMkLst>
        </pc:spChg>
        <pc:spChg chg="add mod">
          <ac:chgData name="Huy Pham" userId="918db3a1909f15e0" providerId="LiveId" clId="{91D00DD3-478C-49B4-A0C2-D88D4B0A69FD}" dt="2024-03-11T09:07:31.103" v="4474" actId="1076"/>
          <ac:spMkLst>
            <pc:docMk/>
            <pc:sldMk cId="650935280" sldId="437"/>
            <ac:spMk id="36" creationId="{4A6889D6-6608-6236-60C7-5395DE387CCB}"/>
          </ac:spMkLst>
        </pc:spChg>
        <pc:spChg chg="add mod">
          <ac:chgData name="Huy Pham" userId="918db3a1909f15e0" providerId="LiveId" clId="{91D00DD3-478C-49B4-A0C2-D88D4B0A69FD}" dt="2024-03-11T09:07:31.103" v="4474" actId="1076"/>
          <ac:spMkLst>
            <pc:docMk/>
            <pc:sldMk cId="650935280" sldId="437"/>
            <ac:spMk id="37" creationId="{74414AD9-A032-6FF8-69FD-65BFE6C48BF7}"/>
          </ac:spMkLst>
        </pc:spChg>
        <pc:spChg chg="add mod">
          <ac:chgData name="Huy Pham" userId="918db3a1909f15e0" providerId="LiveId" clId="{91D00DD3-478C-49B4-A0C2-D88D4B0A69FD}" dt="2024-03-11T09:07:31.103" v="4474" actId="1076"/>
          <ac:spMkLst>
            <pc:docMk/>
            <pc:sldMk cId="650935280" sldId="437"/>
            <ac:spMk id="38" creationId="{2A091AC4-F4CF-2B10-D9E9-74E3BC168663}"/>
          </ac:spMkLst>
        </pc:spChg>
        <pc:spChg chg="add mod">
          <ac:chgData name="Huy Pham" userId="918db3a1909f15e0" providerId="LiveId" clId="{91D00DD3-478C-49B4-A0C2-D88D4B0A69FD}" dt="2024-03-11T09:07:31.103" v="4474" actId="1076"/>
          <ac:spMkLst>
            <pc:docMk/>
            <pc:sldMk cId="650935280" sldId="437"/>
            <ac:spMk id="39" creationId="{B6EFEDB4-7BF5-12A3-7720-F672471ADB90}"/>
          </ac:spMkLst>
        </pc:spChg>
        <pc:spChg chg="add mod">
          <ac:chgData name="Huy Pham" userId="918db3a1909f15e0" providerId="LiveId" clId="{91D00DD3-478C-49B4-A0C2-D88D4B0A69FD}" dt="2024-03-11T09:07:31.103" v="4474" actId="1076"/>
          <ac:spMkLst>
            <pc:docMk/>
            <pc:sldMk cId="650935280" sldId="437"/>
            <ac:spMk id="40" creationId="{D86C457D-D684-82E7-D410-4D13ADEC59BB}"/>
          </ac:spMkLst>
        </pc:spChg>
        <pc:spChg chg="add mod">
          <ac:chgData name="Huy Pham" userId="918db3a1909f15e0" providerId="LiveId" clId="{91D00DD3-478C-49B4-A0C2-D88D4B0A69FD}" dt="2024-03-11T09:07:31.103" v="4474" actId="1076"/>
          <ac:spMkLst>
            <pc:docMk/>
            <pc:sldMk cId="650935280" sldId="437"/>
            <ac:spMk id="41" creationId="{128F6AA1-F6A0-311E-EFC9-E5912AF65018}"/>
          </ac:spMkLst>
        </pc:spChg>
        <pc:spChg chg="add mod">
          <ac:chgData name="Huy Pham" userId="918db3a1909f15e0" providerId="LiveId" clId="{91D00DD3-478C-49B4-A0C2-D88D4B0A69FD}" dt="2024-03-11T09:07:31.103" v="4474" actId="1076"/>
          <ac:spMkLst>
            <pc:docMk/>
            <pc:sldMk cId="650935280" sldId="437"/>
            <ac:spMk id="42" creationId="{A9CA1E6E-63F2-A77F-34AD-658A3C471839}"/>
          </ac:spMkLst>
        </pc:spChg>
        <pc:spChg chg="add mod">
          <ac:chgData name="Huy Pham" userId="918db3a1909f15e0" providerId="LiveId" clId="{91D00DD3-478C-49B4-A0C2-D88D4B0A69FD}" dt="2024-03-11T09:07:31.103" v="4474" actId="1076"/>
          <ac:spMkLst>
            <pc:docMk/>
            <pc:sldMk cId="650935280" sldId="437"/>
            <ac:spMk id="43" creationId="{E4C2F4C4-695E-ACDD-84F0-60A8A1F87009}"/>
          </ac:spMkLst>
        </pc:spChg>
        <pc:spChg chg="add mod">
          <ac:chgData name="Huy Pham" userId="918db3a1909f15e0" providerId="LiveId" clId="{91D00DD3-478C-49B4-A0C2-D88D4B0A69FD}" dt="2024-03-11T09:07:31.103" v="4474" actId="1076"/>
          <ac:spMkLst>
            <pc:docMk/>
            <pc:sldMk cId="650935280" sldId="437"/>
            <ac:spMk id="44" creationId="{83D69FEB-1741-B064-FD25-B4D6643320A8}"/>
          </ac:spMkLst>
        </pc:spChg>
        <pc:spChg chg="add mod">
          <ac:chgData name="Huy Pham" userId="918db3a1909f15e0" providerId="LiveId" clId="{91D00DD3-478C-49B4-A0C2-D88D4B0A69FD}" dt="2024-03-11T09:07:31.103" v="4474" actId="1076"/>
          <ac:spMkLst>
            <pc:docMk/>
            <pc:sldMk cId="650935280" sldId="437"/>
            <ac:spMk id="48" creationId="{65267D04-5ED4-F9CD-3FA9-4AFB90940F31}"/>
          </ac:spMkLst>
        </pc:spChg>
        <pc:spChg chg="add mod">
          <ac:chgData name="Huy Pham" userId="918db3a1909f15e0" providerId="LiveId" clId="{91D00DD3-478C-49B4-A0C2-D88D4B0A69FD}" dt="2024-03-11T09:07:31.103" v="4474" actId="1076"/>
          <ac:spMkLst>
            <pc:docMk/>
            <pc:sldMk cId="650935280" sldId="437"/>
            <ac:spMk id="49" creationId="{59D7A540-A77A-89B5-B347-824BB81C1E0C}"/>
          </ac:spMkLst>
        </pc:spChg>
        <pc:spChg chg="add mod">
          <ac:chgData name="Huy Pham" userId="918db3a1909f15e0" providerId="LiveId" clId="{91D00DD3-478C-49B4-A0C2-D88D4B0A69FD}" dt="2024-03-11T09:07:31.103" v="4474" actId="1076"/>
          <ac:spMkLst>
            <pc:docMk/>
            <pc:sldMk cId="650935280" sldId="437"/>
            <ac:spMk id="50" creationId="{594C4DE7-6976-7E4F-8526-0FCCA90DE418}"/>
          </ac:spMkLst>
        </pc:spChg>
        <pc:spChg chg="add mod">
          <ac:chgData name="Huy Pham" userId="918db3a1909f15e0" providerId="LiveId" clId="{91D00DD3-478C-49B4-A0C2-D88D4B0A69FD}" dt="2024-03-11T09:07:31.103" v="4474" actId="1076"/>
          <ac:spMkLst>
            <pc:docMk/>
            <pc:sldMk cId="650935280" sldId="437"/>
            <ac:spMk id="52" creationId="{41D937B9-C627-0384-C4B0-9FD6D39C9AC4}"/>
          </ac:spMkLst>
        </pc:spChg>
        <pc:spChg chg="add mod">
          <ac:chgData name="Huy Pham" userId="918db3a1909f15e0" providerId="LiveId" clId="{91D00DD3-478C-49B4-A0C2-D88D4B0A69FD}" dt="2024-03-11T09:07:31.103" v="4474" actId="1076"/>
          <ac:spMkLst>
            <pc:docMk/>
            <pc:sldMk cId="650935280" sldId="437"/>
            <ac:spMk id="53" creationId="{6C4B7229-0D35-437F-F768-31A58695AEAD}"/>
          </ac:spMkLst>
        </pc:spChg>
        <pc:spChg chg="add mod">
          <ac:chgData name="Huy Pham" userId="918db3a1909f15e0" providerId="LiveId" clId="{91D00DD3-478C-49B4-A0C2-D88D4B0A69FD}" dt="2024-03-11T09:07:34.313" v="4475" actId="1076"/>
          <ac:spMkLst>
            <pc:docMk/>
            <pc:sldMk cId="650935280" sldId="437"/>
            <ac:spMk id="54" creationId="{4B8BB1C0-6DCF-814A-DA3B-00D34674809D}"/>
          </ac:spMkLst>
        </pc:spChg>
        <pc:spChg chg="add mod">
          <ac:chgData name="Huy Pham" userId="918db3a1909f15e0" providerId="LiveId" clId="{91D00DD3-478C-49B4-A0C2-D88D4B0A69FD}" dt="2024-03-11T09:07:41.180" v="4478" actId="20577"/>
          <ac:spMkLst>
            <pc:docMk/>
            <pc:sldMk cId="650935280" sldId="437"/>
            <ac:spMk id="55" creationId="{13A89EF3-C8AF-9AEB-616A-6E417C271E22}"/>
          </ac:spMkLst>
        </pc:spChg>
        <pc:spChg chg="add mod">
          <ac:chgData name="Huy Pham" userId="918db3a1909f15e0" providerId="LiveId" clId="{91D00DD3-478C-49B4-A0C2-D88D4B0A69FD}" dt="2024-03-11T09:07:50.202" v="4481" actId="1076"/>
          <ac:spMkLst>
            <pc:docMk/>
            <pc:sldMk cId="650935280" sldId="437"/>
            <ac:spMk id="56" creationId="{849855F6-0AEC-1087-0524-75AF5266FADD}"/>
          </ac:spMkLst>
        </pc:spChg>
        <pc:spChg chg="add mod">
          <ac:chgData name="Huy Pham" userId="918db3a1909f15e0" providerId="LiveId" clId="{91D00DD3-478C-49B4-A0C2-D88D4B0A69FD}" dt="2024-03-11T09:08:06.670" v="4486" actId="1076"/>
          <ac:spMkLst>
            <pc:docMk/>
            <pc:sldMk cId="650935280" sldId="437"/>
            <ac:spMk id="57" creationId="{3406ACB2-D51F-5A28-2E7C-EAE25700E214}"/>
          </ac:spMkLst>
        </pc:spChg>
        <pc:spChg chg="add mod">
          <ac:chgData name="Huy Pham" userId="918db3a1909f15e0" providerId="LiveId" clId="{91D00DD3-478C-49B4-A0C2-D88D4B0A69FD}" dt="2024-03-11T09:07:31.103" v="4474" actId="1076"/>
          <ac:spMkLst>
            <pc:docMk/>
            <pc:sldMk cId="650935280" sldId="437"/>
            <ac:spMk id="59" creationId="{853CDC19-ACE4-0D57-29A1-DE1D5804CF46}"/>
          </ac:spMkLst>
        </pc:spChg>
        <pc:spChg chg="del">
          <ac:chgData name="Huy Pham" userId="918db3a1909f15e0" providerId="LiveId" clId="{91D00DD3-478C-49B4-A0C2-D88D4B0A69FD}" dt="2024-03-11T08:42:39.736" v="4347" actId="478"/>
          <ac:spMkLst>
            <pc:docMk/>
            <pc:sldMk cId="650935280" sldId="437"/>
            <ac:spMk id="83" creationId="{0B24C0D8-87E6-2336-80C0-2069F80381B7}"/>
          </ac:spMkLst>
        </pc:spChg>
        <pc:graphicFrameChg chg="add del mod">
          <ac:chgData name="Huy Pham" userId="918db3a1909f15e0" providerId="LiveId" clId="{91D00DD3-478C-49B4-A0C2-D88D4B0A69FD}" dt="2024-03-11T08:39:02.933" v="4328"/>
          <ac:graphicFrameMkLst>
            <pc:docMk/>
            <pc:sldMk cId="650935280" sldId="437"/>
            <ac:graphicFrameMk id="21" creationId="{D8F53CFF-F458-04D7-0C4A-096911B8AF3F}"/>
          </ac:graphicFrameMkLst>
        </pc:graphicFrameChg>
        <pc:cxnChg chg="add mod">
          <ac:chgData name="Huy Pham" userId="918db3a1909f15e0" providerId="LiveId" clId="{91D00DD3-478C-49B4-A0C2-D88D4B0A69FD}" dt="2024-03-11T09:07:31.103" v="4474" actId="1076"/>
          <ac:cxnSpMkLst>
            <pc:docMk/>
            <pc:sldMk cId="650935280" sldId="437"/>
            <ac:cxnSpMk id="30" creationId="{37E753B9-A700-780F-1B46-160CEC5750E2}"/>
          </ac:cxnSpMkLst>
        </pc:cxnChg>
        <pc:cxnChg chg="add mod">
          <ac:chgData name="Huy Pham" userId="918db3a1909f15e0" providerId="LiveId" clId="{91D00DD3-478C-49B4-A0C2-D88D4B0A69FD}" dt="2024-03-11T09:07:31.103" v="4474" actId="1076"/>
          <ac:cxnSpMkLst>
            <pc:docMk/>
            <pc:sldMk cId="650935280" sldId="437"/>
            <ac:cxnSpMk id="31" creationId="{B43C842C-CEA9-A693-3C43-FEF2ADE12FD9}"/>
          </ac:cxnSpMkLst>
        </pc:cxnChg>
        <pc:cxnChg chg="add mod">
          <ac:chgData name="Huy Pham" userId="918db3a1909f15e0" providerId="LiveId" clId="{91D00DD3-478C-49B4-A0C2-D88D4B0A69FD}" dt="2024-03-11T09:07:31.103" v="4474" actId="1076"/>
          <ac:cxnSpMkLst>
            <pc:docMk/>
            <pc:sldMk cId="650935280" sldId="437"/>
            <ac:cxnSpMk id="32" creationId="{4DB598C8-5357-8A63-E245-6382A40FAE48}"/>
          </ac:cxnSpMkLst>
        </pc:cxnChg>
        <pc:cxnChg chg="add mod">
          <ac:chgData name="Huy Pham" userId="918db3a1909f15e0" providerId="LiveId" clId="{91D00DD3-478C-49B4-A0C2-D88D4B0A69FD}" dt="2024-03-11T09:07:31.103" v="4474" actId="1076"/>
          <ac:cxnSpMkLst>
            <pc:docMk/>
            <pc:sldMk cId="650935280" sldId="437"/>
            <ac:cxnSpMk id="45" creationId="{31166DD7-C034-82E6-CF00-37FF429722ED}"/>
          </ac:cxnSpMkLst>
        </pc:cxnChg>
        <pc:cxnChg chg="add mod">
          <ac:chgData name="Huy Pham" userId="918db3a1909f15e0" providerId="LiveId" clId="{91D00DD3-478C-49B4-A0C2-D88D4B0A69FD}" dt="2024-03-11T09:07:31.103" v="4474" actId="1076"/>
          <ac:cxnSpMkLst>
            <pc:docMk/>
            <pc:sldMk cId="650935280" sldId="437"/>
            <ac:cxnSpMk id="46" creationId="{A0634FDB-5379-BA0C-849F-1E83C4052565}"/>
          </ac:cxnSpMkLst>
        </pc:cxnChg>
        <pc:cxnChg chg="add mod">
          <ac:chgData name="Huy Pham" userId="918db3a1909f15e0" providerId="LiveId" clId="{91D00DD3-478C-49B4-A0C2-D88D4B0A69FD}" dt="2024-03-11T09:07:31.103" v="4474" actId="1076"/>
          <ac:cxnSpMkLst>
            <pc:docMk/>
            <pc:sldMk cId="650935280" sldId="437"/>
            <ac:cxnSpMk id="47" creationId="{7FE2D87A-5B8B-F359-D58F-BBC27970D851}"/>
          </ac:cxnSpMkLst>
        </pc:cxnChg>
      </pc:sldChg>
      <pc:sldChg chg="add del">
        <pc:chgData name="Huy Pham" userId="918db3a1909f15e0" providerId="LiveId" clId="{91D00DD3-478C-49B4-A0C2-D88D4B0A69FD}" dt="2024-03-11T07:30:19.852" v="3756" actId="47"/>
        <pc:sldMkLst>
          <pc:docMk/>
          <pc:sldMk cId="854106283" sldId="437"/>
        </pc:sldMkLst>
      </pc:sldChg>
      <pc:sldChg chg="add del">
        <pc:chgData name="Huy Pham" userId="918db3a1909f15e0" providerId="LiveId" clId="{91D00DD3-478C-49B4-A0C2-D88D4B0A69FD}" dt="2024-03-11T07:30:19.086" v="3755" actId="47"/>
        <pc:sldMkLst>
          <pc:docMk/>
          <pc:sldMk cId="1716181360" sldId="438"/>
        </pc:sldMkLst>
      </pc:sldChg>
      <pc:sldChg chg="addSp delSp modSp add mod delAnim">
        <pc:chgData name="Huy Pham" userId="918db3a1909f15e0" providerId="LiveId" clId="{91D00DD3-478C-49B4-A0C2-D88D4B0A69FD}" dt="2024-03-12T00:11:50.786" v="4601" actId="1076"/>
        <pc:sldMkLst>
          <pc:docMk/>
          <pc:sldMk cId="2885846202" sldId="438"/>
        </pc:sldMkLst>
        <pc:spChg chg="add del mod">
          <ac:chgData name="Huy Pham" userId="918db3a1909f15e0" providerId="LiveId" clId="{91D00DD3-478C-49B4-A0C2-D88D4B0A69FD}" dt="2024-03-12T00:05:57.943" v="4487" actId="478"/>
          <ac:spMkLst>
            <pc:docMk/>
            <pc:sldMk cId="2885846202" sldId="438"/>
            <ac:spMk id="20" creationId="{870E5712-53A5-73A6-5C58-4EBC940E386C}"/>
          </ac:spMkLst>
        </pc:spChg>
        <pc:spChg chg="add mod">
          <ac:chgData name="Huy Pham" userId="918db3a1909f15e0" providerId="LiveId" clId="{91D00DD3-478C-49B4-A0C2-D88D4B0A69FD}" dt="2024-03-12T00:11:20.153" v="4590" actId="14100"/>
          <ac:spMkLst>
            <pc:docMk/>
            <pc:sldMk cId="2885846202" sldId="438"/>
            <ac:spMk id="21" creationId="{F6555269-37C0-E07A-6F6A-B837C451F38F}"/>
          </ac:spMkLst>
        </pc:spChg>
        <pc:spChg chg="add mod">
          <ac:chgData name="Huy Pham" userId="918db3a1909f15e0" providerId="LiveId" clId="{91D00DD3-478C-49B4-A0C2-D88D4B0A69FD}" dt="2024-03-12T00:11:23.627" v="4591" actId="1076"/>
          <ac:spMkLst>
            <pc:docMk/>
            <pc:sldMk cId="2885846202" sldId="438"/>
            <ac:spMk id="25" creationId="{8B30819B-C9C5-75D6-376D-6E8565E3F772}"/>
          </ac:spMkLst>
        </pc:spChg>
        <pc:spChg chg="add mod">
          <ac:chgData name="Huy Pham" userId="918db3a1909f15e0" providerId="LiveId" clId="{91D00DD3-478C-49B4-A0C2-D88D4B0A69FD}" dt="2024-03-12T00:11:15.759" v="4589" actId="1076"/>
          <ac:spMkLst>
            <pc:docMk/>
            <pc:sldMk cId="2885846202" sldId="438"/>
            <ac:spMk id="29" creationId="{2527A370-FDEB-4875-08CC-FBB81B94EC5F}"/>
          </ac:spMkLst>
        </pc:spChg>
        <pc:spChg chg="add mod">
          <ac:chgData name="Huy Pham" userId="918db3a1909f15e0" providerId="LiveId" clId="{91D00DD3-478C-49B4-A0C2-D88D4B0A69FD}" dt="2024-03-12T00:11:07.001" v="4586" actId="1076"/>
          <ac:spMkLst>
            <pc:docMk/>
            <pc:sldMk cId="2885846202" sldId="438"/>
            <ac:spMk id="32" creationId="{A6D66B8F-0D26-40C3-204D-555ED7C0802F}"/>
          </ac:spMkLst>
        </pc:spChg>
        <pc:spChg chg="add mod">
          <ac:chgData name="Huy Pham" userId="918db3a1909f15e0" providerId="LiveId" clId="{91D00DD3-478C-49B4-A0C2-D88D4B0A69FD}" dt="2024-03-12T00:10:51.914" v="4581" actId="14100"/>
          <ac:spMkLst>
            <pc:docMk/>
            <pc:sldMk cId="2885846202" sldId="438"/>
            <ac:spMk id="36" creationId="{8BD3890E-07E2-3190-3890-C75A54B5C5C7}"/>
          </ac:spMkLst>
        </pc:spChg>
        <pc:spChg chg="add mod">
          <ac:chgData name="Huy Pham" userId="918db3a1909f15e0" providerId="LiveId" clId="{91D00DD3-478C-49B4-A0C2-D88D4B0A69FD}" dt="2024-03-12T00:07:30.474" v="4543" actId="571"/>
          <ac:spMkLst>
            <pc:docMk/>
            <pc:sldMk cId="2885846202" sldId="438"/>
            <ac:spMk id="37" creationId="{B8C7122E-BFA7-442E-F6BA-55EAFAFE420B}"/>
          </ac:spMkLst>
        </pc:spChg>
        <pc:spChg chg="add mod">
          <ac:chgData name="Huy Pham" userId="918db3a1909f15e0" providerId="LiveId" clId="{91D00DD3-478C-49B4-A0C2-D88D4B0A69FD}" dt="2024-03-12T00:07:30.474" v="4543" actId="571"/>
          <ac:spMkLst>
            <pc:docMk/>
            <pc:sldMk cId="2885846202" sldId="438"/>
            <ac:spMk id="38" creationId="{F88BFC21-FE37-CA29-BC9F-B14755AFB827}"/>
          </ac:spMkLst>
        </pc:spChg>
        <pc:spChg chg="add mod">
          <ac:chgData name="Huy Pham" userId="918db3a1909f15e0" providerId="LiveId" clId="{91D00DD3-478C-49B4-A0C2-D88D4B0A69FD}" dt="2024-03-12T00:11:50.786" v="4601" actId="1076"/>
          <ac:spMkLst>
            <pc:docMk/>
            <pc:sldMk cId="2885846202" sldId="438"/>
            <ac:spMk id="41" creationId="{A359A66A-E9D1-8656-E09F-CB284649AC70}"/>
          </ac:spMkLst>
        </pc:spChg>
        <pc:spChg chg="del">
          <ac:chgData name="Huy Pham" userId="918db3a1909f15e0" providerId="LiveId" clId="{91D00DD3-478C-49B4-A0C2-D88D4B0A69FD}" dt="2024-03-12T00:06:00.235" v="4488" actId="478"/>
          <ac:spMkLst>
            <pc:docMk/>
            <pc:sldMk cId="2885846202" sldId="438"/>
            <ac:spMk id="83" creationId="{5993675B-0344-E739-EFA7-8E9652652E61}"/>
          </ac:spMkLst>
        </pc:spChg>
        <pc:graphicFrameChg chg="add del mod">
          <ac:chgData name="Huy Pham" userId="918db3a1909f15e0" providerId="LiveId" clId="{91D00DD3-478C-49B4-A0C2-D88D4B0A69FD}" dt="2024-03-12T00:06:36.757" v="4500"/>
          <ac:graphicFrameMkLst>
            <pc:docMk/>
            <pc:sldMk cId="2885846202" sldId="438"/>
            <ac:graphicFrameMk id="22" creationId="{AF151D8C-0CCB-70BB-F8AF-BE2C9FB739C6}"/>
          </ac:graphicFrameMkLst>
        </pc:graphicFrameChg>
        <pc:graphicFrameChg chg="add del mod">
          <ac:chgData name="Huy Pham" userId="918db3a1909f15e0" providerId="LiveId" clId="{91D00DD3-478C-49B4-A0C2-D88D4B0A69FD}" dt="2024-03-12T00:06:41.147" v="4503"/>
          <ac:graphicFrameMkLst>
            <pc:docMk/>
            <pc:sldMk cId="2885846202" sldId="438"/>
            <ac:graphicFrameMk id="23" creationId="{EBF9AB4A-E308-ED7B-7A4F-C7271B95EFE0}"/>
          </ac:graphicFrameMkLst>
        </pc:graphicFrameChg>
        <pc:graphicFrameChg chg="add del mod">
          <ac:chgData name="Huy Pham" userId="918db3a1909f15e0" providerId="LiveId" clId="{91D00DD3-478C-49B4-A0C2-D88D4B0A69FD}" dt="2024-03-12T00:06:56.232" v="4515"/>
          <ac:graphicFrameMkLst>
            <pc:docMk/>
            <pc:sldMk cId="2885846202" sldId="438"/>
            <ac:graphicFrameMk id="26" creationId="{FDB4FC2B-3E75-639F-1D73-E6C46F7D6221}"/>
          </ac:graphicFrameMkLst>
        </pc:graphicFrameChg>
        <pc:graphicFrameChg chg="add del mod">
          <ac:chgData name="Huy Pham" userId="918db3a1909f15e0" providerId="LiveId" clId="{91D00DD3-478C-49B4-A0C2-D88D4B0A69FD}" dt="2024-03-12T00:06:58.769" v="4518"/>
          <ac:graphicFrameMkLst>
            <pc:docMk/>
            <pc:sldMk cId="2885846202" sldId="438"/>
            <ac:graphicFrameMk id="27" creationId="{EB61D671-1817-DBAC-DE85-1319BB6225B3}"/>
          </ac:graphicFrameMkLst>
        </pc:graphicFrameChg>
        <pc:graphicFrameChg chg="add del mod">
          <ac:chgData name="Huy Pham" userId="918db3a1909f15e0" providerId="LiveId" clId="{91D00DD3-478C-49B4-A0C2-D88D4B0A69FD}" dt="2024-03-12T00:07:08.366" v="4524"/>
          <ac:graphicFrameMkLst>
            <pc:docMk/>
            <pc:sldMk cId="2885846202" sldId="438"/>
            <ac:graphicFrameMk id="30" creationId="{545FFD54-4722-2569-1314-13C8048585BC}"/>
          </ac:graphicFrameMkLst>
        </pc:graphicFrameChg>
        <pc:graphicFrameChg chg="add del mod">
          <ac:chgData name="Huy Pham" userId="918db3a1909f15e0" providerId="LiveId" clId="{91D00DD3-478C-49B4-A0C2-D88D4B0A69FD}" dt="2024-03-12T00:07:22.620" v="4535"/>
          <ac:graphicFrameMkLst>
            <pc:docMk/>
            <pc:sldMk cId="2885846202" sldId="438"/>
            <ac:graphicFrameMk id="33" creationId="{487BAC8B-6313-BF74-154D-742B38AEA603}"/>
          </ac:graphicFrameMkLst>
        </pc:graphicFrameChg>
        <pc:graphicFrameChg chg="add del mod">
          <ac:chgData name="Huy Pham" userId="918db3a1909f15e0" providerId="LiveId" clId="{91D00DD3-478C-49B4-A0C2-D88D4B0A69FD}" dt="2024-03-12T00:07:25.031" v="4538"/>
          <ac:graphicFrameMkLst>
            <pc:docMk/>
            <pc:sldMk cId="2885846202" sldId="438"/>
            <ac:graphicFrameMk id="34" creationId="{27A48BF1-B8A2-1991-DBCC-B4CFBB999C65}"/>
          </ac:graphicFrameMkLst>
        </pc:graphicFrameChg>
        <pc:graphicFrameChg chg="add del mod">
          <ac:chgData name="Huy Pham" userId="918db3a1909f15e0" providerId="LiveId" clId="{91D00DD3-478C-49B4-A0C2-D88D4B0A69FD}" dt="2024-03-12T00:11:36.213" v="4594"/>
          <ac:graphicFrameMkLst>
            <pc:docMk/>
            <pc:sldMk cId="2885846202" sldId="438"/>
            <ac:graphicFrameMk id="39" creationId="{47B31A2D-3BC5-13B4-2C7A-96B68F578921}"/>
          </ac:graphicFrameMkLst>
        </pc:graphicFrameChg>
      </pc:sldChg>
      <pc:sldChg chg="addSp delSp modSp add mod delAnim modAnim">
        <pc:chgData name="Huy Pham" userId="918db3a1909f15e0" providerId="LiveId" clId="{91D00DD3-478C-49B4-A0C2-D88D4B0A69FD}" dt="2024-03-12T00:37:17.284" v="5196" actId="123"/>
        <pc:sldMkLst>
          <pc:docMk/>
          <pc:sldMk cId="2291034012" sldId="439"/>
        </pc:sldMkLst>
        <pc:spChg chg="add del mod">
          <ac:chgData name="Huy Pham" userId="918db3a1909f15e0" providerId="LiveId" clId="{91D00DD3-478C-49B4-A0C2-D88D4B0A69FD}" dt="2024-03-12T00:25:35.382" v="4953" actId="21"/>
          <ac:spMkLst>
            <pc:docMk/>
            <pc:sldMk cId="2291034012" sldId="439"/>
            <ac:spMk id="22" creationId="{C993AAC4-6DC9-A374-E38D-B790FB143C28}"/>
          </ac:spMkLst>
        </pc:spChg>
        <pc:spChg chg="add del mod">
          <ac:chgData name="Huy Pham" userId="918db3a1909f15e0" providerId="LiveId" clId="{91D00DD3-478C-49B4-A0C2-D88D4B0A69FD}" dt="2024-03-12T00:25:35.382" v="4953" actId="21"/>
          <ac:spMkLst>
            <pc:docMk/>
            <pc:sldMk cId="2291034012" sldId="439"/>
            <ac:spMk id="25" creationId="{79B48AA8-2C27-D514-5561-27B87B0708DD}"/>
          </ac:spMkLst>
        </pc:spChg>
        <pc:spChg chg="add del mod">
          <ac:chgData name="Huy Pham" userId="918db3a1909f15e0" providerId="LiveId" clId="{91D00DD3-478C-49B4-A0C2-D88D4B0A69FD}" dt="2024-03-12T00:25:35.382" v="4953" actId="21"/>
          <ac:spMkLst>
            <pc:docMk/>
            <pc:sldMk cId="2291034012" sldId="439"/>
            <ac:spMk id="28" creationId="{AC6EADF5-C288-6EE3-1657-1FB7214F817C}"/>
          </ac:spMkLst>
        </pc:spChg>
        <pc:spChg chg="add del mod">
          <ac:chgData name="Huy Pham" userId="918db3a1909f15e0" providerId="LiveId" clId="{91D00DD3-478C-49B4-A0C2-D88D4B0A69FD}" dt="2024-03-12T00:25:35.382" v="4953" actId="21"/>
          <ac:spMkLst>
            <pc:docMk/>
            <pc:sldMk cId="2291034012" sldId="439"/>
            <ac:spMk id="31" creationId="{EA84F539-B04D-97AE-D221-1F8A24070D01}"/>
          </ac:spMkLst>
        </pc:spChg>
        <pc:spChg chg="add del mod">
          <ac:chgData name="Huy Pham" userId="918db3a1909f15e0" providerId="LiveId" clId="{91D00DD3-478C-49B4-A0C2-D88D4B0A69FD}" dt="2024-03-12T00:25:35.382" v="4953" actId="21"/>
          <ac:spMkLst>
            <pc:docMk/>
            <pc:sldMk cId="2291034012" sldId="439"/>
            <ac:spMk id="34" creationId="{A5798841-682B-A49A-6B40-7FECCEA39293}"/>
          </ac:spMkLst>
        </pc:spChg>
        <pc:spChg chg="add mod">
          <ac:chgData name="Huy Pham" userId="918db3a1909f15e0" providerId="LiveId" clId="{91D00DD3-478C-49B4-A0C2-D88D4B0A69FD}" dt="2024-03-12T00:25:49.373" v="4957" actId="14100"/>
          <ac:spMkLst>
            <pc:docMk/>
            <pc:sldMk cId="2291034012" sldId="439"/>
            <ac:spMk id="35" creationId="{5770E51F-8D75-3B82-3CC6-72E5F0A985B9}"/>
          </ac:spMkLst>
        </pc:spChg>
        <pc:spChg chg="add del mod">
          <ac:chgData name="Huy Pham" userId="918db3a1909f15e0" providerId="LiveId" clId="{91D00DD3-478C-49B4-A0C2-D88D4B0A69FD}" dt="2024-03-12T00:37:02.972" v="5193" actId="478"/>
          <ac:spMkLst>
            <pc:docMk/>
            <pc:sldMk cId="2291034012" sldId="439"/>
            <ac:spMk id="36" creationId="{C993AAC4-6DC9-A374-E38D-B790FB143C28}"/>
          </ac:spMkLst>
        </pc:spChg>
        <pc:spChg chg="add mod">
          <ac:chgData name="Huy Pham" userId="918db3a1909f15e0" providerId="LiveId" clId="{91D00DD3-478C-49B4-A0C2-D88D4B0A69FD}" dt="2024-03-12T00:27:06.408" v="5006" actId="113"/>
          <ac:spMkLst>
            <pc:docMk/>
            <pc:sldMk cId="2291034012" sldId="439"/>
            <ac:spMk id="37" creationId="{79B48AA8-2C27-D514-5561-27B87B0708DD}"/>
          </ac:spMkLst>
        </pc:spChg>
        <pc:spChg chg="add mod">
          <ac:chgData name="Huy Pham" userId="918db3a1909f15e0" providerId="LiveId" clId="{91D00DD3-478C-49B4-A0C2-D88D4B0A69FD}" dt="2024-03-12T00:27:06.408" v="5006" actId="113"/>
          <ac:spMkLst>
            <pc:docMk/>
            <pc:sldMk cId="2291034012" sldId="439"/>
            <ac:spMk id="38" creationId="{AC6EADF5-C288-6EE3-1657-1FB7214F817C}"/>
          </ac:spMkLst>
        </pc:spChg>
        <pc:spChg chg="add mod">
          <ac:chgData name="Huy Pham" userId="918db3a1909f15e0" providerId="LiveId" clId="{91D00DD3-478C-49B4-A0C2-D88D4B0A69FD}" dt="2024-03-12T00:27:06.408" v="5006" actId="113"/>
          <ac:spMkLst>
            <pc:docMk/>
            <pc:sldMk cId="2291034012" sldId="439"/>
            <ac:spMk id="39" creationId="{EA84F539-B04D-97AE-D221-1F8A24070D01}"/>
          </ac:spMkLst>
        </pc:spChg>
        <pc:spChg chg="add mod">
          <ac:chgData name="Huy Pham" userId="918db3a1909f15e0" providerId="LiveId" clId="{91D00DD3-478C-49B4-A0C2-D88D4B0A69FD}" dt="2024-03-12T00:27:06.408" v="5006" actId="113"/>
          <ac:spMkLst>
            <pc:docMk/>
            <pc:sldMk cId="2291034012" sldId="439"/>
            <ac:spMk id="40" creationId="{A5798841-682B-A49A-6B40-7FECCEA39293}"/>
          </ac:spMkLst>
        </pc:spChg>
        <pc:spChg chg="add mod">
          <ac:chgData name="Huy Pham" userId="918db3a1909f15e0" providerId="LiveId" clId="{91D00DD3-478C-49B4-A0C2-D88D4B0A69FD}" dt="2024-03-12T00:28:44.041" v="5058" actId="1076"/>
          <ac:spMkLst>
            <pc:docMk/>
            <pc:sldMk cId="2291034012" sldId="439"/>
            <ac:spMk id="41" creationId="{3797D3FA-6434-C96F-06A8-74BFD35FF183}"/>
          </ac:spMkLst>
        </pc:spChg>
        <pc:spChg chg="add mod">
          <ac:chgData name="Huy Pham" userId="918db3a1909f15e0" providerId="LiveId" clId="{91D00DD3-478C-49B4-A0C2-D88D4B0A69FD}" dt="2024-03-12T00:28:44.041" v="5058" actId="1076"/>
          <ac:spMkLst>
            <pc:docMk/>
            <pc:sldMk cId="2291034012" sldId="439"/>
            <ac:spMk id="44" creationId="{475FE23A-A6D0-6E25-41E7-17A6B8DB71DE}"/>
          </ac:spMkLst>
        </pc:spChg>
        <pc:spChg chg="add mod">
          <ac:chgData name="Huy Pham" userId="918db3a1909f15e0" providerId="LiveId" clId="{91D00DD3-478C-49B4-A0C2-D88D4B0A69FD}" dt="2024-03-12T00:28:54.620" v="5060" actId="1076"/>
          <ac:spMkLst>
            <pc:docMk/>
            <pc:sldMk cId="2291034012" sldId="439"/>
            <ac:spMk id="45" creationId="{83568BFE-81F1-23FE-4479-7DD94B0504A9}"/>
          </ac:spMkLst>
        </pc:spChg>
        <pc:spChg chg="add mod">
          <ac:chgData name="Huy Pham" userId="918db3a1909f15e0" providerId="LiveId" clId="{91D00DD3-478C-49B4-A0C2-D88D4B0A69FD}" dt="2024-03-12T00:32:03.655" v="5101" actId="1076"/>
          <ac:spMkLst>
            <pc:docMk/>
            <pc:sldMk cId="2291034012" sldId="439"/>
            <ac:spMk id="48" creationId="{492B6E92-7ED4-0F11-7785-655039C2EFBF}"/>
          </ac:spMkLst>
        </pc:spChg>
        <pc:spChg chg="add mod">
          <ac:chgData name="Huy Pham" userId="918db3a1909f15e0" providerId="LiveId" clId="{91D00DD3-478C-49B4-A0C2-D88D4B0A69FD}" dt="2024-03-12T00:32:14.786" v="5102" actId="1076"/>
          <ac:spMkLst>
            <pc:docMk/>
            <pc:sldMk cId="2291034012" sldId="439"/>
            <ac:spMk id="51" creationId="{964B7D02-3614-086B-9393-060DF15A3105}"/>
          </ac:spMkLst>
        </pc:spChg>
        <pc:spChg chg="add mod">
          <ac:chgData name="Huy Pham" userId="918db3a1909f15e0" providerId="LiveId" clId="{91D00DD3-478C-49B4-A0C2-D88D4B0A69FD}" dt="2024-03-12T00:32:18.399" v="5103" actId="1076"/>
          <ac:spMkLst>
            <pc:docMk/>
            <pc:sldMk cId="2291034012" sldId="439"/>
            <ac:spMk id="54" creationId="{F0873B1E-3DAA-E086-2A01-C9E0AC815C56}"/>
          </ac:spMkLst>
        </pc:spChg>
        <pc:spChg chg="add mod">
          <ac:chgData name="Huy Pham" userId="918db3a1909f15e0" providerId="LiveId" clId="{91D00DD3-478C-49B4-A0C2-D88D4B0A69FD}" dt="2024-03-12T00:32:14.786" v="5102" actId="1076"/>
          <ac:spMkLst>
            <pc:docMk/>
            <pc:sldMk cId="2291034012" sldId="439"/>
            <ac:spMk id="55" creationId="{33B65D96-D221-7C5F-75BB-A40FB95D5B05}"/>
          </ac:spMkLst>
        </pc:spChg>
        <pc:spChg chg="add mod">
          <ac:chgData name="Huy Pham" userId="918db3a1909f15e0" providerId="LiveId" clId="{91D00DD3-478C-49B4-A0C2-D88D4B0A69FD}" dt="2024-03-12T00:32:36.105" v="5124" actId="1035"/>
          <ac:spMkLst>
            <pc:docMk/>
            <pc:sldMk cId="2291034012" sldId="439"/>
            <ac:spMk id="59" creationId="{F4E8963D-124C-2BEA-2D82-CCE7D7916C66}"/>
          </ac:spMkLst>
        </pc:spChg>
        <pc:spChg chg="add mod">
          <ac:chgData name="Huy Pham" userId="918db3a1909f15e0" providerId="LiveId" clId="{91D00DD3-478C-49B4-A0C2-D88D4B0A69FD}" dt="2024-03-12T00:32:36.105" v="5124" actId="1035"/>
          <ac:spMkLst>
            <pc:docMk/>
            <pc:sldMk cId="2291034012" sldId="439"/>
            <ac:spMk id="60" creationId="{8D1B778D-CE59-CC49-6D82-709909483DC5}"/>
          </ac:spMkLst>
        </pc:spChg>
        <pc:spChg chg="add mod">
          <ac:chgData name="Huy Pham" userId="918db3a1909f15e0" providerId="LiveId" clId="{91D00DD3-478C-49B4-A0C2-D88D4B0A69FD}" dt="2024-03-12T00:32:36.105" v="5124" actId="1035"/>
          <ac:spMkLst>
            <pc:docMk/>
            <pc:sldMk cId="2291034012" sldId="439"/>
            <ac:spMk id="61" creationId="{3CBBD838-EC75-3609-6BF2-8E5E2BE38C47}"/>
          </ac:spMkLst>
        </pc:spChg>
        <pc:spChg chg="add mod">
          <ac:chgData name="Huy Pham" userId="918db3a1909f15e0" providerId="LiveId" clId="{91D00DD3-478C-49B4-A0C2-D88D4B0A69FD}" dt="2024-03-12T00:32:36.105" v="5124" actId="1035"/>
          <ac:spMkLst>
            <pc:docMk/>
            <pc:sldMk cId="2291034012" sldId="439"/>
            <ac:spMk id="62" creationId="{969E0A81-4B44-3851-487E-4BA2ECF5F5EA}"/>
          </ac:spMkLst>
        </pc:spChg>
        <pc:spChg chg="add mod">
          <ac:chgData name="Huy Pham" userId="918db3a1909f15e0" providerId="LiveId" clId="{91D00DD3-478C-49B4-A0C2-D88D4B0A69FD}" dt="2024-03-12T00:32:36.105" v="5124" actId="1035"/>
          <ac:spMkLst>
            <pc:docMk/>
            <pc:sldMk cId="2291034012" sldId="439"/>
            <ac:spMk id="63" creationId="{FC82EAD6-965F-812A-6304-E58F61F0E299}"/>
          </ac:spMkLst>
        </pc:spChg>
        <pc:spChg chg="add mod">
          <ac:chgData name="Huy Pham" userId="918db3a1909f15e0" providerId="LiveId" clId="{91D00DD3-478C-49B4-A0C2-D88D4B0A69FD}" dt="2024-03-12T00:32:51.404" v="5128" actId="1076"/>
          <ac:spMkLst>
            <pc:docMk/>
            <pc:sldMk cId="2291034012" sldId="439"/>
            <ac:spMk id="64" creationId="{190333F2-91BE-F883-0411-DD35D6BBA2E7}"/>
          </ac:spMkLst>
        </pc:spChg>
        <pc:spChg chg="add mod">
          <ac:chgData name="Huy Pham" userId="918db3a1909f15e0" providerId="LiveId" clId="{91D00DD3-478C-49B4-A0C2-D88D4B0A69FD}" dt="2024-03-12T00:32:58.115" v="5132" actId="1076"/>
          <ac:spMkLst>
            <pc:docMk/>
            <pc:sldMk cId="2291034012" sldId="439"/>
            <ac:spMk id="65" creationId="{35CB3A46-A162-CDDB-910F-7A95E3D7D6C0}"/>
          </ac:spMkLst>
        </pc:spChg>
        <pc:spChg chg="add mod">
          <ac:chgData name="Huy Pham" userId="918db3a1909f15e0" providerId="LiveId" clId="{91D00DD3-478C-49B4-A0C2-D88D4B0A69FD}" dt="2024-03-12T00:32:36.105" v="5124" actId="1035"/>
          <ac:spMkLst>
            <pc:docMk/>
            <pc:sldMk cId="2291034012" sldId="439"/>
            <ac:spMk id="66" creationId="{ADAB1F09-56D0-FB25-78D4-A5476FD868C6}"/>
          </ac:spMkLst>
        </pc:spChg>
        <pc:spChg chg="add mod">
          <ac:chgData name="Huy Pham" userId="918db3a1909f15e0" providerId="LiveId" clId="{91D00DD3-478C-49B4-A0C2-D88D4B0A69FD}" dt="2024-03-12T00:32:36.105" v="5124" actId="1035"/>
          <ac:spMkLst>
            <pc:docMk/>
            <pc:sldMk cId="2291034012" sldId="439"/>
            <ac:spMk id="67" creationId="{3A365860-2F2D-9304-1DD7-8DD7C155F0F0}"/>
          </ac:spMkLst>
        </pc:spChg>
        <pc:spChg chg="add mod">
          <ac:chgData name="Huy Pham" userId="918db3a1909f15e0" providerId="LiveId" clId="{91D00DD3-478C-49B4-A0C2-D88D4B0A69FD}" dt="2024-03-12T00:32:36.105" v="5124" actId="1035"/>
          <ac:spMkLst>
            <pc:docMk/>
            <pc:sldMk cId="2291034012" sldId="439"/>
            <ac:spMk id="68" creationId="{EB27530A-F8AB-AC56-41B6-89B236A59235}"/>
          </ac:spMkLst>
        </pc:spChg>
        <pc:spChg chg="add mod">
          <ac:chgData name="Huy Pham" userId="918db3a1909f15e0" providerId="LiveId" clId="{91D00DD3-478C-49B4-A0C2-D88D4B0A69FD}" dt="2024-03-12T00:32:36.105" v="5124" actId="1035"/>
          <ac:spMkLst>
            <pc:docMk/>
            <pc:sldMk cId="2291034012" sldId="439"/>
            <ac:spMk id="69" creationId="{A7586EF4-CD1E-B34F-FE22-20ABB52BD8EF}"/>
          </ac:spMkLst>
        </pc:spChg>
        <pc:spChg chg="add mod">
          <ac:chgData name="Huy Pham" userId="918db3a1909f15e0" providerId="LiveId" clId="{91D00DD3-478C-49B4-A0C2-D88D4B0A69FD}" dt="2024-03-12T00:32:36.105" v="5124" actId="1035"/>
          <ac:spMkLst>
            <pc:docMk/>
            <pc:sldMk cId="2291034012" sldId="439"/>
            <ac:spMk id="70" creationId="{48AA3EFC-6CE1-BFFB-F3A8-10CFDAFEBA34}"/>
          </ac:spMkLst>
        </pc:spChg>
        <pc:spChg chg="add mod">
          <ac:chgData name="Huy Pham" userId="918db3a1909f15e0" providerId="LiveId" clId="{91D00DD3-478C-49B4-A0C2-D88D4B0A69FD}" dt="2024-03-12T00:32:36.105" v="5124" actId="1035"/>
          <ac:spMkLst>
            <pc:docMk/>
            <pc:sldMk cId="2291034012" sldId="439"/>
            <ac:spMk id="74" creationId="{BD8D0EFC-5CF1-FF23-2621-0006E4444B12}"/>
          </ac:spMkLst>
        </pc:spChg>
        <pc:spChg chg="add mod">
          <ac:chgData name="Huy Pham" userId="918db3a1909f15e0" providerId="LiveId" clId="{91D00DD3-478C-49B4-A0C2-D88D4B0A69FD}" dt="2024-03-12T00:32:36.105" v="5124" actId="1035"/>
          <ac:spMkLst>
            <pc:docMk/>
            <pc:sldMk cId="2291034012" sldId="439"/>
            <ac:spMk id="75" creationId="{C2F4E026-6320-A462-DCB2-80FCF0A36EA9}"/>
          </ac:spMkLst>
        </pc:spChg>
        <pc:spChg chg="add mod">
          <ac:chgData name="Huy Pham" userId="918db3a1909f15e0" providerId="LiveId" clId="{91D00DD3-478C-49B4-A0C2-D88D4B0A69FD}" dt="2024-03-12T00:33:13.444" v="5136" actId="20577"/>
          <ac:spMkLst>
            <pc:docMk/>
            <pc:sldMk cId="2291034012" sldId="439"/>
            <ac:spMk id="76" creationId="{1EE67CB7-B610-5D8A-5B82-44CCA952907C}"/>
          </ac:spMkLst>
        </pc:spChg>
        <pc:spChg chg="add mod">
          <ac:chgData name="Huy Pham" userId="918db3a1909f15e0" providerId="LiveId" clId="{91D00DD3-478C-49B4-A0C2-D88D4B0A69FD}" dt="2024-03-12T00:33:26.273" v="5140" actId="1076"/>
          <ac:spMkLst>
            <pc:docMk/>
            <pc:sldMk cId="2291034012" sldId="439"/>
            <ac:spMk id="77" creationId="{3DDE20F7-4C05-CD1A-06D2-03E84B150BF5}"/>
          </ac:spMkLst>
        </pc:spChg>
        <pc:spChg chg="del">
          <ac:chgData name="Huy Pham" userId="918db3a1909f15e0" providerId="LiveId" clId="{91D00DD3-478C-49B4-A0C2-D88D4B0A69FD}" dt="2024-03-12T00:19:34.927" v="4793" actId="478"/>
          <ac:spMkLst>
            <pc:docMk/>
            <pc:sldMk cId="2291034012" sldId="439"/>
            <ac:spMk id="83" creationId="{F3B86243-1EE0-B488-A627-41B4F825C9E0}"/>
          </ac:spMkLst>
        </pc:spChg>
        <pc:spChg chg="add mod">
          <ac:chgData name="Huy Pham" userId="918db3a1909f15e0" providerId="LiveId" clId="{91D00DD3-478C-49B4-A0C2-D88D4B0A69FD}" dt="2024-03-12T00:34:30.777" v="5168" actId="20577"/>
          <ac:spMkLst>
            <pc:docMk/>
            <pc:sldMk cId="2291034012" sldId="439"/>
            <ac:spMk id="85" creationId="{1FB7EC37-F5A0-C0FA-A9F5-0C5BD1FDEA93}"/>
          </ac:spMkLst>
        </pc:spChg>
        <pc:spChg chg="add mod">
          <ac:chgData name="Huy Pham" userId="918db3a1909f15e0" providerId="LiveId" clId="{91D00DD3-478C-49B4-A0C2-D88D4B0A69FD}" dt="2024-03-12T00:34:20.733" v="5164" actId="14100"/>
          <ac:spMkLst>
            <pc:docMk/>
            <pc:sldMk cId="2291034012" sldId="439"/>
            <ac:spMk id="88" creationId="{C255DCC4-1CE0-4E40-FC2E-9CDD2DCCD18E}"/>
          </ac:spMkLst>
        </pc:spChg>
        <pc:spChg chg="add mod">
          <ac:chgData name="Huy Pham" userId="918db3a1909f15e0" providerId="LiveId" clId="{91D00DD3-478C-49B4-A0C2-D88D4B0A69FD}" dt="2024-03-12T00:37:17.284" v="5196" actId="123"/>
          <ac:spMkLst>
            <pc:docMk/>
            <pc:sldMk cId="2291034012" sldId="439"/>
            <ac:spMk id="89" creationId="{C0AA0BDD-AEEF-9C3E-38C9-025A8ACF2198}"/>
          </ac:spMkLst>
        </pc:spChg>
        <pc:graphicFrameChg chg="add del mod">
          <ac:chgData name="Huy Pham" userId="918db3a1909f15e0" providerId="LiveId" clId="{91D00DD3-478C-49B4-A0C2-D88D4B0A69FD}" dt="2024-03-12T00:18:38.158" v="4760"/>
          <ac:graphicFrameMkLst>
            <pc:docMk/>
            <pc:sldMk cId="2291034012" sldId="439"/>
            <ac:graphicFrameMk id="20" creationId="{17996D06-6050-9738-C135-C8A20FCB0420}"/>
          </ac:graphicFrameMkLst>
        </pc:graphicFrameChg>
        <pc:graphicFrameChg chg="add del mod">
          <ac:chgData name="Huy Pham" userId="918db3a1909f15e0" providerId="LiveId" clId="{91D00DD3-478C-49B4-A0C2-D88D4B0A69FD}" dt="2024-03-12T00:18:47.235" v="4766"/>
          <ac:graphicFrameMkLst>
            <pc:docMk/>
            <pc:sldMk cId="2291034012" sldId="439"/>
            <ac:graphicFrameMk id="23" creationId="{988F2504-C411-B72F-C3DD-EC870776BA6F}"/>
          </ac:graphicFrameMkLst>
        </pc:graphicFrameChg>
        <pc:graphicFrameChg chg="add del mod">
          <ac:chgData name="Huy Pham" userId="918db3a1909f15e0" providerId="LiveId" clId="{91D00DD3-478C-49B4-A0C2-D88D4B0A69FD}" dt="2024-03-12T00:18:54.646" v="4771"/>
          <ac:graphicFrameMkLst>
            <pc:docMk/>
            <pc:sldMk cId="2291034012" sldId="439"/>
            <ac:graphicFrameMk id="26" creationId="{D179B9F7-B1A0-46B6-0B69-AE3641E40119}"/>
          </ac:graphicFrameMkLst>
        </pc:graphicFrameChg>
        <pc:graphicFrameChg chg="add del mod">
          <ac:chgData name="Huy Pham" userId="918db3a1909f15e0" providerId="LiveId" clId="{91D00DD3-478C-49B4-A0C2-D88D4B0A69FD}" dt="2024-03-12T00:19:02.728" v="4777"/>
          <ac:graphicFrameMkLst>
            <pc:docMk/>
            <pc:sldMk cId="2291034012" sldId="439"/>
            <ac:graphicFrameMk id="29" creationId="{92EA75D6-2A30-AFEB-6D28-CFAA610AA119}"/>
          </ac:graphicFrameMkLst>
        </pc:graphicFrameChg>
        <pc:graphicFrameChg chg="add del mod">
          <ac:chgData name="Huy Pham" userId="918db3a1909f15e0" providerId="LiveId" clId="{91D00DD3-478C-49B4-A0C2-D88D4B0A69FD}" dt="2024-03-12T00:19:11.217" v="4783"/>
          <ac:graphicFrameMkLst>
            <pc:docMk/>
            <pc:sldMk cId="2291034012" sldId="439"/>
            <ac:graphicFrameMk id="32" creationId="{229AD075-2690-7F68-3430-ABF5D73D48A2}"/>
          </ac:graphicFrameMkLst>
        </pc:graphicFrameChg>
        <pc:graphicFrameChg chg="add del mod">
          <ac:chgData name="Huy Pham" userId="918db3a1909f15e0" providerId="LiveId" clId="{91D00DD3-478C-49B4-A0C2-D88D4B0A69FD}" dt="2024-03-12T00:27:33.718" v="5014"/>
          <ac:graphicFrameMkLst>
            <pc:docMk/>
            <pc:sldMk cId="2291034012" sldId="439"/>
            <ac:graphicFrameMk id="42" creationId="{19273031-FDAB-25CD-F5DF-41359D0BC560}"/>
          </ac:graphicFrameMkLst>
        </pc:graphicFrameChg>
        <pc:graphicFrameChg chg="add del mod">
          <ac:chgData name="Huy Pham" userId="918db3a1909f15e0" providerId="LiveId" clId="{91D00DD3-478C-49B4-A0C2-D88D4B0A69FD}" dt="2024-03-12T00:29:01.882" v="5063"/>
          <ac:graphicFrameMkLst>
            <pc:docMk/>
            <pc:sldMk cId="2291034012" sldId="439"/>
            <ac:graphicFrameMk id="46" creationId="{40E5A884-A9E4-8DFE-CBB2-A40FB2FBC4A8}"/>
          </ac:graphicFrameMkLst>
        </pc:graphicFrameChg>
        <pc:graphicFrameChg chg="add del mod">
          <ac:chgData name="Huy Pham" userId="918db3a1909f15e0" providerId="LiveId" clId="{91D00DD3-478C-49B4-A0C2-D88D4B0A69FD}" dt="2024-03-12T00:29:18.100" v="5069"/>
          <ac:graphicFrameMkLst>
            <pc:docMk/>
            <pc:sldMk cId="2291034012" sldId="439"/>
            <ac:graphicFrameMk id="49" creationId="{ADD7C81B-EB91-1867-C153-858687362BEA}"/>
          </ac:graphicFrameMkLst>
        </pc:graphicFrameChg>
        <pc:graphicFrameChg chg="add del mod">
          <ac:chgData name="Huy Pham" userId="918db3a1909f15e0" providerId="LiveId" clId="{91D00DD3-478C-49B4-A0C2-D88D4B0A69FD}" dt="2024-03-12T00:29:49.623" v="5076"/>
          <ac:graphicFrameMkLst>
            <pc:docMk/>
            <pc:sldMk cId="2291034012" sldId="439"/>
            <ac:graphicFrameMk id="52" creationId="{A63B2BEF-E819-6316-7D40-C9E6B58C9281}"/>
          </ac:graphicFrameMkLst>
        </pc:graphicFrameChg>
        <pc:graphicFrameChg chg="add del mod">
          <ac:chgData name="Huy Pham" userId="918db3a1909f15e0" providerId="LiveId" clId="{91D00DD3-478C-49B4-A0C2-D88D4B0A69FD}" dt="2024-03-12T00:33:47.573" v="5147"/>
          <ac:graphicFrameMkLst>
            <pc:docMk/>
            <pc:sldMk cId="2291034012" sldId="439"/>
            <ac:graphicFrameMk id="82" creationId="{F7122A96-112F-4F04-7261-9B1B32392769}"/>
          </ac:graphicFrameMkLst>
        </pc:graphicFrameChg>
        <pc:graphicFrameChg chg="add del mod">
          <ac:chgData name="Huy Pham" userId="918db3a1909f15e0" providerId="LiveId" clId="{91D00DD3-478C-49B4-A0C2-D88D4B0A69FD}" dt="2024-03-12T00:33:59.209" v="5154"/>
          <ac:graphicFrameMkLst>
            <pc:docMk/>
            <pc:sldMk cId="2291034012" sldId="439"/>
            <ac:graphicFrameMk id="86" creationId="{B6746F46-7BD1-5753-4897-938CB87A8726}"/>
          </ac:graphicFrameMkLst>
        </pc:graphicFrameChg>
        <pc:cxnChg chg="add mod">
          <ac:chgData name="Huy Pham" userId="918db3a1909f15e0" providerId="LiveId" clId="{91D00DD3-478C-49B4-A0C2-D88D4B0A69FD}" dt="2024-03-12T00:32:36.105" v="5124" actId="1035"/>
          <ac:cxnSpMkLst>
            <pc:docMk/>
            <pc:sldMk cId="2291034012" sldId="439"/>
            <ac:cxnSpMk id="56" creationId="{01931928-BCA4-933D-9E26-83E8890C9F7C}"/>
          </ac:cxnSpMkLst>
        </pc:cxnChg>
        <pc:cxnChg chg="add mod">
          <ac:chgData name="Huy Pham" userId="918db3a1909f15e0" providerId="LiveId" clId="{91D00DD3-478C-49B4-A0C2-D88D4B0A69FD}" dt="2024-03-12T00:32:36.105" v="5124" actId="1035"/>
          <ac:cxnSpMkLst>
            <pc:docMk/>
            <pc:sldMk cId="2291034012" sldId="439"/>
            <ac:cxnSpMk id="57" creationId="{D8D87F81-8664-30EE-8B7C-37F65FFB8CAC}"/>
          </ac:cxnSpMkLst>
        </pc:cxnChg>
        <pc:cxnChg chg="add mod">
          <ac:chgData name="Huy Pham" userId="918db3a1909f15e0" providerId="LiveId" clId="{91D00DD3-478C-49B4-A0C2-D88D4B0A69FD}" dt="2024-03-12T00:32:36.105" v="5124" actId="1035"/>
          <ac:cxnSpMkLst>
            <pc:docMk/>
            <pc:sldMk cId="2291034012" sldId="439"/>
            <ac:cxnSpMk id="58" creationId="{9DF478AC-4FA0-161F-DCE3-5A3C42275D9E}"/>
          </ac:cxnSpMkLst>
        </pc:cxnChg>
        <pc:cxnChg chg="add mod">
          <ac:chgData name="Huy Pham" userId="918db3a1909f15e0" providerId="LiveId" clId="{91D00DD3-478C-49B4-A0C2-D88D4B0A69FD}" dt="2024-03-12T00:33:35.933" v="5144" actId="14100"/>
          <ac:cxnSpMkLst>
            <pc:docMk/>
            <pc:sldMk cId="2291034012" sldId="439"/>
            <ac:cxnSpMk id="71" creationId="{4B4669BC-CBC7-11C4-2060-56DAD45AC7A1}"/>
          </ac:cxnSpMkLst>
        </pc:cxnChg>
        <pc:cxnChg chg="add mod">
          <ac:chgData name="Huy Pham" userId="918db3a1909f15e0" providerId="LiveId" clId="{91D00DD3-478C-49B4-A0C2-D88D4B0A69FD}" dt="2024-03-12T00:33:29.064" v="5141" actId="14100"/>
          <ac:cxnSpMkLst>
            <pc:docMk/>
            <pc:sldMk cId="2291034012" sldId="439"/>
            <ac:cxnSpMk id="72" creationId="{0D2B5B24-DF8B-BD4E-8246-43380708713F}"/>
          </ac:cxnSpMkLst>
        </pc:cxnChg>
        <pc:cxnChg chg="add mod">
          <ac:chgData name="Huy Pham" userId="918db3a1909f15e0" providerId="LiveId" clId="{91D00DD3-478C-49B4-A0C2-D88D4B0A69FD}" dt="2024-03-12T00:33:33.063" v="5143" actId="14100"/>
          <ac:cxnSpMkLst>
            <pc:docMk/>
            <pc:sldMk cId="2291034012" sldId="439"/>
            <ac:cxnSpMk id="73" creationId="{98E5F438-CB3D-107C-1270-370A109C76AB}"/>
          </ac:cxnSpMkLst>
        </pc:cxnChg>
      </pc:sldChg>
      <pc:sldChg chg="add del">
        <pc:chgData name="Huy Pham" userId="918db3a1909f15e0" providerId="LiveId" clId="{91D00DD3-478C-49B4-A0C2-D88D4B0A69FD}" dt="2024-03-11T07:30:18.578" v="3753" actId="47"/>
        <pc:sldMkLst>
          <pc:docMk/>
          <pc:sldMk cId="3586327243" sldId="439"/>
        </pc:sldMkLst>
      </pc:sldChg>
      <pc:sldChg chg="addSp delSp modSp add mod delAnim modAnim">
        <pc:chgData name="Huy Pham" userId="918db3a1909f15e0" providerId="LiveId" clId="{91D00DD3-478C-49B4-A0C2-D88D4B0A69FD}" dt="2024-03-12T01:23:35.168" v="5536" actId="1076"/>
        <pc:sldMkLst>
          <pc:docMk/>
          <pc:sldMk cId="714683018" sldId="440"/>
        </pc:sldMkLst>
        <pc:spChg chg="del">
          <ac:chgData name="Huy Pham" userId="918db3a1909f15e0" providerId="LiveId" clId="{91D00DD3-478C-49B4-A0C2-D88D4B0A69FD}" dt="2024-03-12T01:15:24.335" v="5454" actId="478"/>
          <ac:spMkLst>
            <pc:docMk/>
            <pc:sldMk cId="714683018" sldId="440"/>
            <ac:spMk id="19" creationId="{1A04E103-D43D-DE78-4ABD-A35FDDE67D92}"/>
          </ac:spMkLst>
        </pc:spChg>
        <pc:spChg chg="add mod">
          <ac:chgData name="Huy Pham" userId="918db3a1909f15e0" providerId="LiveId" clId="{91D00DD3-478C-49B4-A0C2-D88D4B0A69FD}" dt="2024-03-12T01:15:34.182" v="5456" actId="14100"/>
          <ac:spMkLst>
            <pc:docMk/>
            <pc:sldMk cId="714683018" sldId="440"/>
            <ac:spMk id="20" creationId="{4589574B-93F6-F047-625F-7844103290F9}"/>
          </ac:spMkLst>
        </pc:spChg>
        <pc:spChg chg="add mod">
          <ac:chgData name="Huy Pham" userId="918db3a1909f15e0" providerId="LiveId" clId="{91D00DD3-478C-49B4-A0C2-D88D4B0A69FD}" dt="2024-03-12T01:15:29.282" v="5455" actId="1076"/>
          <ac:spMkLst>
            <pc:docMk/>
            <pc:sldMk cId="714683018" sldId="440"/>
            <ac:spMk id="23" creationId="{818C96BB-72F2-764E-2DF5-32533B2CF3F9}"/>
          </ac:spMkLst>
        </pc:spChg>
        <pc:spChg chg="add mod">
          <ac:chgData name="Huy Pham" userId="918db3a1909f15e0" providerId="LiveId" clId="{91D00DD3-478C-49B4-A0C2-D88D4B0A69FD}" dt="2024-03-12T01:15:29.282" v="5455" actId="1076"/>
          <ac:spMkLst>
            <pc:docMk/>
            <pc:sldMk cId="714683018" sldId="440"/>
            <ac:spMk id="25" creationId="{21ECE8ED-C97A-76A1-CB5C-BD2B458239CA}"/>
          </ac:spMkLst>
        </pc:spChg>
        <pc:spChg chg="add mod">
          <ac:chgData name="Huy Pham" userId="918db3a1909f15e0" providerId="LiveId" clId="{91D00DD3-478C-49B4-A0C2-D88D4B0A69FD}" dt="2024-03-12T01:15:37.507" v="5457" actId="1076"/>
          <ac:spMkLst>
            <pc:docMk/>
            <pc:sldMk cId="714683018" sldId="440"/>
            <ac:spMk id="26" creationId="{94C997E8-8879-D346-8998-7B66E0B3BC98}"/>
          </ac:spMkLst>
        </pc:spChg>
        <pc:spChg chg="add mod">
          <ac:chgData name="Huy Pham" userId="918db3a1909f15e0" providerId="LiveId" clId="{91D00DD3-478C-49B4-A0C2-D88D4B0A69FD}" dt="2024-03-12T01:16:13.679" v="5469" actId="1076"/>
          <ac:spMkLst>
            <pc:docMk/>
            <pc:sldMk cId="714683018" sldId="440"/>
            <ac:spMk id="29" creationId="{15D1C4EC-FC9D-1A88-CC27-3BF34EA1A5AB}"/>
          </ac:spMkLst>
        </pc:spChg>
        <pc:spChg chg="add mod">
          <ac:chgData name="Huy Pham" userId="918db3a1909f15e0" providerId="LiveId" clId="{91D00DD3-478C-49B4-A0C2-D88D4B0A69FD}" dt="2024-03-12T01:17:17.336" v="5482" actId="1076"/>
          <ac:spMkLst>
            <pc:docMk/>
            <pc:sldMk cId="714683018" sldId="440"/>
            <ac:spMk id="32" creationId="{2D95DEE3-8B76-176D-E05D-3F78A8763810}"/>
          </ac:spMkLst>
        </pc:spChg>
        <pc:spChg chg="add mod">
          <ac:chgData name="Huy Pham" userId="918db3a1909f15e0" providerId="LiveId" clId="{91D00DD3-478C-49B4-A0C2-D88D4B0A69FD}" dt="2024-03-12T01:17:21.055" v="5483" actId="1076"/>
          <ac:spMkLst>
            <pc:docMk/>
            <pc:sldMk cId="714683018" sldId="440"/>
            <ac:spMk id="33" creationId="{998EBCBC-6431-A98E-DB88-4AF1FAF09FAD}"/>
          </ac:spMkLst>
        </pc:spChg>
        <pc:spChg chg="add del mod">
          <ac:chgData name="Huy Pham" userId="918db3a1909f15e0" providerId="LiveId" clId="{91D00DD3-478C-49B4-A0C2-D88D4B0A69FD}" dt="2024-03-12T01:20:39.823" v="5501" actId="478"/>
          <ac:spMkLst>
            <pc:docMk/>
            <pc:sldMk cId="714683018" sldId="440"/>
            <ac:spMk id="34" creationId="{D008A6C5-F8B9-6022-AA91-F64DB333C7BA}"/>
          </ac:spMkLst>
        </pc:spChg>
        <pc:spChg chg="add mod">
          <ac:chgData name="Huy Pham" userId="918db3a1909f15e0" providerId="LiveId" clId="{91D00DD3-478C-49B4-A0C2-D88D4B0A69FD}" dt="2024-03-12T01:17:48.812" v="5488" actId="1036"/>
          <ac:spMkLst>
            <pc:docMk/>
            <pc:sldMk cId="714683018" sldId="440"/>
            <ac:spMk id="35" creationId="{3F9D1768-21F6-1C7D-3965-9C3CD5CEF042}"/>
          </ac:spMkLst>
        </pc:spChg>
        <pc:spChg chg="add mod">
          <ac:chgData name="Huy Pham" userId="918db3a1909f15e0" providerId="LiveId" clId="{91D00DD3-478C-49B4-A0C2-D88D4B0A69FD}" dt="2024-03-12T01:22:37.046" v="5524" actId="1076"/>
          <ac:spMkLst>
            <pc:docMk/>
            <pc:sldMk cId="714683018" sldId="440"/>
            <ac:spMk id="36" creationId="{754D9504-93A8-1A92-D299-A7D53C1917E5}"/>
          </ac:spMkLst>
        </pc:spChg>
        <pc:spChg chg="add mod">
          <ac:chgData name="Huy Pham" userId="918db3a1909f15e0" providerId="LiveId" clId="{91D00DD3-478C-49B4-A0C2-D88D4B0A69FD}" dt="2024-03-12T01:20:15.458" v="5500" actId="20577"/>
          <ac:spMkLst>
            <pc:docMk/>
            <pc:sldMk cId="714683018" sldId="440"/>
            <ac:spMk id="37" creationId="{2C20A77E-AC4F-1628-116C-5480C2D7F0A5}"/>
          </ac:spMkLst>
        </pc:spChg>
        <pc:spChg chg="add mod">
          <ac:chgData name="Huy Pham" userId="918db3a1909f15e0" providerId="LiveId" clId="{91D00DD3-478C-49B4-A0C2-D88D4B0A69FD}" dt="2024-03-12T01:21:11.899" v="5502"/>
          <ac:spMkLst>
            <pc:docMk/>
            <pc:sldMk cId="714683018" sldId="440"/>
            <ac:spMk id="38" creationId="{D82F2A4F-AEAA-279E-10A4-3788BB1B38BE}"/>
          </ac:spMkLst>
        </pc:spChg>
        <pc:spChg chg="add mod">
          <ac:chgData name="Huy Pham" userId="918db3a1909f15e0" providerId="LiveId" clId="{91D00DD3-478C-49B4-A0C2-D88D4B0A69FD}" dt="2024-03-12T01:21:11.899" v="5502"/>
          <ac:spMkLst>
            <pc:docMk/>
            <pc:sldMk cId="714683018" sldId="440"/>
            <ac:spMk id="39" creationId="{1E9C02F3-96B6-C1D9-A15A-D8D8340E7400}"/>
          </ac:spMkLst>
        </pc:spChg>
        <pc:spChg chg="add del mod">
          <ac:chgData name="Huy Pham" userId="918db3a1909f15e0" providerId="LiveId" clId="{91D00DD3-478C-49B4-A0C2-D88D4B0A69FD}" dt="2024-03-12T01:22:16.431" v="5510" actId="478"/>
          <ac:spMkLst>
            <pc:docMk/>
            <pc:sldMk cId="714683018" sldId="440"/>
            <ac:spMk id="40" creationId="{C2BC9BD2-1275-522B-C2DF-D65931F28FFD}"/>
          </ac:spMkLst>
        </pc:spChg>
        <pc:spChg chg="add del mod">
          <ac:chgData name="Huy Pham" userId="918db3a1909f15e0" providerId="LiveId" clId="{91D00DD3-478C-49B4-A0C2-D88D4B0A69FD}" dt="2024-03-12T01:22:24.546" v="5517" actId="478"/>
          <ac:spMkLst>
            <pc:docMk/>
            <pc:sldMk cId="714683018" sldId="440"/>
            <ac:spMk id="41" creationId="{0B270E2D-9F4C-6862-356A-0300F1D90B58}"/>
          </ac:spMkLst>
        </pc:spChg>
        <pc:spChg chg="add mod">
          <ac:chgData name="Huy Pham" userId="918db3a1909f15e0" providerId="LiveId" clId="{91D00DD3-478C-49B4-A0C2-D88D4B0A69FD}" dt="2024-03-12T01:21:11.899" v="5502"/>
          <ac:spMkLst>
            <pc:docMk/>
            <pc:sldMk cId="714683018" sldId="440"/>
            <ac:spMk id="45" creationId="{BC804F2F-DB48-B9A0-F2E9-4B6E7591E80B}"/>
          </ac:spMkLst>
        </pc:spChg>
        <pc:spChg chg="add mod">
          <ac:chgData name="Huy Pham" userId="918db3a1909f15e0" providerId="LiveId" clId="{91D00DD3-478C-49B4-A0C2-D88D4B0A69FD}" dt="2024-03-12T01:21:11.899" v="5502"/>
          <ac:spMkLst>
            <pc:docMk/>
            <pc:sldMk cId="714683018" sldId="440"/>
            <ac:spMk id="46" creationId="{7F605E75-29B6-9053-4825-D6A9FD6CA6E1}"/>
          </ac:spMkLst>
        </pc:spChg>
        <pc:spChg chg="add mod">
          <ac:chgData name="Huy Pham" userId="918db3a1909f15e0" providerId="LiveId" clId="{91D00DD3-478C-49B4-A0C2-D88D4B0A69FD}" dt="2024-03-12T01:21:11.899" v="5502"/>
          <ac:spMkLst>
            <pc:docMk/>
            <pc:sldMk cId="714683018" sldId="440"/>
            <ac:spMk id="47" creationId="{323149C4-1FE9-5E87-EA37-C97B4B089318}"/>
          </ac:spMkLst>
        </pc:spChg>
        <pc:spChg chg="add mod">
          <ac:chgData name="Huy Pham" userId="918db3a1909f15e0" providerId="LiveId" clId="{91D00DD3-478C-49B4-A0C2-D88D4B0A69FD}" dt="2024-03-12T01:21:11.899" v="5502"/>
          <ac:spMkLst>
            <pc:docMk/>
            <pc:sldMk cId="714683018" sldId="440"/>
            <ac:spMk id="48" creationId="{ED54CABA-9D67-8565-06CC-B38256157B7D}"/>
          </ac:spMkLst>
        </pc:spChg>
        <pc:spChg chg="add mod">
          <ac:chgData name="Huy Pham" userId="918db3a1909f15e0" providerId="LiveId" clId="{91D00DD3-478C-49B4-A0C2-D88D4B0A69FD}" dt="2024-03-12T01:21:11.899" v="5502"/>
          <ac:spMkLst>
            <pc:docMk/>
            <pc:sldMk cId="714683018" sldId="440"/>
            <ac:spMk id="49" creationId="{8F200207-3607-A25E-1F50-734EC5238E06}"/>
          </ac:spMkLst>
        </pc:spChg>
        <pc:spChg chg="add mod">
          <ac:chgData name="Huy Pham" userId="918db3a1909f15e0" providerId="LiveId" clId="{91D00DD3-478C-49B4-A0C2-D88D4B0A69FD}" dt="2024-03-12T01:21:11.899" v="5502"/>
          <ac:spMkLst>
            <pc:docMk/>
            <pc:sldMk cId="714683018" sldId="440"/>
            <ac:spMk id="50" creationId="{8140204B-B335-0625-54B3-88853548CE39}"/>
          </ac:spMkLst>
        </pc:spChg>
        <pc:spChg chg="add mod">
          <ac:chgData name="Huy Pham" userId="918db3a1909f15e0" providerId="LiveId" clId="{91D00DD3-478C-49B4-A0C2-D88D4B0A69FD}" dt="2024-03-12T01:21:23.368" v="5504" actId="20577"/>
          <ac:spMkLst>
            <pc:docMk/>
            <pc:sldMk cId="714683018" sldId="440"/>
            <ac:spMk id="51" creationId="{C574D619-7065-FACE-16BF-8C63179251D5}"/>
          </ac:spMkLst>
        </pc:spChg>
        <pc:spChg chg="add mod">
          <ac:chgData name="Huy Pham" userId="918db3a1909f15e0" providerId="LiveId" clId="{91D00DD3-478C-49B4-A0C2-D88D4B0A69FD}" dt="2024-03-12T01:21:11.899" v="5502"/>
          <ac:spMkLst>
            <pc:docMk/>
            <pc:sldMk cId="714683018" sldId="440"/>
            <ac:spMk id="52" creationId="{768FB5D4-2DDE-B413-97CE-14DAE5EE908A}"/>
          </ac:spMkLst>
        </pc:spChg>
        <pc:spChg chg="add mod">
          <ac:chgData name="Huy Pham" userId="918db3a1909f15e0" providerId="LiveId" clId="{91D00DD3-478C-49B4-A0C2-D88D4B0A69FD}" dt="2024-03-12T01:21:11.899" v="5502"/>
          <ac:spMkLst>
            <pc:docMk/>
            <pc:sldMk cId="714683018" sldId="440"/>
            <ac:spMk id="53" creationId="{FBA42FBD-C83E-9224-E211-618516E6659C}"/>
          </ac:spMkLst>
        </pc:spChg>
        <pc:spChg chg="add mod">
          <ac:chgData name="Huy Pham" userId="918db3a1909f15e0" providerId="LiveId" clId="{91D00DD3-478C-49B4-A0C2-D88D4B0A69FD}" dt="2024-03-12T01:21:11.899" v="5502"/>
          <ac:spMkLst>
            <pc:docMk/>
            <pc:sldMk cId="714683018" sldId="440"/>
            <ac:spMk id="54" creationId="{4EF1E4AA-D0B9-0F94-7EA4-64081167E07A}"/>
          </ac:spMkLst>
        </pc:spChg>
        <pc:spChg chg="add mod">
          <ac:chgData name="Huy Pham" userId="918db3a1909f15e0" providerId="LiveId" clId="{91D00DD3-478C-49B4-A0C2-D88D4B0A69FD}" dt="2024-03-12T01:21:11.899" v="5502"/>
          <ac:spMkLst>
            <pc:docMk/>
            <pc:sldMk cId="714683018" sldId="440"/>
            <ac:spMk id="55" creationId="{F375EBED-C4AD-C3F6-371C-7F1522FEB3B1}"/>
          </ac:spMkLst>
        </pc:spChg>
        <pc:spChg chg="add mod">
          <ac:chgData name="Huy Pham" userId="918db3a1909f15e0" providerId="LiveId" clId="{91D00DD3-478C-49B4-A0C2-D88D4B0A69FD}" dt="2024-03-12T01:21:11.899" v="5502"/>
          <ac:spMkLst>
            <pc:docMk/>
            <pc:sldMk cId="714683018" sldId="440"/>
            <ac:spMk id="56" creationId="{2A02E249-ED87-C85A-9FCF-47467ED93306}"/>
          </ac:spMkLst>
        </pc:spChg>
        <pc:spChg chg="add mod">
          <ac:chgData name="Huy Pham" userId="918db3a1909f15e0" providerId="LiveId" clId="{91D00DD3-478C-49B4-A0C2-D88D4B0A69FD}" dt="2024-03-12T01:21:11.899" v="5502"/>
          <ac:spMkLst>
            <pc:docMk/>
            <pc:sldMk cId="714683018" sldId="440"/>
            <ac:spMk id="60" creationId="{567E7085-B922-6090-BAE7-E8CB2D833801}"/>
          </ac:spMkLst>
        </pc:spChg>
        <pc:spChg chg="add mod">
          <ac:chgData name="Huy Pham" userId="918db3a1909f15e0" providerId="LiveId" clId="{91D00DD3-478C-49B4-A0C2-D88D4B0A69FD}" dt="2024-03-12T01:21:11.899" v="5502"/>
          <ac:spMkLst>
            <pc:docMk/>
            <pc:sldMk cId="714683018" sldId="440"/>
            <ac:spMk id="61" creationId="{9FC3ADA1-B2FC-3383-E036-1216ACB0F46D}"/>
          </ac:spMkLst>
        </pc:spChg>
        <pc:spChg chg="add mod">
          <ac:chgData name="Huy Pham" userId="918db3a1909f15e0" providerId="LiveId" clId="{91D00DD3-478C-49B4-A0C2-D88D4B0A69FD}" dt="2024-03-12T01:21:11.899" v="5502"/>
          <ac:spMkLst>
            <pc:docMk/>
            <pc:sldMk cId="714683018" sldId="440"/>
            <ac:spMk id="62" creationId="{0AB9F5BF-10C1-F8E9-ADB1-765D4632B797}"/>
          </ac:spMkLst>
        </pc:spChg>
        <pc:spChg chg="add mod">
          <ac:chgData name="Huy Pham" userId="918db3a1909f15e0" providerId="LiveId" clId="{91D00DD3-478C-49B4-A0C2-D88D4B0A69FD}" dt="2024-03-12T01:21:11.899" v="5502"/>
          <ac:spMkLst>
            <pc:docMk/>
            <pc:sldMk cId="714683018" sldId="440"/>
            <ac:spMk id="63" creationId="{4786ABFC-3E89-9C38-6B36-E6D094B82858}"/>
          </ac:spMkLst>
        </pc:spChg>
        <pc:spChg chg="add mod">
          <ac:chgData name="Huy Pham" userId="918db3a1909f15e0" providerId="LiveId" clId="{91D00DD3-478C-49B4-A0C2-D88D4B0A69FD}" dt="2024-03-12T01:21:29.467" v="5506" actId="20577"/>
          <ac:spMkLst>
            <pc:docMk/>
            <pc:sldMk cId="714683018" sldId="440"/>
            <ac:spMk id="64" creationId="{2B41F36B-1A32-9444-71E6-534DE797FBD7}"/>
          </ac:spMkLst>
        </pc:spChg>
        <pc:spChg chg="add mod">
          <ac:chgData name="Huy Pham" userId="918db3a1909f15e0" providerId="LiveId" clId="{91D00DD3-478C-49B4-A0C2-D88D4B0A69FD}" dt="2024-03-12T01:21:11.899" v="5502"/>
          <ac:spMkLst>
            <pc:docMk/>
            <pc:sldMk cId="714683018" sldId="440"/>
            <ac:spMk id="67" creationId="{143CCBDE-ED5C-BDD9-E217-443477908A1E}"/>
          </ac:spMkLst>
        </pc:spChg>
        <pc:spChg chg="add mod">
          <ac:chgData name="Huy Pham" userId="918db3a1909f15e0" providerId="LiveId" clId="{91D00DD3-478C-49B4-A0C2-D88D4B0A69FD}" dt="2024-03-12T01:21:11.899" v="5502"/>
          <ac:spMkLst>
            <pc:docMk/>
            <pc:sldMk cId="714683018" sldId="440"/>
            <ac:spMk id="68" creationId="{2BC187B8-2520-EC83-3DA6-B201E2BC9480}"/>
          </ac:spMkLst>
        </pc:spChg>
        <pc:spChg chg="add mod">
          <ac:chgData name="Huy Pham" userId="918db3a1909f15e0" providerId="LiveId" clId="{91D00DD3-478C-49B4-A0C2-D88D4B0A69FD}" dt="2024-03-12T01:21:43.480" v="5509" actId="20577"/>
          <ac:spMkLst>
            <pc:docMk/>
            <pc:sldMk cId="714683018" sldId="440"/>
            <ac:spMk id="70" creationId="{34D6FAC6-C860-B956-6300-5BDC332B18F5}"/>
          </ac:spMkLst>
        </pc:spChg>
        <pc:spChg chg="add mod">
          <ac:chgData name="Huy Pham" userId="918db3a1909f15e0" providerId="LiveId" clId="{91D00DD3-478C-49B4-A0C2-D88D4B0A69FD}" dt="2024-03-12T01:23:24.949" v="5534" actId="1076"/>
          <ac:spMkLst>
            <pc:docMk/>
            <pc:sldMk cId="714683018" sldId="440"/>
            <ac:spMk id="73" creationId="{9BEC94DE-4921-30BB-624C-42008C9AF2A0}"/>
          </ac:spMkLst>
        </pc:spChg>
        <pc:spChg chg="add mod">
          <ac:chgData name="Huy Pham" userId="918db3a1909f15e0" providerId="LiveId" clId="{91D00DD3-478C-49B4-A0C2-D88D4B0A69FD}" dt="2024-03-12T01:23:35.168" v="5536" actId="1076"/>
          <ac:spMkLst>
            <pc:docMk/>
            <pc:sldMk cId="714683018" sldId="440"/>
            <ac:spMk id="76" creationId="{7ECF7275-B179-A9D9-2BAB-0202A15A08DB}"/>
          </ac:spMkLst>
        </pc:spChg>
        <pc:spChg chg="del">
          <ac:chgData name="Huy Pham" userId="918db3a1909f15e0" providerId="LiveId" clId="{91D00DD3-478C-49B4-A0C2-D88D4B0A69FD}" dt="2024-03-12T01:14:29.517" v="5428" actId="478"/>
          <ac:spMkLst>
            <pc:docMk/>
            <pc:sldMk cId="714683018" sldId="440"/>
            <ac:spMk id="83" creationId="{EF28CB81-3320-C76A-5039-A1CD6DB3ADED}"/>
          </ac:spMkLst>
        </pc:spChg>
        <pc:graphicFrameChg chg="add del mod">
          <ac:chgData name="Huy Pham" userId="918db3a1909f15e0" providerId="LiveId" clId="{91D00DD3-478C-49B4-A0C2-D88D4B0A69FD}" dt="2024-03-12T01:13:25.538" v="5405"/>
          <ac:graphicFrameMkLst>
            <pc:docMk/>
            <pc:sldMk cId="714683018" sldId="440"/>
            <ac:graphicFrameMk id="21" creationId="{D773F11A-167B-1D7B-06B1-47F6CBB12EC0}"/>
          </ac:graphicFrameMkLst>
        </pc:graphicFrameChg>
        <pc:graphicFrameChg chg="add del mod">
          <ac:chgData name="Huy Pham" userId="918db3a1909f15e0" providerId="LiveId" clId="{91D00DD3-478C-49B4-A0C2-D88D4B0A69FD}" dt="2024-03-12T01:15:02.135" v="5433"/>
          <ac:graphicFrameMkLst>
            <pc:docMk/>
            <pc:sldMk cId="714683018" sldId="440"/>
            <ac:graphicFrameMk id="27" creationId="{FB95F648-2561-6E36-06B1-8ED948317D2E}"/>
          </ac:graphicFrameMkLst>
        </pc:graphicFrameChg>
        <pc:graphicFrameChg chg="add del mod">
          <ac:chgData name="Huy Pham" userId="918db3a1909f15e0" providerId="LiveId" clId="{91D00DD3-478C-49B4-A0C2-D88D4B0A69FD}" dt="2024-03-12T01:15:51.793" v="5461"/>
          <ac:graphicFrameMkLst>
            <pc:docMk/>
            <pc:sldMk cId="714683018" sldId="440"/>
            <ac:graphicFrameMk id="30" creationId="{9F1AAA41-6CFF-79CB-D6AC-F2A57E2AC01F}"/>
          </ac:graphicFrameMkLst>
        </pc:graphicFrameChg>
        <pc:graphicFrameChg chg="add del mod">
          <ac:chgData name="Huy Pham" userId="918db3a1909f15e0" providerId="LiveId" clId="{91D00DD3-478C-49B4-A0C2-D88D4B0A69FD}" dt="2024-03-12T01:22:17.821" v="5513"/>
          <ac:graphicFrameMkLst>
            <pc:docMk/>
            <pc:sldMk cId="714683018" sldId="440"/>
            <ac:graphicFrameMk id="71" creationId="{2367757E-77B5-D1BA-5A39-F27938016940}"/>
          </ac:graphicFrameMkLst>
        </pc:graphicFrameChg>
        <pc:graphicFrameChg chg="add del mod">
          <ac:chgData name="Huy Pham" userId="918db3a1909f15e0" providerId="LiveId" clId="{91D00DD3-478C-49B4-A0C2-D88D4B0A69FD}" dt="2024-03-12T01:22:31.540" v="5520"/>
          <ac:graphicFrameMkLst>
            <pc:docMk/>
            <pc:sldMk cId="714683018" sldId="440"/>
            <ac:graphicFrameMk id="74" creationId="{75C938E8-07F7-B4D8-D895-717A20C1E442}"/>
          </ac:graphicFrameMkLst>
        </pc:graphicFrameChg>
        <pc:cxnChg chg="add mod">
          <ac:chgData name="Huy Pham" userId="918db3a1909f15e0" providerId="LiveId" clId="{91D00DD3-478C-49B4-A0C2-D88D4B0A69FD}" dt="2024-03-12T01:21:11.899" v="5502"/>
          <ac:cxnSpMkLst>
            <pc:docMk/>
            <pc:sldMk cId="714683018" sldId="440"/>
            <ac:cxnSpMk id="42" creationId="{74522C4B-9197-959F-4192-FA3BFEE6247A}"/>
          </ac:cxnSpMkLst>
        </pc:cxnChg>
        <pc:cxnChg chg="add mod">
          <ac:chgData name="Huy Pham" userId="918db3a1909f15e0" providerId="LiveId" clId="{91D00DD3-478C-49B4-A0C2-D88D4B0A69FD}" dt="2024-03-12T01:21:11.899" v="5502"/>
          <ac:cxnSpMkLst>
            <pc:docMk/>
            <pc:sldMk cId="714683018" sldId="440"/>
            <ac:cxnSpMk id="43" creationId="{866306FB-D928-7178-B9E0-D03699EF7424}"/>
          </ac:cxnSpMkLst>
        </pc:cxnChg>
        <pc:cxnChg chg="add mod">
          <ac:chgData name="Huy Pham" userId="918db3a1909f15e0" providerId="LiveId" clId="{91D00DD3-478C-49B4-A0C2-D88D4B0A69FD}" dt="2024-03-12T01:21:11.899" v="5502"/>
          <ac:cxnSpMkLst>
            <pc:docMk/>
            <pc:sldMk cId="714683018" sldId="440"/>
            <ac:cxnSpMk id="44" creationId="{17E3F6F2-992D-FFF1-A201-E73AD3E0BE35}"/>
          </ac:cxnSpMkLst>
        </pc:cxnChg>
        <pc:cxnChg chg="add mod">
          <ac:chgData name="Huy Pham" userId="918db3a1909f15e0" providerId="LiveId" clId="{91D00DD3-478C-49B4-A0C2-D88D4B0A69FD}" dt="2024-03-12T01:21:11.899" v="5502"/>
          <ac:cxnSpMkLst>
            <pc:docMk/>
            <pc:sldMk cId="714683018" sldId="440"/>
            <ac:cxnSpMk id="57" creationId="{CBCF1589-7696-A3DF-8923-E83F174D69E9}"/>
          </ac:cxnSpMkLst>
        </pc:cxnChg>
        <pc:cxnChg chg="add mod">
          <ac:chgData name="Huy Pham" userId="918db3a1909f15e0" providerId="LiveId" clId="{91D00DD3-478C-49B4-A0C2-D88D4B0A69FD}" dt="2024-03-12T01:21:11.899" v="5502"/>
          <ac:cxnSpMkLst>
            <pc:docMk/>
            <pc:sldMk cId="714683018" sldId="440"/>
            <ac:cxnSpMk id="58" creationId="{8789664A-3678-A07F-3B3B-7A88402F8437}"/>
          </ac:cxnSpMkLst>
        </pc:cxnChg>
        <pc:cxnChg chg="add mod">
          <ac:chgData name="Huy Pham" userId="918db3a1909f15e0" providerId="LiveId" clId="{91D00DD3-478C-49B4-A0C2-D88D4B0A69FD}" dt="2024-03-12T01:21:11.899" v="5502"/>
          <ac:cxnSpMkLst>
            <pc:docMk/>
            <pc:sldMk cId="714683018" sldId="440"/>
            <ac:cxnSpMk id="59" creationId="{7167386D-BE7A-3425-E1FF-A6F1E0D43696}"/>
          </ac:cxnSpMkLst>
        </pc:cxnChg>
        <pc:cxnChg chg="add mod">
          <ac:chgData name="Huy Pham" userId="918db3a1909f15e0" providerId="LiveId" clId="{91D00DD3-478C-49B4-A0C2-D88D4B0A69FD}" dt="2024-03-12T01:21:11.899" v="5502"/>
          <ac:cxnSpMkLst>
            <pc:docMk/>
            <pc:sldMk cId="714683018" sldId="440"/>
            <ac:cxnSpMk id="65" creationId="{B8433DE3-C7DE-A015-5DC2-C0A548A1B705}"/>
          </ac:cxnSpMkLst>
        </pc:cxnChg>
        <pc:cxnChg chg="add mod">
          <ac:chgData name="Huy Pham" userId="918db3a1909f15e0" providerId="LiveId" clId="{91D00DD3-478C-49B4-A0C2-D88D4B0A69FD}" dt="2024-03-12T01:21:11.899" v="5502"/>
          <ac:cxnSpMkLst>
            <pc:docMk/>
            <pc:sldMk cId="714683018" sldId="440"/>
            <ac:cxnSpMk id="66" creationId="{A8058D02-DC76-05E0-529C-3B32ECE9C8CC}"/>
          </ac:cxnSpMkLst>
        </pc:cxnChg>
        <pc:cxnChg chg="add mod">
          <ac:chgData name="Huy Pham" userId="918db3a1909f15e0" providerId="LiveId" clId="{91D00DD3-478C-49B4-A0C2-D88D4B0A69FD}" dt="2024-03-12T01:21:11.899" v="5502"/>
          <ac:cxnSpMkLst>
            <pc:docMk/>
            <pc:sldMk cId="714683018" sldId="440"/>
            <ac:cxnSpMk id="69" creationId="{D05C031C-BAB7-5BB9-EADF-E306A613E03E}"/>
          </ac:cxnSpMkLst>
        </pc:cxnChg>
      </pc:sldChg>
      <pc:sldChg chg="addSp delSp modSp add mod delAnim modAnim">
        <pc:chgData name="Huy Pham" userId="918db3a1909f15e0" providerId="LiveId" clId="{91D00DD3-478C-49B4-A0C2-D88D4B0A69FD}" dt="2024-03-12T03:16:24.583" v="5814"/>
        <pc:sldMkLst>
          <pc:docMk/>
          <pc:sldMk cId="2623293418" sldId="441"/>
        </pc:sldMkLst>
        <pc:spChg chg="add mod">
          <ac:chgData name="Huy Pham" userId="918db3a1909f15e0" providerId="LiveId" clId="{91D00DD3-478C-49B4-A0C2-D88D4B0A69FD}" dt="2024-03-12T03:16:20.795" v="5813"/>
          <ac:spMkLst>
            <pc:docMk/>
            <pc:sldMk cId="2623293418" sldId="441"/>
            <ac:spMk id="19" creationId="{AB06F3A9-94BC-ADB7-82DE-0CF2C5042869}"/>
          </ac:spMkLst>
        </pc:spChg>
        <pc:spChg chg="del">
          <ac:chgData name="Huy Pham" userId="918db3a1909f15e0" providerId="LiveId" clId="{91D00DD3-478C-49B4-A0C2-D88D4B0A69FD}" dt="2024-03-12T01:26:32.507" v="5537" actId="478"/>
          <ac:spMkLst>
            <pc:docMk/>
            <pc:sldMk cId="2623293418" sldId="441"/>
            <ac:spMk id="19" creationId="{AB96F399-B198-4EB9-5147-82F7BB67F089}"/>
          </ac:spMkLst>
        </pc:spChg>
        <pc:spChg chg="add del mod">
          <ac:chgData name="Huy Pham" userId="918db3a1909f15e0" providerId="LiveId" clId="{91D00DD3-478C-49B4-A0C2-D88D4B0A69FD}" dt="2024-03-12T01:26:44.684" v="5539" actId="478"/>
          <ac:spMkLst>
            <pc:docMk/>
            <pc:sldMk cId="2623293418" sldId="441"/>
            <ac:spMk id="20" creationId="{38840EA5-1CF5-A383-EBF4-05C7403BED04}"/>
          </ac:spMkLst>
        </pc:spChg>
        <pc:spChg chg="add mod">
          <ac:chgData name="Huy Pham" userId="918db3a1909f15e0" providerId="LiveId" clId="{91D00DD3-478C-49B4-A0C2-D88D4B0A69FD}" dt="2024-03-12T01:26:32.894" v="5538"/>
          <ac:spMkLst>
            <pc:docMk/>
            <pc:sldMk cId="2623293418" sldId="441"/>
            <ac:spMk id="21" creationId="{758E1CC0-0B23-FD02-4D7B-46B093FA4D0B}"/>
          </ac:spMkLst>
        </pc:spChg>
        <pc:spChg chg="add mod">
          <ac:chgData name="Huy Pham" userId="918db3a1909f15e0" providerId="LiveId" clId="{91D00DD3-478C-49B4-A0C2-D88D4B0A69FD}" dt="2024-03-12T01:27:01.003" v="5541"/>
          <ac:spMkLst>
            <pc:docMk/>
            <pc:sldMk cId="2623293418" sldId="441"/>
            <ac:spMk id="22" creationId="{9E9E105F-20C1-58A6-C766-7262F0584902}"/>
          </ac:spMkLst>
        </pc:spChg>
        <pc:spChg chg="add mod">
          <ac:chgData name="Huy Pham" userId="918db3a1909f15e0" providerId="LiveId" clId="{91D00DD3-478C-49B4-A0C2-D88D4B0A69FD}" dt="2024-03-12T01:29:00.704" v="5561" actId="1076"/>
          <ac:spMkLst>
            <pc:docMk/>
            <pc:sldMk cId="2623293418" sldId="441"/>
            <ac:spMk id="25" creationId="{36081EBE-90BF-B591-B2A1-D81948B1830E}"/>
          </ac:spMkLst>
        </pc:spChg>
        <pc:spChg chg="add mod">
          <ac:chgData name="Huy Pham" userId="918db3a1909f15e0" providerId="LiveId" clId="{91D00DD3-478C-49B4-A0C2-D88D4B0A69FD}" dt="2024-03-12T01:28:56.636" v="5560" actId="1076"/>
          <ac:spMkLst>
            <pc:docMk/>
            <pc:sldMk cId="2623293418" sldId="441"/>
            <ac:spMk id="26" creationId="{BF3FB036-6EE5-BE3F-54B0-E8D164EA1B95}"/>
          </ac:spMkLst>
        </pc:spChg>
        <pc:spChg chg="add mod">
          <ac:chgData name="Huy Pham" userId="918db3a1909f15e0" providerId="LiveId" clId="{91D00DD3-478C-49B4-A0C2-D88D4B0A69FD}" dt="2024-03-12T03:16:20.795" v="5813"/>
          <ac:spMkLst>
            <pc:docMk/>
            <pc:sldMk cId="2623293418" sldId="441"/>
            <ac:spMk id="27" creationId="{A6BC8A2B-396B-CD4F-11DC-B7A70246D6ED}"/>
          </ac:spMkLst>
        </pc:spChg>
        <pc:spChg chg="add mod">
          <ac:chgData name="Huy Pham" userId="918db3a1909f15e0" providerId="LiveId" clId="{91D00DD3-478C-49B4-A0C2-D88D4B0A69FD}" dt="2024-03-12T03:16:20.795" v="5813"/>
          <ac:spMkLst>
            <pc:docMk/>
            <pc:sldMk cId="2623293418" sldId="441"/>
            <ac:spMk id="28" creationId="{42A8AB01-C0B0-C043-2646-5153C18C2F04}"/>
          </ac:spMkLst>
        </pc:spChg>
        <pc:spChg chg="add mod">
          <ac:chgData name="Huy Pham" userId="918db3a1909f15e0" providerId="LiveId" clId="{91D00DD3-478C-49B4-A0C2-D88D4B0A69FD}" dt="2024-03-12T01:30:36.781" v="5579" actId="1076"/>
          <ac:spMkLst>
            <pc:docMk/>
            <pc:sldMk cId="2623293418" sldId="441"/>
            <ac:spMk id="29" creationId="{E765CC3B-4068-7330-1D21-730B8712E56C}"/>
          </ac:spMkLst>
        </pc:spChg>
        <pc:spChg chg="add mod">
          <ac:chgData name="Huy Pham" userId="918db3a1909f15e0" providerId="LiveId" clId="{91D00DD3-478C-49B4-A0C2-D88D4B0A69FD}" dt="2024-03-12T03:16:20.795" v="5813"/>
          <ac:spMkLst>
            <pc:docMk/>
            <pc:sldMk cId="2623293418" sldId="441"/>
            <ac:spMk id="30" creationId="{26E61601-6DCD-A99E-934D-038432E76824}"/>
          </ac:spMkLst>
        </pc:spChg>
        <pc:spChg chg="add mod">
          <ac:chgData name="Huy Pham" userId="918db3a1909f15e0" providerId="LiveId" clId="{91D00DD3-478C-49B4-A0C2-D88D4B0A69FD}" dt="2024-03-12T03:16:20.795" v="5813"/>
          <ac:spMkLst>
            <pc:docMk/>
            <pc:sldMk cId="2623293418" sldId="441"/>
            <ac:spMk id="31" creationId="{56DDFD49-E6DE-F86C-B36B-EED07AF30C55}"/>
          </ac:spMkLst>
        </pc:spChg>
        <pc:spChg chg="add mod">
          <ac:chgData name="Huy Pham" userId="918db3a1909f15e0" providerId="LiveId" clId="{91D00DD3-478C-49B4-A0C2-D88D4B0A69FD}" dt="2024-03-12T01:31:03.250" v="5587" actId="1076"/>
          <ac:spMkLst>
            <pc:docMk/>
            <pc:sldMk cId="2623293418" sldId="441"/>
            <ac:spMk id="32" creationId="{917A9F3D-AB65-08FC-1596-FF12EA0CDB31}"/>
          </ac:spMkLst>
        </pc:spChg>
        <pc:spChg chg="add mod">
          <ac:chgData name="Huy Pham" userId="918db3a1909f15e0" providerId="LiveId" clId="{91D00DD3-478C-49B4-A0C2-D88D4B0A69FD}" dt="2024-03-12T01:31:27.540" v="5594" actId="1076"/>
          <ac:spMkLst>
            <pc:docMk/>
            <pc:sldMk cId="2623293418" sldId="441"/>
            <ac:spMk id="33" creationId="{1FB9BFD4-4B6E-AA32-0602-28775CEF0C61}"/>
          </ac:spMkLst>
        </pc:spChg>
        <pc:spChg chg="add mod">
          <ac:chgData name="Huy Pham" userId="918db3a1909f15e0" providerId="LiveId" clId="{91D00DD3-478C-49B4-A0C2-D88D4B0A69FD}" dt="2024-03-12T01:32:12.402" v="5603" actId="1076"/>
          <ac:spMkLst>
            <pc:docMk/>
            <pc:sldMk cId="2623293418" sldId="441"/>
            <ac:spMk id="34" creationId="{53D258E6-30D4-A07A-D118-C4A3910027DA}"/>
          </ac:spMkLst>
        </pc:spChg>
        <pc:spChg chg="add mod">
          <ac:chgData name="Huy Pham" userId="918db3a1909f15e0" providerId="LiveId" clId="{91D00DD3-478C-49B4-A0C2-D88D4B0A69FD}" dt="2024-03-12T01:32:56.438" v="5604"/>
          <ac:spMkLst>
            <pc:docMk/>
            <pc:sldMk cId="2623293418" sldId="441"/>
            <ac:spMk id="35" creationId="{35C9CFDF-1D1D-D4E6-668C-08370ACDB683}"/>
          </ac:spMkLst>
        </pc:spChg>
        <pc:spChg chg="add mod">
          <ac:chgData name="Huy Pham" userId="918db3a1909f15e0" providerId="LiveId" clId="{91D00DD3-478C-49B4-A0C2-D88D4B0A69FD}" dt="2024-03-12T01:32:56.438" v="5604"/>
          <ac:spMkLst>
            <pc:docMk/>
            <pc:sldMk cId="2623293418" sldId="441"/>
            <ac:spMk id="39" creationId="{522E9986-F8C6-4F78-A387-5959133B0C9C}"/>
          </ac:spMkLst>
        </pc:spChg>
        <pc:spChg chg="add mod">
          <ac:chgData name="Huy Pham" userId="918db3a1909f15e0" providerId="LiveId" clId="{91D00DD3-478C-49B4-A0C2-D88D4B0A69FD}" dt="2024-03-12T01:32:56.438" v="5604"/>
          <ac:spMkLst>
            <pc:docMk/>
            <pc:sldMk cId="2623293418" sldId="441"/>
            <ac:spMk id="40" creationId="{1BCAAF90-955F-B86C-AE77-3BC2027BC69C}"/>
          </ac:spMkLst>
        </pc:spChg>
        <pc:spChg chg="add mod">
          <ac:chgData name="Huy Pham" userId="918db3a1909f15e0" providerId="LiveId" clId="{91D00DD3-478C-49B4-A0C2-D88D4B0A69FD}" dt="2024-03-12T01:32:56.438" v="5604"/>
          <ac:spMkLst>
            <pc:docMk/>
            <pc:sldMk cId="2623293418" sldId="441"/>
            <ac:spMk id="41" creationId="{25AC824D-B481-35D2-83FB-D74A570A2721}"/>
          </ac:spMkLst>
        </pc:spChg>
        <pc:spChg chg="add mod">
          <ac:chgData name="Huy Pham" userId="918db3a1909f15e0" providerId="LiveId" clId="{91D00DD3-478C-49B4-A0C2-D88D4B0A69FD}" dt="2024-03-12T01:32:56.438" v="5604"/>
          <ac:spMkLst>
            <pc:docMk/>
            <pc:sldMk cId="2623293418" sldId="441"/>
            <ac:spMk id="42" creationId="{58DD4A1C-2A52-32D9-0275-FEAD48C71DBA}"/>
          </ac:spMkLst>
        </pc:spChg>
        <pc:spChg chg="add mod">
          <ac:chgData name="Huy Pham" userId="918db3a1909f15e0" providerId="LiveId" clId="{91D00DD3-478C-49B4-A0C2-D88D4B0A69FD}" dt="2024-03-12T01:32:56.438" v="5604"/>
          <ac:spMkLst>
            <pc:docMk/>
            <pc:sldMk cId="2623293418" sldId="441"/>
            <ac:spMk id="43" creationId="{F889DCC9-A916-5DC7-B94C-C6695894D365}"/>
          </ac:spMkLst>
        </pc:spChg>
        <pc:spChg chg="add mod">
          <ac:chgData name="Huy Pham" userId="918db3a1909f15e0" providerId="LiveId" clId="{91D00DD3-478C-49B4-A0C2-D88D4B0A69FD}" dt="2024-03-12T01:33:24.061" v="5617" actId="1038"/>
          <ac:spMkLst>
            <pc:docMk/>
            <pc:sldMk cId="2623293418" sldId="441"/>
            <ac:spMk id="44" creationId="{94E49B88-D7C4-EFBD-6843-63B599A6290A}"/>
          </ac:spMkLst>
        </pc:spChg>
        <pc:spChg chg="add mod">
          <ac:chgData name="Huy Pham" userId="918db3a1909f15e0" providerId="LiveId" clId="{91D00DD3-478C-49B4-A0C2-D88D4B0A69FD}" dt="2024-03-12T01:33:33.734" v="5623" actId="20577"/>
          <ac:spMkLst>
            <pc:docMk/>
            <pc:sldMk cId="2623293418" sldId="441"/>
            <ac:spMk id="45" creationId="{3EB9C0CD-5BB6-D373-318C-8FBDAFCFD6DA}"/>
          </ac:spMkLst>
        </pc:spChg>
        <pc:spChg chg="add mod">
          <ac:chgData name="Huy Pham" userId="918db3a1909f15e0" providerId="LiveId" clId="{91D00DD3-478C-49B4-A0C2-D88D4B0A69FD}" dt="2024-03-12T01:33:29.390" v="5620" actId="20577"/>
          <ac:spMkLst>
            <pc:docMk/>
            <pc:sldMk cId="2623293418" sldId="441"/>
            <ac:spMk id="46" creationId="{15CB5337-F311-01E5-6C7C-2D4D4BB20A27}"/>
          </ac:spMkLst>
        </pc:spChg>
        <pc:spChg chg="add mod">
          <ac:chgData name="Huy Pham" userId="918db3a1909f15e0" providerId="LiveId" clId="{91D00DD3-478C-49B4-A0C2-D88D4B0A69FD}" dt="2024-03-12T01:33:43.805" v="5624" actId="1076"/>
          <ac:spMkLst>
            <pc:docMk/>
            <pc:sldMk cId="2623293418" sldId="441"/>
            <ac:spMk id="48" creationId="{C1407FC8-9AE6-77BE-A90F-63B8C8D750D7}"/>
          </ac:spMkLst>
        </pc:spChg>
        <pc:spChg chg="add mod">
          <ac:chgData name="Huy Pham" userId="918db3a1909f15e0" providerId="LiveId" clId="{91D00DD3-478C-49B4-A0C2-D88D4B0A69FD}" dt="2024-03-12T01:34:26.374" v="5639" actId="1076"/>
          <ac:spMkLst>
            <pc:docMk/>
            <pc:sldMk cId="2623293418" sldId="441"/>
            <ac:spMk id="49" creationId="{67320B56-D273-4175-A232-7F1DB38548DE}"/>
          </ac:spMkLst>
        </pc:spChg>
        <pc:spChg chg="add mod">
          <ac:chgData name="Huy Pham" userId="918db3a1909f15e0" providerId="LiveId" clId="{91D00DD3-478C-49B4-A0C2-D88D4B0A69FD}" dt="2024-03-12T01:34:18.936" v="5636" actId="1076"/>
          <ac:spMkLst>
            <pc:docMk/>
            <pc:sldMk cId="2623293418" sldId="441"/>
            <ac:spMk id="52" creationId="{E865CE94-53E7-D743-4822-859B97958117}"/>
          </ac:spMkLst>
        </pc:spChg>
        <pc:spChg chg="add mod">
          <ac:chgData name="Huy Pham" userId="918db3a1909f15e0" providerId="LiveId" clId="{91D00DD3-478C-49B4-A0C2-D88D4B0A69FD}" dt="2024-03-12T01:34:12.155" v="5635" actId="1076"/>
          <ac:spMkLst>
            <pc:docMk/>
            <pc:sldMk cId="2623293418" sldId="441"/>
            <ac:spMk id="54" creationId="{E93070FC-880F-BB1D-8E83-3F29FFBF3DC9}"/>
          </ac:spMkLst>
        </pc:spChg>
        <pc:spChg chg="add mod">
          <ac:chgData name="Huy Pham" userId="918db3a1909f15e0" providerId="LiveId" clId="{91D00DD3-478C-49B4-A0C2-D88D4B0A69FD}" dt="2024-03-12T03:16:20.795" v="5813"/>
          <ac:spMkLst>
            <pc:docMk/>
            <pc:sldMk cId="2623293418" sldId="441"/>
            <ac:spMk id="55" creationId="{1F079C51-A4CD-E379-3985-3A87D1DE9B4D}"/>
          </ac:spMkLst>
        </pc:spChg>
        <pc:spChg chg="add mod">
          <ac:chgData name="Huy Pham" userId="918db3a1909f15e0" providerId="LiveId" clId="{91D00DD3-478C-49B4-A0C2-D88D4B0A69FD}" dt="2024-03-12T03:16:20.795" v="5813"/>
          <ac:spMkLst>
            <pc:docMk/>
            <pc:sldMk cId="2623293418" sldId="441"/>
            <ac:spMk id="56" creationId="{C7F574E5-8BEB-943D-5933-8B60D71CCA83}"/>
          </ac:spMkLst>
        </pc:spChg>
        <pc:spChg chg="add mod">
          <ac:chgData name="Huy Pham" userId="918db3a1909f15e0" providerId="LiveId" clId="{91D00DD3-478C-49B4-A0C2-D88D4B0A69FD}" dt="2024-03-12T03:16:20.795" v="5813"/>
          <ac:spMkLst>
            <pc:docMk/>
            <pc:sldMk cId="2623293418" sldId="441"/>
            <ac:spMk id="57" creationId="{979870AC-9DD1-2281-F162-5D29460E602E}"/>
          </ac:spMkLst>
        </pc:spChg>
        <pc:spChg chg="add mod">
          <ac:chgData name="Huy Pham" userId="918db3a1909f15e0" providerId="LiveId" clId="{91D00DD3-478C-49B4-A0C2-D88D4B0A69FD}" dt="2024-03-12T03:16:20.795" v="5813"/>
          <ac:spMkLst>
            <pc:docMk/>
            <pc:sldMk cId="2623293418" sldId="441"/>
            <ac:spMk id="58" creationId="{EAE30DF1-8AE2-8DB3-E58D-16476E18F9DE}"/>
          </ac:spMkLst>
        </pc:spChg>
        <pc:spChg chg="add mod">
          <ac:chgData name="Huy Pham" userId="918db3a1909f15e0" providerId="LiveId" clId="{91D00DD3-478C-49B4-A0C2-D88D4B0A69FD}" dt="2024-03-12T03:16:20.795" v="5813"/>
          <ac:spMkLst>
            <pc:docMk/>
            <pc:sldMk cId="2623293418" sldId="441"/>
            <ac:spMk id="59" creationId="{F3449736-2061-FC51-A7E8-B42D6FBDF8C9}"/>
          </ac:spMkLst>
        </pc:spChg>
        <pc:spChg chg="add mod">
          <ac:chgData name="Huy Pham" userId="918db3a1909f15e0" providerId="LiveId" clId="{91D00DD3-478C-49B4-A0C2-D88D4B0A69FD}" dt="2024-03-12T03:16:20.795" v="5813"/>
          <ac:spMkLst>
            <pc:docMk/>
            <pc:sldMk cId="2623293418" sldId="441"/>
            <ac:spMk id="60" creationId="{17E83F51-777E-168E-2B79-587BA63518AA}"/>
          </ac:spMkLst>
        </pc:spChg>
        <pc:spChg chg="add del mod">
          <ac:chgData name="Huy Pham" userId="918db3a1909f15e0" providerId="LiveId" clId="{91D00DD3-478C-49B4-A0C2-D88D4B0A69FD}" dt="2024-03-12T03:16:19.700" v="5812" actId="478"/>
          <ac:spMkLst>
            <pc:docMk/>
            <pc:sldMk cId="2623293418" sldId="441"/>
            <ac:spMk id="61" creationId="{11102755-DE23-D508-AA0D-932DE1BB2442}"/>
          </ac:spMkLst>
        </pc:spChg>
        <pc:spChg chg="add mod">
          <ac:chgData name="Huy Pham" userId="918db3a1909f15e0" providerId="LiveId" clId="{91D00DD3-478C-49B4-A0C2-D88D4B0A69FD}" dt="2024-03-12T03:16:20.795" v="5813"/>
          <ac:spMkLst>
            <pc:docMk/>
            <pc:sldMk cId="2623293418" sldId="441"/>
            <ac:spMk id="62" creationId="{9CFF466E-BA20-6900-56D3-71887425E897}"/>
          </ac:spMkLst>
        </pc:spChg>
        <pc:spChg chg="add mod">
          <ac:chgData name="Huy Pham" userId="918db3a1909f15e0" providerId="LiveId" clId="{91D00DD3-478C-49B4-A0C2-D88D4B0A69FD}" dt="2024-03-12T03:16:20.795" v="5813"/>
          <ac:spMkLst>
            <pc:docMk/>
            <pc:sldMk cId="2623293418" sldId="441"/>
            <ac:spMk id="63" creationId="{732C8186-3A40-EBFD-8C38-CF1B77641A82}"/>
          </ac:spMkLst>
        </pc:spChg>
        <pc:spChg chg="add mod">
          <ac:chgData name="Huy Pham" userId="918db3a1909f15e0" providerId="LiveId" clId="{91D00DD3-478C-49B4-A0C2-D88D4B0A69FD}" dt="2024-03-12T03:16:20.795" v="5813"/>
          <ac:spMkLst>
            <pc:docMk/>
            <pc:sldMk cId="2623293418" sldId="441"/>
            <ac:spMk id="67" creationId="{6CE6FBEA-27E0-0F15-994F-7CFC5BC5AF68}"/>
          </ac:spMkLst>
        </pc:spChg>
        <pc:spChg chg="add mod">
          <ac:chgData name="Huy Pham" userId="918db3a1909f15e0" providerId="LiveId" clId="{91D00DD3-478C-49B4-A0C2-D88D4B0A69FD}" dt="2024-03-12T03:16:20.795" v="5813"/>
          <ac:spMkLst>
            <pc:docMk/>
            <pc:sldMk cId="2623293418" sldId="441"/>
            <ac:spMk id="68" creationId="{018085F8-05C0-103A-BF31-262AFAA016EF}"/>
          </ac:spMkLst>
        </pc:spChg>
        <pc:spChg chg="add mod">
          <ac:chgData name="Huy Pham" userId="918db3a1909f15e0" providerId="LiveId" clId="{91D00DD3-478C-49B4-A0C2-D88D4B0A69FD}" dt="2024-03-12T03:16:20.795" v="5813"/>
          <ac:spMkLst>
            <pc:docMk/>
            <pc:sldMk cId="2623293418" sldId="441"/>
            <ac:spMk id="69" creationId="{06FAAE5D-45EA-099F-43A4-A7FC7D87821D}"/>
          </ac:spMkLst>
        </pc:spChg>
        <pc:spChg chg="add mod">
          <ac:chgData name="Huy Pham" userId="918db3a1909f15e0" providerId="LiveId" clId="{91D00DD3-478C-49B4-A0C2-D88D4B0A69FD}" dt="2024-03-12T03:16:20.795" v="5813"/>
          <ac:spMkLst>
            <pc:docMk/>
            <pc:sldMk cId="2623293418" sldId="441"/>
            <ac:spMk id="70" creationId="{9243A7FE-3CF5-AF92-FA56-6572E9377BBE}"/>
          </ac:spMkLst>
        </pc:spChg>
        <pc:spChg chg="add mod">
          <ac:chgData name="Huy Pham" userId="918db3a1909f15e0" providerId="LiveId" clId="{91D00DD3-478C-49B4-A0C2-D88D4B0A69FD}" dt="2024-03-12T03:16:20.795" v="5813"/>
          <ac:spMkLst>
            <pc:docMk/>
            <pc:sldMk cId="2623293418" sldId="441"/>
            <ac:spMk id="71" creationId="{62E32DE9-7A58-08F2-20CC-95F947F91D9D}"/>
          </ac:spMkLst>
        </pc:spChg>
        <pc:spChg chg="add mod">
          <ac:chgData name="Huy Pham" userId="918db3a1909f15e0" providerId="LiveId" clId="{91D00DD3-478C-49B4-A0C2-D88D4B0A69FD}" dt="2024-03-12T03:16:20.795" v="5813"/>
          <ac:spMkLst>
            <pc:docMk/>
            <pc:sldMk cId="2623293418" sldId="441"/>
            <ac:spMk id="72" creationId="{5CC5DB86-5FD5-638D-92E1-55B7BEF6B9C2}"/>
          </ac:spMkLst>
        </pc:spChg>
        <pc:spChg chg="del">
          <ac:chgData name="Huy Pham" userId="918db3a1909f15e0" providerId="LiveId" clId="{91D00DD3-478C-49B4-A0C2-D88D4B0A69FD}" dt="2024-03-12T01:26:46.624" v="5540" actId="478"/>
          <ac:spMkLst>
            <pc:docMk/>
            <pc:sldMk cId="2623293418" sldId="441"/>
            <ac:spMk id="83" creationId="{48794073-72CE-04D9-29AE-F4E24C2B32F7}"/>
          </ac:spMkLst>
        </pc:spChg>
        <pc:graphicFrameChg chg="add del mod">
          <ac:chgData name="Huy Pham" userId="918db3a1909f15e0" providerId="LiveId" clId="{91D00DD3-478C-49B4-A0C2-D88D4B0A69FD}" dt="2024-03-12T01:27:55.805" v="5544"/>
          <ac:graphicFrameMkLst>
            <pc:docMk/>
            <pc:sldMk cId="2623293418" sldId="441"/>
            <ac:graphicFrameMk id="23" creationId="{8A056BA1-54F7-B794-E2E1-D4DEFB8D8534}"/>
          </ac:graphicFrameMkLst>
        </pc:graphicFrameChg>
        <pc:graphicFrameChg chg="add del mod">
          <ac:chgData name="Huy Pham" userId="918db3a1909f15e0" providerId="LiveId" clId="{91D00DD3-478C-49B4-A0C2-D88D4B0A69FD}" dt="2024-03-12T01:30:02.405" v="5564"/>
          <ac:graphicFrameMkLst>
            <pc:docMk/>
            <pc:sldMk cId="2623293418" sldId="441"/>
            <ac:graphicFrameMk id="27" creationId="{0A353EF6-FF0D-82AD-1BF1-00EF1DF886F0}"/>
          </ac:graphicFrameMkLst>
        </pc:graphicFrameChg>
        <pc:graphicFrameChg chg="add del mod">
          <ac:chgData name="Huy Pham" userId="918db3a1909f15e0" providerId="LiveId" clId="{91D00DD3-478C-49B4-A0C2-D88D4B0A69FD}" dt="2024-03-12T01:30:15.463" v="5572"/>
          <ac:graphicFrameMkLst>
            <pc:docMk/>
            <pc:sldMk cId="2623293418" sldId="441"/>
            <ac:graphicFrameMk id="30" creationId="{75C11317-FC6A-D47A-F66B-7DB05435F872}"/>
          </ac:graphicFrameMkLst>
        </pc:graphicFrameChg>
        <pc:graphicFrameChg chg="add del mod">
          <ac:chgData name="Huy Pham" userId="918db3a1909f15e0" providerId="LiveId" clId="{91D00DD3-478C-49B4-A0C2-D88D4B0A69FD}" dt="2024-03-12T01:35:27.850" v="5642"/>
          <ac:graphicFrameMkLst>
            <pc:docMk/>
            <pc:sldMk cId="2623293418" sldId="441"/>
            <ac:graphicFrameMk id="59" creationId="{C67864C3-02F8-3625-239C-77E7E67D8EE2}"/>
          </ac:graphicFrameMkLst>
        </pc:graphicFrameChg>
        <pc:cxnChg chg="add mod">
          <ac:chgData name="Huy Pham" userId="918db3a1909f15e0" providerId="LiveId" clId="{91D00DD3-478C-49B4-A0C2-D88D4B0A69FD}" dt="2024-03-12T03:16:20.795" v="5813"/>
          <ac:cxnSpMkLst>
            <pc:docMk/>
            <pc:sldMk cId="2623293418" sldId="441"/>
            <ac:cxnSpMk id="20" creationId="{2262B366-46A0-F261-1681-10D940435132}"/>
          </ac:cxnSpMkLst>
        </pc:cxnChg>
        <pc:cxnChg chg="add mod">
          <ac:chgData name="Huy Pham" userId="918db3a1909f15e0" providerId="LiveId" clId="{91D00DD3-478C-49B4-A0C2-D88D4B0A69FD}" dt="2024-03-12T03:16:20.795" v="5813"/>
          <ac:cxnSpMkLst>
            <pc:docMk/>
            <pc:sldMk cId="2623293418" sldId="441"/>
            <ac:cxnSpMk id="23" creationId="{88F5F0B7-1A87-7E50-E455-DA627E20330F}"/>
          </ac:cxnSpMkLst>
        </pc:cxnChg>
        <pc:cxnChg chg="add mod">
          <ac:chgData name="Huy Pham" userId="918db3a1909f15e0" providerId="LiveId" clId="{91D00DD3-478C-49B4-A0C2-D88D4B0A69FD}" dt="2024-03-12T03:16:20.795" v="5813"/>
          <ac:cxnSpMkLst>
            <pc:docMk/>
            <pc:sldMk cId="2623293418" sldId="441"/>
            <ac:cxnSpMk id="24" creationId="{9844D4BF-110E-9742-98EC-6D26BF8D6A95}"/>
          </ac:cxnSpMkLst>
        </pc:cxnChg>
        <pc:cxnChg chg="add mod">
          <ac:chgData name="Huy Pham" userId="918db3a1909f15e0" providerId="LiveId" clId="{91D00DD3-478C-49B4-A0C2-D88D4B0A69FD}" dt="2024-03-12T01:32:56.438" v="5604"/>
          <ac:cxnSpMkLst>
            <pc:docMk/>
            <pc:sldMk cId="2623293418" sldId="441"/>
            <ac:cxnSpMk id="36" creationId="{B771AE75-CCE9-71A0-566C-27953956D1F9}"/>
          </ac:cxnSpMkLst>
        </pc:cxnChg>
        <pc:cxnChg chg="add mod">
          <ac:chgData name="Huy Pham" userId="918db3a1909f15e0" providerId="LiveId" clId="{91D00DD3-478C-49B4-A0C2-D88D4B0A69FD}" dt="2024-03-12T01:32:56.438" v="5604"/>
          <ac:cxnSpMkLst>
            <pc:docMk/>
            <pc:sldMk cId="2623293418" sldId="441"/>
            <ac:cxnSpMk id="37" creationId="{7ED8CB20-6827-DE99-3172-0BB8AE834A0E}"/>
          </ac:cxnSpMkLst>
        </pc:cxnChg>
        <pc:cxnChg chg="add mod">
          <ac:chgData name="Huy Pham" userId="918db3a1909f15e0" providerId="LiveId" clId="{91D00DD3-478C-49B4-A0C2-D88D4B0A69FD}" dt="2024-03-12T01:32:56.438" v="5604"/>
          <ac:cxnSpMkLst>
            <pc:docMk/>
            <pc:sldMk cId="2623293418" sldId="441"/>
            <ac:cxnSpMk id="38" creationId="{211DA934-98FF-CB0C-5427-788FA102C817}"/>
          </ac:cxnSpMkLst>
        </pc:cxnChg>
        <pc:cxnChg chg="add mod">
          <ac:chgData name="Huy Pham" userId="918db3a1909f15e0" providerId="LiveId" clId="{91D00DD3-478C-49B4-A0C2-D88D4B0A69FD}" dt="2024-03-12T01:33:51.759" v="5627" actId="14100"/>
          <ac:cxnSpMkLst>
            <pc:docMk/>
            <pc:sldMk cId="2623293418" sldId="441"/>
            <ac:cxnSpMk id="47" creationId="{B7A2C958-A9E0-21C3-8E1F-FB06F92A0856}"/>
          </ac:cxnSpMkLst>
        </pc:cxnChg>
        <pc:cxnChg chg="add mod">
          <ac:chgData name="Huy Pham" userId="918db3a1909f15e0" providerId="LiveId" clId="{91D00DD3-478C-49B4-A0C2-D88D4B0A69FD}" dt="2024-03-12T01:32:56.438" v="5604"/>
          <ac:cxnSpMkLst>
            <pc:docMk/>
            <pc:sldMk cId="2623293418" sldId="441"/>
            <ac:cxnSpMk id="50" creationId="{BA668639-691C-9A4F-771D-9BDC5989C1D2}"/>
          </ac:cxnSpMkLst>
        </pc:cxnChg>
        <pc:cxnChg chg="add mod">
          <ac:chgData name="Huy Pham" userId="918db3a1909f15e0" providerId="LiveId" clId="{91D00DD3-478C-49B4-A0C2-D88D4B0A69FD}" dt="2024-03-12T01:32:56.438" v="5604"/>
          <ac:cxnSpMkLst>
            <pc:docMk/>
            <pc:sldMk cId="2623293418" sldId="441"/>
            <ac:cxnSpMk id="51" creationId="{4B68F097-E405-38FE-6F40-94C013FDC86F}"/>
          </ac:cxnSpMkLst>
        </pc:cxnChg>
        <pc:cxnChg chg="add mod">
          <ac:chgData name="Huy Pham" userId="918db3a1909f15e0" providerId="LiveId" clId="{91D00DD3-478C-49B4-A0C2-D88D4B0A69FD}" dt="2024-03-12T01:34:24.099" v="5638" actId="14100"/>
          <ac:cxnSpMkLst>
            <pc:docMk/>
            <pc:sldMk cId="2623293418" sldId="441"/>
            <ac:cxnSpMk id="53" creationId="{40934401-2665-7C38-86D2-F22C4F15F32B}"/>
          </ac:cxnSpMkLst>
        </pc:cxnChg>
        <pc:cxnChg chg="add mod">
          <ac:chgData name="Huy Pham" userId="918db3a1909f15e0" providerId="LiveId" clId="{91D00DD3-478C-49B4-A0C2-D88D4B0A69FD}" dt="2024-03-12T03:16:20.795" v="5813"/>
          <ac:cxnSpMkLst>
            <pc:docMk/>
            <pc:sldMk cId="2623293418" sldId="441"/>
            <ac:cxnSpMk id="64" creationId="{47361B0E-305E-E587-36C1-56FDC78D4830}"/>
          </ac:cxnSpMkLst>
        </pc:cxnChg>
        <pc:cxnChg chg="add mod">
          <ac:chgData name="Huy Pham" userId="918db3a1909f15e0" providerId="LiveId" clId="{91D00DD3-478C-49B4-A0C2-D88D4B0A69FD}" dt="2024-03-12T03:16:20.795" v="5813"/>
          <ac:cxnSpMkLst>
            <pc:docMk/>
            <pc:sldMk cId="2623293418" sldId="441"/>
            <ac:cxnSpMk id="65" creationId="{601A39BC-E032-5BCD-23E5-9E8DC09F4FC0}"/>
          </ac:cxnSpMkLst>
        </pc:cxnChg>
        <pc:cxnChg chg="add mod">
          <ac:chgData name="Huy Pham" userId="918db3a1909f15e0" providerId="LiveId" clId="{91D00DD3-478C-49B4-A0C2-D88D4B0A69FD}" dt="2024-03-12T03:16:20.795" v="5813"/>
          <ac:cxnSpMkLst>
            <pc:docMk/>
            <pc:sldMk cId="2623293418" sldId="441"/>
            <ac:cxnSpMk id="66" creationId="{1ADFBD22-30F0-F92E-61FB-C7ABB64D7540}"/>
          </ac:cxnSpMkLst>
        </pc:cxnChg>
      </pc:sldChg>
      <pc:sldChg chg="addSp delSp modSp add mod delAnim modAnim">
        <pc:chgData name="Huy Pham" userId="918db3a1909f15e0" providerId="LiveId" clId="{91D00DD3-478C-49B4-A0C2-D88D4B0A69FD}" dt="2024-03-12T00:18:01.744" v="4757" actId="20577"/>
        <pc:sldMkLst>
          <pc:docMk/>
          <pc:sldMk cId="3811471979" sldId="442"/>
        </pc:sldMkLst>
        <pc:spChg chg="add mod">
          <ac:chgData name="Huy Pham" userId="918db3a1909f15e0" providerId="LiveId" clId="{91D00DD3-478C-49B4-A0C2-D88D4B0A69FD}" dt="2024-03-12T00:13:06.063" v="4617" actId="1076"/>
          <ac:spMkLst>
            <pc:docMk/>
            <pc:sldMk cId="3811471979" sldId="442"/>
            <ac:spMk id="23" creationId="{EAF81752-B50B-AD83-6586-7C45A220D996}"/>
          </ac:spMkLst>
        </pc:spChg>
        <pc:spChg chg="add mod">
          <ac:chgData name="Huy Pham" userId="918db3a1909f15e0" providerId="LiveId" clId="{91D00DD3-478C-49B4-A0C2-D88D4B0A69FD}" dt="2024-03-12T00:13:17.130" v="4618" actId="1076"/>
          <ac:spMkLst>
            <pc:docMk/>
            <pc:sldMk cId="3811471979" sldId="442"/>
            <ac:spMk id="28" creationId="{F6B053C2-DEC4-C793-93CE-2708ACF6A1F9}"/>
          </ac:spMkLst>
        </pc:spChg>
        <pc:spChg chg="add mod">
          <ac:chgData name="Huy Pham" userId="918db3a1909f15e0" providerId="LiveId" clId="{91D00DD3-478C-49B4-A0C2-D88D4B0A69FD}" dt="2024-03-12T00:13:17.130" v="4618" actId="1076"/>
          <ac:spMkLst>
            <pc:docMk/>
            <pc:sldMk cId="3811471979" sldId="442"/>
            <ac:spMk id="30" creationId="{3DDD3E28-9DE5-8CBB-58E5-77FCCAC4E7A7}"/>
          </ac:spMkLst>
        </pc:spChg>
        <pc:spChg chg="add mod">
          <ac:chgData name="Huy Pham" userId="918db3a1909f15e0" providerId="LiveId" clId="{91D00DD3-478C-49B4-A0C2-D88D4B0A69FD}" dt="2024-03-12T00:13:17.130" v="4618" actId="1076"/>
          <ac:spMkLst>
            <pc:docMk/>
            <pc:sldMk cId="3811471979" sldId="442"/>
            <ac:spMk id="31" creationId="{A9D215C0-F2F6-9E94-F197-3A081DA2A427}"/>
          </ac:spMkLst>
        </pc:spChg>
        <pc:spChg chg="add mod">
          <ac:chgData name="Huy Pham" userId="918db3a1909f15e0" providerId="LiveId" clId="{91D00DD3-478C-49B4-A0C2-D88D4B0A69FD}" dt="2024-03-12T00:13:27.318" v="4623" actId="20577"/>
          <ac:spMkLst>
            <pc:docMk/>
            <pc:sldMk cId="3811471979" sldId="442"/>
            <ac:spMk id="33" creationId="{4EE12847-E91E-9F3C-C48E-1F990FABB7FA}"/>
          </ac:spMkLst>
        </pc:spChg>
        <pc:spChg chg="add del mod">
          <ac:chgData name="Huy Pham" userId="918db3a1909f15e0" providerId="LiveId" clId="{91D00DD3-478C-49B4-A0C2-D88D4B0A69FD}" dt="2024-03-12T00:13:46.520" v="4630" actId="478"/>
          <ac:spMkLst>
            <pc:docMk/>
            <pc:sldMk cId="3811471979" sldId="442"/>
            <ac:spMk id="34" creationId="{4286D03C-C550-8B82-5E64-836882423518}"/>
          </ac:spMkLst>
        </pc:spChg>
        <pc:spChg chg="add del mod">
          <ac:chgData name="Huy Pham" userId="918db3a1909f15e0" providerId="LiveId" clId="{91D00DD3-478C-49B4-A0C2-D88D4B0A69FD}" dt="2024-03-12T00:14:33.695" v="4647" actId="478"/>
          <ac:spMkLst>
            <pc:docMk/>
            <pc:sldMk cId="3811471979" sldId="442"/>
            <ac:spMk id="35" creationId="{89757C14-9979-7507-9FA2-64B6916BD94E}"/>
          </ac:spMkLst>
        </pc:spChg>
        <pc:spChg chg="add del mod">
          <ac:chgData name="Huy Pham" userId="918db3a1909f15e0" providerId="LiveId" clId="{91D00DD3-478C-49B4-A0C2-D88D4B0A69FD}" dt="2024-03-12T00:14:35.491" v="4648" actId="478"/>
          <ac:spMkLst>
            <pc:docMk/>
            <pc:sldMk cId="3811471979" sldId="442"/>
            <ac:spMk id="37" creationId="{8F025DB0-839F-0B90-92C7-C0008E207BA5}"/>
          </ac:spMkLst>
        </pc:spChg>
        <pc:spChg chg="add del mod">
          <ac:chgData name="Huy Pham" userId="918db3a1909f15e0" providerId="LiveId" clId="{91D00DD3-478C-49B4-A0C2-D88D4B0A69FD}" dt="2024-03-12T00:14:56.621" v="4652" actId="478"/>
          <ac:spMkLst>
            <pc:docMk/>
            <pc:sldMk cId="3811471979" sldId="442"/>
            <ac:spMk id="38" creationId="{36CDD3A9-6CFD-CF77-DAFC-4F4483F6D062}"/>
          </ac:spMkLst>
        </pc:spChg>
        <pc:spChg chg="add del mod">
          <ac:chgData name="Huy Pham" userId="918db3a1909f15e0" providerId="LiveId" clId="{91D00DD3-478C-49B4-A0C2-D88D4B0A69FD}" dt="2024-03-12T00:14:59.018" v="4653" actId="478"/>
          <ac:spMkLst>
            <pc:docMk/>
            <pc:sldMk cId="3811471979" sldId="442"/>
            <ac:spMk id="39" creationId="{937BD7CD-28F6-955C-696F-AE5AB5F33042}"/>
          </ac:spMkLst>
        </pc:spChg>
        <pc:spChg chg="add mod">
          <ac:chgData name="Huy Pham" userId="918db3a1909f15e0" providerId="LiveId" clId="{91D00DD3-478C-49B4-A0C2-D88D4B0A69FD}" dt="2024-03-12T00:14:48.736" v="4650" actId="1076"/>
          <ac:spMkLst>
            <pc:docMk/>
            <pc:sldMk cId="3811471979" sldId="442"/>
            <ac:spMk id="40" creationId="{ECFCC397-6FAE-3C75-768E-B2C3E2895C1A}"/>
          </ac:spMkLst>
        </pc:spChg>
        <pc:spChg chg="del">
          <ac:chgData name="Huy Pham" userId="918db3a1909f15e0" providerId="LiveId" clId="{91D00DD3-478C-49B4-A0C2-D88D4B0A69FD}" dt="2024-03-12T00:12:10.531" v="4603" actId="478"/>
          <ac:spMkLst>
            <pc:docMk/>
            <pc:sldMk cId="3811471979" sldId="442"/>
            <ac:spMk id="41" creationId="{C5288D61-BE8C-29AE-75E5-566A55E24458}"/>
          </ac:spMkLst>
        </pc:spChg>
        <pc:spChg chg="add mod">
          <ac:chgData name="Huy Pham" userId="918db3a1909f15e0" providerId="LiveId" clId="{91D00DD3-478C-49B4-A0C2-D88D4B0A69FD}" dt="2024-03-12T00:15:01.958" v="4654" actId="1076"/>
          <ac:spMkLst>
            <pc:docMk/>
            <pc:sldMk cId="3811471979" sldId="442"/>
            <ac:spMk id="42" creationId="{59D5F03D-BEFF-B5D0-F284-2C61A673F1DE}"/>
          </ac:spMkLst>
        </pc:spChg>
        <pc:spChg chg="add del mod">
          <ac:chgData name="Huy Pham" userId="918db3a1909f15e0" providerId="LiveId" clId="{91D00DD3-478C-49B4-A0C2-D88D4B0A69FD}" dt="2024-03-12T00:14:44.266" v="4649" actId="478"/>
          <ac:spMkLst>
            <pc:docMk/>
            <pc:sldMk cId="3811471979" sldId="442"/>
            <ac:spMk id="43" creationId="{D9E32B2C-2FC1-0479-9714-72171FCBC086}"/>
          </ac:spMkLst>
        </pc:spChg>
        <pc:spChg chg="add del mod">
          <ac:chgData name="Huy Pham" userId="918db3a1909f15e0" providerId="LiveId" clId="{91D00DD3-478C-49B4-A0C2-D88D4B0A69FD}" dt="2024-03-12T00:15:12.369" v="4657" actId="478"/>
          <ac:spMkLst>
            <pc:docMk/>
            <pc:sldMk cId="3811471979" sldId="442"/>
            <ac:spMk id="47" creationId="{5D1FC7F3-9566-CC86-3422-D83AB0596ACE}"/>
          </ac:spMkLst>
        </pc:spChg>
        <pc:spChg chg="add del mod">
          <ac:chgData name="Huy Pham" userId="918db3a1909f15e0" providerId="LiveId" clId="{91D00DD3-478C-49B4-A0C2-D88D4B0A69FD}" dt="2024-03-12T00:15:04.312" v="4655" actId="478"/>
          <ac:spMkLst>
            <pc:docMk/>
            <pc:sldMk cId="3811471979" sldId="442"/>
            <ac:spMk id="48" creationId="{A1F1584E-64F4-8AAD-9C7E-FB6231611C0B}"/>
          </ac:spMkLst>
        </pc:spChg>
        <pc:spChg chg="add del mod">
          <ac:chgData name="Huy Pham" userId="918db3a1909f15e0" providerId="LiveId" clId="{91D00DD3-478C-49B4-A0C2-D88D4B0A69FD}" dt="2024-03-12T00:15:15.882" v="4660" actId="478"/>
          <ac:spMkLst>
            <pc:docMk/>
            <pc:sldMk cId="3811471979" sldId="442"/>
            <ac:spMk id="49" creationId="{DB344F49-8A2D-DBCE-ACC5-71FF1F50ED41}"/>
          </ac:spMkLst>
        </pc:spChg>
        <pc:spChg chg="add del mod">
          <ac:chgData name="Huy Pham" userId="918db3a1909f15e0" providerId="LiveId" clId="{91D00DD3-478C-49B4-A0C2-D88D4B0A69FD}" dt="2024-03-12T00:15:09.940" v="4656" actId="478"/>
          <ac:spMkLst>
            <pc:docMk/>
            <pc:sldMk cId="3811471979" sldId="442"/>
            <ac:spMk id="50" creationId="{04481F20-3DCA-2BCF-DE70-4AB24222B030}"/>
          </ac:spMkLst>
        </pc:spChg>
        <pc:spChg chg="add mod">
          <ac:chgData name="Huy Pham" userId="918db3a1909f15e0" providerId="LiveId" clId="{91D00DD3-478C-49B4-A0C2-D88D4B0A69FD}" dt="2024-03-12T00:13:56.945" v="4639" actId="1036"/>
          <ac:spMkLst>
            <pc:docMk/>
            <pc:sldMk cId="3811471979" sldId="442"/>
            <ac:spMk id="51" creationId="{981D3081-0AEE-0397-D9A7-89C056BC7280}"/>
          </ac:spMkLst>
        </pc:spChg>
        <pc:spChg chg="add mod">
          <ac:chgData name="Huy Pham" userId="918db3a1909f15e0" providerId="LiveId" clId="{91D00DD3-478C-49B4-A0C2-D88D4B0A69FD}" dt="2024-03-12T00:16:12.978" v="4675" actId="1076"/>
          <ac:spMkLst>
            <pc:docMk/>
            <pc:sldMk cId="3811471979" sldId="442"/>
            <ac:spMk id="53" creationId="{0B8EDFE6-E52D-820A-A766-D4CBF3E418B9}"/>
          </ac:spMkLst>
        </pc:spChg>
        <pc:spChg chg="add mod">
          <ac:chgData name="Huy Pham" userId="918db3a1909f15e0" providerId="LiveId" clId="{91D00DD3-478C-49B4-A0C2-D88D4B0A69FD}" dt="2024-03-12T00:15:54.493" v="4669" actId="1076"/>
          <ac:spMkLst>
            <pc:docMk/>
            <pc:sldMk cId="3811471979" sldId="442"/>
            <ac:spMk id="57" creationId="{79BBBC5C-B7E5-DB64-1F29-2A0E62ED9941}"/>
          </ac:spMkLst>
        </pc:spChg>
        <pc:spChg chg="add mod">
          <ac:chgData name="Huy Pham" userId="918db3a1909f15e0" providerId="LiveId" clId="{91D00DD3-478C-49B4-A0C2-D88D4B0A69FD}" dt="2024-03-12T00:16:42.981" v="4720" actId="20577"/>
          <ac:spMkLst>
            <pc:docMk/>
            <pc:sldMk cId="3811471979" sldId="442"/>
            <ac:spMk id="61" creationId="{86749C68-EAA0-AA83-DD01-CB383C4C7BF4}"/>
          </ac:spMkLst>
        </pc:spChg>
        <pc:spChg chg="add mod">
          <ac:chgData name="Huy Pham" userId="918db3a1909f15e0" providerId="LiveId" clId="{91D00DD3-478C-49B4-A0C2-D88D4B0A69FD}" dt="2024-03-12T00:17:07.741" v="4738" actId="1035"/>
          <ac:spMkLst>
            <pc:docMk/>
            <pc:sldMk cId="3811471979" sldId="442"/>
            <ac:spMk id="65" creationId="{C3E9C3AF-B5F6-7DED-A175-46884391EB0D}"/>
          </ac:spMkLst>
        </pc:spChg>
        <pc:spChg chg="add mod">
          <ac:chgData name="Huy Pham" userId="918db3a1909f15e0" providerId="LiveId" clId="{91D00DD3-478C-49B4-A0C2-D88D4B0A69FD}" dt="2024-03-12T00:17:07.741" v="4738" actId="1035"/>
          <ac:spMkLst>
            <pc:docMk/>
            <pc:sldMk cId="3811471979" sldId="442"/>
            <ac:spMk id="66" creationId="{1D679175-4096-F9E7-CA6E-DDD1B3184D83}"/>
          </ac:spMkLst>
        </pc:spChg>
        <pc:spChg chg="add mod">
          <ac:chgData name="Huy Pham" userId="918db3a1909f15e0" providerId="LiveId" clId="{91D00DD3-478C-49B4-A0C2-D88D4B0A69FD}" dt="2024-03-12T00:17:07.741" v="4738" actId="1035"/>
          <ac:spMkLst>
            <pc:docMk/>
            <pc:sldMk cId="3811471979" sldId="442"/>
            <ac:spMk id="67" creationId="{E1349818-E535-0BBA-0E03-CBFF8FF23E0E}"/>
          </ac:spMkLst>
        </pc:spChg>
        <pc:spChg chg="add mod">
          <ac:chgData name="Huy Pham" userId="918db3a1909f15e0" providerId="LiveId" clId="{91D00DD3-478C-49B4-A0C2-D88D4B0A69FD}" dt="2024-03-12T00:17:07.741" v="4738" actId="1035"/>
          <ac:spMkLst>
            <pc:docMk/>
            <pc:sldMk cId="3811471979" sldId="442"/>
            <ac:spMk id="68" creationId="{2910378D-FF81-DE7B-E210-3249695FEB67}"/>
          </ac:spMkLst>
        </pc:spChg>
        <pc:spChg chg="add mod">
          <ac:chgData name="Huy Pham" userId="918db3a1909f15e0" providerId="LiveId" clId="{91D00DD3-478C-49B4-A0C2-D88D4B0A69FD}" dt="2024-03-12T00:17:21.101" v="4741" actId="1076"/>
          <ac:spMkLst>
            <pc:docMk/>
            <pc:sldMk cId="3811471979" sldId="442"/>
            <ac:spMk id="69" creationId="{1311D179-885E-3349-8CD3-DCAAF810A167}"/>
          </ac:spMkLst>
        </pc:spChg>
        <pc:spChg chg="add mod">
          <ac:chgData name="Huy Pham" userId="918db3a1909f15e0" providerId="LiveId" clId="{91D00DD3-478C-49B4-A0C2-D88D4B0A69FD}" dt="2024-03-12T00:17:15.693" v="4740" actId="1076"/>
          <ac:spMkLst>
            <pc:docMk/>
            <pc:sldMk cId="3811471979" sldId="442"/>
            <ac:spMk id="70" creationId="{441402B6-9EEE-EC90-E10A-87501F9FAA6C}"/>
          </ac:spMkLst>
        </pc:spChg>
        <pc:spChg chg="add mod">
          <ac:chgData name="Huy Pham" userId="918db3a1909f15e0" providerId="LiveId" clId="{91D00DD3-478C-49B4-A0C2-D88D4B0A69FD}" dt="2024-03-12T00:17:07.741" v="4738" actId="1035"/>
          <ac:spMkLst>
            <pc:docMk/>
            <pc:sldMk cId="3811471979" sldId="442"/>
            <ac:spMk id="73" creationId="{51FEC776-3D7A-EE3D-DDAC-9216B2C99941}"/>
          </ac:spMkLst>
        </pc:spChg>
        <pc:spChg chg="add mod">
          <ac:chgData name="Huy Pham" userId="918db3a1909f15e0" providerId="LiveId" clId="{91D00DD3-478C-49B4-A0C2-D88D4B0A69FD}" dt="2024-03-12T00:17:07.741" v="4738" actId="1035"/>
          <ac:spMkLst>
            <pc:docMk/>
            <pc:sldMk cId="3811471979" sldId="442"/>
            <ac:spMk id="74" creationId="{FBC1D114-9A5B-1582-612F-31832EF3103D}"/>
          </ac:spMkLst>
        </pc:spChg>
        <pc:spChg chg="add mod">
          <ac:chgData name="Huy Pham" userId="918db3a1909f15e0" providerId="LiveId" clId="{91D00DD3-478C-49B4-A0C2-D88D4B0A69FD}" dt="2024-03-12T00:17:29.966" v="4742" actId="1076"/>
          <ac:spMkLst>
            <pc:docMk/>
            <pc:sldMk cId="3811471979" sldId="442"/>
            <ac:spMk id="75" creationId="{083B830C-2339-6B2C-13C8-0DAE4788DFD9}"/>
          </ac:spMkLst>
        </pc:spChg>
        <pc:spChg chg="add mod">
          <ac:chgData name="Huy Pham" userId="918db3a1909f15e0" providerId="LiveId" clId="{91D00DD3-478C-49B4-A0C2-D88D4B0A69FD}" dt="2024-03-12T00:18:01.744" v="4757" actId="20577"/>
          <ac:spMkLst>
            <pc:docMk/>
            <pc:sldMk cId="3811471979" sldId="442"/>
            <ac:spMk id="76" creationId="{BC4899F4-4EF2-D1B1-255D-EE341ECE8F45}"/>
          </ac:spMkLst>
        </pc:spChg>
        <pc:graphicFrameChg chg="add del mod">
          <ac:chgData name="Huy Pham" userId="918db3a1909f15e0" providerId="LiveId" clId="{91D00DD3-478C-49B4-A0C2-D88D4B0A69FD}" dt="2024-03-12T00:12:19.838" v="4606"/>
          <ac:graphicFrameMkLst>
            <pc:docMk/>
            <pc:sldMk cId="3811471979" sldId="442"/>
            <ac:graphicFrameMk id="20" creationId="{123978AC-6306-95AA-316E-1D537CE1525C}"/>
          </ac:graphicFrameMkLst>
        </pc:graphicFrameChg>
        <pc:cxnChg chg="add mod">
          <ac:chgData name="Huy Pham" userId="918db3a1909f15e0" providerId="LiveId" clId="{91D00DD3-478C-49B4-A0C2-D88D4B0A69FD}" dt="2024-03-12T00:13:17.130" v="4618" actId="1076"/>
          <ac:cxnSpMkLst>
            <pc:docMk/>
            <pc:sldMk cId="3811471979" sldId="442"/>
            <ac:cxnSpMk id="24" creationId="{268D4581-DAD7-EB4B-90B5-73E2A0034AA5}"/>
          </ac:cxnSpMkLst>
        </pc:cxnChg>
        <pc:cxnChg chg="add mod">
          <ac:chgData name="Huy Pham" userId="918db3a1909f15e0" providerId="LiveId" clId="{91D00DD3-478C-49B4-A0C2-D88D4B0A69FD}" dt="2024-03-12T00:13:17.130" v="4618" actId="1076"/>
          <ac:cxnSpMkLst>
            <pc:docMk/>
            <pc:sldMk cId="3811471979" sldId="442"/>
            <ac:cxnSpMk id="26" creationId="{58FB13AE-DE0E-3211-7B9C-F57354A20B30}"/>
          </ac:cxnSpMkLst>
        </pc:cxnChg>
        <pc:cxnChg chg="add mod">
          <ac:chgData name="Huy Pham" userId="918db3a1909f15e0" providerId="LiveId" clId="{91D00DD3-478C-49B4-A0C2-D88D4B0A69FD}" dt="2024-03-12T00:13:17.130" v="4618" actId="1076"/>
          <ac:cxnSpMkLst>
            <pc:docMk/>
            <pc:sldMk cId="3811471979" sldId="442"/>
            <ac:cxnSpMk id="27" creationId="{3D5375DE-21FE-3C79-C595-886CA981364D}"/>
          </ac:cxnSpMkLst>
        </pc:cxnChg>
        <pc:cxnChg chg="add mod">
          <ac:chgData name="Huy Pham" userId="918db3a1909f15e0" providerId="LiveId" clId="{91D00DD3-478C-49B4-A0C2-D88D4B0A69FD}" dt="2024-03-12T00:16:01.738" v="4672" actId="14100"/>
          <ac:cxnSpMkLst>
            <pc:docMk/>
            <pc:sldMk cId="3811471979" sldId="442"/>
            <ac:cxnSpMk id="44" creationId="{5F6265A5-C5B7-4D2A-4719-89FC3C65D2A5}"/>
          </ac:cxnSpMkLst>
        </pc:cxnChg>
        <pc:cxnChg chg="add mod">
          <ac:chgData name="Huy Pham" userId="918db3a1909f15e0" providerId="LiveId" clId="{91D00DD3-478C-49B4-A0C2-D88D4B0A69FD}" dt="2024-03-12T00:15:59.193" v="4671" actId="14100"/>
          <ac:cxnSpMkLst>
            <pc:docMk/>
            <pc:sldMk cId="3811471979" sldId="442"/>
            <ac:cxnSpMk id="45" creationId="{DB45D9D5-493E-E9F4-019F-2DD0768F5D9D}"/>
          </ac:cxnSpMkLst>
        </pc:cxnChg>
        <pc:cxnChg chg="add del mod">
          <ac:chgData name="Huy Pham" userId="918db3a1909f15e0" providerId="LiveId" clId="{91D00DD3-478C-49B4-A0C2-D88D4B0A69FD}" dt="2024-03-12T00:15:13.207" v="4658" actId="478"/>
          <ac:cxnSpMkLst>
            <pc:docMk/>
            <pc:sldMk cId="3811471979" sldId="442"/>
            <ac:cxnSpMk id="46" creationId="{107C137E-1963-87ED-7B12-22429985F999}"/>
          </ac:cxnSpMkLst>
        </pc:cxnChg>
        <pc:cxnChg chg="add mod">
          <ac:chgData name="Huy Pham" userId="918db3a1909f15e0" providerId="LiveId" clId="{91D00DD3-478C-49B4-A0C2-D88D4B0A69FD}" dt="2024-03-12T00:17:07.741" v="4738" actId="1035"/>
          <ac:cxnSpMkLst>
            <pc:docMk/>
            <pc:sldMk cId="3811471979" sldId="442"/>
            <ac:cxnSpMk id="62" creationId="{0B594CF3-1982-7BFF-A23D-C9FCD0685850}"/>
          </ac:cxnSpMkLst>
        </pc:cxnChg>
        <pc:cxnChg chg="add mod">
          <ac:chgData name="Huy Pham" userId="918db3a1909f15e0" providerId="LiveId" clId="{91D00DD3-478C-49B4-A0C2-D88D4B0A69FD}" dt="2024-03-12T00:17:07.741" v="4738" actId="1035"/>
          <ac:cxnSpMkLst>
            <pc:docMk/>
            <pc:sldMk cId="3811471979" sldId="442"/>
            <ac:cxnSpMk id="63" creationId="{DAFA0962-1202-C88D-4FE4-8A93E795F586}"/>
          </ac:cxnSpMkLst>
        </pc:cxnChg>
        <pc:cxnChg chg="add mod">
          <ac:chgData name="Huy Pham" userId="918db3a1909f15e0" providerId="LiveId" clId="{91D00DD3-478C-49B4-A0C2-D88D4B0A69FD}" dt="2024-03-12T00:17:07.741" v="4738" actId="1035"/>
          <ac:cxnSpMkLst>
            <pc:docMk/>
            <pc:sldMk cId="3811471979" sldId="442"/>
            <ac:cxnSpMk id="64" creationId="{E0434ACD-3581-8F87-BD0E-9928FBA32F07}"/>
          </ac:cxnSpMkLst>
        </pc:cxnChg>
        <pc:cxnChg chg="add mod">
          <ac:chgData name="Huy Pham" userId="918db3a1909f15e0" providerId="LiveId" clId="{91D00DD3-478C-49B4-A0C2-D88D4B0A69FD}" dt="2024-03-12T00:17:54.666" v="4748" actId="14100"/>
          <ac:cxnSpMkLst>
            <pc:docMk/>
            <pc:sldMk cId="3811471979" sldId="442"/>
            <ac:cxnSpMk id="71" creationId="{2D8A0AF5-10CF-925A-D26E-072C6CC108B8}"/>
          </ac:cxnSpMkLst>
        </pc:cxnChg>
        <pc:cxnChg chg="add mod">
          <ac:chgData name="Huy Pham" userId="918db3a1909f15e0" providerId="LiveId" clId="{91D00DD3-478C-49B4-A0C2-D88D4B0A69FD}" dt="2024-03-12T00:17:43.799" v="4746" actId="14100"/>
          <ac:cxnSpMkLst>
            <pc:docMk/>
            <pc:sldMk cId="3811471979" sldId="442"/>
            <ac:cxnSpMk id="72" creationId="{0D4BD395-E31E-EE13-4CA3-02FFF331C231}"/>
          </ac:cxnSpMkLst>
        </pc:cxnChg>
      </pc:sldChg>
      <pc:sldChg chg="addSp delSp modSp add mod delAnim modAnim">
        <pc:chgData name="Huy Pham" userId="918db3a1909f15e0" providerId="LiveId" clId="{91D00DD3-478C-49B4-A0C2-D88D4B0A69FD}" dt="2024-03-12T02:25:04.709" v="5651" actId="478"/>
        <pc:sldMkLst>
          <pc:docMk/>
          <pc:sldMk cId="3500004442" sldId="443"/>
        </pc:sldMkLst>
        <pc:spChg chg="add mod">
          <ac:chgData name="Huy Pham" userId="918db3a1909f15e0" providerId="LiveId" clId="{91D00DD3-478C-49B4-A0C2-D88D4B0A69FD}" dt="2024-03-12T00:38:04.964" v="5206" actId="20577"/>
          <ac:spMkLst>
            <pc:docMk/>
            <pc:sldMk cId="3500004442" sldId="443"/>
            <ac:spMk id="22" creationId="{B2E38B0A-6F56-21CC-237A-5259F00ACFEB}"/>
          </ac:spMkLst>
        </pc:spChg>
        <pc:spChg chg="add mod">
          <ac:chgData name="Huy Pham" userId="918db3a1909f15e0" providerId="LiveId" clId="{91D00DD3-478C-49B4-A0C2-D88D4B0A69FD}" dt="2024-03-12T00:44:32.386" v="5234" actId="208"/>
          <ac:spMkLst>
            <pc:docMk/>
            <pc:sldMk cId="3500004442" sldId="443"/>
            <ac:spMk id="24" creationId="{20638940-BD17-37DF-CC07-0FF85DF74536}"/>
          </ac:spMkLst>
        </pc:spChg>
        <pc:spChg chg="add mod">
          <ac:chgData name="Huy Pham" userId="918db3a1909f15e0" providerId="LiveId" clId="{91D00DD3-478C-49B4-A0C2-D88D4B0A69FD}" dt="2024-03-12T01:08:24.661" v="5367" actId="1035"/>
          <ac:spMkLst>
            <pc:docMk/>
            <pc:sldMk cId="3500004442" sldId="443"/>
            <ac:spMk id="26" creationId="{8FC32ABC-F1B0-1F37-4E71-94C946E3208C}"/>
          </ac:spMkLst>
        </pc:spChg>
        <pc:spChg chg="add mod">
          <ac:chgData name="Huy Pham" userId="918db3a1909f15e0" providerId="LiveId" clId="{91D00DD3-478C-49B4-A0C2-D88D4B0A69FD}" dt="2024-03-12T01:06:50.547" v="5323" actId="1076"/>
          <ac:spMkLst>
            <pc:docMk/>
            <pc:sldMk cId="3500004442" sldId="443"/>
            <ac:spMk id="28" creationId="{FADBA144-5187-DA4F-933D-EEF281EC77C2}"/>
          </ac:spMkLst>
        </pc:spChg>
        <pc:spChg chg="mod">
          <ac:chgData name="Huy Pham" userId="918db3a1909f15e0" providerId="LiveId" clId="{91D00DD3-478C-49B4-A0C2-D88D4B0A69FD}" dt="2024-03-12T00:36:43.646" v="5192" actId="20577"/>
          <ac:spMkLst>
            <pc:docMk/>
            <pc:sldMk cId="3500004442" sldId="443"/>
            <ac:spMk id="36" creationId="{EB720A7D-0646-6C6E-1D1E-4705D481AC65}"/>
          </ac:spMkLst>
        </pc:spChg>
        <pc:spChg chg="del">
          <ac:chgData name="Huy Pham" userId="918db3a1909f15e0" providerId="LiveId" clId="{91D00DD3-478C-49B4-A0C2-D88D4B0A69FD}" dt="2024-03-12T00:35:26.763" v="5170" actId="478"/>
          <ac:spMkLst>
            <pc:docMk/>
            <pc:sldMk cId="3500004442" sldId="443"/>
            <ac:spMk id="41" creationId="{A1B14FD5-FC5F-2D0D-095C-F58E802C4F65}"/>
          </ac:spMkLst>
        </pc:spChg>
        <pc:spChg chg="add mod">
          <ac:chgData name="Huy Pham" userId="918db3a1909f15e0" providerId="LiveId" clId="{91D00DD3-478C-49B4-A0C2-D88D4B0A69FD}" dt="2024-03-12T01:07:49.333" v="5350" actId="1076"/>
          <ac:spMkLst>
            <pc:docMk/>
            <pc:sldMk cId="3500004442" sldId="443"/>
            <ac:spMk id="43" creationId="{A05E6E78-3734-0FEF-266A-AB57311D7CB8}"/>
          </ac:spMkLst>
        </pc:spChg>
        <pc:spChg chg="del">
          <ac:chgData name="Huy Pham" userId="918db3a1909f15e0" providerId="LiveId" clId="{91D00DD3-478C-49B4-A0C2-D88D4B0A69FD}" dt="2024-03-12T00:35:26.763" v="5170" actId="478"/>
          <ac:spMkLst>
            <pc:docMk/>
            <pc:sldMk cId="3500004442" sldId="443"/>
            <ac:spMk id="44" creationId="{97E713EE-8B6D-E7FB-336C-D7193A24AD6E}"/>
          </ac:spMkLst>
        </pc:spChg>
        <pc:spChg chg="del">
          <ac:chgData name="Huy Pham" userId="918db3a1909f15e0" providerId="LiveId" clId="{91D00DD3-478C-49B4-A0C2-D88D4B0A69FD}" dt="2024-03-12T00:35:26.763" v="5170" actId="478"/>
          <ac:spMkLst>
            <pc:docMk/>
            <pc:sldMk cId="3500004442" sldId="443"/>
            <ac:spMk id="45" creationId="{2216ECE0-CAA7-6D81-EEE1-081BF2255620}"/>
          </ac:spMkLst>
        </pc:spChg>
        <pc:spChg chg="add mod">
          <ac:chgData name="Huy Pham" userId="918db3a1909f15e0" providerId="LiveId" clId="{91D00DD3-478C-49B4-A0C2-D88D4B0A69FD}" dt="2024-03-12T01:06:30.961" v="5305" actId="1076"/>
          <ac:spMkLst>
            <pc:docMk/>
            <pc:sldMk cId="3500004442" sldId="443"/>
            <ac:spMk id="46" creationId="{5AFB0494-C13D-48C2-FC06-6C9F60039599}"/>
          </ac:spMkLst>
        </pc:spChg>
        <pc:spChg chg="add mod">
          <ac:chgData name="Huy Pham" userId="918db3a1909f15e0" providerId="LiveId" clId="{91D00DD3-478C-49B4-A0C2-D88D4B0A69FD}" dt="2024-03-12T00:45:22.732" v="5299" actId="1076"/>
          <ac:spMkLst>
            <pc:docMk/>
            <pc:sldMk cId="3500004442" sldId="443"/>
            <ac:spMk id="47" creationId="{205DAD4F-5BCC-D2FE-7913-C0B10A437C26}"/>
          </ac:spMkLst>
        </pc:spChg>
        <pc:spChg chg="del">
          <ac:chgData name="Huy Pham" userId="918db3a1909f15e0" providerId="LiveId" clId="{91D00DD3-478C-49B4-A0C2-D88D4B0A69FD}" dt="2024-03-12T00:35:26.763" v="5170" actId="478"/>
          <ac:spMkLst>
            <pc:docMk/>
            <pc:sldMk cId="3500004442" sldId="443"/>
            <ac:spMk id="48" creationId="{F948E912-0F41-7CE4-EA6C-53F02AAC296D}"/>
          </ac:spMkLst>
        </pc:spChg>
        <pc:spChg chg="add mod">
          <ac:chgData name="Huy Pham" userId="918db3a1909f15e0" providerId="LiveId" clId="{91D00DD3-478C-49B4-A0C2-D88D4B0A69FD}" dt="2024-03-12T01:07:58.160" v="5353" actId="20577"/>
          <ac:spMkLst>
            <pc:docMk/>
            <pc:sldMk cId="3500004442" sldId="443"/>
            <ac:spMk id="49" creationId="{D0C0C1FE-A5D5-EBA1-8292-8CADA2EC4BA8}"/>
          </ac:spMkLst>
        </pc:spChg>
        <pc:spChg chg="add mod">
          <ac:chgData name="Huy Pham" userId="918db3a1909f15e0" providerId="LiveId" clId="{91D00DD3-478C-49B4-A0C2-D88D4B0A69FD}" dt="2024-03-12T00:45:26.179" v="5300" actId="1076"/>
          <ac:spMkLst>
            <pc:docMk/>
            <pc:sldMk cId="3500004442" sldId="443"/>
            <ac:spMk id="50" creationId="{633AC72F-7ED2-E964-24D2-9E7FA0F971D7}"/>
          </ac:spMkLst>
        </pc:spChg>
        <pc:spChg chg="del">
          <ac:chgData name="Huy Pham" userId="918db3a1909f15e0" providerId="LiveId" clId="{91D00DD3-478C-49B4-A0C2-D88D4B0A69FD}" dt="2024-03-12T00:35:26.763" v="5170" actId="478"/>
          <ac:spMkLst>
            <pc:docMk/>
            <pc:sldMk cId="3500004442" sldId="443"/>
            <ac:spMk id="51" creationId="{3AD31BFF-73EE-A06A-AA4B-6E4FE0B0E3EE}"/>
          </ac:spMkLst>
        </pc:spChg>
        <pc:spChg chg="add mod">
          <ac:chgData name="Huy Pham" userId="918db3a1909f15e0" providerId="LiveId" clId="{91D00DD3-478C-49B4-A0C2-D88D4B0A69FD}" dt="2024-03-12T01:08:09.292" v="5358" actId="1076"/>
          <ac:spMkLst>
            <pc:docMk/>
            <pc:sldMk cId="3500004442" sldId="443"/>
            <ac:spMk id="52" creationId="{09635F1A-2084-94C9-4FB8-2EE3C5643203}"/>
          </ac:spMkLst>
        </pc:spChg>
        <pc:spChg chg="add del mod">
          <ac:chgData name="Huy Pham" userId="918db3a1909f15e0" providerId="LiveId" clId="{91D00DD3-478C-49B4-A0C2-D88D4B0A69FD}" dt="2024-03-12T00:45:28.989" v="5301" actId="478"/>
          <ac:spMkLst>
            <pc:docMk/>
            <pc:sldMk cId="3500004442" sldId="443"/>
            <ac:spMk id="53" creationId="{BE3B1BBE-4285-BC95-80AF-C0CEE945C2DD}"/>
          </ac:spMkLst>
        </pc:spChg>
        <pc:spChg chg="del">
          <ac:chgData name="Huy Pham" userId="918db3a1909f15e0" providerId="LiveId" clId="{91D00DD3-478C-49B4-A0C2-D88D4B0A69FD}" dt="2024-03-12T00:35:26.763" v="5170" actId="478"/>
          <ac:spMkLst>
            <pc:docMk/>
            <pc:sldMk cId="3500004442" sldId="443"/>
            <ac:spMk id="54" creationId="{0568153E-892B-258A-FA8F-569867B6C65B}"/>
          </ac:spMkLst>
        </pc:spChg>
        <pc:spChg chg="del">
          <ac:chgData name="Huy Pham" userId="918db3a1909f15e0" providerId="LiveId" clId="{91D00DD3-478C-49B4-A0C2-D88D4B0A69FD}" dt="2024-03-12T00:35:26.763" v="5170" actId="478"/>
          <ac:spMkLst>
            <pc:docMk/>
            <pc:sldMk cId="3500004442" sldId="443"/>
            <ac:spMk id="55" creationId="{B25DC5C6-E791-9C52-E046-3FDBAC2676B0}"/>
          </ac:spMkLst>
        </pc:spChg>
        <pc:spChg chg="del">
          <ac:chgData name="Huy Pham" userId="918db3a1909f15e0" providerId="LiveId" clId="{91D00DD3-478C-49B4-A0C2-D88D4B0A69FD}" dt="2024-03-12T00:35:26.763" v="5170" actId="478"/>
          <ac:spMkLst>
            <pc:docMk/>
            <pc:sldMk cId="3500004442" sldId="443"/>
            <ac:spMk id="59" creationId="{A706BD90-76CC-FBEB-9721-288AE7AE227F}"/>
          </ac:spMkLst>
        </pc:spChg>
        <pc:spChg chg="del">
          <ac:chgData name="Huy Pham" userId="918db3a1909f15e0" providerId="LiveId" clId="{91D00DD3-478C-49B4-A0C2-D88D4B0A69FD}" dt="2024-03-12T00:35:26.763" v="5170" actId="478"/>
          <ac:spMkLst>
            <pc:docMk/>
            <pc:sldMk cId="3500004442" sldId="443"/>
            <ac:spMk id="60" creationId="{6A283AAF-26A6-E38D-3133-6C1EA089CB01}"/>
          </ac:spMkLst>
        </pc:spChg>
        <pc:spChg chg="del">
          <ac:chgData name="Huy Pham" userId="918db3a1909f15e0" providerId="LiveId" clId="{91D00DD3-478C-49B4-A0C2-D88D4B0A69FD}" dt="2024-03-12T00:35:26.763" v="5170" actId="478"/>
          <ac:spMkLst>
            <pc:docMk/>
            <pc:sldMk cId="3500004442" sldId="443"/>
            <ac:spMk id="61" creationId="{2528D8B3-2C0B-820E-E97C-FDE78CCAF0E5}"/>
          </ac:spMkLst>
        </pc:spChg>
        <pc:spChg chg="del">
          <ac:chgData name="Huy Pham" userId="918db3a1909f15e0" providerId="LiveId" clId="{91D00DD3-478C-49B4-A0C2-D88D4B0A69FD}" dt="2024-03-12T00:35:26.763" v="5170" actId="478"/>
          <ac:spMkLst>
            <pc:docMk/>
            <pc:sldMk cId="3500004442" sldId="443"/>
            <ac:spMk id="62" creationId="{935BE85D-3A87-0223-C94C-0F9D74A39AB5}"/>
          </ac:spMkLst>
        </pc:spChg>
        <pc:spChg chg="del">
          <ac:chgData name="Huy Pham" userId="918db3a1909f15e0" providerId="LiveId" clId="{91D00DD3-478C-49B4-A0C2-D88D4B0A69FD}" dt="2024-03-12T00:35:26.763" v="5170" actId="478"/>
          <ac:spMkLst>
            <pc:docMk/>
            <pc:sldMk cId="3500004442" sldId="443"/>
            <ac:spMk id="63" creationId="{7E945B44-833E-8312-F196-10D46D1122E4}"/>
          </ac:spMkLst>
        </pc:spChg>
        <pc:spChg chg="del">
          <ac:chgData name="Huy Pham" userId="918db3a1909f15e0" providerId="LiveId" clId="{91D00DD3-478C-49B4-A0C2-D88D4B0A69FD}" dt="2024-03-12T00:35:26.763" v="5170" actId="478"/>
          <ac:spMkLst>
            <pc:docMk/>
            <pc:sldMk cId="3500004442" sldId="443"/>
            <ac:spMk id="64" creationId="{8A6B3E37-65B5-BB9F-CFC0-BCFFFF71F8D6}"/>
          </ac:spMkLst>
        </pc:spChg>
        <pc:spChg chg="del">
          <ac:chgData name="Huy Pham" userId="918db3a1909f15e0" providerId="LiveId" clId="{91D00DD3-478C-49B4-A0C2-D88D4B0A69FD}" dt="2024-03-12T00:35:26.763" v="5170" actId="478"/>
          <ac:spMkLst>
            <pc:docMk/>
            <pc:sldMk cId="3500004442" sldId="443"/>
            <ac:spMk id="65" creationId="{74439E9F-480C-88CC-8984-C4691D59CF86}"/>
          </ac:spMkLst>
        </pc:spChg>
        <pc:spChg chg="del">
          <ac:chgData name="Huy Pham" userId="918db3a1909f15e0" providerId="LiveId" clId="{91D00DD3-478C-49B4-A0C2-D88D4B0A69FD}" dt="2024-03-12T00:35:26.763" v="5170" actId="478"/>
          <ac:spMkLst>
            <pc:docMk/>
            <pc:sldMk cId="3500004442" sldId="443"/>
            <ac:spMk id="66" creationId="{AE9DFA6A-F999-7A72-3815-D51E9A469B68}"/>
          </ac:spMkLst>
        </pc:spChg>
        <pc:spChg chg="del">
          <ac:chgData name="Huy Pham" userId="918db3a1909f15e0" providerId="LiveId" clId="{91D00DD3-478C-49B4-A0C2-D88D4B0A69FD}" dt="2024-03-12T00:35:26.763" v="5170" actId="478"/>
          <ac:spMkLst>
            <pc:docMk/>
            <pc:sldMk cId="3500004442" sldId="443"/>
            <ac:spMk id="67" creationId="{B8C7D9A3-0AAB-EEDE-57F7-C12B12D3F573}"/>
          </ac:spMkLst>
        </pc:spChg>
        <pc:spChg chg="del">
          <ac:chgData name="Huy Pham" userId="918db3a1909f15e0" providerId="LiveId" clId="{91D00DD3-478C-49B4-A0C2-D88D4B0A69FD}" dt="2024-03-12T00:35:26.763" v="5170" actId="478"/>
          <ac:spMkLst>
            <pc:docMk/>
            <pc:sldMk cId="3500004442" sldId="443"/>
            <ac:spMk id="68" creationId="{EAEF89D8-3450-F8B6-54E6-BB4C8FD9F504}"/>
          </ac:spMkLst>
        </pc:spChg>
        <pc:spChg chg="del">
          <ac:chgData name="Huy Pham" userId="918db3a1909f15e0" providerId="LiveId" clId="{91D00DD3-478C-49B4-A0C2-D88D4B0A69FD}" dt="2024-03-12T00:35:26.763" v="5170" actId="478"/>
          <ac:spMkLst>
            <pc:docMk/>
            <pc:sldMk cId="3500004442" sldId="443"/>
            <ac:spMk id="69" creationId="{2E0B3938-7898-A74A-2CD8-25364040FB8B}"/>
          </ac:spMkLst>
        </pc:spChg>
        <pc:spChg chg="del">
          <ac:chgData name="Huy Pham" userId="918db3a1909f15e0" providerId="LiveId" clId="{91D00DD3-478C-49B4-A0C2-D88D4B0A69FD}" dt="2024-03-12T00:35:26.763" v="5170" actId="478"/>
          <ac:spMkLst>
            <pc:docMk/>
            <pc:sldMk cId="3500004442" sldId="443"/>
            <ac:spMk id="70" creationId="{8EFABE53-DD31-5FCC-EA55-63F5FFE98C02}"/>
          </ac:spMkLst>
        </pc:spChg>
        <pc:spChg chg="del">
          <ac:chgData name="Huy Pham" userId="918db3a1909f15e0" providerId="LiveId" clId="{91D00DD3-478C-49B4-A0C2-D88D4B0A69FD}" dt="2024-03-12T00:35:26.763" v="5170" actId="478"/>
          <ac:spMkLst>
            <pc:docMk/>
            <pc:sldMk cId="3500004442" sldId="443"/>
            <ac:spMk id="74" creationId="{537949C6-C388-1279-C661-AACCC85ED68C}"/>
          </ac:spMkLst>
        </pc:spChg>
        <pc:spChg chg="del">
          <ac:chgData name="Huy Pham" userId="918db3a1909f15e0" providerId="LiveId" clId="{91D00DD3-478C-49B4-A0C2-D88D4B0A69FD}" dt="2024-03-12T00:35:26.763" v="5170" actId="478"/>
          <ac:spMkLst>
            <pc:docMk/>
            <pc:sldMk cId="3500004442" sldId="443"/>
            <ac:spMk id="75" creationId="{24C28161-1822-9247-7BB2-EE45E5BD0197}"/>
          </ac:spMkLst>
        </pc:spChg>
        <pc:spChg chg="del">
          <ac:chgData name="Huy Pham" userId="918db3a1909f15e0" providerId="LiveId" clId="{91D00DD3-478C-49B4-A0C2-D88D4B0A69FD}" dt="2024-03-12T00:35:26.763" v="5170" actId="478"/>
          <ac:spMkLst>
            <pc:docMk/>
            <pc:sldMk cId="3500004442" sldId="443"/>
            <ac:spMk id="76" creationId="{498C1EC9-8E67-0CB6-F50A-F76C0C4E941C}"/>
          </ac:spMkLst>
        </pc:spChg>
        <pc:spChg chg="del">
          <ac:chgData name="Huy Pham" userId="918db3a1909f15e0" providerId="LiveId" clId="{91D00DD3-478C-49B4-A0C2-D88D4B0A69FD}" dt="2024-03-12T00:35:26.763" v="5170" actId="478"/>
          <ac:spMkLst>
            <pc:docMk/>
            <pc:sldMk cId="3500004442" sldId="443"/>
            <ac:spMk id="77" creationId="{4474E552-A171-F5F9-6005-B8C0757849D2}"/>
          </ac:spMkLst>
        </pc:spChg>
        <pc:spChg chg="add mod">
          <ac:chgData name="Huy Pham" userId="918db3a1909f15e0" providerId="LiveId" clId="{91D00DD3-478C-49B4-A0C2-D88D4B0A69FD}" dt="2024-03-12T01:08:17.803" v="5362" actId="20577"/>
          <ac:spMkLst>
            <pc:docMk/>
            <pc:sldMk cId="3500004442" sldId="443"/>
            <ac:spMk id="78" creationId="{16D57231-A3B7-DF09-7484-43FD2EF1B039}"/>
          </ac:spMkLst>
        </pc:spChg>
        <pc:spChg chg="add mod">
          <ac:chgData name="Huy Pham" userId="918db3a1909f15e0" providerId="LiveId" clId="{91D00DD3-478C-49B4-A0C2-D88D4B0A69FD}" dt="2024-03-12T01:10:24.432" v="5386" actId="113"/>
          <ac:spMkLst>
            <pc:docMk/>
            <pc:sldMk cId="3500004442" sldId="443"/>
            <ac:spMk id="79" creationId="{9B2C863E-B228-F512-B0FB-54B117A9823F}"/>
          </ac:spMkLst>
        </pc:spChg>
        <pc:spChg chg="add mod">
          <ac:chgData name="Huy Pham" userId="918db3a1909f15e0" providerId="LiveId" clId="{91D00DD3-478C-49B4-A0C2-D88D4B0A69FD}" dt="2024-03-12T00:44:52.335" v="5286" actId="1036"/>
          <ac:spMkLst>
            <pc:docMk/>
            <pc:sldMk cId="3500004442" sldId="443"/>
            <ac:spMk id="80" creationId="{83D60177-88DF-9CEB-6E96-24DBEE6F369E}"/>
          </ac:spMkLst>
        </pc:spChg>
        <pc:spChg chg="add del mod">
          <ac:chgData name="Huy Pham" userId="918db3a1909f15e0" providerId="LiveId" clId="{91D00DD3-478C-49B4-A0C2-D88D4B0A69FD}" dt="2024-03-12T00:44:27.596" v="5233" actId="478"/>
          <ac:spMkLst>
            <pc:docMk/>
            <pc:sldMk cId="3500004442" sldId="443"/>
            <ac:spMk id="81" creationId="{84406209-7A42-B354-402D-25975CEE0906}"/>
          </ac:spMkLst>
        </pc:spChg>
        <pc:spChg chg="add del mod">
          <ac:chgData name="Huy Pham" userId="918db3a1909f15e0" providerId="LiveId" clId="{91D00DD3-478C-49B4-A0C2-D88D4B0A69FD}" dt="2024-03-12T00:45:05.686" v="5290" actId="478"/>
          <ac:spMkLst>
            <pc:docMk/>
            <pc:sldMk cId="3500004442" sldId="443"/>
            <ac:spMk id="82" creationId="{684D1458-6003-FB22-630C-049F2C3F761C}"/>
          </ac:spMkLst>
        </pc:spChg>
        <pc:spChg chg="del">
          <ac:chgData name="Huy Pham" userId="918db3a1909f15e0" providerId="LiveId" clId="{91D00DD3-478C-49B4-A0C2-D88D4B0A69FD}" dt="2024-03-12T00:35:26.763" v="5170" actId="478"/>
          <ac:spMkLst>
            <pc:docMk/>
            <pc:sldMk cId="3500004442" sldId="443"/>
            <ac:spMk id="85" creationId="{34E9869B-1837-93E3-AA3E-68C28E6DBD36}"/>
          </ac:spMkLst>
        </pc:spChg>
        <pc:spChg chg="del">
          <ac:chgData name="Huy Pham" userId="918db3a1909f15e0" providerId="LiveId" clId="{91D00DD3-478C-49B4-A0C2-D88D4B0A69FD}" dt="2024-03-12T00:35:26.763" v="5170" actId="478"/>
          <ac:spMkLst>
            <pc:docMk/>
            <pc:sldMk cId="3500004442" sldId="443"/>
            <ac:spMk id="88" creationId="{25213B09-3357-31AE-F48E-83FC1EC3EA59}"/>
          </ac:spMkLst>
        </pc:spChg>
        <pc:spChg chg="add mod">
          <ac:chgData name="Huy Pham" userId="918db3a1909f15e0" providerId="LiveId" clId="{91D00DD3-478C-49B4-A0C2-D88D4B0A69FD}" dt="2024-03-12T01:08:44.878" v="5373" actId="1076"/>
          <ac:spMkLst>
            <pc:docMk/>
            <pc:sldMk cId="3500004442" sldId="443"/>
            <ac:spMk id="89" creationId="{9F6D4F4E-3942-73EC-E16B-1658A1B2FEFF}"/>
          </ac:spMkLst>
        </pc:spChg>
        <pc:spChg chg="add mod">
          <ac:chgData name="Huy Pham" userId="918db3a1909f15e0" providerId="LiveId" clId="{91D00DD3-478C-49B4-A0C2-D88D4B0A69FD}" dt="2024-03-12T01:11:56.690" v="5401" actId="1076"/>
          <ac:spMkLst>
            <pc:docMk/>
            <pc:sldMk cId="3500004442" sldId="443"/>
            <ac:spMk id="93" creationId="{FD91C4D8-B739-6F07-E555-7BA70440EC93}"/>
          </ac:spMkLst>
        </pc:spChg>
        <pc:graphicFrameChg chg="add del mod">
          <ac:chgData name="Huy Pham" userId="918db3a1909f15e0" providerId="LiveId" clId="{91D00DD3-478C-49B4-A0C2-D88D4B0A69FD}" dt="2024-03-12T00:35:43.995" v="5173"/>
          <ac:graphicFrameMkLst>
            <pc:docMk/>
            <pc:sldMk cId="3500004442" sldId="443"/>
            <ac:graphicFrameMk id="20" creationId="{F528B98B-7FB8-DCBF-1D63-792DD48CF62A}"/>
          </ac:graphicFrameMkLst>
        </pc:graphicFrameChg>
        <pc:picChg chg="add del mod">
          <ac:chgData name="Huy Pham" userId="918db3a1909f15e0" providerId="LiveId" clId="{91D00DD3-478C-49B4-A0C2-D88D4B0A69FD}" dt="2024-03-12T02:25:04.709" v="5651" actId="478"/>
          <ac:picMkLst>
            <pc:docMk/>
            <pc:sldMk cId="3500004442" sldId="443"/>
            <ac:picMk id="23" creationId="{D658498B-FE3F-70DB-6DEC-7E2164091B14}"/>
          </ac:picMkLst>
        </pc:picChg>
        <pc:cxnChg chg="add mod">
          <ac:chgData name="Huy Pham" userId="918db3a1909f15e0" providerId="LiveId" clId="{91D00DD3-478C-49B4-A0C2-D88D4B0A69FD}" dt="2024-03-12T01:08:51.528" v="5374" actId="14100"/>
          <ac:cxnSpMkLst>
            <pc:docMk/>
            <pc:sldMk cId="3500004442" sldId="443"/>
            <ac:cxnSpMk id="25" creationId="{B18D095A-DCA3-4C64-4A65-A1724BAC9129}"/>
          </ac:cxnSpMkLst>
        </pc:cxnChg>
        <pc:cxnChg chg="add mod">
          <ac:chgData name="Huy Pham" userId="918db3a1909f15e0" providerId="LiveId" clId="{91D00DD3-478C-49B4-A0C2-D88D4B0A69FD}" dt="2024-03-12T00:44:52.335" v="5286" actId="1036"/>
          <ac:cxnSpMkLst>
            <pc:docMk/>
            <pc:sldMk cId="3500004442" sldId="443"/>
            <ac:cxnSpMk id="27" creationId="{F67FDAAE-5CCE-04E8-85EB-621590F5EE1E}"/>
          </ac:cxnSpMkLst>
        </pc:cxnChg>
        <pc:cxnChg chg="add del mod">
          <ac:chgData name="Huy Pham" userId="918db3a1909f15e0" providerId="LiveId" clId="{91D00DD3-478C-49B4-A0C2-D88D4B0A69FD}" dt="2024-03-12T01:07:14.440" v="5335" actId="478"/>
          <ac:cxnSpMkLst>
            <pc:docMk/>
            <pc:sldMk cId="3500004442" sldId="443"/>
            <ac:cxnSpMk id="29" creationId="{93AA2D64-2866-463D-94BD-8A5DA4F08E52}"/>
          </ac:cxnSpMkLst>
        </pc:cxnChg>
        <pc:cxnChg chg="add mod">
          <ac:chgData name="Huy Pham" userId="918db3a1909f15e0" providerId="LiveId" clId="{91D00DD3-478C-49B4-A0C2-D88D4B0A69FD}" dt="2024-03-12T01:09:18.144" v="5380" actId="1038"/>
          <ac:cxnSpMkLst>
            <pc:docMk/>
            <pc:sldMk cId="3500004442" sldId="443"/>
            <ac:cxnSpMk id="30" creationId="{5835CFD2-561F-685B-6AA3-C82C16F3F271}"/>
          </ac:cxnSpMkLst>
        </pc:cxnChg>
        <pc:cxnChg chg="add del mod">
          <ac:chgData name="Huy Pham" userId="918db3a1909f15e0" providerId="LiveId" clId="{91D00DD3-478C-49B4-A0C2-D88D4B0A69FD}" dt="2024-03-12T00:45:06.898" v="5291" actId="478"/>
          <ac:cxnSpMkLst>
            <pc:docMk/>
            <pc:sldMk cId="3500004442" sldId="443"/>
            <ac:cxnSpMk id="31" creationId="{D3C382EA-67DA-1821-B43E-91ABE1521BA8}"/>
          </ac:cxnSpMkLst>
        </pc:cxnChg>
        <pc:cxnChg chg="add mod">
          <ac:chgData name="Huy Pham" userId="918db3a1909f15e0" providerId="LiveId" clId="{91D00DD3-478C-49B4-A0C2-D88D4B0A69FD}" dt="2024-03-12T01:09:17.138" v="5379" actId="1038"/>
          <ac:cxnSpMkLst>
            <pc:docMk/>
            <pc:sldMk cId="3500004442" sldId="443"/>
            <ac:cxnSpMk id="32" creationId="{0F803DEA-3F42-6CA8-F8EE-4CB8DE4FE657}"/>
          </ac:cxnSpMkLst>
        </pc:cxnChg>
        <pc:cxnChg chg="add mod">
          <ac:chgData name="Huy Pham" userId="918db3a1909f15e0" providerId="LiveId" clId="{91D00DD3-478C-49B4-A0C2-D88D4B0A69FD}" dt="2024-03-12T00:45:16.860" v="5293" actId="1076"/>
          <ac:cxnSpMkLst>
            <pc:docMk/>
            <pc:sldMk cId="3500004442" sldId="443"/>
            <ac:cxnSpMk id="33" creationId="{CD96C8C3-DA8D-48F1-FCC3-F93546CDB19F}"/>
          </ac:cxnSpMkLst>
        </pc:cxnChg>
        <pc:cxnChg chg="add mod">
          <ac:chgData name="Huy Pham" userId="918db3a1909f15e0" providerId="LiveId" clId="{91D00DD3-478C-49B4-A0C2-D88D4B0A69FD}" dt="2024-03-12T00:45:19.678" v="5298" actId="1038"/>
          <ac:cxnSpMkLst>
            <pc:docMk/>
            <pc:sldMk cId="3500004442" sldId="443"/>
            <ac:cxnSpMk id="34" creationId="{D258B5A2-F4D9-438C-CFD9-16E687F78713}"/>
          </ac:cxnSpMkLst>
        </pc:cxnChg>
        <pc:cxnChg chg="add del mod">
          <ac:chgData name="Huy Pham" userId="918db3a1909f15e0" providerId="LiveId" clId="{91D00DD3-478C-49B4-A0C2-D88D4B0A69FD}" dt="2024-03-12T00:45:07.978" v="5292" actId="478"/>
          <ac:cxnSpMkLst>
            <pc:docMk/>
            <pc:sldMk cId="3500004442" sldId="443"/>
            <ac:cxnSpMk id="42" creationId="{752E9890-7787-876B-AC31-4E6ABCE527AB}"/>
          </ac:cxnSpMkLst>
        </pc:cxnChg>
        <pc:cxnChg chg="del">
          <ac:chgData name="Huy Pham" userId="918db3a1909f15e0" providerId="LiveId" clId="{91D00DD3-478C-49B4-A0C2-D88D4B0A69FD}" dt="2024-03-12T00:35:26.763" v="5170" actId="478"/>
          <ac:cxnSpMkLst>
            <pc:docMk/>
            <pc:sldMk cId="3500004442" sldId="443"/>
            <ac:cxnSpMk id="56" creationId="{FD388FDA-9519-62EB-6579-C05FF9631F85}"/>
          </ac:cxnSpMkLst>
        </pc:cxnChg>
        <pc:cxnChg chg="del">
          <ac:chgData name="Huy Pham" userId="918db3a1909f15e0" providerId="LiveId" clId="{91D00DD3-478C-49B4-A0C2-D88D4B0A69FD}" dt="2024-03-12T00:35:26.763" v="5170" actId="478"/>
          <ac:cxnSpMkLst>
            <pc:docMk/>
            <pc:sldMk cId="3500004442" sldId="443"/>
            <ac:cxnSpMk id="57" creationId="{3F15CEF8-E2D5-A130-D267-000544185DB5}"/>
          </ac:cxnSpMkLst>
        </pc:cxnChg>
        <pc:cxnChg chg="del">
          <ac:chgData name="Huy Pham" userId="918db3a1909f15e0" providerId="LiveId" clId="{91D00DD3-478C-49B4-A0C2-D88D4B0A69FD}" dt="2024-03-12T00:35:26.763" v="5170" actId="478"/>
          <ac:cxnSpMkLst>
            <pc:docMk/>
            <pc:sldMk cId="3500004442" sldId="443"/>
            <ac:cxnSpMk id="58" creationId="{605001B1-674B-5517-5426-CD77762F9F21}"/>
          </ac:cxnSpMkLst>
        </pc:cxnChg>
        <pc:cxnChg chg="del">
          <ac:chgData name="Huy Pham" userId="918db3a1909f15e0" providerId="LiveId" clId="{91D00DD3-478C-49B4-A0C2-D88D4B0A69FD}" dt="2024-03-12T00:35:26.763" v="5170" actId="478"/>
          <ac:cxnSpMkLst>
            <pc:docMk/>
            <pc:sldMk cId="3500004442" sldId="443"/>
            <ac:cxnSpMk id="71" creationId="{DB077283-80CE-F7B6-30C2-3EE306DB6421}"/>
          </ac:cxnSpMkLst>
        </pc:cxnChg>
        <pc:cxnChg chg="del mod">
          <ac:chgData name="Huy Pham" userId="918db3a1909f15e0" providerId="LiveId" clId="{91D00DD3-478C-49B4-A0C2-D88D4B0A69FD}" dt="2024-03-12T00:35:26.763" v="5170" actId="478"/>
          <ac:cxnSpMkLst>
            <pc:docMk/>
            <pc:sldMk cId="3500004442" sldId="443"/>
            <ac:cxnSpMk id="72" creationId="{6D864AB8-43FC-1986-1571-AEA7CC27B17D}"/>
          </ac:cxnSpMkLst>
        </pc:cxnChg>
        <pc:cxnChg chg="del">
          <ac:chgData name="Huy Pham" userId="918db3a1909f15e0" providerId="LiveId" clId="{91D00DD3-478C-49B4-A0C2-D88D4B0A69FD}" dt="2024-03-12T00:35:26.763" v="5170" actId="478"/>
          <ac:cxnSpMkLst>
            <pc:docMk/>
            <pc:sldMk cId="3500004442" sldId="443"/>
            <ac:cxnSpMk id="73" creationId="{675519A2-1B11-FADE-CF1D-8E14351D11E3}"/>
          </ac:cxnSpMkLst>
        </pc:cxnChg>
        <pc:cxnChg chg="add mod">
          <ac:chgData name="Huy Pham" userId="918db3a1909f15e0" providerId="LiveId" clId="{91D00DD3-478C-49B4-A0C2-D88D4B0A69FD}" dt="2024-03-12T01:09:14.908" v="5377" actId="1038"/>
          <ac:cxnSpMkLst>
            <pc:docMk/>
            <pc:sldMk cId="3500004442" sldId="443"/>
            <ac:cxnSpMk id="83" creationId="{F6B3B9F6-84DF-A159-EB2A-2FE202BF7B7E}"/>
          </ac:cxnSpMkLst>
        </pc:cxnChg>
        <pc:cxnChg chg="add mod">
          <ac:chgData name="Huy Pham" userId="918db3a1909f15e0" providerId="LiveId" clId="{91D00DD3-478C-49B4-A0C2-D88D4B0A69FD}" dt="2024-03-12T01:07:46.308" v="5349" actId="1038"/>
          <ac:cxnSpMkLst>
            <pc:docMk/>
            <pc:sldMk cId="3500004442" sldId="443"/>
            <ac:cxnSpMk id="84" creationId="{0B725A67-0371-0A4B-6CEA-354F2BDCD27E}"/>
          </ac:cxnSpMkLst>
        </pc:cxnChg>
        <pc:cxnChg chg="add mod">
          <ac:chgData name="Huy Pham" userId="918db3a1909f15e0" providerId="LiveId" clId="{91D00DD3-478C-49B4-A0C2-D88D4B0A69FD}" dt="2024-03-12T01:07:40.609" v="5347" actId="1076"/>
          <ac:cxnSpMkLst>
            <pc:docMk/>
            <pc:sldMk cId="3500004442" sldId="443"/>
            <ac:cxnSpMk id="86" creationId="{1706D11B-5CF8-6CA8-0208-B13F6AA3C526}"/>
          </ac:cxnSpMkLst>
        </pc:cxnChg>
      </pc:sldChg>
      <pc:sldChg chg="addSp delSp modSp add mod delAnim modAnim">
        <pc:chgData name="Huy Pham" userId="918db3a1909f15e0" providerId="LiveId" clId="{91D00DD3-478C-49B4-A0C2-D88D4B0A69FD}" dt="2024-03-12T03:26:45.582" v="5983"/>
        <pc:sldMkLst>
          <pc:docMk/>
          <pc:sldMk cId="3755922220" sldId="444"/>
        </pc:sldMkLst>
        <pc:spChg chg="mod">
          <ac:chgData name="Huy Pham" userId="918db3a1909f15e0" providerId="LiveId" clId="{91D00DD3-478C-49B4-A0C2-D88D4B0A69FD}" dt="2024-03-12T03:12:44.222" v="5749" actId="1076"/>
          <ac:spMkLst>
            <pc:docMk/>
            <pc:sldMk cId="3755922220" sldId="444"/>
            <ac:spMk id="21" creationId="{F11548C7-257D-D7F4-D0CC-173BAA59EF26}"/>
          </ac:spMkLst>
        </pc:spChg>
        <pc:spChg chg="mod">
          <ac:chgData name="Huy Pham" userId="918db3a1909f15e0" providerId="LiveId" clId="{91D00DD3-478C-49B4-A0C2-D88D4B0A69FD}" dt="2024-03-12T03:11:54.821" v="5722" actId="14100"/>
          <ac:spMkLst>
            <pc:docMk/>
            <pc:sldMk cId="3755922220" sldId="444"/>
            <ac:spMk id="22" creationId="{9E309E25-9603-68FB-2E1D-E2F5521EA94D}"/>
          </ac:spMkLst>
        </pc:spChg>
        <pc:spChg chg="add mod">
          <ac:chgData name="Huy Pham" userId="918db3a1909f15e0" providerId="LiveId" clId="{91D00DD3-478C-49B4-A0C2-D88D4B0A69FD}" dt="2024-03-12T03:11:06.213" v="5709" actId="20577"/>
          <ac:spMkLst>
            <pc:docMk/>
            <pc:sldMk cId="3755922220" sldId="444"/>
            <ac:spMk id="23" creationId="{501D835B-4E17-3071-B2CA-A1F242A78EFA}"/>
          </ac:spMkLst>
        </pc:spChg>
        <pc:spChg chg="mod">
          <ac:chgData name="Huy Pham" userId="918db3a1909f15e0" providerId="LiveId" clId="{91D00DD3-478C-49B4-A0C2-D88D4B0A69FD}" dt="2024-03-12T03:12:05.411" v="5745" actId="20577"/>
          <ac:spMkLst>
            <pc:docMk/>
            <pc:sldMk cId="3755922220" sldId="444"/>
            <ac:spMk id="25" creationId="{3B288135-F4E4-C929-8536-C0FABEDEB622}"/>
          </ac:spMkLst>
        </pc:spChg>
        <pc:spChg chg="del">
          <ac:chgData name="Huy Pham" userId="918db3a1909f15e0" providerId="LiveId" clId="{91D00DD3-478C-49B4-A0C2-D88D4B0A69FD}" dt="2024-03-12T03:10:01.872" v="5679" actId="478"/>
          <ac:spMkLst>
            <pc:docMk/>
            <pc:sldMk cId="3755922220" sldId="444"/>
            <ac:spMk id="26" creationId="{E1170FC1-A4FA-E276-0481-BC66E8E79B9D}"/>
          </ac:spMkLst>
        </pc:spChg>
        <pc:spChg chg="add mod">
          <ac:chgData name="Huy Pham" userId="918db3a1909f15e0" providerId="LiveId" clId="{91D00DD3-478C-49B4-A0C2-D88D4B0A69FD}" dt="2024-03-12T03:11:31.607" v="5715" actId="1076"/>
          <ac:spMkLst>
            <pc:docMk/>
            <pc:sldMk cId="3755922220" sldId="444"/>
            <ac:spMk id="28" creationId="{64B5A325-DA49-6679-8EF7-392CA6B8557C}"/>
          </ac:spMkLst>
        </pc:spChg>
        <pc:spChg chg="mod">
          <ac:chgData name="Huy Pham" userId="918db3a1909f15e0" providerId="LiveId" clId="{91D00DD3-478C-49B4-A0C2-D88D4B0A69FD}" dt="2024-03-12T03:26:20.815" v="5980" actId="20577"/>
          <ac:spMkLst>
            <pc:docMk/>
            <pc:sldMk cId="3755922220" sldId="444"/>
            <ac:spMk id="29" creationId="{156C30DF-A00E-CA48-F397-04A928323EC6}"/>
          </ac:spMkLst>
        </pc:spChg>
        <pc:spChg chg="add mod">
          <ac:chgData name="Huy Pham" userId="918db3a1909f15e0" providerId="LiveId" clId="{91D00DD3-478C-49B4-A0C2-D88D4B0A69FD}" dt="2024-03-12T03:11:49.176" v="5721" actId="1076"/>
          <ac:spMkLst>
            <pc:docMk/>
            <pc:sldMk cId="3755922220" sldId="444"/>
            <ac:spMk id="30" creationId="{3030802D-F2EE-7456-D46A-41A3324F9E58}"/>
          </ac:spMkLst>
        </pc:spChg>
        <pc:spChg chg="add mod">
          <ac:chgData name="Huy Pham" userId="918db3a1909f15e0" providerId="LiveId" clId="{91D00DD3-478C-49B4-A0C2-D88D4B0A69FD}" dt="2024-03-12T03:15:38.917" v="5809" actId="1076"/>
          <ac:spMkLst>
            <pc:docMk/>
            <pc:sldMk cId="3755922220" sldId="444"/>
            <ac:spMk id="31" creationId="{98F4B92C-4A75-8F8D-D8CA-1538A75257BE}"/>
          </ac:spMkLst>
        </pc:spChg>
        <pc:spChg chg="del">
          <ac:chgData name="Huy Pham" userId="918db3a1909f15e0" providerId="LiveId" clId="{91D00DD3-478C-49B4-A0C2-D88D4B0A69FD}" dt="2024-03-12T03:12:22.429" v="5746" actId="478"/>
          <ac:spMkLst>
            <pc:docMk/>
            <pc:sldMk cId="3755922220" sldId="444"/>
            <ac:spMk id="32" creationId="{02156A2D-FCFD-D3C3-225E-A08A42669BAC}"/>
          </ac:spMkLst>
        </pc:spChg>
        <pc:spChg chg="del">
          <ac:chgData name="Huy Pham" userId="918db3a1909f15e0" providerId="LiveId" clId="{91D00DD3-478C-49B4-A0C2-D88D4B0A69FD}" dt="2024-03-12T03:12:22.429" v="5746" actId="478"/>
          <ac:spMkLst>
            <pc:docMk/>
            <pc:sldMk cId="3755922220" sldId="444"/>
            <ac:spMk id="33" creationId="{10E9714F-D467-0ABB-EBD9-93DB4EAE3AD4}"/>
          </ac:spMkLst>
        </pc:spChg>
        <pc:spChg chg="del">
          <ac:chgData name="Huy Pham" userId="918db3a1909f15e0" providerId="LiveId" clId="{91D00DD3-478C-49B4-A0C2-D88D4B0A69FD}" dt="2024-03-12T03:12:22.429" v="5746" actId="478"/>
          <ac:spMkLst>
            <pc:docMk/>
            <pc:sldMk cId="3755922220" sldId="444"/>
            <ac:spMk id="34" creationId="{B90F9184-5200-2618-839F-B1FBE98F16FD}"/>
          </ac:spMkLst>
        </pc:spChg>
        <pc:spChg chg="del">
          <ac:chgData name="Huy Pham" userId="918db3a1909f15e0" providerId="LiveId" clId="{91D00DD3-478C-49B4-A0C2-D88D4B0A69FD}" dt="2024-03-12T03:12:35.938" v="5747" actId="478"/>
          <ac:spMkLst>
            <pc:docMk/>
            <pc:sldMk cId="3755922220" sldId="444"/>
            <ac:spMk id="35" creationId="{119D73D1-6A14-1768-817D-F9692327288F}"/>
          </ac:spMkLst>
        </pc:spChg>
        <pc:spChg chg="del">
          <ac:chgData name="Huy Pham" userId="918db3a1909f15e0" providerId="LiveId" clId="{91D00DD3-478C-49B4-A0C2-D88D4B0A69FD}" dt="2024-03-12T03:12:35.938" v="5747" actId="478"/>
          <ac:spMkLst>
            <pc:docMk/>
            <pc:sldMk cId="3755922220" sldId="444"/>
            <ac:spMk id="39" creationId="{5C2A4BA0-8E48-9656-C38A-B6A212B4A4A6}"/>
          </ac:spMkLst>
        </pc:spChg>
        <pc:spChg chg="del">
          <ac:chgData name="Huy Pham" userId="918db3a1909f15e0" providerId="LiveId" clId="{91D00DD3-478C-49B4-A0C2-D88D4B0A69FD}" dt="2024-03-12T03:12:35.938" v="5747" actId="478"/>
          <ac:spMkLst>
            <pc:docMk/>
            <pc:sldMk cId="3755922220" sldId="444"/>
            <ac:spMk id="40" creationId="{743397CB-E39B-AF4D-1F17-CC37558A9A9A}"/>
          </ac:spMkLst>
        </pc:spChg>
        <pc:spChg chg="del">
          <ac:chgData name="Huy Pham" userId="918db3a1909f15e0" providerId="LiveId" clId="{91D00DD3-478C-49B4-A0C2-D88D4B0A69FD}" dt="2024-03-12T03:12:35.938" v="5747" actId="478"/>
          <ac:spMkLst>
            <pc:docMk/>
            <pc:sldMk cId="3755922220" sldId="444"/>
            <ac:spMk id="41" creationId="{AF529127-4258-363E-21F9-EA88366AFAB3}"/>
          </ac:spMkLst>
        </pc:spChg>
        <pc:spChg chg="del">
          <ac:chgData name="Huy Pham" userId="918db3a1909f15e0" providerId="LiveId" clId="{91D00DD3-478C-49B4-A0C2-D88D4B0A69FD}" dt="2024-03-12T03:12:35.938" v="5747" actId="478"/>
          <ac:spMkLst>
            <pc:docMk/>
            <pc:sldMk cId="3755922220" sldId="444"/>
            <ac:spMk id="42" creationId="{6C0A1AB2-F88A-0DD7-2C81-209B6A08E17B}"/>
          </ac:spMkLst>
        </pc:spChg>
        <pc:spChg chg="del">
          <ac:chgData name="Huy Pham" userId="918db3a1909f15e0" providerId="LiveId" clId="{91D00DD3-478C-49B4-A0C2-D88D4B0A69FD}" dt="2024-03-12T03:12:35.938" v="5747" actId="478"/>
          <ac:spMkLst>
            <pc:docMk/>
            <pc:sldMk cId="3755922220" sldId="444"/>
            <ac:spMk id="43" creationId="{D351C0D5-4FCA-3701-C51F-CE1B1C99FCD6}"/>
          </ac:spMkLst>
        </pc:spChg>
        <pc:spChg chg="del">
          <ac:chgData name="Huy Pham" userId="918db3a1909f15e0" providerId="LiveId" clId="{91D00DD3-478C-49B4-A0C2-D88D4B0A69FD}" dt="2024-03-12T03:12:35.938" v="5747" actId="478"/>
          <ac:spMkLst>
            <pc:docMk/>
            <pc:sldMk cId="3755922220" sldId="444"/>
            <ac:spMk id="44" creationId="{9F942E83-9269-1478-489B-6B45FACD7914}"/>
          </ac:spMkLst>
        </pc:spChg>
        <pc:spChg chg="del">
          <ac:chgData name="Huy Pham" userId="918db3a1909f15e0" providerId="LiveId" clId="{91D00DD3-478C-49B4-A0C2-D88D4B0A69FD}" dt="2024-03-12T03:12:35.938" v="5747" actId="478"/>
          <ac:spMkLst>
            <pc:docMk/>
            <pc:sldMk cId="3755922220" sldId="444"/>
            <ac:spMk id="45" creationId="{76148DA2-EE79-1DBB-84B0-7DA3FFA8F419}"/>
          </ac:spMkLst>
        </pc:spChg>
        <pc:spChg chg="del">
          <ac:chgData name="Huy Pham" userId="918db3a1909f15e0" providerId="LiveId" clId="{91D00DD3-478C-49B4-A0C2-D88D4B0A69FD}" dt="2024-03-12T03:12:35.938" v="5747" actId="478"/>
          <ac:spMkLst>
            <pc:docMk/>
            <pc:sldMk cId="3755922220" sldId="444"/>
            <ac:spMk id="46" creationId="{E3077CE0-F8B1-FF0D-13EA-248E85A24A94}"/>
          </ac:spMkLst>
        </pc:spChg>
        <pc:spChg chg="del">
          <ac:chgData name="Huy Pham" userId="918db3a1909f15e0" providerId="LiveId" clId="{91D00DD3-478C-49B4-A0C2-D88D4B0A69FD}" dt="2024-03-12T03:12:35.938" v="5747" actId="478"/>
          <ac:spMkLst>
            <pc:docMk/>
            <pc:sldMk cId="3755922220" sldId="444"/>
            <ac:spMk id="48" creationId="{F8A317D7-BD67-31C7-51C5-51C250C9B107}"/>
          </ac:spMkLst>
        </pc:spChg>
        <pc:spChg chg="del">
          <ac:chgData name="Huy Pham" userId="918db3a1909f15e0" providerId="LiveId" clId="{91D00DD3-478C-49B4-A0C2-D88D4B0A69FD}" dt="2024-03-12T03:12:35.938" v="5747" actId="478"/>
          <ac:spMkLst>
            <pc:docMk/>
            <pc:sldMk cId="3755922220" sldId="444"/>
            <ac:spMk id="49" creationId="{A816D509-192B-5D32-702E-F3A5C7A86521}"/>
          </ac:spMkLst>
        </pc:spChg>
        <pc:spChg chg="del">
          <ac:chgData name="Huy Pham" userId="918db3a1909f15e0" providerId="LiveId" clId="{91D00DD3-478C-49B4-A0C2-D88D4B0A69FD}" dt="2024-03-12T03:12:35.938" v="5747" actId="478"/>
          <ac:spMkLst>
            <pc:docMk/>
            <pc:sldMk cId="3755922220" sldId="444"/>
            <ac:spMk id="52" creationId="{DE8817B6-12D8-F70C-2366-15846C6A1AE4}"/>
          </ac:spMkLst>
        </pc:spChg>
        <pc:spChg chg="del">
          <ac:chgData name="Huy Pham" userId="918db3a1909f15e0" providerId="LiveId" clId="{91D00DD3-478C-49B4-A0C2-D88D4B0A69FD}" dt="2024-03-12T03:12:35.938" v="5747" actId="478"/>
          <ac:spMkLst>
            <pc:docMk/>
            <pc:sldMk cId="3755922220" sldId="444"/>
            <ac:spMk id="54" creationId="{90AAB70E-5FF7-E21A-5C10-AC2DC42F46E6}"/>
          </ac:spMkLst>
        </pc:spChg>
        <pc:spChg chg="add mod">
          <ac:chgData name="Huy Pham" userId="918db3a1909f15e0" providerId="LiveId" clId="{91D00DD3-478C-49B4-A0C2-D88D4B0A69FD}" dt="2024-03-12T03:15:42.496" v="5810" actId="1076"/>
          <ac:spMkLst>
            <pc:docMk/>
            <pc:sldMk cId="3755922220" sldId="444"/>
            <ac:spMk id="55" creationId="{52919D8E-D87B-5D6D-3B0A-F3D1EE636F62}"/>
          </ac:spMkLst>
        </pc:spChg>
        <pc:spChg chg="add del mod">
          <ac:chgData name="Huy Pham" userId="918db3a1909f15e0" providerId="LiveId" clId="{91D00DD3-478C-49B4-A0C2-D88D4B0A69FD}" dt="2024-03-12T03:14:13.403" v="5775" actId="478"/>
          <ac:spMkLst>
            <pc:docMk/>
            <pc:sldMk cId="3755922220" sldId="444"/>
            <ac:spMk id="56" creationId="{BCDC1171-D5EF-21A2-A78D-25D508034141}"/>
          </ac:spMkLst>
        </pc:spChg>
        <pc:spChg chg="add mod">
          <ac:chgData name="Huy Pham" userId="918db3a1909f15e0" providerId="LiveId" clId="{91D00DD3-478C-49B4-A0C2-D88D4B0A69FD}" dt="2024-03-12T03:15:34.271" v="5808" actId="20577"/>
          <ac:spMkLst>
            <pc:docMk/>
            <pc:sldMk cId="3755922220" sldId="444"/>
            <ac:spMk id="57" creationId="{91E8C4A9-D152-49D8-B092-020DC4FEFE27}"/>
          </ac:spMkLst>
        </pc:spChg>
        <pc:spChg chg="add mod">
          <ac:chgData name="Huy Pham" userId="918db3a1909f15e0" providerId="LiveId" clId="{91D00DD3-478C-49B4-A0C2-D88D4B0A69FD}" dt="2024-03-12T03:18:24.948" v="5841" actId="1076"/>
          <ac:spMkLst>
            <pc:docMk/>
            <pc:sldMk cId="3755922220" sldId="444"/>
            <ac:spMk id="58" creationId="{3B816E38-59AD-B6A0-009A-F3FC4E00D381}"/>
          </ac:spMkLst>
        </pc:spChg>
        <pc:spChg chg="del mod">
          <ac:chgData name="Huy Pham" userId="918db3a1909f15e0" providerId="LiveId" clId="{91D00DD3-478C-49B4-A0C2-D88D4B0A69FD}" dt="2024-03-12T03:26:00.787" v="5977" actId="478"/>
          <ac:spMkLst>
            <pc:docMk/>
            <pc:sldMk cId="3755922220" sldId="444"/>
            <ac:spMk id="61" creationId="{61CF3B39-C911-50F7-F317-56D160A69255}"/>
          </ac:spMkLst>
        </pc:spChg>
        <pc:spChg chg="add mod">
          <ac:chgData name="Huy Pham" userId="918db3a1909f15e0" providerId="LiveId" clId="{91D00DD3-478C-49B4-A0C2-D88D4B0A69FD}" dt="2024-03-12T03:24:01.971" v="5940" actId="1076"/>
          <ac:spMkLst>
            <pc:docMk/>
            <pc:sldMk cId="3755922220" sldId="444"/>
            <ac:spMk id="63" creationId="{5481B061-610F-6EB2-587F-D4E651B0DF20}"/>
          </ac:spMkLst>
        </pc:spChg>
        <pc:spChg chg="add mod">
          <ac:chgData name="Huy Pham" userId="918db3a1909f15e0" providerId="LiveId" clId="{91D00DD3-478C-49B4-A0C2-D88D4B0A69FD}" dt="2024-03-12T03:24:01.971" v="5940" actId="1076"/>
          <ac:spMkLst>
            <pc:docMk/>
            <pc:sldMk cId="3755922220" sldId="444"/>
            <ac:spMk id="64" creationId="{7B8FE2CD-FDA4-71D3-EFEC-C5BCBB1F28F1}"/>
          </ac:spMkLst>
        </pc:spChg>
        <pc:spChg chg="add mod">
          <ac:chgData name="Huy Pham" userId="918db3a1909f15e0" providerId="LiveId" clId="{91D00DD3-478C-49B4-A0C2-D88D4B0A69FD}" dt="2024-03-12T03:24:01.971" v="5940" actId="1076"/>
          <ac:spMkLst>
            <pc:docMk/>
            <pc:sldMk cId="3755922220" sldId="444"/>
            <ac:spMk id="65" creationId="{878FD874-2868-F6F3-BB97-CBBD3F15AFE1}"/>
          </ac:spMkLst>
        </pc:spChg>
        <pc:spChg chg="add mod">
          <ac:chgData name="Huy Pham" userId="918db3a1909f15e0" providerId="LiveId" clId="{91D00DD3-478C-49B4-A0C2-D88D4B0A69FD}" dt="2024-03-12T03:24:01.971" v="5940" actId="1076"/>
          <ac:spMkLst>
            <pc:docMk/>
            <pc:sldMk cId="3755922220" sldId="444"/>
            <ac:spMk id="66" creationId="{ACCC2A88-42B0-D896-4D66-B3242C81E5CE}"/>
          </ac:spMkLst>
        </pc:spChg>
        <pc:spChg chg="add mod">
          <ac:chgData name="Huy Pham" userId="918db3a1909f15e0" providerId="LiveId" clId="{91D00DD3-478C-49B4-A0C2-D88D4B0A69FD}" dt="2024-03-12T03:24:01.971" v="5940" actId="1076"/>
          <ac:spMkLst>
            <pc:docMk/>
            <pc:sldMk cId="3755922220" sldId="444"/>
            <ac:spMk id="67" creationId="{AE7F9F92-B0C2-6654-386A-168C94957B9A}"/>
          </ac:spMkLst>
        </pc:spChg>
        <pc:spChg chg="add del mod">
          <ac:chgData name="Huy Pham" userId="918db3a1909f15e0" providerId="LiveId" clId="{91D00DD3-478C-49B4-A0C2-D88D4B0A69FD}" dt="2024-03-12T03:18:03.390" v="5837" actId="478"/>
          <ac:spMkLst>
            <pc:docMk/>
            <pc:sldMk cId="3755922220" sldId="444"/>
            <ac:spMk id="68" creationId="{CA35A91B-72ED-2A47-B23C-5C80B1D8C523}"/>
          </ac:spMkLst>
        </pc:spChg>
        <pc:spChg chg="add mod">
          <ac:chgData name="Huy Pham" userId="918db3a1909f15e0" providerId="LiveId" clId="{91D00DD3-478C-49B4-A0C2-D88D4B0A69FD}" dt="2024-03-12T03:24:01.971" v="5940" actId="1076"/>
          <ac:spMkLst>
            <pc:docMk/>
            <pc:sldMk cId="3755922220" sldId="444"/>
            <ac:spMk id="69" creationId="{D5FB1F13-865A-57EA-1363-0078A2A85E52}"/>
          </ac:spMkLst>
        </pc:spChg>
        <pc:spChg chg="add mod">
          <ac:chgData name="Huy Pham" userId="918db3a1909f15e0" providerId="LiveId" clId="{91D00DD3-478C-49B4-A0C2-D88D4B0A69FD}" dt="2024-03-12T03:24:01.971" v="5940" actId="1076"/>
          <ac:spMkLst>
            <pc:docMk/>
            <pc:sldMk cId="3755922220" sldId="444"/>
            <ac:spMk id="70" creationId="{437B962C-A844-53FA-7119-FC143AF3D40D}"/>
          </ac:spMkLst>
        </pc:spChg>
        <pc:spChg chg="add mod">
          <ac:chgData name="Huy Pham" userId="918db3a1909f15e0" providerId="LiveId" clId="{91D00DD3-478C-49B4-A0C2-D88D4B0A69FD}" dt="2024-03-12T03:24:01.971" v="5940" actId="1076"/>
          <ac:spMkLst>
            <pc:docMk/>
            <pc:sldMk cId="3755922220" sldId="444"/>
            <ac:spMk id="71" creationId="{88349E70-72FC-ED8D-899D-01FFBA29C256}"/>
          </ac:spMkLst>
        </pc:spChg>
        <pc:spChg chg="add mod">
          <ac:chgData name="Huy Pham" userId="918db3a1909f15e0" providerId="LiveId" clId="{91D00DD3-478C-49B4-A0C2-D88D4B0A69FD}" dt="2024-03-12T03:24:01.971" v="5940" actId="1076"/>
          <ac:spMkLst>
            <pc:docMk/>
            <pc:sldMk cId="3755922220" sldId="444"/>
            <ac:spMk id="72" creationId="{E6CC3E1F-7F90-79E9-99BD-80E7898BDCE0}"/>
          </ac:spMkLst>
        </pc:spChg>
        <pc:spChg chg="add mod">
          <ac:chgData name="Huy Pham" userId="918db3a1909f15e0" providerId="LiveId" clId="{91D00DD3-478C-49B4-A0C2-D88D4B0A69FD}" dt="2024-03-12T03:24:01.971" v="5940" actId="1076"/>
          <ac:spMkLst>
            <pc:docMk/>
            <pc:sldMk cId="3755922220" sldId="444"/>
            <ac:spMk id="73" creationId="{42356196-FF1B-317A-8682-0A402D639BD2}"/>
          </ac:spMkLst>
        </pc:spChg>
        <pc:spChg chg="add mod">
          <ac:chgData name="Huy Pham" userId="918db3a1909f15e0" providerId="LiveId" clId="{91D00DD3-478C-49B4-A0C2-D88D4B0A69FD}" dt="2024-03-12T03:24:01.971" v="5940" actId="1076"/>
          <ac:spMkLst>
            <pc:docMk/>
            <pc:sldMk cId="3755922220" sldId="444"/>
            <ac:spMk id="74" creationId="{31715B3C-C943-05AF-EC16-2FAC6F907A51}"/>
          </ac:spMkLst>
        </pc:spChg>
        <pc:spChg chg="add mod">
          <ac:chgData name="Huy Pham" userId="918db3a1909f15e0" providerId="LiveId" clId="{91D00DD3-478C-49B4-A0C2-D88D4B0A69FD}" dt="2024-03-12T03:24:27.667" v="5946" actId="1076"/>
          <ac:spMkLst>
            <pc:docMk/>
            <pc:sldMk cId="3755922220" sldId="444"/>
            <ac:spMk id="78" creationId="{84C8B208-7D03-342E-2943-6C9588E74CAB}"/>
          </ac:spMkLst>
        </pc:spChg>
        <pc:spChg chg="add mod">
          <ac:chgData name="Huy Pham" userId="918db3a1909f15e0" providerId="LiveId" clId="{91D00DD3-478C-49B4-A0C2-D88D4B0A69FD}" dt="2024-03-12T03:24:33.573" v="5948" actId="1076"/>
          <ac:spMkLst>
            <pc:docMk/>
            <pc:sldMk cId="3755922220" sldId="444"/>
            <ac:spMk id="79" creationId="{A4F6F342-A357-35D7-E82C-008BEA7BA83F}"/>
          </ac:spMkLst>
        </pc:spChg>
        <pc:spChg chg="add del mod">
          <ac:chgData name="Huy Pham" userId="918db3a1909f15e0" providerId="LiveId" clId="{91D00DD3-478C-49B4-A0C2-D88D4B0A69FD}" dt="2024-03-12T03:22:09.066" v="5906" actId="478"/>
          <ac:spMkLst>
            <pc:docMk/>
            <pc:sldMk cId="3755922220" sldId="444"/>
            <ac:spMk id="80" creationId="{8BF28E94-1D33-1F18-1BC6-23E8A53A1162}"/>
          </ac:spMkLst>
        </pc:spChg>
        <pc:spChg chg="add mod">
          <ac:chgData name="Huy Pham" userId="918db3a1909f15e0" providerId="LiveId" clId="{91D00DD3-478C-49B4-A0C2-D88D4B0A69FD}" dt="2024-03-12T03:24:11.733" v="5941" actId="1076"/>
          <ac:spMkLst>
            <pc:docMk/>
            <pc:sldMk cId="3755922220" sldId="444"/>
            <ac:spMk id="81" creationId="{6AC6EE07-55F1-C098-9964-0102A1D0026F}"/>
          </ac:spMkLst>
        </pc:spChg>
        <pc:spChg chg="add mod">
          <ac:chgData name="Huy Pham" userId="918db3a1909f15e0" providerId="LiveId" clId="{91D00DD3-478C-49B4-A0C2-D88D4B0A69FD}" dt="2024-03-12T03:25:43.433" v="5971" actId="1076"/>
          <ac:spMkLst>
            <pc:docMk/>
            <pc:sldMk cId="3755922220" sldId="444"/>
            <ac:spMk id="82" creationId="{57380EBD-F979-9563-54F1-23B0E79B5951}"/>
          </ac:spMkLst>
        </pc:spChg>
        <pc:spChg chg="add mod">
          <ac:chgData name="Huy Pham" userId="918db3a1909f15e0" providerId="LiveId" clId="{91D00DD3-478C-49B4-A0C2-D88D4B0A69FD}" dt="2024-03-12T03:25:53.604" v="5975" actId="20577"/>
          <ac:spMkLst>
            <pc:docMk/>
            <pc:sldMk cId="3755922220" sldId="444"/>
            <ac:spMk id="83" creationId="{FC183AD9-4BBB-3587-5B9F-3D2AB2F3B5BC}"/>
          </ac:spMkLst>
        </pc:spChg>
        <pc:spChg chg="add mod">
          <ac:chgData name="Huy Pham" userId="918db3a1909f15e0" providerId="LiveId" clId="{91D00DD3-478C-49B4-A0C2-D88D4B0A69FD}" dt="2024-03-12T03:23:34.194" v="5930" actId="20577"/>
          <ac:spMkLst>
            <pc:docMk/>
            <pc:sldMk cId="3755922220" sldId="444"/>
            <ac:spMk id="87" creationId="{5F26A096-5EF8-9ACF-ACC2-0CFA179FB2FD}"/>
          </ac:spMkLst>
        </pc:spChg>
        <pc:spChg chg="add mod">
          <ac:chgData name="Huy Pham" userId="918db3a1909f15e0" providerId="LiveId" clId="{91D00DD3-478C-49B4-A0C2-D88D4B0A69FD}" dt="2024-03-12T03:23:39.303" v="5933" actId="20577"/>
          <ac:spMkLst>
            <pc:docMk/>
            <pc:sldMk cId="3755922220" sldId="444"/>
            <ac:spMk id="88" creationId="{618F9A9B-4BB0-3899-9B58-B7BF9548138E}"/>
          </ac:spMkLst>
        </pc:spChg>
        <pc:spChg chg="add mod">
          <ac:chgData name="Huy Pham" userId="918db3a1909f15e0" providerId="LiveId" clId="{91D00DD3-478C-49B4-A0C2-D88D4B0A69FD}" dt="2024-03-12T03:24:01.971" v="5940" actId="1076"/>
          <ac:spMkLst>
            <pc:docMk/>
            <pc:sldMk cId="3755922220" sldId="444"/>
            <ac:spMk id="89" creationId="{7725685E-E735-FC68-AE3E-7797B5D14F5D}"/>
          </ac:spMkLst>
        </pc:spChg>
        <pc:spChg chg="add mod">
          <ac:chgData name="Huy Pham" userId="918db3a1909f15e0" providerId="LiveId" clId="{91D00DD3-478C-49B4-A0C2-D88D4B0A69FD}" dt="2024-03-12T03:24:01.971" v="5940" actId="1076"/>
          <ac:spMkLst>
            <pc:docMk/>
            <pc:sldMk cId="3755922220" sldId="444"/>
            <ac:spMk id="90" creationId="{BEE9B25E-A212-1562-404C-EAB9C857ACA0}"/>
          </ac:spMkLst>
        </pc:spChg>
        <pc:spChg chg="add mod">
          <ac:chgData name="Huy Pham" userId="918db3a1909f15e0" providerId="LiveId" clId="{91D00DD3-478C-49B4-A0C2-D88D4B0A69FD}" dt="2024-03-12T03:24:01.971" v="5940" actId="1076"/>
          <ac:spMkLst>
            <pc:docMk/>
            <pc:sldMk cId="3755922220" sldId="444"/>
            <ac:spMk id="95" creationId="{8FF8535C-EB65-BA40-CEBF-D80E64ADA697}"/>
          </ac:spMkLst>
        </pc:spChg>
        <pc:spChg chg="add mod">
          <ac:chgData name="Huy Pham" userId="918db3a1909f15e0" providerId="LiveId" clId="{91D00DD3-478C-49B4-A0C2-D88D4B0A69FD}" dt="2024-03-12T03:24:01.971" v="5940" actId="1076"/>
          <ac:spMkLst>
            <pc:docMk/>
            <pc:sldMk cId="3755922220" sldId="444"/>
            <ac:spMk id="104" creationId="{35CE7807-B914-DE96-67B4-59FD7ECAE99B}"/>
          </ac:spMkLst>
        </pc:spChg>
        <pc:spChg chg="add mod">
          <ac:chgData name="Huy Pham" userId="918db3a1909f15e0" providerId="LiveId" clId="{91D00DD3-478C-49B4-A0C2-D88D4B0A69FD}" dt="2024-03-12T03:26:38.808" v="5982"/>
          <ac:spMkLst>
            <pc:docMk/>
            <pc:sldMk cId="3755922220" sldId="444"/>
            <ac:spMk id="110" creationId="{245C31E6-439C-92DA-D647-4BD4BC896698}"/>
          </ac:spMkLst>
        </pc:spChg>
        <pc:spChg chg="add mod">
          <ac:chgData name="Huy Pham" userId="918db3a1909f15e0" providerId="LiveId" clId="{91D00DD3-478C-49B4-A0C2-D88D4B0A69FD}" dt="2024-03-12T03:26:38.808" v="5982"/>
          <ac:spMkLst>
            <pc:docMk/>
            <pc:sldMk cId="3755922220" sldId="444"/>
            <ac:spMk id="111" creationId="{511F4811-213C-6F08-EB8D-50E6EDE79E1A}"/>
          </ac:spMkLst>
        </pc:spChg>
        <pc:spChg chg="add mod">
          <ac:chgData name="Huy Pham" userId="918db3a1909f15e0" providerId="LiveId" clId="{91D00DD3-478C-49B4-A0C2-D88D4B0A69FD}" dt="2024-03-12T03:26:38.808" v="5982"/>
          <ac:spMkLst>
            <pc:docMk/>
            <pc:sldMk cId="3755922220" sldId="444"/>
            <ac:spMk id="113" creationId="{0EC56963-33BD-477E-F991-2F6F10362780}"/>
          </ac:spMkLst>
        </pc:spChg>
        <pc:spChg chg="add mod">
          <ac:chgData name="Huy Pham" userId="918db3a1909f15e0" providerId="LiveId" clId="{91D00DD3-478C-49B4-A0C2-D88D4B0A69FD}" dt="2024-03-12T03:26:38.808" v="5982"/>
          <ac:spMkLst>
            <pc:docMk/>
            <pc:sldMk cId="3755922220" sldId="444"/>
            <ac:spMk id="117" creationId="{265DE23D-FBCD-66C4-DB94-734D3D888210}"/>
          </ac:spMkLst>
        </pc:spChg>
        <pc:spChg chg="add mod">
          <ac:chgData name="Huy Pham" userId="918db3a1909f15e0" providerId="LiveId" clId="{91D00DD3-478C-49B4-A0C2-D88D4B0A69FD}" dt="2024-03-12T03:26:38.808" v="5982"/>
          <ac:spMkLst>
            <pc:docMk/>
            <pc:sldMk cId="3755922220" sldId="444"/>
            <ac:spMk id="118" creationId="{E88A09D2-4593-4446-3264-CCEB34B9F787}"/>
          </ac:spMkLst>
        </pc:spChg>
        <pc:spChg chg="add mod">
          <ac:chgData name="Huy Pham" userId="918db3a1909f15e0" providerId="LiveId" clId="{91D00DD3-478C-49B4-A0C2-D88D4B0A69FD}" dt="2024-03-12T03:26:38.808" v="5982"/>
          <ac:spMkLst>
            <pc:docMk/>
            <pc:sldMk cId="3755922220" sldId="444"/>
            <ac:spMk id="119" creationId="{BCD184C8-DD50-AE1D-6788-A93A076AA8A5}"/>
          </ac:spMkLst>
        </pc:spChg>
        <pc:spChg chg="add mod">
          <ac:chgData name="Huy Pham" userId="918db3a1909f15e0" providerId="LiveId" clId="{91D00DD3-478C-49B4-A0C2-D88D4B0A69FD}" dt="2024-03-12T03:26:38.808" v="5982"/>
          <ac:spMkLst>
            <pc:docMk/>
            <pc:sldMk cId="3755922220" sldId="444"/>
            <ac:spMk id="120" creationId="{CAEBCAE0-BB00-D710-004A-E5CEB15964C2}"/>
          </ac:spMkLst>
        </pc:spChg>
        <pc:spChg chg="add mod">
          <ac:chgData name="Huy Pham" userId="918db3a1909f15e0" providerId="LiveId" clId="{91D00DD3-478C-49B4-A0C2-D88D4B0A69FD}" dt="2024-03-12T03:26:38.808" v="5982"/>
          <ac:spMkLst>
            <pc:docMk/>
            <pc:sldMk cId="3755922220" sldId="444"/>
            <ac:spMk id="121" creationId="{3C3C54F4-F2F0-724D-04A1-382409FFD818}"/>
          </ac:spMkLst>
        </pc:spChg>
        <pc:spChg chg="add mod">
          <ac:chgData name="Huy Pham" userId="918db3a1909f15e0" providerId="LiveId" clId="{91D00DD3-478C-49B4-A0C2-D88D4B0A69FD}" dt="2024-03-12T03:26:38.808" v="5982"/>
          <ac:spMkLst>
            <pc:docMk/>
            <pc:sldMk cId="3755922220" sldId="444"/>
            <ac:spMk id="122" creationId="{3648EEED-3C0B-530C-CF26-DED9F134C1F9}"/>
          </ac:spMkLst>
        </pc:spChg>
        <pc:spChg chg="add mod">
          <ac:chgData name="Huy Pham" userId="918db3a1909f15e0" providerId="LiveId" clId="{91D00DD3-478C-49B4-A0C2-D88D4B0A69FD}" dt="2024-03-12T03:26:38.808" v="5982"/>
          <ac:spMkLst>
            <pc:docMk/>
            <pc:sldMk cId="3755922220" sldId="444"/>
            <ac:spMk id="123" creationId="{484C980A-AC52-B48A-FDB6-5AF7D17FAB01}"/>
          </ac:spMkLst>
        </pc:spChg>
        <pc:spChg chg="add mod">
          <ac:chgData name="Huy Pham" userId="918db3a1909f15e0" providerId="LiveId" clId="{91D00DD3-478C-49B4-A0C2-D88D4B0A69FD}" dt="2024-03-12T03:26:38.808" v="5982"/>
          <ac:spMkLst>
            <pc:docMk/>
            <pc:sldMk cId="3755922220" sldId="444"/>
            <ac:spMk id="124" creationId="{F5768EBD-EE46-E2E6-22AD-63D9F2B2EED8}"/>
          </ac:spMkLst>
        </pc:spChg>
        <pc:spChg chg="add mod">
          <ac:chgData name="Huy Pham" userId="918db3a1909f15e0" providerId="LiveId" clId="{91D00DD3-478C-49B4-A0C2-D88D4B0A69FD}" dt="2024-03-12T03:26:38.808" v="5982"/>
          <ac:spMkLst>
            <pc:docMk/>
            <pc:sldMk cId="3755922220" sldId="444"/>
            <ac:spMk id="125" creationId="{68C651AC-6897-C4EB-951F-44B3D2A7F382}"/>
          </ac:spMkLst>
        </pc:spChg>
        <pc:spChg chg="add mod">
          <ac:chgData name="Huy Pham" userId="918db3a1909f15e0" providerId="LiveId" clId="{91D00DD3-478C-49B4-A0C2-D88D4B0A69FD}" dt="2024-03-12T03:26:38.808" v="5982"/>
          <ac:spMkLst>
            <pc:docMk/>
            <pc:sldMk cId="3755922220" sldId="444"/>
            <ac:spMk id="126" creationId="{7B3E6D21-A764-673A-B3C5-765FEFAEC3CF}"/>
          </ac:spMkLst>
        </pc:spChg>
        <pc:spChg chg="add mod">
          <ac:chgData name="Huy Pham" userId="918db3a1909f15e0" providerId="LiveId" clId="{91D00DD3-478C-49B4-A0C2-D88D4B0A69FD}" dt="2024-03-12T03:26:38.808" v="5982"/>
          <ac:spMkLst>
            <pc:docMk/>
            <pc:sldMk cId="3755922220" sldId="444"/>
            <ac:spMk id="127" creationId="{5619FC60-A7D4-3F4F-2B52-DA16DDE4DC06}"/>
          </ac:spMkLst>
        </pc:spChg>
        <pc:spChg chg="add mod">
          <ac:chgData name="Huy Pham" userId="918db3a1909f15e0" providerId="LiveId" clId="{91D00DD3-478C-49B4-A0C2-D88D4B0A69FD}" dt="2024-03-12T03:26:38.808" v="5982"/>
          <ac:spMkLst>
            <pc:docMk/>
            <pc:sldMk cId="3755922220" sldId="444"/>
            <ac:spMk id="128" creationId="{CCC93033-29D5-F5F4-FA05-643026084F39}"/>
          </ac:spMkLst>
        </pc:spChg>
        <pc:spChg chg="add mod">
          <ac:chgData name="Huy Pham" userId="918db3a1909f15e0" providerId="LiveId" clId="{91D00DD3-478C-49B4-A0C2-D88D4B0A69FD}" dt="2024-03-12T03:26:38.808" v="5982"/>
          <ac:spMkLst>
            <pc:docMk/>
            <pc:sldMk cId="3755922220" sldId="444"/>
            <ac:spMk id="129" creationId="{16717B70-9996-021B-0749-E32C58E31DA1}"/>
          </ac:spMkLst>
        </pc:spChg>
        <pc:spChg chg="add mod">
          <ac:chgData name="Huy Pham" userId="918db3a1909f15e0" providerId="LiveId" clId="{91D00DD3-478C-49B4-A0C2-D88D4B0A69FD}" dt="2024-03-12T03:26:38.808" v="5982"/>
          <ac:spMkLst>
            <pc:docMk/>
            <pc:sldMk cId="3755922220" sldId="444"/>
            <ac:spMk id="130" creationId="{6E2A08F6-3A56-1CAA-A307-26ADFB644D3A}"/>
          </ac:spMkLst>
        </pc:spChg>
        <pc:spChg chg="add mod">
          <ac:chgData name="Huy Pham" userId="918db3a1909f15e0" providerId="LiveId" clId="{91D00DD3-478C-49B4-A0C2-D88D4B0A69FD}" dt="2024-03-12T03:26:38.808" v="5982"/>
          <ac:spMkLst>
            <pc:docMk/>
            <pc:sldMk cId="3755922220" sldId="444"/>
            <ac:spMk id="131" creationId="{CB61B111-639D-60BB-9CB6-78A826CC0AFE}"/>
          </ac:spMkLst>
        </pc:spChg>
        <pc:spChg chg="add mod">
          <ac:chgData name="Huy Pham" userId="918db3a1909f15e0" providerId="LiveId" clId="{91D00DD3-478C-49B4-A0C2-D88D4B0A69FD}" dt="2024-03-12T03:26:38.808" v="5982"/>
          <ac:spMkLst>
            <pc:docMk/>
            <pc:sldMk cId="3755922220" sldId="444"/>
            <ac:spMk id="132" creationId="{9ECE5FBD-3A9F-F3C5-CD14-54D7546A0029}"/>
          </ac:spMkLst>
        </pc:spChg>
        <pc:spChg chg="add mod">
          <ac:chgData name="Huy Pham" userId="918db3a1909f15e0" providerId="LiveId" clId="{91D00DD3-478C-49B4-A0C2-D88D4B0A69FD}" dt="2024-03-12T03:26:38.808" v="5982"/>
          <ac:spMkLst>
            <pc:docMk/>
            <pc:sldMk cId="3755922220" sldId="444"/>
            <ac:spMk id="133" creationId="{802F5B00-ED0D-4B0A-180E-C694B6FC17CE}"/>
          </ac:spMkLst>
        </pc:spChg>
        <pc:spChg chg="add mod">
          <ac:chgData name="Huy Pham" userId="918db3a1909f15e0" providerId="LiveId" clId="{91D00DD3-478C-49B4-A0C2-D88D4B0A69FD}" dt="2024-03-12T03:26:38.808" v="5982"/>
          <ac:spMkLst>
            <pc:docMk/>
            <pc:sldMk cId="3755922220" sldId="444"/>
            <ac:spMk id="134" creationId="{49FED9A5-624B-8DBA-F02E-9E611E1CA1CA}"/>
          </ac:spMkLst>
        </pc:spChg>
        <pc:spChg chg="add mod">
          <ac:chgData name="Huy Pham" userId="918db3a1909f15e0" providerId="LiveId" clId="{91D00DD3-478C-49B4-A0C2-D88D4B0A69FD}" dt="2024-03-12T03:26:38.808" v="5982"/>
          <ac:spMkLst>
            <pc:docMk/>
            <pc:sldMk cId="3755922220" sldId="444"/>
            <ac:spMk id="135" creationId="{B0031913-624D-2C4F-2FC4-E20261AFF55B}"/>
          </ac:spMkLst>
        </pc:spChg>
        <pc:spChg chg="add mod">
          <ac:chgData name="Huy Pham" userId="918db3a1909f15e0" providerId="LiveId" clId="{91D00DD3-478C-49B4-A0C2-D88D4B0A69FD}" dt="2024-03-12T03:26:38.808" v="5982"/>
          <ac:spMkLst>
            <pc:docMk/>
            <pc:sldMk cId="3755922220" sldId="444"/>
            <ac:spMk id="136" creationId="{01BCD377-595E-BB28-C0DA-F563220A653B}"/>
          </ac:spMkLst>
        </pc:spChg>
        <pc:spChg chg="add mod">
          <ac:chgData name="Huy Pham" userId="918db3a1909f15e0" providerId="LiveId" clId="{91D00DD3-478C-49B4-A0C2-D88D4B0A69FD}" dt="2024-03-12T03:26:38.808" v="5982"/>
          <ac:spMkLst>
            <pc:docMk/>
            <pc:sldMk cId="3755922220" sldId="444"/>
            <ac:spMk id="137" creationId="{39913FDD-B10E-4C76-CF54-5ED36771524B}"/>
          </ac:spMkLst>
        </pc:spChg>
        <pc:spChg chg="add mod">
          <ac:chgData name="Huy Pham" userId="918db3a1909f15e0" providerId="LiveId" clId="{91D00DD3-478C-49B4-A0C2-D88D4B0A69FD}" dt="2024-03-12T03:26:38.808" v="5982"/>
          <ac:spMkLst>
            <pc:docMk/>
            <pc:sldMk cId="3755922220" sldId="444"/>
            <ac:spMk id="141" creationId="{E83AE5C8-6F18-E80F-97D1-3302A98989E6}"/>
          </ac:spMkLst>
        </pc:spChg>
        <pc:spChg chg="add mod">
          <ac:chgData name="Huy Pham" userId="918db3a1909f15e0" providerId="LiveId" clId="{91D00DD3-478C-49B4-A0C2-D88D4B0A69FD}" dt="2024-03-12T03:26:38.808" v="5982"/>
          <ac:spMkLst>
            <pc:docMk/>
            <pc:sldMk cId="3755922220" sldId="444"/>
            <ac:spMk id="142" creationId="{B190F90D-9CF8-891A-DFDE-E2ECF50AD7EF}"/>
          </ac:spMkLst>
        </pc:spChg>
        <pc:spChg chg="add mod">
          <ac:chgData name="Huy Pham" userId="918db3a1909f15e0" providerId="LiveId" clId="{91D00DD3-478C-49B4-A0C2-D88D4B0A69FD}" dt="2024-03-12T03:26:38.808" v="5982"/>
          <ac:spMkLst>
            <pc:docMk/>
            <pc:sldMk cId="3755922220" sldId="444"/>
            <ac:spMk id="143" creationId="{4B16456B-456F-3AB2-F1D9-57615EE05C0E}"/>
          </ac:spMkLst>
        </pc:spChg>
        <pc:spChg chg="add mod">
          <ac:chgData name="Huy Pham" userId="918db3a1909f15e0" providerId="LiveId" clId="{91D00DD3-478C-49B4-A0C2-D88D4B0A69FD}" dt="2024-03-12T03:26:38.808" v="5982"/>
          <ac:spMkLst>
            <pc:docMk/>
            <pc:sldMk cId="3755922220" sldId="444"/>
            <ac:spMk id="144" creationId="{A5EB7BA8-9C6B-40DD-2BE3-655C4CE8369E}"/>
          </ac:spMkLst>
        </pc:spChg>
        <pc:spChg chg="add mod">
          <ac:chgData name="Huy Pham" userId="918db3a1909f15e0" providerId="LiveId" clId="{91D00DD3-478C-49B4-A0C2-D88D4B0A69FD}" dt="2024-03-12T03:26:38.808" v="5982"/>
          <ac:spMkLst>
            <pc:docMk/>
            <pc:sldMk cId="3755922220" sldId="444"/>
            <ac:spMk id="145" creationId="{6C5089DA-7142-858F-3190-ABC4651D699C}"/>
          </ac:spMkLst>
        </pc:spChg>
        <pc:spChg chg="add mod">
          <ac:chgData name="Huy Pham" userId="918db3a1909f15e0" providerId="LiveId" clId="{91D00DD3-478C-49B4-A0C2-D88D4B0A69FD}" dt="2024-03-12T03:26:38.808" v="5982"/>
          <ac:spMkLst>
            <pc:docMk/>
            <pc:sldMk cId="3755922220" sldId="444"/>
            <ac:spMk id="146" creationId="{599105B3-BD7B-E0B9-5D99-C895CF0576A4}"/>
          </ac:spMkLst>
        </pc:spChg>
        <pc:spChg chg="add mod">
          <ac:chgData name="Huy Pham" userId="918db3a1909f15e0" providerId="LiveId" clId="{91D00DD3-478C-49B4-A0C2-D88D4B0A69FD}" dt="2024-03-12T03:26:38.808" v="5982"/>
          <ac:spMkLst>
            <pc:docMk/>
            <pc:sldMk cId="3755922220" sldId="444"/>
            <ac:spMk id="147" creationId="{F2B197CF-1DCE-54C8-A9AE-ED1A2A03B801}"/>
          </ac:spMkLst>
        </pc:spChg>
        <pc:spChg chg="add mod">
          <ac:chgData name="Huy Pham" userId="918db3a1909f15e0" providerId="LiveId" clId="{91D00DD3-478C-49B4-A0C2-D88D4B0A69FD}" dt="2024-03-12T03:26:38.808" v="5982"/>
          <ac:spMkLst>
            <pc:docMk/>
            <pc:sldMk cId="3755922220" sldId="444"/>
            <ac:spMk id="148" creationId="{F1929C99-5761-0AE3-6AC8-EBEA9AC67594}"/>
          </ac:spMkLst>
        </pc:spChg>
        <pc:spChg chg="add mod">
          <ac:chgData name="Huy Pham" userId="918db3a1909f15e0" providerId="LiveId" clId="{91D00DD3-478C-49B4-A0C2-D88D4B0A69FD}" dt="2024-03-12T03:26:38.808" v="5982"/>
          <ac:spMkLst>
            <pc:docMk/>
            <pc:sldMk cId="3755922220" sldId="444"/>
            <ac:spMk id="149" creationId="{70821670-9D7F-17AD-A833-0CA2B50339E2}"/>
          </ac:spMkLst>
        </pc:spChg>
        <pc:spChg chg="add mod">
          <ac:chgData name="Huy Pham" userId="918db3a1909f15e0" providerId="LiveId" clId="{91D00DD3-478C-49B4-A0C2-D88D4B0A69FD}" dt="2024-03-12T03:26:38.808" v="5982"/>
          <ac:spMkLst>
            <pc:docMk/>
            <pc:sldMk cId="3755922220" sldId="444"/>
            <ac:spMk id="150" creationId="{C612D967-A0D8-CD7B-7EAE-0AE9A8E99AE0}"/>
          </ac:spMkLst>
        </pc:spChg>
        <pc:spChg chg="add mod">
          <ac:chgData name="Huy Pham" userId="918db3a1909f15e0" providerId="LiveId" clId="{91D00DD3-478C-49B4-A0C2-D88D4B0A69FD}" dt="2024-03-12T03:26:38.808" v="5982"/>
          <ac:spMkLst>
            <pc:docMk/>
            <pc:sldMk cId="3755922220" sldId="444"/>
            <ac:spMk id="151" creationId="{6FB99DFD-6B74-51D9-E78B-E0613647926B}"/>
          </ac:spMkLst>
        </pc:spChg>
        <pc:spChg chg="add mod">
          <ac:chgData name="Huy Pham" userId="918db3a1909f15e0" providerId="LiveId" clId="{91D00DD3-478C-49B4-A0C2-D88D4B0A69FD}" dt="2024-03-12T03:26:38.808" v="5982"/>
          <ac:spMkLst>
            <pc:docMk/>
            <pc:sldMk cId="3755922220" sldId="444"/>
            <ac:spMk id="155" creationId="{EEBDB779-78D5-1C7A-1D34-7C2115A491F8}"/>
          </ac:spMkLst>
        </pc:spChg>
        <pc:spChg chg="add mod">
          <ac:chgData name="Huy Pham" userId="918db3a1909f15e0" providerId="LiveId" clId="{91D00DD3-478C-49B4-A0C2-D88D4B0A69FD}" dt="2024-03-12T03:26:38.808" v="5982"/>
          <ac:spMkLst>
            <pc:docMk/>
            <pc:sldMk cId="3755922220" sldId="444"/>
            <ac:spMk id="156" creationId="{30590151-D437-E867-3474-2AD68FADB1B9}"/>
          </ac:spMkLst>
        </pc:spChg>
        <pc:spChg chg="add mod">
          <ac:chgData name="Huy Pham" userId="918db3a1909f15e0" providerId="LiveId" clId="{91D00DD3-478C-49B4-A0C2-D88D4B0A69FD}" dt="2024-03-12T03:26:38.808" v="5982"/>
          <ac:spMkLst>
            <pc:docMk/>
            <pc:sldMk cId="3755922220" sldId="444"/>
            <ac:spMk id="157" creationId="{44F5CBB7-1948-D909-62AF-89C44EE48DBA}"/>
          </ac:spMkLst>
        </pc:spChg>
        <pc:spChg chg="add mod">
          <ac:chgData name="Huy Pham" userId="918db3a1909f15e0" providerId="LiveId" clId="{91D00DD3-478C-49B4-A0C2-D88D4B0A69FD}" dt="2024-03-12T03:26:38.808" v="5982"/>
          <ac:spMkLst>
            <pc:docMk/>
            <pc:sldMk cId="3755922220" sldId="444"/>
            <ac:spMk id="158" creationId="{4F6559FF-0B31-1ABC-3BC3-CBEE320FB8E5}"/>
          </ac:spMkLst>
        </pc:spChg>
        <pc:spChg chg="add mod">
          <ac:chgData name="Huy Pham" userId="918db3a1909f15e0" providerId="LiveId" clId="{91D00DD3-478C-49B4-A0C2-D88D4B0A69FD}" dt="2024-03-12T03:26:38.808" v="5982"/>
          <ac:spMkLst>
            <pc:docMk/>
            <pc:sldMk cId="3755922220" sldId="444"/>
            <ac:spMk id="159" creationId="{3AEFE65C-D0D4-6ABB-0B3D-75E2AB28CD06}"/>
          </ac:spMkLst>
        </pc:spChg>
        <pc:spChg chg="add mod">
          <ac:chgData name="Huy Pham" userId="918db3a1909f15e0" providerId="LiveId" clId="{91D00DD3-478C-49B4-A0C2-D88D4B0A69FD}" dt="2024-03-12T03:26:38.808" v="5982"/>
          <ac:spMkLst>
            <pc:docMk/>
            <pc:sldMk cId="3755922220" sldId="444"/>
            <ac:spMk id="160" creationId="{523AAD5E-A2DB-D93E-53BF-8F3D55A0D6BC}"/>
          </ac:spMkLst>
        </pc:spChg>
        <pc:spChg chg="add mod">
          <ac:chgData name="Huy Pham" userId="918db3a1909f15e0" providerId="LiveId" clId="{91D00DD3-478C-49B4-A0C2-D88D4B0A69FD}" dt="2024-03-12T03:26:38.808" v="5982"/>
          <ac:spMkLst>
            <pc:docMk/>
            <pc:sldMk cId="3755922220" sldId="444"/>
            <ac:spMk id="161" creationId="{B518D76A-D5C0-289D-7C8D-18D2BABA10FC}"/>
          </ac:spMkLst>
        </pc:spChg>
        <pc:spChg chg="add mod">
          <ac:chgData name="Huy Pham" userId="918db3a1909f15e0" providerId="LiveId" clId="{91D00DD3-478C-49B4-A0C2-D88D4B0A69FD}" dt="2024-03-12T03:26:38.808" v="5982"/>
          <ac:spMkLst>
            <pc:docMk/>
            <pc:sldMk cId="3755922220" sldId="444"/>
            <ac:spMk id="162" creationId="{F4B01A98-B197-6C93-A450-5AF1827047D6}"/>
          </ac:spMkLst>
        </pc:spChg>
        <pc:spChg chg="add mod">
          <ac:chgData name="Huy Pham" userId="918db3a1909f15e0" providerId="LiveId" clId="{91D00DD3-478C-49B4-A0C2-D88D4B0A69FD}" dt="2024-03-12T03:26:38.808" v="5982"/>
          <ac:spMkLst>
            <pc:docMk/>
            <pc:sldMk cId="3755922220" sldId="444"/>
            <ac:spMk id="163" creationId="{02431B4C-0008-8D0C-95A1-DC6D44E7D252}"/>
          </ac:spMkLst>
        </pc:spChg>
        <pc:spChg chg="add mod">
          <ac:chgData name="Huy Pham" userId="918db3a1909f15e0" providerId="LiveId" clId="{91D00DD3-478C-49B4-A0C2-D88D4B0A69FD}" dt="2024-03-12T03:26:38.808" v="5982"/>
          <ac:spMkLst>
            <pc:docMk/>
            <pc:sldMk cId="3755922220" sldId="444"/>
            <ac:spMk id="165" creationId="{1C9C3F35-A42D-36ED-D9F2-9B25F1020CAA}"/>
          </ac:spMkLst>
        </pc:spChg>
        <pc:spChg chg="add mod">
          <ac:chgData name="Huy Pham" userId="918db3a1909f15e0" providerId="LiveId" clId="{91D00DD3-478C-49B4-A0C2-D88D4B0A69FD}" dt="2024-03-12T03:26:38.808" v="5982"/>
          <ac:spMkLst>
            <pc:docMk/>
            <pc:sldMk cId="3755922220" sldId="444"/>
            <ac:spMk id="166" creationId="{4F05A010-3029-4EBA-B9A0-790FCF040BE9}"/>
          </ac:spMkLst>
        </pc:spChg>
        <pc:graphicFrameChg chg="add del mod">
          <ac:chgData name="Huy Pham" userId="918db3a1909f15e0" providerId="LiveId" clId="{91D00DD3-478C-49B4-A0C2-D88D4B0A69FD}" dt="2024-03-12T03:10:31.850" v="5693"/>
          <ac:graphicFrameMkLst>
            <pc:docMk/>
            <pc:sldMk cId="3755922220" sldId="444"/>
            <ac:graphicFrameMk id="19" creationId="{15E74948-3A31-7B97-3127-428463366C6B}"/>
          </ac:graphicFrameMkLst>
        </pc:graphicFrameChg>
        <pc:graphicFrameChg chg="add del mod">
          <ac:chgData name="Huy Pham" userId="918db3a1909f15e0" providerId="LiveId" clId="{91D00DD3-478C-49B4-A0C2-D88D4B0A69FD}" dt="2024-03-12T03:10:46.534" v="5700"/>
          <ac:graphicFrameMkLst>
            <pc:docMk/>
            <pc:sldMk cId="3755922220" sldId="444"/>
            <ac:graphicFrameMk id="24" creationId="{1947040D-7EEF-E20E-78F7-E248D1F027A2}"/>
          </ac:graphicFrameMkLst>
        </pc:graphicFrameChg>
        <pc:cxnChg chg="del">
          <ac:chgData name="Huy Pham" userId="918db3a1909f15e0" providerId="LiveId" clId="{91D00DD3-478C-49B4-A0C2-D88D4B0A69FD}" dt="2024-03-12T03:12:35.938" v="5747" actId="478"/>
          <ac:cxnSpMkLst>
            <pc:docMk/>
            <pc:sldMk cId="3755922220" sldId="444"/>
            <ac:cxnSpMk id="36" creationId="{9D79839C-26D7-F3EC-A1EC-C3A142F07E45}"/>
          </ac:cxnSpMkLst>
        </pc:cxnChg>
        <pc:cxnChg chg="del">
          <ac:chgData name="Huy Pham" userId="918db3a1909f15e0" providerId="LiveId" clId="{91D00DD3-478C-49B4-A0C2-D88D4B0A69FD}" dt="2024-03-12T03:12:35.938" v="5747" actId="478"/>
          <ac:cxnSpMkLst>
            <pc:docMk/>
            <pc:sldMk cId="3755922220" sldId="444"/>
            <ac:cxnSpMk id="37" creationId="{1857E965-7E4E-9F7B-AB74-CB63ABF187C8}"/>
          </ac:cxnSpMkLst>
        </pc:cxnChg>
        <pc:cxnChg chg="del">
          <ac:chgData name="Huy Pham" userId="918db3a1909f15e0" providerId="LiveId" clId="{91D00DD3-478C-49B4-A0C2-D88D4B0A69FD}" dt="2024-03-12T03:12:35.938" v="5747" actId="478"/>
          <ac:cxnSpMkLst>
            <pc:docMk/>
            <pc:sldMk cId="3755922220" sldId="444"/>
            <ac:cxnSpMk id="38" creationId="{A0FBD1AF-AC44-8983-0215-106639419E0B}"/>
          </ac:cxnSpMkLst>
        </pc:cxnChg>
        <pc:cxnChg chg="del">
          <ac:chgData name="Huy Pham" userId="918db3a1909f15e0" providerId="LiveId" clId="{91D00DD3-478C-49B4-A0C2-D88D4B0A69FD}" dt="2024-03-12T03:12:35.938" v="5747" actId="478"/>
          <ac:cxnSpMkLst>
            <pc:docMk/>
            <pc:sldMk cId="3755922220" sldId="444"/>
            <ac:cxnSpMk id="47" creationId="{A1AAAEFF-5E3C-6883-201A-06EDC5D6D99E}"/>
          </ac:cxnSpMkLst>
        </pc:cxnChg>
        <pc:cxnChg chg="del">
          <ac:chgData name="Huy Pham" userId="918db3a1909f15e0" providerId="LiveId" clId="{91D00DD3-478C-49B4-A0C2-D88D4B0A69FD}" dt="2024-03-12T03:12:35.938" v="5747" actId="478"/>
          <ac:cxnSpMkLst>
            <pc:docMk/>
            <pc:sldMk cId="3755922220" sldId="444"/>
            <ac:cxnSpMk id="50" creationId="{8810BC62-67C1-0627-BBEF-E38A5366295B}"/>
          </ac:cxnSpMkLst>
        </pc:cxnChg>
        <pc:cxnChg chg="del">
          <ac:chgData name="Huy Pham" userId="918db3a1909f15e0" providerId="LiveId" clId="{91D00DD3-478C-49B4-A0C2-D88D4B0A69FD}" dt="2024-03-12T03:12:35.938" v="5747" actId="478"/>
          <ac:cxnSpMkLst>
            <pc:docMk/>
            <pc:sldMk cId="3755922220" sldId="444"/>
            <ac:cxnSpMk id="51" creationId="{82A6B4D7-CFB6-AC4E-4A6D-2BAB585A5A4C}"/>
          </ac:cxnSpMkLst>
        </pc:cxnChg>
        <pc:cxnChg chg="del">
          <ac:chgData name="Huy Pham" userId="918db3a1909f15e0" providerId="LiveId" clId="{91D00DD3-478C-49B4-A0C2-D88D4B0A69FD}" dt="2024-03-12T03:12:35.938" v="5747" actId="478"/>
          <ac:cxnSpMkLst>
            <pc:docMk/>
            <pc:sldMk cId="3755922220" sldId="444"/>
            <ac:cxnSpMk id="53" creationId="{42E1C6E5-BCD2-BC30-9ECA-EBF6534B789E}"/>
          </ac:cxnSpMkLst>
        </pc:cxnChg>
        <pc:cxnChg chg="add mod">
          <ac:chgData name="Huy Pham" userId="918db3a1909f15e0" providerId="LiveId" clId="{91D00DD3-478C-49B4-A0C2-D88D4B0A69FD}" dt="2024-03-12T03:24:01.971" v="5940" actId="1076"/>
          <ac:cxnSpMkLst>
            <pc:docMk/>
            <pc:sldMk cId="3755922220" sldId="444"/>
            <ac:cxnSpMk id="59" creationId="{07CC3E17-DD2F-37F1-80D0-5FC0324A1744}"/>
          </ac:cxnSpMkLst>
        </pc:cxnChg>
        <pc:cxnChg chg="add mod">
          <ac:chgData name="Huy Pham" userId="918db3a1909f15e0" providerId="LiveId" clId="{91D00DD3-478C-49B4-A0C2-D88D4B0A69FD}" dt="2024-03-12T03:24:01.971" v="5940" actId="1076"/>
          <ac:cxnSpMkLst>
            <pc:docMk/>
            <pc:sldMk cId="3755922220" sldId="444"/>
            <ac:cxnSpMk id="60" creationId="{C3FA41CA-E653-CB63-59CC-1634EE3019FD}"/>
          </ac:cxnSpMkLst>
        </pc:cxnChg>
        <pc:cxnChg chg="add mod">
          <ac:chgData name="Huy Pham" userId="918db3a1909f15e0" providerId="LiveId" clId="{91D00DD3-478C-49B4-A0C2-D88D4B0A69FD}" dt="2024-03-12T03:24:01.971" v="5940" actId="1076"/>
          <ac:cxnSpMkLst>
            <pc:docMk/>
            <pc:sldMk cId="3755922220" sldId="444"/>
            <ac:cxnSpMk id="62" creationId="{898F9AF0-63F8-4B35-2F00-9018DEC445F8}"/>
          </ac:cxnSpMkLst>
        </pc:cxnChg>
        <pc:cxnChg chg="add mod">
          <ac:chgData name="Huy Pham" userId="918db3a1909f15e0" providerId="LiveId" clId="{91D00DD3-478C-49B4-A0C2-D88D4B0A69FD}" dt="2024-03-12T03:24:11.733" v="5941" actId="1076"/>
          <ac:cxnSpMkLst>
            <pc:docMk/>
            <pc:sldMk cId="3755922220" sldId="444"/>
            <ac:cxnSpMk id="75" creationId="{06EB3EA4-5BFC-2F9B-455E-127DBEEA0EF6}"/>
          </ac:cxnSpMkLst>
        </pc:cxnChg>
        <pc:cxnChg chg="add mod">
          <ac:chgData name="Huy Pham" userId="918db3a1909f15e0" providerId="LiveId" clId="{91D00DD3-478C-49B4-A0C2-D88D4B0A69FD}" dt="2024-03-12T03:24:11.733" v="5941" actId="1076"/>
          <ac:cxnSpMkLst>
            <pc:docMk/>
            <pc:sldMk cId="3755922220" sldId="444"/>
            <ac:cxnSpMk id="76" creationId="{8773C7D0-3574-3DEF-F5D1-D38F070C1065}"/>
          </ac:cxnSpMkLst>
        </pc:cxnChg>
        <pc:cxnChg chg="add mod">
          <ac:chgData name="Huy Pham" userId="918db3a1909f15e0" providerId="LiveId" clId="{91D00DD3-478C-49B4-A0C2-D88D4B0A69FD}" dt="2024-03-12T03:24:18.024" v="5943" actId="14100"/>
          <ac:cxnSpMkLst>
            <pc:docMk/>
            <pc:sldMk cId="3755922220" sldId="444"/>
            <ac:cxnSpMk id="77" creationId="{95776BF0-C745-353D-3C10-552C6E119FCC}"/>
          </ac:cxnSpMkLst>
        </pc:cxnChg>
        <pc:cxnChg chg="add mod">
          <ac:chgData name="Huy Pham" userId="918db3a1909f15e0" providerId="LiveId" clId="{91D00DD3-478C-49B4-A0C2-D88D4B0A69FD}" dt="2024-03-12T03:24:33.573" v="5948" actId="1076"/>
          <ac:cxnSpMkLst>
            <pc:docMk/>
            <pc:sldMk cId="3755922220" sldId="444"/>
            <ac:cxnSpMk id="91" creationId="{A7B59E5C-6778-9822-85D1-3AB164EBBB6F}"/>
          </ac:cxnSpMkLst>
        </pc:cxnChg>
        <pc:cxnChg chg="add mod">
          <ac:chgData name="Huy Pham" userId="918db3a1909f15e0" providerId="LiveId" clId="{91D00DD3-478C-49B4-A0C2-D88D4B0A69FD}" dt="2024-03-12T03:26:38.808" v="5982"/>
          <ac:cxnSpMkLst>
            <pc:docMk/>
            <pc:sldMk cId="3755922220" sldId="444"/>
            <ac:cxnSpMk id="112" creationId="{56E3C01F-3BC1-627C-20A6-B7A37FA177E5}"/>
          </ac:cxnSpMkLst>
        </pc:cxnChg>
        <pc:cxnChg chg="add mod">
          <ac:chgData name="Huy Pham" userId="918db3a1909f15e0" providerId="LiveId" clId="{91D00DD3-478C-49B4-A0C2-D88D4B0A69FD}" dt="2024-03-12T03:26:38.808" v="5982"/>
          <ac:cxnSpMkLst>
            <pc:docMk/>
            <pc:sldMk cId="3755922220" sldId="444"/>
            <ac:cxnSpMk id="114" creationId="{50973F61-4CA5-A75E-EA84-C21D3CE87862}"/>
          </ac:cxnSpMkLst>
        </pc:cxnChg>
        <pc:cxnChg chg="add mod">
          <ac:chgData name="Huy Pham" userId="918db3a1909f15e0" providerId="LiveId" clId="{91D00DD3-478C-49B4-A0C2-D88D4B0A69FD}" dt="2024-03-12T03:26:38.808" v="5982"/>
          <ac:cxnSpMkLst>
            <pc:docMk/>
            <pc:sldMk cId="3755922220" sldId="444"/>
            <ac:cxnSpMk id="115" creationId="{A8CEDDE6-6760-1F88-EE79-C904CC60804D}"/>
          </ac:cxnSpMkLst>
        </pc:cxnChg>
        <pc:cxnChg chg="add mod">
          <ac:chgData name="Huy Pham" userId="918db3a1909f15e0" providerId="LiveId" clId="{91D00DD3-478C-49B4-A0C2-D88D4B0A69FD}" dt="2024-03-12T03:26:38.808" v="5982"/>
          <ac:cxnSpMkLst>
            <pc:docMk/>
            <pc:sldMk cId="3755922220" sldId="444"/>
            <ac:cxnSpMk id="116" creationId="{0D485727-1E21-DEB5-F58B-98C3103C16A7}"/>
          </ac:cxnSpMkLst>
        </pc:cxnChg>
        <pc:cxnChg chg="add mod">
          <ac:chgData name="Huy Pham" userId="918db3a1909f15e0" providerId="LiveId" clId="{91D00DD3-478C-49B4-A0C2-D88D4B0A69FD}" dt="2024-03-12T03:26:38.808" v="5982"/>
          <ac:cxnSpMkLst>
            <pc:docMk/>
            <pc:sldMk cId="3755922220" sldId="444"/>
            <ac:cxnSpMk id="138" creationId="{6555024E-7EBC-5729-05A1-3241AC3E1982}"/>
          </ac:cxnSpMkLst>
        </pc:cxnChg>
        <pc:cxnChg chg="add mod">
          <ac:chgData name="Huy Pham" userId="918db3a1909f15e0" providerId="LiveId" clId="{91D00DD3-478C-49B4-A0C2-D88D4B0A69FD}" dt="2024-03-12T03:26:38.808" v="5982"/>
          <ac:cxnSpMkLst>
            <pc:docMk/>
            <pc:sldMk cId="3755922220" sldId="444"/>
            <ac:cxnSpMk id="139" creationId="{55CB78AC-C401-D1FD-889A-D61E3E43DE6A}"/>
          </ac:cxnSpMkLst>
        </pc:cxnChg>
        <pc:cxnChg chg="add mod">
          <ac:chgData name="Huy Pham" userId="918db3a1909f15e0" providerId="LiveId" clId="{91D00DD3-478C-49B4-A0C2-D88D4B0A69FD}" dt="2024-03-12T03:26:38.808" v="5982"/>
          <ac:cxnSpMkLst>
            <pc:docMk/>
            <pc:sldMk cId="3755922220" sldId="444"/>
            <ac:cxnSpMk id="140" creationId="{4FD0105B-B37B-C019-4A2E-8E74B2AAA6D4}"/>
          </ac:cxnSpMkLst>
        </pc:cxnChg>
        <pc:cxnChg chg="add mod">
          <ac:chgData name="Huy Pham" userId="918db3a1909f15e0" providerId="LiveId" clId="{91D00DD3-478C-49B4-A0C2-D88D4B0A69FD}" dt="2024-03-12T03:26:38.808" v="5982"/>
          <ac:cxnSpMkLst>
            <pc:docMk/>
            <pc:sldMk cId="3755922220" sldId="444"/>
            <ac:cxnSpMk id="152" creationId="{B4881B81-B850-550A-B5B9-45B9C0C2EA08}"/>
          </ac:cxnSpMkLst>
        </pc:cxnChg>
        <pc:cxnChg chg="add mod">
          <ac:chgData name="Huy Pham" userId="918db3a1909f15e0" providerId="LiveId" clId="{91D00DD3-478C-49B4-A0C2-D88D4B0A69FD}" dt="2024-03-12T03:26:38.808" v="5982"/>
          <ac:cxnSpMkLst>
            <pc:docMk/>
            <pc:sldMk cId="3755922220" sldId="444"/>
            <ac:cxnSpMk id="153" creationId="{3EA39D9E-AAEC-C7C5-42C3-AFB746B0F6B7}"/>
          </ac:cxnSpMkLst>
        </pc:cxnChg>
        <pc:cxnChg chg="add mod">
          <ac:chgData name="Huy Pham" userId="918db3a1909f15e0" providerId="LiveId" clId="{91D00DD3-478C-49B4-A0C2-D88D4B0A69FD}" dt="2024-03-12T03:26:38.808" v="5982"/>
          <ac:cxnSpMkLst>
            <pc:docMk/>
            <pc:sldMk cId="3755922220" sldId="444"/>
            <ac:cxnSpMk id="154" creationId="{FD6DA763-C25A-840A-A1B3-AF1B5C72915D}"/>
          </ac:cxnSpMkLst>
        </pc:cxnChg>
        <pc:cxnChg chg="add mod">
          <ac:chgData name="Huy Pham" userId="918db3a1909f15e0" providerId="LiveId" clId="{91D00DD3-478C-49B4-A0C2-D88D4B0A69FD}" dt="2024-03-12T03:26:38.808" v="5982"/>
          <ac:cxnSpMkLst>
            <pc:docMk/>
            <pc:sldMk cId="3755922220" sldId="444"/>
            <ac:cxnSpMk id="164" creationId="{82C15432-A8AE-FFCD-4FAF-78588B1CEE3F}"/>
          </ac:cxnSpMkLst>
        </pc:cxnChg>
      </pc:sldChg>
      <pc:sldChg chg="addSp delSp modSp add mod delAnim modAnim">
        <pc:chgData name="Huy Pham" userId="918db3a1909f15e0" providerId="LiveId" clId="{91D00DD3-478C-49B4-A0C2-D88D4B0A69FD}" dt="2024-03-12T11:08:10.598" v="6245" actId="1076"/>
        <pc:sldMkLst>
          <pc:docMk/>
          <pc:sldMk cId="1893897027" sldId="445"/>
        </pc:sldMkLst>
        <pc:spChg chg="add mod">
          <ac:chgData name="Huy Pham" userId="918db3a1909f15e0" providerId="LiveId" clId="{91D00DD3-478C-49B4-A0C2-D88D4B0A69FD}" dt="2024-03-12T03:29:52.293" v="6043" actId="1076"/>
          <ac:spMkLst>
            <pc:docMk/>
            <pc:sldMk cId="1893897027" sldId="445"/>
            <ac:spMk id="19" creationId="{1EEC1D54-4BFD-6992-BE08-5C3F8161C3A6}"/>
          </ac:spMkLst>
        </pc:spChg>
        <pc:spChg chg="add mod">
          <ac:chgData name="Huy Pham" userId="918db3a1909f15e0" providerId="LiveId" clId="{91D00DD3-478C-49B4-A0C2-D88D4B0A69FD}" dt="2024-03-12T03:31:49.563" v="6063" actId="1076"/>
          <ac:spMkLst>
            <pc:docMk/>
            <pc:sldMk cId="1893897027" sldId="445"/>
            <ac:spMk id="24" creationId="{846B001D-E7D5-A661-B71F-65B1F279361F}"/>
          </ac:spMkLst>
        </pc:spChg>
        <pc:spChg chg="add mod">
          <ac:chgData name="Huy Pham" userId="918db3a1909f15e0" providerId="LiveId" clId="{91D00DD3-478C-49B4-A0C2-D88D4B0A69FD}" dt="2024-03-12T03:32:02.547" v="6069" actId="1076"/>
          <ac:spMkLst>
            <pc:docMk/>
            <pc:sldMk cId="1893897027" sldId="445"/>
            <ac:spMk id="26" creationId="{D11369D9-928F-EAE0-AD2B-348D7B6BA101}"/>
          </ac:spMkLst>
        </pc:spChg>
        <pc:spChg chg="mod">
          <ac:chgData name="Huy Pham" userId="918db3a1909f15e0" providerId="LiveId" clId="{91D00DD3-478C-49B4-A0C2-D88D4B0A69FD}" dt="2024-03-12T03:27:33.701" v="5994" actId="20577"/>
          <ac:spMkLst>
            <pc:docMk/>
            <pc:sldMk cId="1893897027" sldId="445"/>
            <ac:spMk id="29" creationId="{5FA131D4-A9AA-CEB1-79E4-090040B0DE5E}"/>
          </ac:spMkLst>
        </pc:spChg>
        <pc:spChg chg="mod">
          <ac:chgData name="Huy Pham" userId="918db3a1909f15e0" providerId="LiveId" clId="{91D00DD3-478C-49B4-A0C2-D88D4B0A69FD}" dt="2024-03-12T03:27:52.461" v="5998" actId="14100"/>
          <ac:spMkLst>
            <pc:docMk/>
            <pc:sldMk cId="1893897027" sldId="445"/>
            <ac:spMk id="30" creationId="{6584DE8D-13EE-F153-668F-C38ECA152554}"/>
          </ac:spMkLst>
        </pc:spChg>
        <pc:spChg chg="del">
          <ac:chgData name="Huy Pham" userId="918db3a1909f15e0" providerId="LiveId" clId="{91D00DD3-478C-49B4-A0C2-D88D4B0A69FD}" dt="2024-03-12T03:27:44.628" v="5997" actId="478"/>
          <ac:spMkLst>
            <pc:docMk/>
            <pc:sldMk cId="1893897027" sldId="445"/>
            <ac:spMk id="31" creationId="{4AA79DB4-3777-6049-2E43-21CA1E71C191}"/>
          </ac:spMkLst>
        </pc:spChg>
        <pc:spChg chg="add mod">
          <ac:chgData name="Huy Pham" userId="918db3a1909f15e0" providerId="LiveId" clId="{91D00DD3-478C-49B4-A0C2-D88D4B0A69FD}" dt="2024-03-12T03:32:42.876" v="6082" actId="1076"/>
          <ac:spMkLst>
            <pc:docMk/>
            <pc:sldMk cId="1893897027" sldId="445"/>
            <ac:spMk id="32" creationId="{87D66949-AEE2-8094-356A-FCC7D1F3D307}"/>
          </ac:spMkLst>
        </pc:spChg>
        <pc:spChg chg="add mod">
          <ac:chgData name="Huy Pham" userId="918db3a1909f15e0" providerId="LiveId" clId="{91D00DD3-478C-49B4-A0C2-D88D4B0A69FD}" dt="2024-03-12T03:33:59.272" v="6091" actId="1076"/>
          <ac:spMkLst>
            <pc:docMk/>
            <pc:sldMk cId="1893897027" sldId="445"/>
            <ac:spMk id="33" creationId="{40B010F1-6005-6DE0-AB23-A09E102B3146}"/>
          </ac:spMkLst>
        </pc:spChg>
        <pc:spChg chg="add mod">
          <ac:chgData name="Huy Pham" userId="918db3a1909f15e0" providerId="LiveId" clId="{91D00DD3-478C-49B4-A0C2-D88D4B0A69FD}" dt="2024-03-12T03:33:59.272" v="6091" actId="1076"/>
          <ac:spMkLst>
            <pc:docMk/>
            <pc:sldMk cId="1893897027" sldId="445"/>
            <ac:spMk id="37" creationId="{A2C63FDF-44FF-5A8E-7EB8-399AF93CF419}"/>
          </ac:spMkLst>
        </pc:spChg>
        <pc:spChg chg="add mod">
          <ac:chgData name="Huy Pham" userId="918db3a1909f15e0" providerId="LiveId" clId="{91D00DD3-478C-49B4-A0C2-D88D4B0A69FD}" dt="2024-03-12T03:33:59.272" v="6091" actId="1076"/>
          <ac:spMkLst>
            <pc:docMk/>
            <pc:sldMk cId="1893897027" sldId="445"/>
            <ac:spMk id="38" creationId="{D092C42F-079D-FB6A-3EE0-26D44E783DCD}"/>
          </ac:spMkLst>
        </pc:spChg>
        <pc:spChg chg="add mod">
          <ac:chgData name="Huy Pham" userId="918db3a1909f15e0" providerId="LiveId" clId="{91D00DD3-478C-49B4-A0C2-D88D4B0A69FD}" dt="2024-03-12T03:33:59.272" v="6091" actId="1076"/>
          <ac:spMkLst>
            <pc:docMk/>
            <pc:sldMk cId="1893897027" sldId="445"/>
            <ac:spMk id="39" creationId="{1A119E97-41E5-C553-4AEE-E00931BB9FBA}"/>
          </ac:spMkLst>
        </pc:spChg>
        <pc:spChg chg="add mod">
          <ac:chgData name="Huy Pham" userId="918db3a1909f15e0" providerId="LiveId" clId="{91D00DD3-478C-49B4-A0C2-D88D4B0A69FD}" dt="2024-03-12T03:33:59.272" v="6091" actId="1076"/>
          <ac:spMkLst>
            <pc:docMk/>
            <pc:sldMk cId="1893897027" sldId="445"/>
            <ac:spMk id="40" creationId="{4ED79B05-B4B0-C8D0-AF1A-02B7192CFEE3}"/>
          </ac:spMkLst>
        </pc:spChg>
        <pc:spChg chg="add mod">
          <ac:chgData name="Huy Pham" userId="918db3a1909f15e0" providerId="LiveId" clId="{91D00DD3-478C-49B4-A0C2-D88D4B0A69FD}" dt="2024-03-12T03:35:10.953" v="6154" actId="1076"/>
          <ac:spMkLst>
            <pc:docMk/>
            <pc:sldMk cId="1893897027" sldId="445"/>
            <ac:spMk id="41" creationId="{1E7B3E21-6ADA-EF01-C42C-43A0E141733E}"/>
          </ac:spMkLst>
        </pc:spChg>
        <pc:spChg chg="add mod">
          <ac:chgData name="Huy Pham" userId="918db3a1909f15e0" providerId="LiveId" clId="{91D00DD3-478C-49B4-A0C2-D88D4B0A69FD}" dt="2024-03-12T03:34:57.902" v="6151" actId="1037"/>
          <ac:spMkLst>
            <pc:docMk/>
            <pc:sldMk cId="1893897027" sldId="445"/>
            <ac:spMk id="42" creationId="{4BD54953-D302-A207-5C99-786F4583D3B5}"/>
          </ac:spMkLst>
        </pc:spChg>
        <pc:spChg chg="add mod">
          <ac:chgData name="Huy Pham" userId="918db3a1909f15e0" providerId="LiveId" clId="{91D00DD3-478C-49B4-A0C2-D88D4B0A69FD}" dt="2024-03-12T03:34:52.750" v="6143" actId="1037"/>
          <ac:spMkLst>
            <pc:docMk/>
            <pc:sldMk cId="1893897027" sldId="445"/>
            <ac:spMk id="43" creationId="{332E0844-0280-261F-D7CA-7D65B09192B6}"/>
          </ac:spMkLst>
        </pc:spChg>
        <pc:spChg chg="add mod">
          <ac:chgData name="Huy Pham" userId="918db3a1909f15e0" providerId="LiveId" clId="{91D00DD3-478C-49B4-A0C2-D88D4B0A69FD}" dt="2024-03-12T03:35:00.654" v="6152" actId="1076"/>
          <ac:spMkLst>
            <pc:docMk/>
            <pc:sldMk cId="1893897027" sldId="445"/>
            <ac:spMk id="44" creationId="{C1DAF8C6-61D8-5822-60A9-13859D8DBADE}"/>
          </ac:spMkLst>
        </pc:spChg>
        <pc:spChg chg="add mod">
          <ac:chgData name="Huy Pham" userId="918db3a1909f15e0" providerId="LiveId" clId="{91D00DD3-478C-49B4-A0C2-D88D4B0A69FD}" dt="2024-03-12T03:35:37.308" v="6160" actId="1076"/>
          <ac:spMkLst>
            <pc:docMk/>
            <pc:sldMk cId="1893897027" sldId="445"/>
            <ac:spMk id="45" creationId="{F28D6F97-2201-91E5-E30A-928E2E46F52C}"/>
          </ac:spMkLst>
        </pc:spChg>
        <pc:spChg chg="add mod">
          <ac:chgData name="Huy Pham" userId="918db3a1909f15e0" providerId="LiveId" clId="{91D00DD3-478C-49B4-A0C2-D88D4B0A69FD}" dt="2024-03-12T03:35:18.390" v="6155" actId="1076"/>
          <ac:spMkLst>
            <pc:docMk/>
            <pc:sldMk cId="1893897027" sldId="445"/>
            <ac:spMk id="46" creationId="{6600BAC2-F87B-00D2-806F-A73AE9FB84A9}"/>
          </ac:spMkLst>
        </pc:spChg>
        <pc:spChg chg="add del mod">
          <ac:chgData name="Huy Pham" userId="918db3a1909f15e0" providerId="LiveId" clId="{91D00DD3-478C-49B4-A0C2-D88D4B0A69FD}" dt="2024-03-12T11:06:22.959" v="6222" actId="478"/>
          <ac:spMkLst>
            <pc:docMk/>
            <pc:sldMk cId="1893897027" sldId="445"/>
            <ac:spMk id="47" creationId="{BCCFE76F-4322-CBEA-E63C-20367D134881}"/>
          </ac:spMkLst>
        </pc:spChg>
        <pc:spChg chg="add mod">
          <ac:chgData name="Huy Pham" userId="918db3a1909f15e0" providerId="LiveId" clId="{91D00DD3-478C-49B4-A0C2-D88D4B0A69FD}" dt="2024-03-12T03:35:20.586" v="6156" actId="1076"/>
          <ac:spMkLst>
            <pc:docMk/>
            <pc:sldMk cId="1893897027" sldId="445"/>
            <ac:spMk id="48" creationId="{6F5D51BD-40BC-2EAF-7877-BBCAAC403DC8}"/>
          </ac:spMkLst>
        </pc:spChg>
        <pc:spChg chg="add mod">
          <ac:chgData name="Huy Pham" userId="918db3a1909f15e0" providerId="LiveId" clId="{91D00DD3-478C-49B4-A0C2-D88D4B0A69FD}" dt="2024-03-12T11:05:22.438" v="6209" actId="1038"/>
          <ac:spMkLst>
            <pc:docMk/>
            <pc:sldMk cId="1893897027" sldId="445"/>
            <ac:spMk id="52" creationId="{B05855EF-1CCF-D789-A524-897DB9D7583A}"/>
          </ac:spMkLst>
        </pc:spChg>
        <pc:spChg chg="add mod">
          <ac:chgData name="Huy Pham" userId="918db3a1909f15e0" providerId="LiveId" clId="{91D00DD3-478C-49B4-A0C2-D88D4B0A69FD}" dt="2024-03-12T11:05:05.666" v="6172" actId="1076"/>
          <ac:spMkLst>
            <pc:docMk/>
            <pc:sldMk cId="1893897027" sldId="445"/>
            <ac:spMk id="53" creationId="{ACD4F9D2-FF3C-F176-7358-3CADF1397D74}"/>
          </ac:spMkLst>
        </pc:spChg>
        <pc:spChg chg="add mod">
          <ac:chgData name="Huy Pham" userId="918db3a1909f15e0" providerId="LiveId" clId="{91D00DD3-478C-49B4-A0C2-D88D4B0A69FD}" dt="2024-03-12T11:05:30.480" v="6211" actId="1076"/>
          <ac:spMkLst>
            <pc:docMk/>
            <pc:sldMk cId="1893897027" sldId="445"/>
            <ac:spMk id="54" creationId="{6ABE6A0E-2B3B-EF0F-3407-BA6FEA20B9C5}"/>
          </ac:spMkLst>
        </pc:spChg>
        <pc:spChg chg="del mod">
          <ac:chgData name="Huy Pham" userId="918db3a1909f15e0" providerId="LiveId" clId="{91D00DD3-478C-49B4-A0C2-D88D4B0A69FD}" dt="2024-03-12T03:27:44.628" v="5997" actId="478"/>
          <ac:spMkLst>
            <pc:docMk/>
            <pc:sldMk cId="1893897027" sldId="445"/>
            <ac:spMk id="55" creationId="{C3E8C4D5-8E2C-6AF8-FEA4-5E6B538913C6}"/>
          </ac:spMkLst>
        </pc:spChg>
        <pc:spChg chg="add mod">
          <ac:chgData name="Huy Pham" userId="918db3a1909f15e0" providerId="LiveId" clId="{91D00DD3-478C-49B4-A0C2-D88D4B0A69FD}" dt="2024-03-12T11:05:45.969" v="6215" actId="1076"/>
          <ac:spMkLst>
            <pc:docMk/>
            <pc:sldMk cId="1893897027" sldId="445"/>
            <ac:spMk id="56" creationId="{C7A951D7-752E-CC52-9D5C-F702AAC6ECB8}"/>
          </ac:spMkLst>
        </pc:spChg>
        <pc:spChg chg="mod">
          <ac:chgData name="Huy Pham" userId="918db3a1909f15e0" providerId="LiveId" clId="{91D00DD3-478C-49B4-A0C2-D88D4B0A69FD}" dt="2024-03-12T03:33:00.752" v="6089" actId="1076"/>
          <ac:spMkLst>
            <pc:docMk/>
            <pc:sldMk cId="1893897027" sldId="445"/>
            <ac:spMk id="57" creationId="{B2F29DEF-C988-2033-2879-92182EA2D903}"/>
          </ac:spMkLst>
        </pc:spChg>
        <pc:spChg chg="del">
          <ac:chgData name="Huy Pham" userId="918db3a1909f15e0" providerId="LiveId" clId="{91D00DD3-478C-49B4-A0C2-D88D4B0A69FD}" dt="2024-03-12T03:27:02.420" v="5985" actId="478"/>
          <ac:spMkLst>
            <pc:docMk/>
            <pc:sldMk cId="1893897027" sldId="445"/>
            <ac:spMk id="58" creationId="{E051117E-3DF6-856F-E45B-13464DA9F533}"/>
          </ac:spMkLst>
        </pc:spChg>
        <pc:spChg chg="add mod">
          <ac:chgData name="Huy Pham" userId="918db3a1909f15e0" providerId="LiveId" clId="{91D00DD3-478C-49B4-A0C2-D88D4B0A69FD}" dt="2024-03-12T11:04:27.342" v="6166" actId="20577"/>
          <ac:spMkLst>
            <pc:docMk/>
            <pc:sldMk cId="1893897027" sldId="445"/>
            <ac:spMk id="61" creationId="{58EE4D50-7E97-0F70-42B5-C080F8D8591F}"/>
          </ac:spMkLst>
        </pc:spChg>
        <pc:spChg chg="del">
          <ac:chgData name="Huy Pham" userId="918db3a1909f15e0" providerId="LiveId" clId="{91D00DD3-478C-49B4-A0C2-D88D4B0A69FD}" dt="2024-03-12T03:27:02.420" v="5985" actId="478"/>
          <ac:spMkLst>
            <pc:docMk/>
            <pc:sldMk cId="1893897027" sldId="445"/>
            <ac:spMk id="63" creationId="{6B5ABDDB-91BB-CC5C-D228-8F821F55AA9D}"/>
          </ac:spMkLst>
        </pc:spChg>
        <pc:spChg chg="del">
          <ac:chgData name="Huy Pham" userId="918db3a1909f15e0" providerId="LiveId" clId="{91D00DD3-478C-49B4-A0C2-D88D4B0A69FD}" dt="2024-03-12T03:27:02.420" v="5985" actId="478"/>
          <ac:spMkLst>
            <pc:docMk/>
            <pc:sldMk cId="1893897027" sldId="445"/>
            <ac:spMk id="64" creationId="{720FB9E1-B5CD-294B-1BC2-F04C03B20495}"/>
          </ac:spMkLst>
        </pc:spChg>
        <pc:spChg chg="del">
          <ac:chgData name="Huy Pham" userId="918db3a1909f15e0" providerId="LiveId" clId="{91D00DD3-478C-49B4-A0C2-D88D4B0A69FD}" dt="2024-03-12T03:27:02.420" v="5985" actId="478"/>
          <ac:spMkLst>
            <pc:docMk/>
            <pc:sldMk cId="1893897027" sldId="445"/>
            <ac:spMk id="65" creationId="{E9B30DB8-9966-B1AC-438B-9A55FA67397F}"/>
          </ac:spMkLst>
        </pc:spChg>
        <pc:spChg chg="del">
          <ac:chgData name="Huy Pham" userId="918db3a1909f15e0" providerId="LiveId" clId="{91D00DD3-478C-49B4-A0C2-D88D4B0A69FD}" dt="2024-03-12T03:27:02.420" v="5985" actId="478"/>
          <ac:spMkLst>
            <pc:docMk/>
            <pc:sldMk cId="1893897027" sldId="445"/>
            <ac:spMk id="66" creationId="{45D6BD82-2A69-5219-30C3-496F005CCB35}"/>
          </ac:spMkLst>
        </pc:spChg>
        <pc:spChg chg="add mod">
          <ac:chgData name="Huy Pham" userId="918db3a1909f15e0" providerId="LiveId" clId="{91D00DD3-478C-49B4-A0C2-D88D4B0A69FD}" dt="2024-03-12T11:07:53.685" v="6244" actId="14100"/>
          <ac:spMkLst>
            <pc:docMk/>
            <pc:sldMk cId="1893897027" sldId="445"/>
            <ac:spMk id="66" creationId="{E752563E-2288-95FE-8000-C3374565A8E3}"/>
          </ac:spMkLst>
        </pc:spChg>
        <pc:spChg chg="add mod">
          <ac:chgData name="Huy Pham" userId="918db3a1909f15e0" providerId="LiveId" clId="{91D00DD3-478C-49B4-A0C2-D88D4B0A69FD}" dt="2024-03-12T11:08:10.598" v="6245" actId="1076"/>
          <ac:spMkLst>
            <pc:docMk/>
            <pc:sldMk cId="1893897027" sldId="445"/>
            <ac:spMk id="67" creationId="{62FE5EF3-6852-853E-218E-6D4DE3D9DD9D}"/>
          </ac:spMkLst>
        </pc:spChg>
        <pc:spChg chg="del">
          <ac:chgData name="Huy Pham" userId="918db3a1909f15e0" providerId="LiveId" clId="{91D00DD3-478C-49B4-A0C2-D88D4B0A69FD}" dt="2024-03-12T03:27:02.420" v="5985" actId="478"/>
          <ac:spMkLst>
            <pc:docMk/>
            <pc:sldMk cId="1893897027" sldId="445"/>
            <ac:spMk id="67" creationId="{AC1E416A-182F-9A85-B7B5-701905F2559C}"/>
          </ac:spMkLst>
        </pc:spChg>
        <pc:spChg chg="del">
          <ac:chgData name="Huy Pham" userId="918db3a1909f15e0" providerId="LiveId" clId="{91D00DD3-478C-49B4-A0C2-D88D4B0A69FD}" dt="2024-03-12T03:27:02.420" v="5985" actId="478"/>
          <ac:spMkLst>
            <pc:docMk/>
            <pc:sldMk cId="1893897027" sldId="445"/>
            <ac:spMk id="69" creationId="{9FC0151A-B2A7-99C2-DF49-400BA4769B44}"/>
          </ac:spMkLst>
        </pc:spChg>
        <pc:spChg chg="del">
          <ac:chgData name="Huy Pham" userId="918db3a1909f15e0" providerId="LiveId" clId="{91D00DD3-478C-49B4-A0C2-D88D4B0A69FD}" dt="2024-03-12T03:27:02.420" v="5985" actId="478"/>
          <ac:spMkLst>
            <pc:docMk/>
            <pc:sldMk cId="1893897027" sldId="445"/>
            <ac:spMk id="70" creationId="{42D4A694-BBA3-2AAD-FCCC-8110F32CAEC4}"/>
          </ac:spMkLst>
        </pc:spChg>
        <pc:spChg chg="del">
          <ac:chgData name="Huy Pham" userId="918db3a1909f15e0" providerId="LiveId" clId="{91D00DD3-478C-49B4-A0C2-D88D4B0A69FD}" dt="2024-03-12T03:27:02.420" v="5985" actId="478"/>
          <ac:spMkLst>
            <pc:docMk/>
            <pc:sldMk cId="1893897027" sldId="445"/>
            <ac:spMk id="71" creationId="{152C7ED2-5DC8-4F11-543B-B13FC8AF662E}"/>
          </ac:spMkLst>
        </pc:spChg>
        <pc:spChg chg="del">
          <ac:chgData name="Huy Pham" userId="918db3a1909f15e0" providerId="LiveId" clId="{91D00DD3-478C-49B4-A0C2-D88D4B0A69FD}" dt="2024-03-12T03:27:02.420" v="5985" actId="478"/>
          <ac:spMkLst>
            <pc:docMk/>
            <pc:sldMk cId="1893897027" sldId="445"/>
            <ac:spMk id="72" creationId="{68782F3F-9D24-BBFF-9891-DDD586C2CB22}"/>
          </ac:spMkLst>
        </pc:spChg>
        <pc:spChg chg="del">
          <ac:chgData name="Huy Pham" userId="918db3a1909f15e0" providerId="LiveId" clId="{91D00DD3-478C-49B4-A0C2-D88D4B0A69FD}" dt="2024-03-12T03:27:02.420" v="5985" actId="478"/>
          <ac:spMkLst>
            <pc:docMk/>
            <pc:sldMk cId="1893897027" sldId="445"/>
            <ac:spMk id="73" creationId="{19E8E9A1-959A-6610-5BCC-65AF4BDDF5E0}"/>
          </ac:spMkLst>
        </pc:spChg>
        <pc:spChg chg="del">
          <ac:chgData name="Huy Pham" userId="918db3a1909f15e0" providerId="LiveId" clId="{91D00DD3-478C-49B4-A0C2-D88D4B0A69FD}" dt="2024-03-12T03:27:02.420" v="5985" actId="478"/>
          <ac:spMkLst>
            <pc:docMk/>
            <pc:sldMk cId="1893897027" sldId="445"/>
            <ac:spMk id="74" creationId="{ED88E1AA-15EF-89ED-CB04-A1B8C985FB52}"/>
          </ac:spMkLst>
        </pc:spChg>
        <pc:spChg chg="del">
          <ac:chgData name="Huy Pham" userId="918db3a1909f15e0" providerId="LiveId" clId="{91D00DD3-478C-49B4-A0C2-D88D4B0A69FD}" dt="2024-03-12T03:27:02.420" v="5985" actId="478"/>
          <ac:spMkLst>
            <pc:docMk/>
            <pc:sldMk cId="1893897027" sldId="445"/>
            <ac:spMk id="78" creationId="{105ED85F-27A6-356D-66E6-43CD7B45AF1F}"/>
          </ac:spMkLst>
        </pc:spChg>
        <pc:spChg chg="del">
          <ac:chgData name="Huy Pham" userId="918db3a1909f15e0" providerId="LiveId" clId="{91D00DD3-478C-49B4-A0C2-D88D4B0A69FD}" dt="2024-03-12T03:27:02.420" v="5985" actId="478"/>
          <ac:spMkLst>
            <pc:docMk/>
            <pc:sldMk cId="1893897027" sldId="445"/>
            <ac:spMk id="79" creationId="{47F9DA44-4F7E-821C-9829-C8846A506696}"/>
          </ac:spMkLst>
        </pc:spChg>
        <pc:spChg chg="del">
          <ac:chgData name="Huy Pham" userId="918db3a1909f15e0" providerId="LiveId" clId="{91D00DD3-478C-49B4-A0C2-D88D4B0A69FD}" dt="2024-03-12T03:27:02.420" v="5985" actId="478"/>
          <ac:spMkLst>
            <pc:docMk/>
            <pc:sldMk cId="1893897027" sldId="445"/>
            <ac:spMk id="81" creationId="{418C1971-A9AC-38FD-F5D3-AFB48BFC4BCF}"/>
          </ac:spMkLst>
        </pc:spChg>
        <pc:spChg chg="del">
          <ac:chgData name="Huy Pham" userId="918db3a1909f15e0" providerId="LiveId" clId="{91D00DD3-478C-49B4-A0C2-D88D4B0A69FD}" dt="2024-03-12T03:27:02.420" v="5985" actId="478"/>
          <ac:spMkLst>
            <pc:docMk/>
            <pc:sldMk cId="1893897027" sldId="445"/>
            <ac:spMk id="82" creationId="{5AF9490D-DD6C-5F90-5CD1-0886675277F6}"/>
          </ac:spMkLst>
        </pc:spChg>
        <pc:spChg chg="del">
          <ac:chgData name="Huy Pham" userId="918db3a1909f15e0" providerId="LiveId" clId="{91D00DD3-478C-49B4-A0C2-D88D4B0A69FD}" dt="2024-03-12T03:27:02.420" v="5985" actId="478"/>
          <ac:spMkLst>
            <pc:docMk/>
            <pc:sldMk cId="1893897027" sldId="445"/>
            <ac:spMk id="83" creationId="{6F42573F-4271-9817-84A6-7813886B89F9}"/>
          </ac:spMkLst>
        </pc:spChg>
        <pc:spChg chg="add mod">
          <ac:chgData name="Huy Pham" userId="918db3a1909f15e0" providerId="LiveId" clId="{91D00DD3-478C-49B4-A0C2-D88D4B0A69FD}" dt="2024-03-12T03:35:24.481" v="6157" actId="1076"/>
          <ac:spMkLst>
            <pc:docMk/>
            <pc:sldMk cId="1893897027" sldId="445"/>
            <ac:spMk id="84" creationId="{2D13D78E-2DCB-A474-13B4-0EBF00988331}"/>
          </ac:spMkLst>
        </pc:spChg>
        <pc:spChg chg="add mod">
          <ac:chgData name="Huy Pham" userId="918db3a1909f15e0" providerId="LiveId" clId="{91D00DD3-478C-49B4-A0C2-D88D4B0A69FD}" dt="2024-03-12T03:33:59.272" v="6091" actId="1076"/>
          <ac:spMkLst>
            <pc:docMk/>
            <pc:sldMk cId="1893897027" sldId="445"/>
            <ac:spMk id="85" creationId="{CCB3551F-2F40-4AFD-1F4F-A0A54D351FE9}"/>
          </ac:spMkLst>
        </pc:spChg>
        <pc:spChg chg="del">
          <ac:chgData name="Huy Pham" userId="918db3a1909f15e0" providerId="LiveId" clId="{91D00DD3-478C-49B4-A0C2-D88D4B0A69FD}" dt="2024-03-12T03:27:02.420" v="5985" actId="478"/>
          <ac:spMkLst>
            <pc:docMk/>
            <pc:sldMk cId="1893897027" sldId="445"/>
            <ac:spMk id="87" creationId="{8BD99D3B-936B-7B08-4E25-1E1E6815660F}"/>
          </ac:spMkLst>
        </pc:spChg>
        <pc:spChg chg="del">
          <ac:chgData name="Huy Pham" userId="918db3a1909f15e0" providerId="LiveId" clId="{91D00DD3-478C-49B4-A0C2-D88D4B0A69FD}" dt="2024-03-12T03:27:02.420" v="5985" actId="478"/>
          <ac:spMkLst>
            <pc:docMk/>
            <pc:sldMk cId="1893897027" sldId="445"/>
            <ac:spMk id="88" creationId="{F86D2C4B-DD16-AE38-FD33-79CF0558C8B2}"/>
          </ac:spMkLst>
        </pc:spChg>
        <pc:spChg chg="del">
          <ac:chgData name="Huy Pham" userId="918db3a1909f15e0" providerId="LiveId" clId="{91D00DD3-478C-49B4-A0C2-D88D4B0A69FD}" dt="2024-03-12T03:27:02.420" v="5985" actId="478"/>
          <ac:spMkLst>
            <pc:docMk/>
            <pc:sldMk cId="1893897027" sldId="445"/>
            <ac:spMk id="89" creationId="{40158ED5-5B1A-865A-9FFB-8BA94FC48B11}"/>
          </ac:spMkLst>
        </pc:spChg>
        <pc:spChg chg="del">
          <ac:chgData name="Huy Pham" userId="918db3a1909f15e0" providerId="LiveId" clId="{91D00DD3-478C-49B4-A0C2-D88D4B0A69FD}" dt="2024-03-12T03:27:02.420" v="5985" actId="478"/>
          <ac:spMkLst>
            <pc:docMk/>
            <pc:sldMk cId="1893897027" sldId="445"/>
            <ac:spMk id="90" creationId="{258B15DE-C197-3721-C0CE-E1B71FD96079}"/>
          </ac:spMkLst>
        </pc:spChg>
        <pc:spChg chg="add mod">
          <ac:chgData name="Huy Pham" userId="918db3a1909f15e0" providerId="LiveId" clId="{91D00DD3-478C-49B4-A0C2-D88D4B0A69FD}" dt="2024-03-12T11:04:45.288" v="6168" actId="1076"/>
          <ac:spMkLst>
            <pc:docMk/>
            <pc:sldMk cId="1893897027" sldId="445"/>
            <ac:spMk id="92" creationId="{3168999D-6B4F-5B75-C18E-6FAE476359B5}"/>
          </ac:spMkLst>
        </pc:spChg>
        <pc:spChg chg="del">
          <ac:chgData name="Huy Pham" userId="918db3a1909f15e0" providerId="LiveId" clId="{91D00DD3-478C-49B4-A0C2-D88D4B0A69FD}" dt="2024-03-12T03:27:02.420" v="5985" actId="478"/>
          <ac:spMkLst>
            <pc:docMk/>
            <pc:sldMk cId="1893897027" sldId="445"/>
            <ac:spMk id="95" creationId="{0B070AD6-6405-8406-FBB9-41C072F41CF2}"/>
          </ac:spMkLst>
        </pc:spChg>
        <pc:spChg chg="add mod">
          <ac:chgData name="Huy Pham" userId="918db3a1909f15e0" providerId="LiveId" clId="{91D00DD3-478C-49B4-A0C2-D88D4B0A69FD}" dt="2024-03-12T03:35:32.810" v="6159" actId="1076"/>
          <ac:spMkLst>
            <pc:docMk/>
            <pc:sldMk cId="1893897027" sldId="445"/>
            <ac:spMk id="98" creationId="{59C343E1-30BC-4A4D-7EB3-47646626F3CF}"/>
          </ac:spMkLst>
        </pc:spChg>
        <pc:spChg chg="del">
          <ac:chgData name="Huy Pham" userId="918db3a1909f15e0" providerId="LiveId" clId="{91D00DD3-478C-49B4-A0C2-D88D4B0A69FD}" dt="2024-03-12T03:27:02.420" v="5985" actId="478"/>
          <ac:spMkLst>
            <pc:docMk/>
            <pc:sldMk cId="1893897027" sldId="445"/>
            <ac:spMk id="104" creationId="{795199E7-6D2B-C751-65BE-40CF3A4BF79A}"/>
          </ac:spMkLst>
        </pc:spChg>
        <pc:cxnChg chg="add mod">
          <ac:chgData name="Huy Pham" userId="918db3a1909f15e0" providerId="LiveId" clId="{91D00DD3-478C-49B4-A0C2-D88D4B0A69FD}" dt="2024-03-12T03:34:20.500" v="6094" actId="14100"/>
          <ac:cxnSpMkLst>
            <pc:docMk/>
            <pc:sldMk cId="1893897027" sldId="445"/>
            <ac:cxnSpMk id="34" creationId="{78879C4F-D3DB-04B5-5743-53F8046C1EE9}"/>
          </ac:cxnSpMkLst>
        </pc:cxnChg>
        <pc:cxnChg chg="add mod">
          <ac:chgData name="Huy Pham" userId="918db3a1909f15e0" providerId="LiveId" clId="{91D00DD3-478C-49B4-A0C2-D88D4B0A69FD}" dt="2024-03-12T03:34:28.017" v="6096" actId="14100"/>
          <ac:cxnSpMkLst>
            <pc:docMk/>
            <pc:sldMk cId="1893897027" sldId="445"/>
            <ac:cxnSpMk id="35" creationId="{CC98EFBE-6999-502A-1898-9560CC38D81F}"/>
          </ac:cxnSpMkLst>
        </pc:cxnChg>
        <pc:cxnChg chg="add mod">
          <ac:chgData name="Huy Pham" userId="918db3a1909f15e0" providerId="LiveId" clId="{91D00DD3-478C-49B4-A0C2-D88D4B0A69FD}" dt="2024-03-12T03:33:59.272" v="6091" actId="1076"/>
          <ac:cxnSpMkLst>
            <pc:docMk/>
            <pc:sldMk cId="1893897027" sldId="445"/>
            <ac:cxnSpMk id="36" creationId="{9D1F32D1-56C8-5005-8593-A0E48D06A820}"/>
          </ac:cxnSpMkLst>
        </pc:cxnChg>
        <pc:cxnChg chg="add mod">
          <ac:chgData name="Huy Pham" userId="918db3a1909f15e0" providerId="LiveId" clId="{91D00DD3-478C-49B4-A0C2-D88D4B0A69FD}" dt="2024-03-12T11:06:16.656" v="6221" actId="14100"/>
          <ac:cxnSpMkLst>
            <pc:docMk/>
            <pc:sldMk cId="1893897027" sldId="445"/>
            <ac:cxnSpMk id="49" creationId="{23ACC7F7-D978-71CC-E362-3682D642AB1E}"/>
          </ac:cxnSpMkLst>
        </pc:cxnChg>
        <pc:cxnChg chg="add mod">
          <ac:chgData name="Huy Pham" userId="918db3a1909f15e0" providerId="LiveId" clId="{91D00DD3-478C-49B4-A0C2-D88D4B0A69FD}" dt="2024-03-12T11:04:48.884" v="6169" actId="14100"/>
          <ac:cxnSpMkLst>
            <pc:docMk/>
            <pc:sldMk cId="1893897027" sldId="445"/>
            <ac:cxnSpMk id="50" creationId="{FA5A2B70-49EC-A498-4B99-1C35C142F17B}"/>
          </ac:cxnSpMkLst>
        </pc:cxnChg>
        <pc:cxnChg chg="add mod">
          <ac:chgData name="Huy Pham" userId="918db3a1909f15e0" providerId="LiveId" clId="{91D00DD3-478C-49B4-A0C2-D88D4B0A69FD}" dt="2024-03-12T11:06:14.056" v="6220" actId="14100"/>
          <ac:cxnSpMkLst>
            <pc:docMk/>
            <pc:sldMk cId="1893897027" sldId="445"/>
            <ac:cxnSpMk id="51" creationId="{CBF19851-3BC8-4D6B-7D06-BFA0B75A5E33}"/>
          </ac:cxnSpMkLst>
        </pc:cxnChg>
        <pc:cxnChg chg="del">
          <ac:chgData name="Huy Pham" userId="918db3a1909f15e0" providerId="LiveId" clId="{91D00DD3-478C-49B4-A0C2-D88D4B0A69FD}" dt="2024-03-12T03:27:02.420" v="5985" actId="478"/>
          <ac:cxnSpMkLst>
            <pc:docMk/>
            <pc:sldMk cId="1893897027" sldId="445"/>
            <ac:cxnSpMk id="59" creationId="{3BC0766B-3C66-E73C-FE77-6E002D368336}"/>
          </ac:cxnSpMkLst>
        </pc:cxnChg>
        <pc:cxnChg chg="del">
          <ac:chgData name="Huy Pham" userId="918db3a1909f15e0" providerId="LiveId" clId="{91D00DD3-478C-49B4-A0C2-D88D4B0A69FD}" dt="2024-03-12T03:27:02.420" v="5985" actId="478"/>
          <ac:cxnSpMkLst>
            <pc:docMk/>
            <pc:sldMk cId="1893897027" sldId="445"/>
            <ac:cxnSpMk id="60" creationId="{B5F772DF-A2A4-85C2-E0E3-3AC19C157383}"/>
          </ac:cxnSpMkLst>
        </pc:cxnChg>
        <pc:cxnChg chg="del">
          <ac:chgData name="Huy Pham" userId="918db3a1909f15e0" providerId="LiveId" clId="{91D00DD3-478C-49B4-A0C2-D88D4B0A69FD}" dt="2024-03-12T03:27:02.420" v="5985" actId="478"/>
          <ac:cxnSpMkLst>
            <pc:docMk/>
            <pc:sldMk cId="1893897027" sldId="445"/>
            <ac:cxnSpMk id="62" creationId="{3E6851A9-BF49-21EC-1A4F-871DF108BD02}"/>
          </ac:cxnSpMkLst>
        </pc:cxnChg>
        <pc:cxnChg chg="add mod">
          <ac:chgData name="Huy Pham" userId="918db3a1909f15e0" providerId="LiveId" clId="{91D00DD3-478C-49B4-A0C2-D88D4B0A69FD}" dt="2024-03-12T03:34:46.756" v="6127" actId="1037"/>
          <ac:cxnSpMkLst>
            <pc:docMk/>
            <pc:sldMk cId="1893897027" sldId="445"/>
            <ac:cxnSpMk id="68" creationId="{69AD2910-782A-6E74-48C9-27D1B9E916FE}"/>
          </ac:cxnSpMkLst>
        </pc:cxnChg>
        <pc:cxnChg chg="del">
          <ac:chgData name="Huy Pham" userId="918db3a1909f15e0" providerId="LiveId" clId="{91D00DD3-478C-49B4-A0C2-D88D4B0A69FD}" dt="2024-03-12T03:27:02.420" v="5985" actId="478"/>
          <ac:cxnSpMkLst>
            <pc:docMk/>
            <pc:sldMk cId="1893897027" sldId="445"/>
            <ac:cxnSpMk id="75" creationId="{DDF3684C-29C3-839C-3680-404B47E5B6D9}"/>
          </ac:cxnSpMkLst>
        </pc:cxnChg>
        <pc:cxnChg chg="del">
          <ac:chgData name="Huy Pham" userId="918db3a1909f15e0" providerId="LiveId" clId="{91D00DD3-478C-49B4-A0C2-D88D4B0A69FD}" dt="2024-03-12T03:27:02.420" v="5985" actId="478"/>
          <ac:cxnSpMkLst>
            <pc:docMk/>
            <pc:sldMk cId="1893897027" sldId="445"/>
            <ac:cxnSpMk id="76" creationId="{23ED1B5E-54BB-4F20-51EF-085A7C6E0017}"/>
          </ac:cxnSpMkLst>
        </pc:cxnChg>
        <pc:cxnChg chg="del">
          <ac:chgData name="Huy Pham" userId="918db3a1909f15e0" providerId="LiveId" clId="{91D00DD3-478C-49B4-A0C2-D88D4B0A69FD}" dt="2024-03-12T03:27:02.420" v="5985" actId="478"/>
          <ac:cxnSpMkLst>
            <pc:docMk/>
            <pc:sldMk cId="1893897027" sldId="445"/>
            <ac:cxnSpMk id="77" creationId="{C66347E9-C9C8-89C4-942E-605BB25F7403}"/>
          </ac:cxnSpMkLst>
        </pc:cxnChg>
        <pc:cxnChg chg="add mod">
          <ac:chgData name="Huy Pham" userId="918db3a1909f15e0" providerId="LiveId" clId="{91D00DD3-478C-49B4-A0C2-D88D4B0A69FD}" dt="2024-03-12T03:34:46.756" v="6127" actId="1037"/>
          <ac:cxnSpMkLst>
            <pc:docMk/>
            <pc:sldMk cId="1893897027" sldId="445"/>
            <ac:cxnSpMk id="80" creationId="{B6E6098E-3AF6-BCBE-247E-C5DDC194E43B}"/>
          </ac:cxnSpMkLst>
        </pc:cxnChg>
        <pc:cxnChg chg="add mod">
          <ac:chgData name="Huy Pham" userId="918db3a1909f15e0" providerId="LiveId" clId="{91D00DD3-478C-49B4-A0C2-D88D4B0A69FD}" dt="2024-03-12T11:05:09.595" v="6173" actId="1076"/>
          <ac:cxnSpMkLst>
            <pc:docMk/>
            <pc:sldMk cId="1893897027" sldId="445"/>
            <ac:cxnSpMk id="86" creationId="{D900819A-E09C-21C8-73F9-82112082A862}"/>
          </ac:cxnSpMkLst>
        </pc:cxnChg>
        <pc:cxnChg chg="del mod">
          <ac:chgData name="Huy Pham" userId="918db3a1909f15e0" providerId="LiveId" clId="{91D00DD3-478C-49B4-A0C2-D88D4B0A69FD}" dt="2024-03-12T03:27:02.420" v="5985" actId="478"/>
          <ac:cxnSpMkLst>
            <pc:docMk/>
            <pc:sldMk cId="1893897027" sldId="445"/>
            <ac:cxnSpMk id="91" creationId="{BBB4D34F-9A4E-38AA-2F0B-EF2873C5803F}"/>
          </ac:cxnSpMkLst>
        </pc:cxnChg>
      </pc:sldChg>
      <pc:sldChg chg="add del">
        <pc:chgData name="Huy Pham" userId="918db3a1909f15e0" providerId="LiveId" clId="{91D00DD3-478C-49B4-A0C2-D88D4B0A69FD}" dt="2024-03-12T03:26:37.657" v="5981" actId="47"/>
        <pc:sldMkLst>
          <pc:docMk/>
          <pc:sldMk cId="3765969091" sldId="445"/>
        </pc:sldMkLst>
      </pc:sldChg>
      <pc:sldChg chg="addSp delSp modSp add mod delAnim">
        <pc:chgData name="Huy Pham" userId="918db3a1909f15e0" providerId="LiveId" clId="{91D00DD3-478C-49B4-A0C2-D88D4B0A69FD}" dt="2024-03-12T11:10:27.353" v="6274" actId="1076"/>
        <pc:sldMkLst>
          <pc:docMk/>
          <pc:sldMk cId="149168079" sldId="446"/>
        </pc:sldMkLst>
        <pc:spChg chg="mod">
          <ac:chgData name="Huy Pham" userId="918db3a1909f15e0" providerId="LiveId" clId="{91D00DD3-478C-49B4-A0C2-D88D4B0A69FD}" dt="2024-03-12T11:10:27.353" v="6274" actId="1076"/>
          <ac:spMkLst>
            <pc:docMk/>
            <pc:sldMk cId="149168079" sldId="446"/>
            <ac:spMk id="21" creationId="{8AF3ADFF-691F-0CE3-4F7A-816AC4694161}"/>
          </ac:spMkLst>
        </pc:spChg>
        <pc:spChg chg="mod">
          <ac:chgData name="Huy Pham" userId="918db3a1909f15e0" providerId="LiveId" clId="{91D00DD3-478C-49B4-A0C2-D88D4B0A69FD}" dt="2024-03-12T11:10:24.002" v="6273" actId="14100"/>
          <ac:spMkLst>
            <pc:docMk/>
            <pc:sldMk cId="149168079" sldId="446"/>
            <ac:spMk id="22" creationId="{D842E413-B828-76D8-954F-E12786048752}"/>
          </ac:spMkLst>
        </pc:spChg>
        <pc:spChg chg="add mod">
          <ac:chgData name="Huy Pham" userId="918db3a1909f15e0" providerId="LiveId" clId="{91D00DD3-478C-49B4-A0C2-D88D4B0A69FD}" dt="2024-03-12T11:09:44.855" v="6269" actId="14100"/>
          <ac:spMkLst>
            <pc:docMk/>
            <pc:sldMk cId="149168079" sldId="446"/>
            <ac:spMk id="23" creationId="{DB239898-BFE7-8D77-7F54-FEBB8A1E3A25}"/>
          </ac:spMkLst>
        </pc:spChg>
        <pc:spChg chg="del">
          <ac:chgData name="Huy Pham" userId="918db3a1909f15e0" providerId="LiveId" clId="{91D00DD3-478C-49B4-A0C2-D88D4B0A69FD}" dt="2024-03-12T11:08:52.955" v="6251" actId="478"/>
          <ac:spMkLst>
            <pc:docMk/>
            <pc:sldMk cId="149168079" sldId="446"/>
            <ac:spMk id="25" creationId="{F13A0704-3418-A068-3B88-28FCDAB7B199}"/>
          </ac:spMkLst>
        </pc:spChg>
        <pc:spChg chg="del">
          <ac:chgData name="Huy Pham" userId="918db3a1909f15e0" providerId="LiveId" clId="{91D00DD3-478C-49B4-A0C2-D88D4B0A69FD}" dt="2024-03-12T11:08:54.546" v="6252" actId="478"/>
          <ac:spMkLst>
            <pc:docMk/>
            <pc:sldMk cId="149168079" sldId="446"/>
            <ac:spMk id="26" creationId="{92A75C5E-71B5-8FB0-D0BF-959F9E24FCE5}"/>
          </ac:spMkLst>
        </pc:spChg>
        <pc:spChg chg="del">
          <ac:chgData name="Huy Pham" userId="918db3a1909f15e0" providerId="LiveId" clId="{91D00DD3-478C-49B4-A0C2-D88D4B0A69FD}" dt="2024-03-12T11:08:40.820" v="6247" actId="478"/>
          <ac:spMkLst>
            <pc:docMk/>
            <pc:sldMk cId="149168079" sldId="446"/>
            <ac:spMk id="29" creationId="{9936126A-592E-25B4-1AE5-B5538AA55670}"/>
          </ac:spMkLst>
        </pc:spChg>
        <pc:spChg chg="del">
          <ac:chgData name="Huy Pham" userId="918db3a1909f15e0" providerId="LiveId" clId="{91D00DD3-478C-49B4-A0C2-D88D4B0A69FD}" dt="2024-03-12T11:08:40.820" v="6247" actId="478"/>
          <ac:spMkLst>
            <pc:docMk/>
            <pc:sldMk cId="149168079" sldId="446"/>
            <ac:spMk id="32" creationId="{38EC4C35-6F42-DC42-5AF4-C76F939ECE04}"/>
          </ac:spMkLst>
        </pc:spChg>
        <pc:spChg chg="del">
          <ac:chgData name="Huy Pham" userId="918db3a1909f15e0" providerId="LiveId" clId="{91D00DD3-478C-49B4-A0C2-D88D4B0A69FD}" dt="2024-03-12T11:08:40.820" v="6247" actId="478"/>
          <ac:spMkLst>
            <pc:docMk/>
            <pc:sldMk cId="149168079" sldId="446"/>
            <ac:spMk id="33" creationId="{0908A934-703B-74A2-A23C-1C2653153814}"/>
          </ac:spMkLst>
        </pc:spChg>
        <pc:spChg chg="del">
          <ac:chgData name="Huy Pham" userId="918db3a1909f15e0" providerId="LiveId" clId="{91D00DD3-478C-49B4-A0C2-D88D4B0A69FD}" dt="2024-03-12T11:08:40.820" v="6247" actId="478"/>
          <ac:spMkLst>
            <pc:docMk/>
            <pc:sldMk cId="149168079" sldId="446"/>
            <ac:spMk id="34" creationId="{45B8DE8D-B7A7-CCAE-05F3-24B3548364E3}"/>
          </ac:spMkLst>
        </pc:spChg>
        <pc:spChg chg="del">
          <ac:chgData name="Huy Pham" userId="918db3a1909f15e0" providerId="LiveId" clId="{91D00DD3-478C-49B4-A0C2-D88D4B0A69FD}" dt="2024-03-12T11:08:40.820" v="6247" actId="478"/>
          <ac:spMkLst>
            <pc:docMk/>
            <pc:sldMk cId="149168079" sldId="446"/>
            <ac:spMk id="35" creationId="{00821B4A-F408-5A96-BD47-8A324DDE6B8C}"/>
          </ac:spMkLst>
        </pc:spChg>
        <pc:spChg chg="del">
          <ac:chgData name="Huy Pham" userId="918db3a1909f15e0" providerId="LiveId" clId="{91D00DD3-478C-49B4-A0C2-D88D4B0A69FD}" dt="2024-03-12T11:08:40.820" v="6247" actId="478"/>
          <ac:spMkLst>
            <pc:docMk/>
            <pc:sldMk cId="149168079" sldId="446"/>
            <ac:spMk id="39" creationId="{479C812D-1554-9A66-BFA8-18DD7530BEB4}"/>
          </ac:spMkLst>
        </pc:spChg>
        <pc:spChg chg="del">
          <ac:chgData name="Huy Pham" userId="918db3a1909f15e0" providerId="LiveId" clId="{91D00DD3-478C-49B4-A0C2-D88D4B0A69FD}" dt="2024-03-12T11:08:40.820" v="6247" actId="478"/>
          <ac:spMkLst>
            <pc:docMk/>
            <pc:sldMk cId="149168079" sldId="446"/>
            <ac:spMk id="40" creationId="{C903922D-98D8-D9AD-DC78-68857D27892D}"/>
          </ac:spMkLst>
        </pc:spChg>
        <pc:spChg chg="del">
          <ac:chgData name="Huy Pham" userId="918db3a1909f15e0" providerId="LiveId" clId="{91D00DD3-478C-49B4-A0C2-D88D4B0A69FD}" dt="2024-03-12T11:08:40.820" v="6247" actId="478"/>
          <ac:spMkLst>
            <pc:docMk/>
            <pc:sldMk cId="149168079" sldId="446"/>
            <ac:spMk id="41" creationId="{51B71585-8B1D-A267-0DC6-6C23494B40AD}"/>
          </ac:spMkLst>
        </pc:spChg>
        <pc:spChg chg="del">
          <ac:chgData name="Huy Pham" userId="918db3a1909f15e0" providerId="LiveId" clId="{91D00DD3-478C-49B4-A0C2-D88D4B0A69FD}" dt="2024-03-12T11:08:40.820" v="6247" actId="478"/>
          <ac:spMkLst>
            <pc:docMk/>
            <pc:sldMk cId="149168079" sldId="446"/>
            <ac:spMk id="42" creationId="{BE8EB4A8-1316-B944-A464-91AE0C67DF12}"/>
          </ac:spMkLst>
        </pc:spChg>
        <pc:spChg chg="del">
          <ac:chgData name="Huy Pham" userId="918db3a1909f15e0" providerId="LiveId" clId="{91D00DD3-478C-49B4-A0C2-D88D4B0A69FD}" dt="2024-03-12T11:08:40.820" v="6247" actId="478"/>
          <ac:spMkLst>
            <pc:docMk/>
            <pc:sldMk cId="149168079" sldId="446"/>
            <ac:spMk id="43" creationId="{6DF77E4D-D62C-E599-6EBF-400649768A35}"/>
          </ac:spMkLst>
        </pc:spChg>
        <pc:spChg chg="del">
          <ac:chgData name="Huy Pham" userId="918db3a1909f15e0" providerId="LiveId" clId="{91D00DD3-478C-49B4-A0C2-D88D4B0A69FD}" dt="2024-03-12T11:08:40.820" v="6247" actId="478"/>
          <ac:spMkLst>
            <pc:docMk/>
            <pc:sldMk cId="149168079" sldId="446"/>
            <ac:spMk id="44" creationId="{40096B4B-0942-9B17-5850-BC740790DEFF}"/>
          </ac:spMkLst>
        </pc:spChg>
        <pc:spChg chg="del">
          <ac:chgData name="Huy Pham" userId="918db3a1909f15e0" providerId="LiveId" clId="{91D00DD3-478C-49B4-A0C2-D88D4B0A69FD}" dt="2024-03-12T11:08:40.820" v="6247" actId="478"/>
          <ac:spMkLst>
            <pc:docMk/>
            <pc:sldMk cId="149168079" sldId="446"/>
            <ac:spMk id="45" creationId="{EF27F08B-DF67-561F-0AA4-CF725408B793}"/>
          </ac:spMkLst>
        </pc:spChg>
        <pc:spChg chg="del">
          <ac:chgData name="Huy Pham" userId="918db3a1909f15e0" providerId="LiveId" clId="{91D00DD3-478C-49B4-A0C2-D88D4B0A69FD}" dt="2024-03-12T11:08:40.820" v="6247" actId="478"/>
          <ac:spMkLst>
            <pc:docMk/>
            <pc:sldMk cId="149168079" sldId="446"/>
            <ac:spMk id="46" creationId="{B82A6F3E-D86D-E7A5-141E-B0A9F7BBDACB}"/>
          </ac:spMkLst>
        </pc:spChg>
        <pc:spChg chg="del">
          <ac:chgData name="Huy Pham" userId="918db3a1909f15e0" providerId="LiveId" clId="{91D00DD3-478C-49B4-A0C2-D88D4B0A69FD}" dt="2024-03-12T11:08:40.820" v="6247" actId="478"/>
          <ac:spMkLst>
            <pc:docMk/>
            <pc:sldMk cId="149168079" sldId="446"/>
            <ac:spMk id="48" creationId="{C6B0E859-3C87-8628-F2D5-D26FBED33021}"/>
          </ac:spMkLst>
        </pc:spChg>
        <pc:spChg chg="del">
          <ac:chgData name="Huy Pham" userId="918db3a1909f15e0" providerId="LiveId" clId="{91D00DD3-478C-49B4-A0C2-D88D4B0A69FD}" dt="2024-03-12T11:08:40.820" v="6247" actId="478"/>
          <ac:spMkLst>
            <pc:docMk/>
            <pc:sldMk cId="149168079" sldId="446"/>
            <ac:spMk id="49" creationId="{A723F8E5-5EC0-B97C-53BF-004116EB768A}"/>
          </ac:spMkLst>
        </pc:spChg>
        <pc:spChg chg="del">
          <ac:chgData name="Huy Pham" userId="918db3a1909f15e0" providerId="LiveId" clId="{91D00DD3-478C-49B4-A0C2-D88D4B0A69FD}" dt="2024-03-12T11:08:40.820" v="6247" actId="478"/>
          <ac:spMkLst>
            <pc:docMk/>
            <pc:sldMk cId="149168079" sldId="446"/>
            <ac:spMk id="52" creationId="{38DB5D91-7B83-B186-7285-BEBE574EABFD}"/>
          </ac:spMkLst>
        </pc:spChg>
        <pc:spChg chg="del">
          <ac:chgData name="Huy Pham" userId="918db3a1909f15e0" providerId="LiveId" clId="{91D00DD3-478C-49B4-A0C2-D88D4B0A69FD}" dt="2024-03-12T11:08:40.820" v="6247" actId="478"/>
          <ac:spMkLst>
            <pc:docMk/>
            <pc:sldMk cId="149168079" sldId="446"/>
            <ac:spMk id="54" creationId="{2A171667-AE07-12F9-F62A-7048DA29A744}"/>
          </ac:spMkLst>
        </pc:spChg>
        <pc:graphicFrameChg chg="add del mod">
          <ac:chgData name="Huy Pham" userId="918db3a1909f15e0" providerId="LiveId" clId="{91D00DD3-478C-49B4-A0C2-D88D4B0A69FD}" dt="2024-03-12T11:09:10.155" v="6257"/>
          <ac:graphicFrameMkLst>
            <pc:docMk/>
            <pc:sldMk cId="149168079" sldId="446"/>
            <ac:graphicFrameMk id="19" creationId="{D6AE53D0-1682-0CB0-D775-61D38312E59F}"/>
          </ac:graphicFrameMkLst>
        </pc:graphicFrameChg>
        <pc:cxnChg chg="del">
          <ac:chgData name="Huy Pham" userId="918db3a1909f15e0" providerId="LiveId" clId="{91D00DD3-478C-49B4-A0C2-D88D4B0A69FD}" dt="2024-03-12T11:08:40.820" v="6247" actId="478"/>
          <ac:cxnSpMkLst>
            <pc:docMk/>
            <pc:sldMk cId="149168079" sldId="446"/>
            <ac:cxnSpMk id="36" creationId="{6E705730-9E53-4B4B-9367-B97A0F688FAA}"/>
          </ac:cxnSpMkLst>
        </pc:cxnChg>
        <pc:cxnChg chg="del">
          <ac:chgData name="Huy Pham" userId="918db3a1909f15e0" providerId="LiveId" clId="{91D00DD3-478C-49B4-A0C2-D88D4B0A69FD}" dt="2024-03-12T11:08:40.820" v="6247" actId="478"/>
          <ac:cxnSpMkLst>
            <pc:docMk/>
            <pc:sldMk cId="149168079" sldId="446"/>
            <ac:cxnSpMk id="37" creationId="{49A22CCC-D305-CF3D-72E1-555CDFC8BCBB}"/>
          </ac:cxnSpMkLst>
        </pc:cxnChg>
        <pc:cxnChg chg="del">
          <ac:chgData name="Huy Pham" userId="918db3a1909f15e0" providerId="LiveId" clId="{91D00DD3-478C-49B4-A0C2-D88D4B0A69FD}" dt="2024-03-12T11:08:40.820" v="6247" actId="478"/>
          <ac:cxnSpMkLst>
            <pc:docMk/>
            <pc:sldMk cId="149168079" sldId="446"/>
            <ac:cxnSpMk id="38" creationId="{27F0BE55-9F75-B37F-7EB7-3618B6A153C0}"/>
          </ac:cxnSpMkLst>
        </pc:cxnChg>
        <pc:cxnChg chg="del">
          <ac:chgData name="Huy Pham" userId="918db3a1909f15e0" providerId="LiveId" clId="{91D00DD3-478C-49B4-A0C2-D88D4B0A69FD}" dt="2024-03-12T11:08:40.820" v="6247" actId="478"/>
          <ac:cxnSpMkLst>
            <pc:docMk/>
            <pc:sldMk cId="149168079" sldId="446"/>
            <ac:cxnSpMk id="47" creationId="{DB7DF46A-6028-6EFD-699B-95760878ECCB}"/>
          </ac:cxnSpMkLst>
        </pc:cxnChg>
        <pc:cxnChg chg="del">
          <ac:chgData name="Huy Pham" userId="918db3a1909f15e0" providerId="LiveId" clId="{91D00DD3-478C-49B4-A0C2-D88D4B0A69FD}" dt="2024-03-12T11:08:40.820" v="6247" actId="478"/>
          <ac:cxnSpMkLst>
            <pc:docMk/>
            <pc:sldMk cId="149168079" sldId="446"/>
            <ac:cxnSpMk id="50" creationId="{7C350216-7D1E-EA98-4AF6-96981DFD7812}"/>
          </ac:cxnSpMkLst>
        </pc:cxnChg>
        <pc:cxnChg chg="del">
          <ac:chgData name="Huy Pham" userId="918db3a1909f15e0" providerId="LiveId" clId="{91D00DD3-478C-49B4-A0C2-D88D4B0A69FD}" dt="2024-03-12T11:08:40.820" v="6247" actId="478"/>
          <ac:cxnSpMkLst>
            <pc:docMk/>
            <pc:sldMk cId="149168079" sldId="446"/>
            <ac:cxnSpMk id="51" creationId="{1906F54F-3823-294D-126F-8AB326C9FA5E}"/>
          </ac:cxnSpMkLst>
        </pc:cxnChg>
        <pc:cxnChg chg="del">
          <ac:chgData name="Huy Pham" userId="918db3a1909f15e0" providerId="LiveId" clId="{91D00DD3-478C-49B4-A0C2-D88D4B0A69FD}" dt="2024-03-12T11:08:40.820" v="6247" actId="478"/>
          <ac:cxnSpMkLst>
            <pc:docMk/>
            <pc:sldMk cId="149168079" sldId="446"/>
            <ac:cxnSpMk id="53" creationId="{998E520B-4E3E-84B3-6001-2A3E62D80852}"/>
          </ac:cxnSpMkLst>
        </pc:cxnChg>
      </pc:sldChg>
    </pc:docChg>
  </pc:docChgLst>
  <pc:docChgLst>
    <pc:chgData name="Huy Pham" userId="918db3a1909f15e0" providerId="LiveId" clId="{3F9B022C-8E3B-446F-930C-4E348F14BFD5}"/>
    <pc:docChg chg="undo custSel addSld delSld modSld">
      <pc:chgData name="Huy Pham" userId="918db3a1909f15e0" providerId="LiveId" clId="{3F9B022C-8E3B-446F-930C-4E348F14BFD5}" dt="2024-05-14T10:19:10.093" v="3343"/>
      <pc:docMkLst>
        <pc:docMk/>
      </pc:docMkLst>
      <pc:sldChg chg="addSp delSp modSp mod delAnim modAnim">
        <pc:chgData name="Huy Pham" userId="918db3a1909f15e0" providerId="LiveId" clId="{3F9B022C-8E3B-446F-930C-4E348F14BFD5}" dt="2024-05-14T03:53:22.172" v="3032"/>
        <pc:sldMkLst>
          <pc:docMk/>
          <pc:sldMk cId="1279157228" sldId="399"/>
        </pc:sldMkLst>
        <pc:spChg chg="mod">
          <ac:chgData name="Huy Pham" userId="918db3a1909f15e0" providerId="LiveId" clId="{3F9B022C-8E3B-446F-930C-4E348F14BFD5}" dt="2024-03-19T03:08:56.195" v="404" actId="1076"/>
          <ac:spMkLst>
            <pc:docMk/>
            <pc:sldMk cId="1279157228" sldId="399"/>
            <ac:spMk id="3" creationId="{EF00EFFC-5C82-E910-0232-1FA2F1A5C560}"/>
          </ac:spMkLst>
        </pc:spChg>
        <pc:spChg chg="mod">
          <ac:chgData name="Huy Pham" userId="918db3a1909f15e0" providerId="LiveId" clId="{3F9B022C-8E3B-446F-930C-4E348F14BFD5}" dt="2024-03-15T07:54:53.591" v="230" actId="14100"/>
          <ac:spMkLst>
            <pc:docMk/>
            <pc:sldMk cId="1279157228" sldId="399"/>
            <ac:spMk id="10" creationId="{44196311-251D-0BF6-3CAC-71334AF1B751}"/>
          </ac:spMkLst>
        </pc:spChg>
        <pc:spChg chg="mod">
          <ac:chgData name="Huy Pham" userId="918db3a1909f15e0" providerId="LiveId" clId="{3F9B022C-8E3B-446F-930C-4E348F14BFD5}" dt="2024-03-15T07:54:45.375" v="229" actId="14100"/>
          <ac:spMkLst>
            <pc:docMk/>
            <pc:sldMk cId="1279157228" sldId="399"/>
            <ac:spMk id="13" creationId="{75210F64-84EB-A3C0-234B-38A4D7D9FBE3}"/>
          </ac:spMkLst>
        </pc:spChg>
        <pc:spChg chg="mod">
          <ac:chgData name="Huy Pham" userId="918db3a1909f15e0" providerId="LiveId" clId="{3F9B022C-8E3B-446F-930C-4E348F14BFD5}" dt="2024-03-15T07:55:23.593" v="316" actId="14100"/>
          <ac:spMkLst>
            <pc:docMk/>
            <pc:sldMk cId="1279157228" sldId="399"/>
            <ac:spMk id="14" creationId="{86BD122A-D896-AE1A-CD88-D3B3D172304B}"/>
          </ac:spMkLst>
        </pc:spChg>
        <pc:spChg chg="mod">
          <ac:chgData name="Huy Pham" userId="918db3a1909f15e0" providerId="LiveId" clId="{3F9B022C-8E3B-446F-930C-4E348F14BFD5}" dt="2024-03-15T07:55:23.593" v="316" actId="14100"/>
          <ac:spMkLst>
            <pc:docMk/>
            <pc:sldMk cId="1279157228" sldId="399"/>
            <ac:spMk id="15" creationId="{282D74E4-1003-5B7C-1EA7-60F9BB4EB754}"/>
          </ac:spMkLst>
        </pc:spChg>
        <pc:spChg chg="mod">
          <ac:chgData name="Huy Pham" userId="918db3a1909f15e0" providerId="LiveId" clId="{3F9B022C-8E3B-446F-930C-4E348F14BFD5}" dt="2024-03-15T07:55:23.593" v="316" actId="14100"/>
          <ac:spMkLst>
            <pc:docMk/>
            <pc:sldMk cId="1279157228" sldId="399"/>
            <ac:spMk id="16" creationId="{5E342325-AA35-5CF7-9DC1-0C2E646513BD}"/>
          </ac:spMkLst>
        </pc:spChg>
        <pc:spChg chg="mod">
          <ac:chgData name="Huy Pham" userId="918db3a1909f15e0" providerId="LiveId" clId="{3F9B022C-8E3B-446F-930C-4E348F14BFD5}" dt="2024-03-15T07:55:23.593" v="316" actId="14100"/>
          <ac:spMkLst>
            <pc:docMk/>
            <pc:sldMk cId="1279157228" sldId="399"/>
            <ac:spMk id="17" creationId="{2C338DCF-3CA8-8E7B-EEBE-8592565B8E3B}"/>
          </ac:spMkLst>
        </pc:spChg>
        <pc:spChg chg="mod">
          <ac:chgData name="Huy Pham" userId="918db3a1909f15e0" providerId="LiveId" clId="{3F9B022C-8E3B-446F-930C-4E348F14BFD5}" dt="2024-03-15T07:55:23.593" v="316" actId="14100"/>
          <ac:spMkLst>
            <pc:docMk/>
            <pc:sldMk cId="1279157228" sldId="399"/>
            <ac:spMk id="18" creationId="{97AA56F7-A511-872B-83CF-6C482CB250E8}"/>
          </ac:spMkLst>
        </pc:spChg>
        <pc:spChg chg="del">
          <ac:chgData name="Huy Pham" userId="918db3a1909f15e0" providerId="LiveId" clId="{3F9B022C-8E3B-446F-930C-4E348F14BFD5}" dt="2024-03-19T03:08:07.575" v="337" actId="478"/>
          <ac:spMkLst>
            <pc:docMk/>
            <pc:sldMk cId="1279157228" sldId="399"/>
            <ac:spMk id="19" creationId="{C9E3BBB0-C484-7D40-FF55-49299467EE07}"/>
          </ac:spMkLst>
        </pc:spChg>
        <pc:spChg chg="mod">
          <ac:chgData name="Huy Pham" userId="918db3a1909f15e0" providerId="LiveId" clId="{3F9B022C-8E3B-446F-930C-4E348F14BFD5}" dt="2024-03-19T03:12:27.509" v="453" actId="14100"/>
          <ac:spMkLst>
            <pc:docMk/>
            <pc:sldMk cId="1279157228" sldId="399"/>
            <ac:spMk id="20" creationId="{A06BA14A-8D8C-664A-A722-7DAD205B5E1D}"/>
          </ac:spMkLst>
        </pc:spChg>
        <pc:spChg chg="del">
          <ac:chgData name="Huy Pham" userId="918db3a1909f15e0" providerId="LiveId" clId="{3F9B022C-8E3B-446F-930C-4E348F14BFD5}" dt="2024-03-19T03:09:44.081" v="408" actId="478"/>
          <ac:spMkLst>
            <pc:docMk/>
            <pc:sldMk cId="1279157228" sldId="399"/>
            <ac:spMk id="21" creationId="{0500CF04-B378-06FE-5BCF-B391873C58CC}"/>
          </ac:spMkLst>
        </pc:spChg>
        <pc:spChg chg="add mod">
          <ac:chgData name="Huy Pham" userId="918db3a1909f15e0" providerId="LiveId" clId="{3F9B022C-8E3B-446F-930C-4E348F14BFD5}" dt="2024-03-25T01:22:50.533" v="941" actId="1076"/>
          <ac:spMkLst>
            <pc:docMk/>
            <pc:sldMk cId="1279157228" sldId="399"/>
            <ac:spMk id="21" creationId="{9DCBB6B6-5C55-A92D-FF39-52DB425F63ED}"/>
          </ac:spMkLst>
        </pc:spChg>
        <pc:spChg chg="add mod">
          <ac:chgData name="Huy Pham" userId="918db3a1909f15e0" providerId="LiveId" clId="{3F9B022C-8E3B-446F-930C-4E348F14BFD5}" dt="2024-03-25T01:23:25.531" v="962" actId="20577"/>
          <ac:spMkLst>
            <pc:docMk/>
            <pc:sldMk cId="1279157228" sldId="399"/>
            <ac:spMk id="22" creationId="{94C5F1B8-DE9C-98C2-EB4B-AD3A022EE4E2}"/>
          </ac:spMkLst>
        </pc:spChg>
        <pc:spChg chg="add mod">
          <ac:chgData name="Huy Pham" userId="918db3a1909f15e0" providerId="LiveId" clId="{3F9B022C-8E3B-446F-930C-4E348F14BFD5}" dt="2024-03-25T01:23:53.079" v="975" actId="1076"/>
          <ac:spMkLst>
            <pc:docMk/>
            <pc:sldMk cId="1279157228" sldId="399"/>
            <ac:spMk id="23" creationId="{D87F0A4A-C61D-DEA9-9655-1B0ED15C3855}"/>
          </ac:spMkLst>
        </pc:spChg>
        <pc:spChg chg="del">
          <ac:chgData name="Huy Pham" userId="918db3a1909f15e0" providerId="LiveId" clId="{3F9B022C-8E3B-446F-930C-4E348F14BFD5}" dt="2024-03-19T03:09:41.158" v="407" actId="478"/>
          <ac:spMkLst>
            <pc:docMk/>
            <pc:sldMk cId="1279157228" sldId="399"/>
            <ac:spMk id="23" creationId="{E616ABD0-4ED9-1675-F21D-B31B6941B5ED}"/>
          </ac:spMkLst>
        </pc:spChg>
        <pc:spChg chg="mod">
          <ac:chgData name="Huy Pham" userId="918db3a1909f15e0" providerId="LiveId" clId="{3F9B022C-8E3B-446F-930C-4E348F14BFD5}" dt="2024-03-25T01:20:37.478" v="897" actId="1076"/>
          <ac:spMkLst>
            <pc:docMk/>
            <pc:sldMk cId="1279157228" sldId="399"/>
            <ac:spMk id="26" creationId="{66E545A0-972F-F87B-C655-6EDE5F655431}"/>
          </ac:spMkLst>
        </pc:spChg>
        <pc:spChg chg="del">
          <ac:chgData name="Huy Pham" userId="918db3a1909f15e0" providerId="LiveId" clId="{3F9B022C-8E3B-446F-930C-4E348F14BFD5}" dt="2024-03-19T03:09:38.868" v="406" actId="478"/>
          <ac:spMkLst>
            <pc:docMk/>
            <pc:sldMk cId="1279157228" sldId="399"/>
            <ac:spMk id="27" creationId="{B26C78C0-0EF8-BAE4-C8CC-9D4E31D3CEAF}"/>
          </ac:spMkLst>
        </pc:spChg>
        <pc:spChg chg="add mod">
          <ac:chgData name="Huy Pham" userId="918db3a1909f15e0" providerId="LiveId" clId="{3F9B022C-8E3B-446F-930C-4E348F14BFD5}" dt="2024-03-19T03:11:53.234" v="447" actId="1076"/>
          <ac:spMkLst>
            <pc:docMk/>
            <pc:sldMk cId="1279157228" sldId="399"/>
            <ac:spMk id="28" creationId="{A5AF7F85-F84E-3981-5218-DAFFA65DFA7F}"/>
          </ac:spMkLst>
        </pc:spChg>
        <pc:spChg chg="del">
          <ac:chgData name="Huy Pham" userId="918db3a1909f15e0" providerId="LiveId" clId="{3F9B022C-8E3B-446F-930C-4E348F14BFD5}" dt="2024-03-19T03:09:30.494" v="405" actId="478"/>
          <ac:spMkLst>
            <pc:docMk/>
            <pc:sldMk cId="1279157228" sldId="399"/>
            <ac:spMk id="31" creationId="{D8FD1C66-F5EB-8784-07B0-C2B81F95DC79}"/>
          </ac:spMkLst>
        </pc:spChg>
        <pc:spChg chg="del">
          <ac:chgData name="Huy Pham" userId="918db3a1909f15e0" providerId="LiveId" clId="{3F9B022C-8E3B-446F-930C-4E348F14BFD5}" dt="2024-03-19T03:09:44.081" v="408" actId="478"/>
          <ac:spMkLst>
            <pc:docMk/>
            <pc:sldMk cId="1279157228" sldId="399"/>
            <ac:spMk id="32" creationId="{BA80BED6-3829-7648-25D9-6DF19B89C5FA}"/>
          </ac:spMkLst>
        </pc:spChg>
        <pc:spChg chg="add del mod">
          <ac:chgData name="Huy Pham" userId="918db3a1909f15e0" providerId="LiveId" clId="{3F9B022C-8E3B-446F-930C-4E348F14BFD5}" dt="2024-03-19T03:11:12.006" v="438" actId="478"/>
          <ac:spMkLst>
            <pc:docMk/>
            <pc:sldMk cId="1279157228" sldId="399"/>
            <ac:spMk id="33" creationId="{9437E54A-E361-4AC3-20CA-27BC1C893431}"/>
          </ac:spMkLst>
        </pc:spChg>
        <pc:spChg chg="add del">
          <ac:chgData name="Huy Pham" userId="918db3a1909f15e0" providerId="LiveId" clId="{3F9B022C-8E3B-446F-930C-4E348F14BFD5}" dt="2024-03-19T03:12:46.930" v="455" actId="478"/>
          <ac:spMkLst>
            <pc:docMk/>
            <pc:sldMk cId="1279157228" sldId="399"/>
            <ac:spMk id="35" creationId="{0548CBD2-C5B2-BA38-7009-CA5378806943}"/>
          </ac:spMkLst>
        </pc:spChg>
        <pc:spChg chg="add del">
          <ac:chgData name="Huy Pham" userId="918db3a1909f15e0" providerId="LiveId" clId="{3F9B022C-8E3B-446F-930C-4E348F14BFD5}" dt="2024-03-19T03:13:30.545" v="457" actId="478"/>
          <ac:spMkLst>
            <pc:docMk/>
            <pc:sldMk cId="1279157228" sldId="399"/>
            <ac:spMk id="36" creationId="{F2F25F1F-1F81-E043-52A5-0F57AE625F75}"/>
          </ac:spMkLst>
        </pc:spChg>
        <pc:spChg chg="del">
          <ac:chgData name="Huy Pham" userId="918db3a1909f15e0" providerId="LiveId" clId="{3F9B022C-8E3B-446F-930C-4E348F14BFD5}" dt="2024-03-19T03:09:44.081" v="408" actId="478"/>
          <ac:spMkLst>
            <pc:docMk/>
            <pc:sldMk cId="1279157228" sldId="399"/>
            <ac:spMk id="37" creationId="{DFC3CA7D-B2E3-F168-2243-61A6C21CFF35}"/>
          </ac:spMkLst>
        </pc:spChg>
        <pc:spChg chg="add del mod">
          <ac:chgData name="Huy Pham" userId="918db3a1909f15e0" providerId="LiveId" clId="{3F9B022C-8E3B-446F-930C-4E348F14BFD5}" dt="2024-03-19T03:23:53.638" v="508" actId="21"/>
          <ac:spMkLst>
            <pc:docMk/>
            <pc:sldMk cId="1279157228" sldId="399"/>
            <ac:spMk id="38" creationId="{B117DFF8-1518-A290-749A-BB64F35ED644}"/>
          </ac:spMkLst>
        </pc:spChg>
        <pc:spChg chg="add mod">
          <ac:chgData name="Huy Pham" userId="918db3a1909f15e0" providerId="LiveId" clId="{3F9B022C-8E3B-446F-930C-4E348F14BFD5}" dt="2024-03-19T03:25:10.366" v="575" actId="1076"/>
          <ac:spMkLst>
            <pc:docMk/>
            <pc:sldMk cId="1279157228" sldId="399"/>
            <ac:spMk id="46" creationId="{706A0F12-2C34-A082-94FE-F0D40E00B7FA}"/>
          </ac:spMkLst>
        </pc:spChg>
        <pc:spChg chg="add mod">
          <ac:chgData name="Huy Pham" userId="918db3a1909f15e0" providerId="LiveId" clId="{3F9B022C-8E3B-446F-930C-4E348F14BFD5}" dt="2024-03-19T03:30:03.986" v="756" actId="1076"/>
          <ac:spMkLst>
            <pc:docMk/>
            <pc:sldMk cId="1279157228" sldId="399"/>
            <ac:spMk id="47" creationId="{0F751804-4302-44DE-C6A3-319563488008}"/>
          </ac:spMkLst>
        </pc:spChg>
        <pc:spChg chg="add mod">
          <ac:chgData name="Huy Pham" userId="918db3a1909f15e0" providerId="LiveId" clId="{3F9B022C-8E3B-446F-930C-4E348F14BFD5}" dt="2024-03-19T03:29:03.544" v="698" actId="1076"/>
          <ac:spMkLst>
            <pc:docMk/>
            <pc:sldMk cId="1279157228" sldId="399"/>
            <ac:spMk id="48" creationId="{D6AF2655-001C-4921-33B0-7E510419CA38}"/>
          </ac:spMkLst>
        </pc:spChg>
        <pc:spChg chg="add mod">
          <ac:chgData name="Huy Pham" userId="918db3a1909f15e0" providerId="LiveId" clId="{3F9B022C-8E3B-446F-930C-4E348F14BFD5}" dt="2024-03-19T03:30:18.325" v="764" actId="1076"/>
          <ac:spMkLst>
            <pc:docMk/>
            <pc:sldMk cId="1279157228" sldId="399"/>
            <ac:spMk id="49" creationId="{15FA963E-3786-2EBC-C998-FD534ED8C026}"/>
          </ac:spMkLst>
        </pc:spChg>
        <pc:spChg chg="del">
          <ac:chgData name="Huy Pham" userId="918db3a1909f15e0" providerId="LiveId" clId="{3F9B022C-8E3B-446F-930C-4E348F14BFD5}" dt="2024-03-19T03:09:44.081" v="408" actId="478"/>
          <ac:spMkLst>
            <pc:docMk/>
            <pc:sldMk cId="1279157228" sldId="399"/>
            <ac:spMk id="55" creationId="{658B881B-39FC-0965-A51F-81DF197B1FBB}"/>
          </ac:spMkLst>
        </pc:spChg>
        <pc:spChg chg="del">
          <ac:chgData name="Huy Pham" userId="918db3a1909f15e0" providerId="LiveId" clId="{3F9B022C-8E3B-446F-930C-4E348F14BFD5}" dt="2024-03-19T03:09:44.081" v="408" actId="478"/>
          <ac:spMkLst>
            <pc:docMk/>
            <pc:sldMk cId="1279157228" sldId="399"/>
            <ac:spMk id="56" creationId="{12E97E46-DB99-4539-CF2D-757637C734B5}"/>
          </ac:spMkLst>
        </pc:spChg>
        <pc:spChg chg="del">
          <ac:chgData name="Huy Pham" userId="918db3a1909f15e0" providerId="LiveId" clId="{3F9B022C-8E3B-446F-930C-4E348F14BFD5}" dt="2024-03-19T03:09:44.081" v="408" actId="478"/>
          <ac:spMkLst>
            <pc:docMk/>
            <pc:sldMk cId="1279157228" sldId="399"/>
            <ac:spMk id="57" creationId="{5E36FA69-C445-4188-FCD6-CC7E0680B5EE}"/>
          </ac:spMkLst>
        </pc:spChg>
        <pc:spChg chg="del">
          <ac:chgData name="Huy Pham" userId="918db3a1909f15e0" providerId="LiveId" clId="{3F9B022C-8E3B-446F-930C-4E348F14BFD5}" dt="2024-03-19T03:09:44.081" v="408" actId="478"/>
          <ac:spMkLst>
            <pc:docMk/>
            <pc:sldMk cId="1279157228" sldId="399"/>
            <ac:spMk id="58" creationId="{F37D3922-77A4-71BE-9C1F-294EA8F1E783}"/>
          </ac:spMkLst>
        </pc:spChg>
        <pc:spChg chg="del">
          <ac:chgData name="Huy Pham" userId="918db3a1909f15e0" providerId="LiveId" clId="{3F9B022C-8E3B-446F-930C-4E348F14BFD5}" dt="2024-03-19T03:09:44.081" v="408" actId="478"/>
          <ac:spMkLst>
            <pc:docMk/>
            <pc:sldMk cId="1279157228" sldId="399"/>
            <ac:spMk id="59" creationId="{BCDDD89A-D62C-093A-2110-453E25F18618}"/>
          </ac:spMkLst>
        </pc:spChg>
        <pc:spChg chg="del">
          <ac:chgData name="Huy Pham" userId="918db3a1909f15e0" providerId="LiveId" clId="{3F9B022C-8E3B-446F-930C-4E348F14BFD5}" dt="2024-03-19T03:09:44.081" v="408" actId="478"/>
          <ac:spMkLst>
            <pc:docMk/>
            <pc:sldMk cId="1279157228" sldId="399"/>
            <ac:spMk id="60" creationId="{9FB722CF-5FD3-FCD0-353E-0A083572917B}"/>
          </ac:spMkLst>
        </pc:spChg>
        <pc:spChg chg="del">
          <ac:chgData name="Huy Pham" userId="918db3a1909f15e0" providerId="LiveId" clId="{3F9B022C-8E3B-446F-930C-4E348F14BFD5}" dt="2024-03-19T03:09:44.081" v="408" actId="478"/>
          <ac:spMkLst>
            <pc:docMk/>
            <pc:sldMk cId="1279157228" sldId="399"/>
            <ac:spMk id="61" creationId="{FA8F9762-3A26-36B4-A52E-FED66025EE4E}"/>
          </ac:spMkLst>
        </pc:spChg>
        <pc:spChg chg="del">
          <ac:chgData name="Huy Pham" userId="918db3a1909f15e0" providerId="LiveId" clId="{3F9B022C-8E3B-446F-930C-4E348F14BFD5}" dt="2024-03-19T03:09:44.081" v="408" actId="478"/>
          <ac:spMkLst>
            <pc:docMk/>
            <pc:sldMk cId="1279157228" sldId="399"/>
            <ac:spMk id="62" creationId="{B1D390C9-F442-E11F-1476-F8A1CA0CB4CC}"/>
          </ac:spMkLst>
        </pc:spChg>
        <pc:spChg chg="del">
          <ac:chgData name="Huy Pham" userId="918db3a1909f15e0" providerId="LiveId" clId="{3F9B022C-8E3B-446F-930C-4E348F14BFD5}" dt="2024-03-19T03:09:44.081" v="408" actId="478"/>
          <ac:spMkLst>
            <pc:docMk/>
            <pc:sldMk cId="1279157228" sldId="399"/>
            <ac:spMk id="63" creationId="{B8DF9A44-0E52-A566-2830-3C432284A0AC}"/>
          </ac:spMkLst>
        </pc:spChg>
        <pc:spChg chg="del">
          <ac:chgData name="Huy Pham" userId="918db3a1909f15e0" providerId="LiveId" clId="{3F9B022C-8E3B-446F-930C-4E348F14BFD5}" dt="2024-03-19T03:09:44.081" v="408" actId="478"/>
          <ac:spMkLst>
            <pc:docMk/>
            <pc:sldMk cId="1279157228" sldId="399"/>
            <ac:spMk id="64" creationId="{10C75D1A-547B-A76A-BA10-604A4F30CAE5}"/>
          </ac:spMkLst>
        </pc:spChg>
        <pc:spChg chg="del">
          <ac:chgData name="Huy Pham" userId="918db3a1909f15e0" providerId="LiveId" clId="{3F9B022C-8E3B-446F-930C-4E348F14BFD5}" dt="2024-03-19T03:09:44.081" v="408" actId="478"/>
          <ac:spMkLst>
            <pc:docMk/>
            <pc:sldMk cId="1279157228" sldId="399"/>
            <ac:spMk id="66" creationId="{857F989A-3F70-0300-E843-F76AF34CDD13}"/>
          </ac:spMkLst>
        </pc:spChg>
        <pc:spChg chg="del">
          <ac:chgData name="Huy Pham" userId="918db3a1909f15e0" providerId="LiveId" clId="{3F9B022C-8E3B-446F-930C-4E348F14BFD5}" dt="2024-03-19T03:09:44.081" v="408" actId="478"/>
          <ac:spMkLst>
            <pc:docMk/>
            <pc:sldMk cId="1279157228" sldId="399"/>
            <ac:spMk id="67" creationId="{327E2A08-2F49-BEF3-F703-44BE6DC9CBA7}"/>
          </ac:spMkLst>
        </pc:spChg>
        <pc:spChg chg="mod">
          <ac:chgData name="Huy Pham" userId="918db3a1909f15e0" providerId="LiveId" clId="{3F9B022C-8E3B-446F-930C-4E348F14BFD5}" dt="2024-03-25T01:20:40.042" v="898" actId="1076"/>
          <ac:spMkLst>
            <pc:docMk/>
            <pc:sldMk cId="1279157228" sldId="399"/>
            <ac:spMk id="69" creationId="{B44D3EF2-5C41-DF82-E87D-F7CC5E3FFEA0}"/>
          </ac:spMkLst>
        </pc:spChg>
        <pc:spChg chg="del mod">
          <ac:chgData name="Huy Pham" userId="918db3a1909f15e0" providerId="LiveId" clId="{3F9B022C-8E3B-446F-930C-4E348F14BFD5}" dt="2024-03-25T01:22:58.560" v="942" actId="478"/>
          <ac:spMkLst>
            <pc:docMk/>
            <pc:sldMk cId="1279157228" sldId="399"/>
            <ac:spMk id="70" creationId="{C3D39296-AF67-0138-5238-0AA57DA7EA55}"/>
          </ac:spMkLst>
        </pc:spChg>
        <pc:spChg chg="del">
          <ac:chgData name="Huy Pham" userId="918db3a1909f15e0" providerId="LiveId" clId="{3F9B022C-8E3B-446F-930C-4E348F14BFD5}" dt="2024-03-19T03:09:44.081" v="408" actId="478"/>
          <ac:spMkLst>
            <pc:docMk/>
            <pc:sldMk cId="1279157228" sldId="399"/>
            <ac:spMk id="81" creationId="{6995127E-7D17-6995-2AF8-41105C406354}"/>
          </ac:spMkLst>
        </pc:spChg>
        <pc:spChg chg="del">
          <ac:chgData name="Huy Pham" userId="918db3a1909f15e0" providerId="LiveId" clId="{3F9B022C-8E3B-446F-930C-4E348F14BFD5}" dt="2024-03-19T03:09:44.081" v="408" actId="478"/>
          <ac:spMkLst>
            <pc:docMk/>
            <pc:sldMk cId="1279157228" sldId="399"/>
            <ac:spMk id="82" creationId="{2E3F4AEF-377F-8F0E-6837-A075D2324F0B}"/>
          </ac:spMkLst>
        </pc:spChg>
        <pc:spChg chg="add mod">
          <ac:chgData name="Huy Pham" userId="918db3a1909f15e0" providerId="LiveId" clId="{3F9B022C-8E3B-446F-930C-4E348F14BFD5}" dt="2024-03-19T03:28:49.160" v="694" actId="1076"/>
          <ac:spMkLst>
            <pc:docMk/>
            <pc:sldMk cId="1279157228" sldId="399"/>
            <ac:spMk id="83" creationId="{3A4B6B87-FB21-1FED-73A8-28702913DB9C}"/>
          </ac:spMkLst>
        </pc:spChg>
        <pc:spChg chg="add mod">
          <ac:chgData name="Huy Pham" userId="918db3a1909f15e0" providerId="LiveId" clId="{3F9B022C-8E3B-446F-930C-4E348F14BFD5}" dt="2024-03-19T03:28:58.199" v="697" actId="1076"/>
          <ac:spMkLst>
            <pc:docMk/>
            <pc:sldMk cId="1279157228" sldId="399"/>
            <ac:spMk id="84" creationId="{8D2E902A-153E-8606-EC59-A3108DED3855}"/>
          </ac:spMkLst>
        </pc:spChg>
        <pc:spChg chg="add mod">
          <ac:chgData name="Huy Pham" userId="918db3a1909f15e0" providerId="LiveId" clId="{3F9B022C-8E3B-446F-930C-4E348F14BFD5}" dt="2024-03-19T03:29:09.207" v="699" actId="1076"/>
          <ac:spMkLst>
            <pc:docMk/>
            <pc:sldMk cId="1279157228" sldId="399"/>
            <ac:spMk id="86" creationId="{2F2345F9-A755-CD39-514F-E25BA34652D6}"/>
          </ac:spMkLst>
        </pc:spChg>
        <pc:spChg chg="add mod">
          <ac:chgData name="Huy Pham" userId="918db3a1909f15e0" providerId="LiveId" clId="{3F9B022C-8E3B-446F-930C-4E348F14BFD5}" dt="2024-03-19T03:29:52.547" v="755" actId="1036"/>
          <ac:spMkLst>
            <pc:docMk/>
            <pc:sldMk cId="1279157228" sldId="399"/>
            <ac:spMk id="87" creationId="{2104889B-AA39-EC80-AB34-E3D54BFF8D4D}"/>
          </ac:spMkLst>
        </pc:spChg>
        <pc:spChg chg="add mod">
          <ac:chgData name="Huy Pham" userId="918db3a1909f15e0" providerId="LiveId" clId="{3F9B022C-8E3B-446F-930C-4E348F14BFD5}" dt="2024-03-19T03:28:29.542" v="686" actId="1076"/>
          <ac:spMkLst>
            <pc:docMk/>
            <pc:sldMk cId="1279157228" sldId="399"/>
            <ac:spMk id="88" creationId="{62902C3B-1F7F-1101-66A4-F3482E7C9ED0}"/>
          </ac:spMkLst>
        </pc:spChg>
        <pc:spChg chg="add mod">
          <ac:chgData name="Huy Pham" userId="918db3a1909f15e0" providerId="LiveId" clId="{3F9B022C-8E3B-446F-930C-4E348F14BFD5}" dt="2024-03-19T03:30:07.141" v="761" actId="1036"/>
          <ac:spMkLst>
            <pc:docMk/>
            <pc:sldMk cId="1279157228" sldId="399"/>
            <ac:spMk id="89" creationId="{82813D3B-93BD-8AD8-EBEC-2B3D1C416E48}"/>
          </ac:spMkLst>
        </pc:spChg>
        <pc:spChg chg="add mod">
          <ac:chgData name="Huy Pham" userId="918db3a1909f15e0" providerId="LiveId" clId="{3F9B022C-8E3B-446F-930C-4E348F14BFD5}" dt="2024-03-19T03:29:52.547" v="755" actId="1036"/>
          <ac:spMkLst>
            <pc:docMk/>
            <pc:sldMk cId="1279157228" sldId="399"/>
            <ac:spMk id="90" creationId="{F0BD0854-BCE0-3760-8CFD-00217D9073B6}"/>
          </ac:spMkLst>
        </pc:spChg>
        <pc:spChg chg="add mod">
          <ac:chgData name="Huy Pham" userId="918db3a1909f15e0" providerId="LiveId" clId="{3F9B022C-8E3B-446F-930C-4E348F14BFD5}" dt="2024-03-19T03:29:17.169" v="701" actId="1076"/>
          <ac:spMkLst>
            <pc:docMk/>
            <pc:sldMk cId="1279157228" sldId="399"/>
            <ac:spMk id="91" creationId="{5F59508F-FAC5-6EDD-901A-745772D95335}"/>
          </ac:spMkLst>
        </pc:spChg>
        <pc:spChg chg="add del mod">
          <ac:chgData name="Huy Pham" userId="918db3a1909f15e0" providerId="LiveId" clId="{3F9B022C-8E3B-446F-930C-4E348F14BFD5}" dt="2024-03-19T03:24:05.572" v="511" actId="21"/>
          <ac:spMkLst>
            <pc:docMk/>
            <pc:sldMk cId="1279157228" sldId="399"/>
            <ac:spMk id="92" creationId="{F4BDA723-14DF-5D58-CA23-BC7FF3FA745E}"/>
          </ac:spMkLst>
        </pc:spChg>
        <pc:spChg chg="add del mod">
          <ac:chgData name="Huy Pham" userId="918db3a1909f15e0" providerId="LiveId" clId="{3F9B022C-8E3B-446F-930C-4E348F14BFD5}" dt="2024-03-19T03:20:04.334" v="495" actId="478"/>
          <ac:spMkLst>
            <pc:docMk/>
            <pc:sldMk cId="1279157228" sldId="399"/>
            <ac:spMk id="93" creationId="{493869C1-16C3-E545-62FE-029778E2E6A6}"/>
          </ac:spMkLst>
        </pc:spChg>
        <pc:spChg chg="add del mod">
          <ac:chgData name="Huy Pham" userId="918db3a1909f15e0" providerId="LiveId" clId="{3F9B022C-8E3B-446F-930C-4E348F14BFD5}" dt="2024-03-19T03:24:17.952" v="518" actId="478"/>
          <ac:spMkLst>
            <pc:docMk/>
            <pc:sldMk cId="1279157228" sldId="399"/>
            <ac:spMk id="94" creationId="{634CEED8-9977-7C41-8B86-1891B4235400}"/>
          </ac:spMkLst>
        </pc:spChg>
        <pc:spChg chg="add del mod">
          <ac:chgData name="Huy Pham" userId="918db3a1909f15e0" providerId="LiveId" clId="{3F9B022C-8E3B-446F-930C-4E348F14BFD5}" dt="2024-03-19T03:25:44.917" v="603" actId="478"/>
          <ac:spMkLst>
            <pc:docMk/>
            <pc:sldMk cId="1279157228" sldId="399"/>
            <ac:spMk id="95" creationId="{07D314A4-F554-0A32-69C4-1832F748E5A0}"/>
          </ac:spMkLst>
        </pc:spChg>
        <pc:spChg chg="add del mod">
          <ac:chgData name="Huy Pham" userId="918db3a1909f15e0" providerId="LiveId" clId="{3F9B022C-8E3B-446F-930C-4E348F14BFD5}" dt="2024-03-19T03:27:41.118" v="653" actId="21"/>
          <ac:spMkLst>
            <pc:docMk/>
            <pc:sldMk cId="1279157228" sldId="399"/>
            <ac:spMk id="99" creationId="{B117DFF8-1518-A290-749A-BB64F35ED644}"/>
          </ac:spMkLst>
        </pc:spChg>
        <pc:spChg chg="add mod">
          <ac:chgData name="Huy Pham" userId="918db3a1909f15e0" providerId="LiveId" clId="{3F9B022C-8E3B-446F-930C-4E348F14BFD5}" dt="2024-03-19T03:24:05.870" v="512"/>
          <ac:spMkLst>
            <pc:docMk/>
            <pc:sldMk cId="1279157228" sldId="399"/>
            <ac:spMk id="100" creationId="{F4BDA723-14DF-5D58-CA23-BC7FF3FA745E}"/>
          </ac:spMkLst>
        </pc:spChg>
        <pc:spChg chg="add del mod">
          <ac:chgData name="Huy Pham" userId="918db3a1909f15e0" providerId="LiveId" clId="{3F9B022C-8E3B-446F-930C-4E348F14BFD5}" dt="2024-03-19T03:27:45.321" v="655" actId="21"/>
          <ac:spMkLst>
            <pc:docMk/>
            <pc:sldMk cId="1279157228" sldId="399"/>
            <ac:spMk id="101" creationId="{3D40163B-7894-F5B5-4635-AB6A5CD36DF8}"/>
          </ac:spMkLst>
        </pc:spChg>
        <pc:spChg chg="add mod">
          <ac:chgData name="Huy Pham" userId="918db3a1909f15e0" providerId="LiveId" clId="{3F9B022C-8E3B-446F-930C-4E348F14BFD5}" dt="2024-03-19T03:28:03.105" v="675" actId="1038"/>
          <ac:spMkLst>
            <pc:docMk/>
            <pc:sldMk cId="1279157228" sldId="399"/>
            <ac:spMk id="110" creationId="{B117DFF8-1518-A290-749A-BB64F35ED644}"/>
          </ac:spMkLst>
        </pc:spChg>
        <pc:spChg chg="add mod">
          <ac:chgData name="Huy Pham" userId="918db3a1909f15e0" providerId="LiveId" clId="{3F9B022C-8E3B-446F-930C-4E348F14BFD5}" dt="2024-03-19T03:27:45.582" v="656"/>
          <ac:spMkLst>
            <pc:docMk/>
            <pc:sldMk cId="1279157228" sldId="399"/>
            <ac:spMk id="111" creationId="{3D40163B-7894-F5B5-4635-AB6A5CD36DF8}"/>
          </ac:spMkLst>
        </pc:spChg>
        <pc:spChg chg="add mod">
          <ac:chgData name="Huy Pham" userId="918db3a1909f15e0" providerId="LiveId" clId="{3F9B022C-8E3B-446F-930C-4E348F14BFD5}" dt="2024-03-19T03:28:11.604" v="678" actId="1076"/>
          <ac:spMkLst>
            <pc:docMk/>
            <pc:sldMk cId="1279157228" sldId="399"/>
            <ac:spMk id="112" creationId="{BEA32DC5-701E-4210-F8A3-D97DBCAD6354}"/>
          </ac:spMkLst>
        </pc:spChg>
        <pc:spChg chg="add mod">
          <ac:chgData name="Huy Pham" userId="918db3a1909f15e0" providerId="LiveId" clId="{3F9B022C-8E3B-446F-930C-4E348F14BFD5}" dt="2024-03-19T03:28:38.432" v="692" actId="20577"/>
          <ac:spMkLst>
            <pc:docMk/>
            <pc:sldMk cId="1279157228" sldId="399"/>
            <ac:spMk id="113" creationId="{BB6CEACE-0613-66BB-5D55-4239C189D5CB}"/>
          </ac:spMkLst>
        </pc:spChg>
        <pc:graphicFrameChg chg="add del mod">
          <ac:chgData name="Huy Pham" userId="918db3a1909f15e0" providerId="LiveId" clId="{3F9B022C-8E3B-446F-930C-4E348F14BFD5}" dt="2024-03-19T03:09:51.886" v="415"/>
          <ac:graphicFrameMkLst>
            <pc:docMk/>
            <pc:sldMk cId="1279157228" sldId="399"/>
            <ac:graphicFrameMk id="22" creationId="{5A404E18-2807-6702-F5A3-D8938A9E9E92}"/>
          </ac:graphicFrameMkLst>
        </pc:graphicFrameChg>
        <pc:graphicFrameChg chg="add del mod">
          <ac:chgData name="Huy Pham" userId="918db3a1909f15e0" providerId="LiveId" clId="{3F9B022C-8E3B-446F-930C-4E348F14BFD5}" dt="2024-03-19T03:09:53.336" v="418"/>
          <ac:graphicFrameMkLst>
            <pc:docMk/>
            <pc:sldMk cId="1279157228" sldId="399"/>
            <ac:graphicFrameMk id="24" creationId="{26554BFB-5E39-5791-E156-CFF1B27BD3C7}"/>
          </ac:graphicFrameMkLst>
        </pc:graphicFrameChg>
        <pc:graphicFrameChg chg="add del mod">
          <ac:chgData name="Huy Pham" userId="918db3a1909f15e0" providerId="LiveId" clId="{3F9B022C-8E3B-446F-930C-4E348F14BFD5}" dt="2024-03-19T03:10:55.149" v="431"/>
          <ac:graphicFrameMkLst>
            <pc:docMk/>
            <pc:sldMk cId="1279157228" sldId="399"/>
            <ac:graphicFrameMk id="29" creationId="{3D6234B3-D7DA-A6D5-EE94-744E673B9DE9}"/>
          </ac:graphicFrameMkLst>
        </pc:graphicFrameChg>
        <pc:picChg chg="add del mod">
          <ac:chgData name="Huy Pham" userId="918db3a1909f15e0" providerId="LiveId" clId="{3F9B022C-8E3B-446F-930C-4E348F14BFD5}" dt="2024-03-19T03:30:23.343" v="765" actId="478"/>
          <ac:picMkLst>
            <pc:docMk/>
            <pc:sldMk cId="1279157228" sldId="399"/>
            <ac:picMk id="34" creationId="{F88508A2-3F69-437B-359A-73E472E3D2C7}"/>
          </ac:picMkLst>
        </pc:picChg>
        <pc:cxnChg chg="del">
          <ac:chgData name="Huy Pham" userId="918db3a1909f15e0" providerId="LiveId" clId="{3F9B022C-8E3B-446F-930C-4E348F14BFD5}" dt="2024-03-19T03:09:44.081" v="408" actId="478"/>
          <ac:cxnSpMkLst>
            <pc:docMk/>
            <pc:sldMk cId="1279157228" sldId="399"/>
            <ac:cxnSpMk id="39" creationId="{DBB7CF19-CACC-28F7-5577-4DF1D5437CA3}"/>
          </ac:cxnSpMkLst>
        </pc:cxnChg>
        <pc:cxnChg chg="add mod">
          <ac:chgData name="Huy Pham" userId="918db3a1909f15e0" providerId="LiveId" clId="{3F9B022C-8E3B-446F-930C-4E348F14BFD5}" dt="2024-03-19T03:26:05.596" v="630" actId="14100"/>
          <ac:cxnSpMkLst>
            <pc:docMk/>
            <pc:sldMk cId="1279157228" sldId="399"/>
            <ac:cxnSpMk id="40" creationId="{D1776321-E801-8243-7668-583197179BB0}"/>
          </ac:cxnSpMkLst>
        </pc:cxnChg>
        <pc:cxnChg chg="del">
          <ac:chgData name="Huy Pham" userId="918db3a1909f15e0" providerId="LiveId" clId="{3F9B022C-8E3B-446F-930C-4E348F14BFD5}" dt="2024-03-19T03:09:44.081" v="408" actId="478"/>
          <ac:cxnSpMkLst>
            <pc:docMk/>
            <pc:sldMk cId="1279157228" sldId="399"/>
            <ac:cxnSpMk id="41" creationId="{AA8B9363-0FA8-5E58-9424-5BF43A121023}"/>
          </ac:cxnSpMkLst>
        </pc:cxnChg>
        <pc:cxnChg chg="add mod">
          <ac:chgData name="Huy Pham" userId="918db3a1909f15e0" providerId="LiveId" clId="{3F9B022C-8E3B-446F-930C-4E348F14BFD5}" dt="2024-03-19T03:29:36.086" v="726" actId="14100"/>
          <ac:cxnSpMkLst>
            <pc:docMk/>
            <pc:sldMk cId="1279157228" sldId="399"/>
            <ac:cxnSpMk id="42" creationId="{83D6DC2F-7EA2-5854-1CA1-44B9129D05D9}"/>
          </ac:cxnSpMkLst>
        </pc:cxnChg>
        <pc:cxnChg chg="del">
          <ac:chgData name="Huy Pham" userId="918db3a1909f15e0" providerId="LiveId" clId="{3F9B022C-8E3B-446F-930C-4E348F14BFD5}" dt="2024-03-19T03:09:44.081" v="408" actId="478"/>
          <ac:cxnSpMkLst>
            <pc:docMk/>
            <pc:sldMk cId="1279157228" sldId="399"/>
            <ac:cxnSpMk id="43" creationId="{934CB8E0-E688-357A-3660-7C1D014AB16E}"/>
          </ac:cxnSpMkLst>
        </pc:cxnChg>
        <pc:cxnChg chg="del">
          <ac:chgData name="Huy Pham" userId="918db3a1909f15e0" providerId="LiveId" clId="{3F9B022C-8E3B-446F-930C-4E348F14BFD5}" dt="2024-03-19T03:09:44.081" v="408" actId="478"/>
          <ac:cxnSpMkLst>
            <pc:docMk/>
            <pc:sldMk cId="1279157228" sldId="399"/>
            <ac:cxnSpMk id="44" creationId="{8E46C3C8-42AD-B44E-C0DD-D8972363B9E9}"/>
          </ac:cxnSpMkLst>
        </pc:cxnChg>
        <pc:cxnChg chg="del">
          <ac:chgData name="Huy Pham" userId="918db3a1909f15e0" providerId="LiveId" clId="{3F9B022C-8E3B-446F-930C-4E348F14BFD5}" dt="2024-03-19T03:09:44.081" v="408" actId="478"/>
          <ac:cxnSpMkLst>
            <pc:docMk/>
            <pc:sldMk cId="1279157228" sldId="399"/>
            <ac:cxnSpMk id="45" creationId="{16EB4030-EB0E-339F-6A6B-F3397CDC8A70}"/>
          </ac:cxnSpMkLst>
        </pc:cxnChg>
        <pc:cxnChg chg="del">
          <ac:chgData name="Huy Pham" userId="918db3a1909f15e0" providerId="LiveId" clId="{3F9B022C-8E3B-446F-930C-4E348F14BFD5}" dt="2024-03-19T03:09:44.081" v="408" actId="478"/>
          <ac:cxnSpMkLst>
            <pc:docMk/>
            <pc:sldMk cId="1279157228" sldId="399"/>
            <ac:cxnSpMk id="50" creationId="{7716B8AD-DCD8-815B-0698-4E7513524C30}"/>
          </ac:cxnSpMkLst>
        </pc:cxnChg>
        <pc:cxnChg chg="del">
          <ac:chgData name="Huy Pham" userId="918db3a1909f15e0" providerId="LiveId" clId="{3F9B022C-8E3B-446F-930C-4E348F14BFD5}" dt="2024-03-19T03:09:44.081" v="408" actId="478"/>
          <ac:cxnSpMkLst>
            <pc:docMk/>
            <pc:sldMk cId="1279157228" sldId="399"/>
            <ac:cxnSpMk id="51" creationId="{BD65C1A8-5144-B996-1F8D-2B7B9DAD5F56}"/>
          </ac:cxnSpMkLst>
        </pc:cxnChg>
        <pc:cxnChg chg="del">
          <ac:chgData name="Huy Pham" userId="918db3a1909f15e0" providerId="LiveId" clId="{3F9B022C-8E3B-446F-930C-4E348F14BFD5}" dt="2024-03-19T03:09:44.081" v="408" actId="478"/>
          <ac:cxnSpMkLst>
            <pc:docMk/>
            <pc:sldMk cId="1279157228" sldId="399"/>
            <ac:cxnSpMk id="52" creationId="{68EA9BE7-FB0D-24A5-E61B-E29F2A5B2214}"/>
          </ac:cxnSpMkLst>
        </pc:cxnChg>
        <pc:cxnChg chg="del">
          <ac:chgData name="Huy Pham" userId="918db3a1909f15e0" providerId="LiveId" clId="{3F9B022C-8E3B-446F-930C-4E348F14BFD5}" dt="2024-03-19T03:09:44.081" v="408" actId="478"/>
          <ac:cxnSpMkLst>
            <pc:docMk/>
            <pc:sldMk cId="1279157228" sldId="399"/>
            <ac:cxnSpMk id="53" creationId="{44532131-EC9E-8AB4-2C36-2E61F06CE480}"/>
          </ac:cxnSpMkLst>
        </pc:cxnChg>
        <pc:cxnChg chg="del">
          <ac:chgData name="Huy Pham" userId="918db3a1909f15e0" providerId="LiveId" clId="{3F9B022C-8E3B-446F-930C-4E348F14BFD5}" dt="2024-03-19T03:09:44.081" v="408" actId="478"/>
          <ac:cxnSpMkLst>
            <pc:docMk/>
            <pc:sldMk cId="1279157228" sldId="399"/>
            <ac:cxnSpMk id="54" creationId="{60953ACC-DE86-2176-EE6F-6A2EA2140703}"/>
          </ac:cxnSpMkLst>
        </pc:cxnChg>
        <pc:cxnChg chg="add mod">
          <ac:chgData name="Huy Pham" userId="918db3a1909f15e0" providerId="LiveId" clId="{3F9B022C-8E3B-446F-930C-4E348F14BFD5}" dt="2024-03-19T03:24:50.519" v="559" actId="1037"/>
          <ac:cxnSpMkLst>
            <pc:docMk/>
            <pc:sldMk cId="1279157228" sldId="399"/>
            <ac:cxnSpMk id="65" creationId="{FE002B8F-8F9A-1CFD-25D7-CB988AFFC732}"/>
          </ac:cxnSpMkLst>
        </pc:cxnChg>
        <pc:cxnChg chg="add mod">
          <ac:chgData name="Huy Pham" userId="918db3a1909f15e0" providerId="LiveId" clId="{3F9B022C-8E3B-446F-930C-4E348F14BFD5}" dt="2024-03-19T03:29:28.847" v="724" actId="1038"/>
          <ac:cxnSpMkLst>
            <pc:docMk/>
            <pc:sldMk cId="1279157228" sldId="399"/>
            <ac:cxnSpMk id="68" creationId="{62D75DFD-8F94-8CF7-3E00-0E1BE947E966}"/>
          </ac:cxnSpMkLst>
        </pc:cxnChg>
        <pc:cxnChg chg="add mod">
          <ac:chgData name="Huy Pham" userId="918db3a1909f15e0" providerId="LiveId" clId="{3F9B022C-8E3B-446F-930C-4E348F14BFD5}" dt="2024-03-19T03:24:40.496" v="531" actId="1038"/>
          <ac:cxnSpMkLst>
            <pc:docMk/>
            <pc:sldMk cId="1279157228" sldId="399"/>
            <ac:cxnSpMk id="71" creationId="{1B4824B6-B2B3-D287-6CE4-59B8775D2631}"/>
          </ac:cxnSpMkLst>
        </pc:cxnChg>
        <pc:cxnChg chg="add mod">
          <ac:chgData name="Huy Pham" userId="918db3a1909f15e0" providerId="LiveId" clId="{3F9B022C-8E3B-446F-930C-4E348F14BFD5}" dt="2024-03-19T03:29:43.426" v="737" actId="1037"/>
          <ac:cxnSpMkLst>
            <pc:docMk/>
            <pc:sldMk cId="1279157228" sldId="399"/>
            <ac:cxnSpMk id="72" creationId="{692224CD-59C4-E7C5-8F48-F56276B3974A}"/>
          </ac:cxnSpMkLst>
        </pc:cxnChg>
        <pc:cxnChg chg="add mod">
          <ac:chgData name="Huy Pham" userId="918db3a1909f15e0" providerId="LiveId" clId="{3F9B022C-8E3B-446F-930C-4E348F14BFD5}" dt="2024-03-19T03:25:42.618" v="601" actId="1035"/>
          <ac:cxnSpMkLst>
            <pc:docMk/>
            <pc:sldMk cId="1279157228" sldId="399"/>
            <ac:cxnSpMk id="73" creationId="{1D3DCAA0-27EE-E1B6-E239-36D81D72013E}"/>
          </ac:cxnSpMkLst>
        </pc:cxnChg>
        <pc:cxnChg chg="add mod">
          <ac:chgData name="Huy Pham" userId="918db3a1909f15e0" providerId="LiveId" clId="{3F9B022C-8E3B-446F-930C-4E348F14BFD5}" dt="2024-03-19T03:26:00.879" v="629" actId="1035"/>
          <ac:cxnSpMkLst>
            <pc:docMk/>
            <pc:sldMk cId="1279157228" sldId="399"/>
            <ac:cxnSpMk id="74" creationId="{64188D1A-CCE0-6901-E12A-06F9759E9C83}"/>
          </ac:cxnSpMkLst>
        </pc:cxnChg>
        <pc:cxnChg chg="add del mod">
          <ac:chgData name="Huy Pham" userId="918db3a1909f15e0" providerId="LiveId" clId="{3F9B022C-8E3B-446F-930C-4E348F14BFD5}" dt="2024-03-19T03:25:34.857" v="585" actId="478"/>
          <ac:cxnSpMkLst>
            <pc:docMk/>
            <pc:sldMk cId="1279157228" sldId="399"/>
            <ac:cxnSpMk id="75" creationId="{86AEAAC3-A467-166C-A2C1-C61ADB51082F}"/>
          </ac:cxnSpMkLst>
        </pc:cxnChg>
        <pc:cxnChg chg="add del mod">
          <ac:chgData name="Huy Pham" userId="918db3a1909f15e0" providerId="LiveId" clId="{3F9B022C-8E3B-446F-930C-4E348F14BFD5}" dt="2024-03-19T03:28:54.698" v="696" actId="478"/>
          <ac:cxnSpMkLst>
            <pc:docMk/>
            <pc:sldMk cId="1279157228" sldId="399"/>
            <ac:cxnSpMk id="76" creationId="{C13CEFE1-3F61-21DD-53A0-6D7EB617DF78}"/>
          </ac:cxnSpMkLst>
        </pc:cxnChg>
        <pc:cxnChg chg="add del mod">
          <ac:chgData name="Huy Pham" userId="918db3a1909f15e0" providerId="LiveId" clId="{3F9B022C-8E3B-446F-930C-4E348F14BFD5}" dt="2024-03-19T03:28:51.731" v="695" actId="478"/>
          <ac:cxnSpMkLst>
            <pc:docMk/>
            <pc:sldMk cId="1279157228" sldId="399"/>
            <ac:cxnSpMk id="77" creationId="{19E0EC46-9FBB-77CA-4305-53039C35F4F8}"/>
          </ac:cxnSpMkLst>
        </pc:cxnChg>
        <pc:cxnChg chg="add mod">
          <ac:chgData name="Huy Pham" userId="918db3a1909f15e0" providerId="LiveId" clId="{3F9B022C-8E3B-446F-930C-4E348F14BFD5}" dt="2024-03-19T03:21:13.288" v="503" actId="1035"/>
          <ac:cxnSpMkLst>
            <pc:docMk/>
            <pc:sldMk cId="1279157228" sldId="399"/>
            <ac:cxnSpMk id="78" creationId="{0BE6523B-0EE2-162A-4EC5-5BCF22B934A2}"/>
          </ac:cxnSpMkLst>
        </pc:cxnChg>
        <pc:cxnChg chg="add mod">
          <ac:chgData name="Huy Pham" userId="918db3a1909f15e0" providerId="LiveId" clId="{3F9B022C-8E3B-446F-930C-4E348F14BFD5}" dt="2024-03-19T03:23:53.638" v="508" actId="21"/>
          <ac:cxnSpMkLst>
            <pc:docMk/>
            <pc:sldMk cId="1279157228" sldId="399"/>
            <ac:cxnSpMk id="79" creationId="{DA8F0079-4016-2C06-C99C-15671F143639}"/>
          </ac:cxnSpMkLst>
        </pc:cxnChg>
        <pc:cxnChg chg="del">
          <ac:chgData name="Huy Pham" userId="918db3a1909f15e0" providerId="LiveId" clId="{3F9B022C-8E3B-446F-930C-4E348F14BFD5}" dt="2024-03-19T03:09:44.081" v="408" actId="478"/>
          <ac:cxnSpMkLst>
            <pc:docMk/>
            <pc:sldMk cId="1279157228" sldId="399"/>
            <ac:cxnSpMk id="80" creationId="{A35DB648-06C2-8FB1-35D3-F0F7A48466CF}"/>
          </ac:cxnSpMkLst>
        </pc:cxnChg>
        <pc:cxnChg chg="del">
          <ac:chgData name="Huy Pham" userId="918db3a1909f15e0" providerId="LiveId" clId="{3F9B022C-8E3B-446F-930C-4E348F14BFD5}" dt="2024-03-19T03:09:44.081" v="408" actId="478"/>
          <ac:cxnSpMkLst>
            <pc:docMk/>
            <pc:sldMk cId="1279157228" sldId="399"/>
            <ac:cxnSpMk id="85" creationId="{CE1D2F38-14E8-5A57-8698-F929EDA4D7F7}"/>
          </ac:cxnSpMkLst>
        </pc:cxnChg>
        <pc:cxnChg chg="add mod">
          <ac:chgData name="Huy Pham" userId="918db3a1909f15e0" providerId="LiveId" clId="{3F9B022C-8E3B-446F-930C-4E348F14BFD5}" dt="2024-03-19T03:28:19.996" v="685" actId="1036"/>
          <ac:cxnSpMkLst>
            <pc:docMk/>
            <pc:sldMk cId="1279157228" sldId="399"/>
            <ac:cxnSpMk id="104" creationId="{2B6C50D0-32D2-0579-0754-AFB746582F76}"/>
          </ac:cxnSpMkLst>
        </pc:cxnChg>
        <pc:cxnChg chg="add mod">
          <ac:chgData name="Huy Pham" userId="918db3a1909f15e0" providerId="LiveId" clId="{3F9B022C-8E3B-446F-930C-4E348F14BFD5}" dt="2024-03-19T03:27:41.118" v="653" actId="21"/>
          <ac:cxnSpMkLst>
            <pc:docMk/>
            <pc:sldMk cId="1279157228" sldId="399"/>
            <ac:cxnSpMk id="107" creationId="{80B8A10A-EB2D-1B0F-5A8D-8338810A4697}"/>
          </ac:cxnSpMkLst>
        </pc:cxnChg>
      </pc:sldChg>
      <pc:sldChg chg="del">
        <pc:chgData name="Huy Pham" userId="918db3a1909f15e0" providerId="LiveId" clId="{3F9B022C-8E3B-446F-930C-4E348F14BFD5}" dt="2024-03-26T08:57:39.918" v="3027" actId="47"/>
        <pc:sldMkLst>
          <pc:docMk/>
          <pc:sldMk cId="546228896" sldId="410"/>
        </pc:sldMkLst>
      </pc:sldChg>
      <pc:sldChg chg="del">
        <pc:chgData name="Huy Pham" userId="918db3a1909f15e0" providerId="LiveId" clId="{3F9B022C-8E3B-446F-930C-4E348F14BFD5}" dt="2024-03-26T08:57:38.941" v="3026" actId="47"/>
        <pc:sldMkLst>
          <pc:docMk/>
          <pc:sldMk cId="2360007204" sldId="411"/>
        </pc:sldMkLst>
      </pc:sldChg>
      <pc:sldChg chg="delSp del mod">
        <pc:chgData name="Huy Pham" userId="918db3a1909f15e0" providerId="LiveId" clId="{3F9B022C-8E3B-446F-930C-4E348F14BFD5}" dt="2024-03-26T08:57:37.909" v="3025" actId="47"/>
        <pc:sldMkLst>
          <pc:docMk/>
          <pc:sldMk cId="3250536654" sldId="412"/>
        </pc:sldMkLst>
        <pc:spChg chg="del">
          <ac:chgData name="Huy Pham" userId="918db3a1909f15e0" providerId="LiveId" clId="{3F9B022C-8E3B-446F-930C-4E348F14BFD5}" dt="2024-03-25T01:32:51.657" v="1111" actId="21"/>
          <ac:spMkLst>
            <pc:docMk/>
            <pc:sldMk cId="3250536654" sldId="412"/>
            <ac:spMk id="32" creationId="{F7884300-F479-C649-C5AB-9D31936855BF}"/>
          </ac:spMkLst>
        </pc:spChg>
      </pc:sldChg>
      <pc:sldChg chg="del">
        <pc:chgData name="Huy Pham" userId="918db3a1909f15e0" providerId="LiveId" clId="{3F9B022C-8E3B-446F-930C-4E348F14BFD5}" dt="2024-03-26T08:57:37.176" v="3024" actId="47"/>
        <pc:sldMkLst>
          <pc:docMk/>
          <pc:sldMk cId="3519623654" sldId="413"/>
        </pc:sldMkLst>
      </pc:sldChg>
      <pc:sldChg chg="del">
        <pc:chgData name="Huy Pham" userId="918db3a1909f15e0" providerId="LiveId" clId="{3F9B022C-8E3B-446F-930C-4E348F14BFD5}" dt="2024-03-15T07:50:12.757" v="27" actId="47"/>
        <pc:sldMkLst>
          <pc:docMk/>
          <pc:sldMk cId="3063585358" sldId="414"/>
        </pc:sldMkLst>
      </pc:sldChg>
      <pc:sldChg chg="del">
        <pc:chgData name="Huy Pham" userId="918db3a1909f15e0" providerId="LiveId" clId="{3F9B022C-8E3B-446F-930C-4E348F14BFD5}" dt="2024-03-15T07:50:12.554" v="26" actId="47"/>
        <pc:sldMkLst>
          <pc:docMk/>
          <pc:sldMk cId="323138730" sldId="415"/>
        </pc:sldMkLst>
      </pc:sldChg>
      <pc:sldChg chg="del">
        <pc:chgData name="Huy Pham" userId="918db3a1909f15e0" providerId="LiveId" clId="{3F9B022C-8E3B-446F-930C-4E348F14BFD5}" dt="2024-03-15T07:50:12.320" v="25" actId="47"/>
        <pc:sldMkLst>
          <pc:docMk/>
          <pc:sldMk cId="2040490017" sldId="416"/>
        </pc:sldMkLst>
      </pc:sldChg>
      <pc:sldChg chg="del">
        <pc:chgData name="Huy Pham" userId="918db3a1909f15e0" providerId="LiveId" clId="{3F9B022C-8E3B-446F-930C-4E348F14BFD5}" dt="2024-03-15T07:49:57.695" v="0" actId="47"/>
        <pc:sldMkLst>
          <pc:docMk/>
          <pc:sldMk cId="2703906623" sldId="417"/>
        </pc:sldMkLst>
      </pc:sldChg>
      <pc:sldChg chg="del">
        <pc:chgData name="Huy Pham" userId="918db3a1909f15e0" providerId="LiveId" clId="{3F9B022C-8E3B-446F-930C-4E348F14BFD5}" dt="2024-03-15T07:50:10.162" v="24" actId="47"/>
        <pc:sldMkLst>
          <pc:docMk/>
          <pc:sldMk cId="1585598030" sldId="418"/>
        </pc:sldMkLst>
      </pc:sldChg>
      <pc:sldChg chg="del">
        <pc:chgData name="Huy Pham" userId="918db3a1909f15e0" providerId="LiveId" clId="{3F9B022C-8E3B-446F-930C-4E348F14BFD5}" dt="2024-03-15T07:49:58.647" v="1" actId="47"/>
        <pc:sldMkLst>
          <pc:docMk/>
          <pc:sldMk cId="3614607055" sldId="419"/>
        </pc:sldMkLst>
      </pc:sldChg>
      <pc:sldChg chg="modSp mod modAnim">
        <pc:chgData name="Huy Pham" userId="918db3a1909f15e0" providerId="LiveId" clId="{3F9B022C-8E3B-446F-930C-4E348F14BFD5}" dt="2024-03-15T07:54:12.427" v="206" actId="14100"/>
        <pc:sldMkLst>
          <pc:docMk/>
          <pc:sldMk cId="234225145" sldId="420"/>
        </pc:sldMkLst>
        <pc:spChg chg="mod">
          <ac:chgData name="Huy Pham" userId="918db3a1909f15e0" providerId="LiveId" clId="{3F9B022C-8E3B-446F-930C-4E348F14BFD5}" dt="2024-03-15T07:52:00.061" v="105" actId="20577"/>
          <ac:spMkLst>
            <pc:docMk/>
            <pc:sldMk cId="234225145" sldId="420"/>
            <ac:spMk id="2" creationId="{A5A73504-8911-04B3-49DC-524613C76100}"/>
          </ac:spMkLst>
        </pc:spChg>
        <pc:spChg chg="mod">
          <ac:chgData name="Huy Pham" userId="918db3a1909f15e0" providerId="LiveId" clId="{3F9B022C-8E3B-446F-930C-4E348F14BFD5}" dt="2024-03-15T07:51:56.462" v="102" actId="20577"/>
          <ac:spMkLst>
            <pc:docMk/>
            <pc:sldMk cId="234225145" sldId="420"/>
            <ac:spMk id="22" creationId="{9BB1674D-970F-1B4A-8954-08619B1C47C9}"/>
          </ac:spMkLst>
        </pc:spChg>
        <pc:spChg chg="mod">
          <ac:chgData name="Huy Pham" userId="918db3a1909f15e0" providerId="LiveId" clId="{3F9B022C-8E3B-446F-930C-4E348F14BFD5}" dt="2024-03-15T07:51:37.918" v="100" actId="1035"/>
          <ac:spMkLst>
            <pc:docMk/>
            <pc:sldMk cId="234225145" sldId="420"/>
            <ac:spMk id="29" creationId="{D66FED42-E33F-417D-F217-2C78A3B354BC}"/>
          </ac:spMkLst>
        </pc:spChg>
        <pc:spChg chg="mod">
          <ac:chgData name="Huy Pham" userId="918db3a1909f15e0" providerId="LiveId" clId="{3F9B022C-8E3B-446F-930C-4E348F14BFD5}" dt="2024-03-15T07:51:21.954" v="72" actId="1076"/>
          <ac:spMkLst>
            <pc:docMk/>
            <pc:sldMk cId="234225145" sldId="420"/>
            <ac:spMk id="31" creationId="{8A289471-F631-1434-AD55-9199D93CB4DD}"/>
          </ac:spMkLst>
        </pc:spChg>
        <pc:spChg chg="mod">
          <ac:chgData name="Huy Pham" userId="918db3a1909f15e0" providerId="LiveId" clId="{3F9B022C-8E3B-446F-930C-4E348F14BFD5}" dt="2024-03-15T07:50:17.477" v="29" actId="20577"/>
          <ac:spMkLst>
            <pc:docMk/>
            <pc:sldMk cId="234225145" sldId="420"/>
            <ac:spMk id="37" creationId="{032D6A05-001B-82BE-9235-555491B0E628}"/>
          </ac:spMkLst>
        </pc:spChg>
        <pc:spChg chg="mod">
          <ac:chgData name="Huy Pham" userId="918db3a1909f15e0" providerId="LiveId" clId="{3F9B022C-8E3B-446F-930C-4E348F14BFD5}" dt="2024-03-15T07:53:00.248" v="200" actId="14100"/>
          <ac:spMkLst>
            <pc:docMk/>
            <pc:sldMk cId="234225145" sldId="420"/>
            <ac:spMk id="38" creationId="{413F74F7-2B32-52FE-5C24-9213912AE2C2}"/>
          </ac:spMkLst>
        </pc:spChg>
        <pc:spChg chg="mod">
          <ac:chgData name="Huy Pham" userId="918db3a1909f15e0" providerId="LiveId" clId="{3F9B022C-8E3B-446F-930C-4E348F14BFD5}" dt="2024-03-15T07:54:12.427" v="206" actId="14100"/>
          <ac:spMkLst>
            <pc:docMk/>
            <pc:sldMk cId="234225145" sldId="420"/>
            <ac:spMk id="41" creationId="{7097A6E2-EE8B-2A70-46D4-3B535AC7D859}"/>
          </ac:spMkLst>
        </pc:spChg>
        <pc:spChg chg="mod">
          <ac:chgData name="Huy Pham" userId="918db3a1909f15e0" providerId="LiveId" clId="{3F9B022C-8E3B-446F-930C-4E348F14BFD5}" dt="2024-03-15T07:54:12.427" v="206" actId="14100"/>
          <ac:spMkLst>
            <pc:docMk/>
            <pc:sldMk cId="234225145" sldId="420"/>
            <ac:spMk id="42" creationId="{4E774D1F-8D38-A655-6BF3-A4BD300F15D7}"/>
          </ac:spMkLst>
        </pc:spChg>
        <pc:spChg chg="mod">
          <ac:chgData name="Huy Pham" userId="918db3a1909f15e0" providerId="LiveId" clId="{3F9B022C-8E3B-446F-930C-4E348F14BFD5}" dt="2024-03-15T07:54:12.427" v="206" actId="14100"/>
          <ac:spMkLst>
            <pc:docMk/>
            <pc:sldMk cId="234225145" sldId="420"/>
            <ac:spMk id="43" creationId="{54D415F4-5EE2-1414-0B79-0FE6F56F848A}"/>
          </ac:spMkLst>
        </pc:spChg>
        <pc:spChg chg="mod">
          <ac:chgData name="Huy Pham" userId="918db3a1909f15e0" providerId="LiveId" clId="{3F9B022C-8E3B-446F-930C-4E348F14BFD5}" dt="2024-03-15T07:54:12.427" v="206" actId="14100"/>
          <ac:spMkLst>
            <pc:docMk/>
            <pc:sldMk cId="234225145" sldId="420"/>
            <ac:spMk id="44" creationId="{BB696183-5CCA-788A-05EB-99CA0FF56902}"/>
          </ac:spMkLst>
        </pc:spChg>
        <pc:spChg chg="mod">
          <ac:chgData name="Huy Pham" userId="918db3a1909f15e0" providerId="LiveId" clId="{3F9B022C-8E3B-446F-930C-4E348F14BFD5}" dt="2024-03-15T07:54:12.427" v="206" actId="14100"/>
          <ac:spMkLst>
            <pc:docMk/>
            <pc:sldMk cId="234225145" sldId="420"/>
            <ac:spMk id="45" creationId="{7D560CCE-618F-17BF-0BFD-18681D3DFAD2}"/>
          </ac:spMkLst>
        </pc:spChg>
        <pc:spChg chg="mod">
          <ac:chgData name="Huy Pham" userId="918db3a1909f15e0" providerId="LiveId" clId="{3F9B022C-8E3B-446F-930C-4E348F14BFD5}" dt="2024-03-15T07:52:54.211" v="199" actId="1076"/>
          <ac:spMkLst>
            <pc:docMk/>
            <pc:sldMk cId="234225145" sldId="420"/>
            <ac:spMk id="46" creationId="{7EAE41FB-3F86-6AE8-DF21-0AF206505CB2}"/>
          </ac:spMkLst>
        </pc:spChg>
      </pc:sldChg>
      <pc:sldChg chg="del">
        <pc:chgData name="Huy Pham" userId="918db3a1909f15e0" providerId="LiveId" clId="{3F9B022C-8E3B-446F-930C-4E348F14BFD5}" dt="2024-03-15T07:50:10.037" v="23" actId="47"/>
        <pc:sldMkLst>
          <pc:docMk/>
          <pc:sldMk cId="165754607" sldId="421"/>
        </pc:sldMkLst>
      </pc:sldChg>
      <pc:sldChg chg="addSp delSp modSp add mod delAnim">
        <pc:chgData name="Huy Pham" userId="918db3a1909f15e0" providerId="LiveId" clId="{3F9B022C-8E3B-446F-930C-4E348F14BFD5}" dt="2024-03-18T14:51:01.092" v="336" actId="14100"/>
        <pc:sldMkLst>
          <pc:docMk/>
          <pc:sldMk cId="1063840198" sldId="421"/>
        </pc:sldMkLst>
        <pc:spChg chg="del">
          <ac:chgData name="Huy Pham" userId="918db3a1909f15e0" providerId="LiveId" clId="{3F9B022C-8E3B-446F-930C-4E348F14BFD5}" dt="2024-03-18T14:49:24.311" v="318" actId="478"/>
          <ac:spMkLst>
            <pc:docMk/>
            <pc:sldMk cId="1063840198" sldId="421"/>
            <ac:spMk id="2" creationId="{A5A73504-8911-04B3-49DC-524613C76100}"/>
          </ac:spMkLst>
        </pc:spChg>
        <pc:spChg chg="add mod">
          <ac:chgData name="Huy Pham" userId="918db3a1909f15e0" providerId="LiveId" clId="{3F9B022C-8E3B-446F-930C-4E348F14BFD5}" dt="2024-03-18T14:50:17.668" v="330" actId="1076"/>
          <ac:spMkLst>
            <pc:docMk/>
            <pc:sldMk cId="1063840198" sldId="421"/>
            <ac:spMk id="5" creationId="{637AF4CE-FEF3-5BFB-2A12-B60271296A2C}"/>
          </ac:spMkLst>
        </pc:spChg>
        <pc:spChg chg="del">
          <ac:chgData name="Huy Pham" userId="918db3a1909f15e0" providerId="LiveId" clId="{3F9B022C-8E3B-446F-930C-4E348F14BFD5}" dt="2024-03-18T14:49:24.311" v="318" actId="478"/>
          <ac:spMkLst>
            <pc:docMk/>
            <pc:sldMk cId="1063840198" sldId="421"/>
            <ac:spMk id="20" creationId="{0BEC4DEC-E324-3D37-0A52-E9F9902BA3AE}"/>
          </ac:spMkLst>
        </pc:spChg>
        <pc:spChg chg="del">
          <ac:chgData name="Huy Pham" userId="918db3a1909f15e0" providerId="LiveId" clId="{3F9B022C-8E3B-446F-930C-4E348F14BFD5}" dt="2024-03-18T14:49:24.311" v="318" actId="478"/>
          <ac:spMkLst>
            <pc:docMk/>
            <pc:sldMk cId="1063840198" sldId="421"/>
            <ac:spMk id="21" creationId="{05940165-634A-FFFF-28E4-744F4B01A745}"/>
          </ac:spMkLst>
        </pc:spChg>
        <pc:spChg chg="del">
          <ac:chgData name="Huy Pham" userId="918db3a1909f15e0" providerId="LiveId" clId="{3F9B022C-8E3B-446F-930C-4E348F14BFD5}" dt="2024-03-18T14:49:24.311" v="318" actId="478"/>
          <ac:spMkLst>
            <pc:docMk/>
            <pc:sldMk cId="1063840198" sldId="421"/>
            <ac:spMk id="22" creationId="{9BB1674D-970F-1B4A-8954-08619B1C47C9}"/>
          </ac:spMkLst>
        </pc:spChg>
        <pc:spChg chg="del">
          <ac:chgData name="Huy Pham" userId="918db3a1909f15e0" providerId="LiveId" clId="{3F9B022C-8E3B-446F-930C-4E348F14BFD5}" dt="2024-03-18T14:49:24.311" v="318" actId="478"/>
          <ac:spMkLst>
            <pc:docMk/>
            <pc:sldMk cId="1063840198" sldId="421"/>
            <ac:spMk id="23" creationId="{750B007C-F456-EB48-B84D-12FE3C4ADAE3}"/>
          </ac:spMkLst>
        </pc:spChg>
        <pc:spChg chg="del">
          <ac:chgData name="Huy Pham" userId="918db3a1909f15e0" providerId="LiveId" clId="{3F9B022C-8E3B-446F-930C-4E348F14BFD5}" dt="2024-03-18T14:49:24.311" v="318" actId="478"/>
          <ac:spMkLst>
            <pc:docMk/>
            <pc:sldMk cId="1063840198" sldId="421"/>
            <ac:spMk id="24" creationId="{4A467990-8075-709B-961D-7B79CB67E9F2}"/>
          </ac:spMkLst>
        </pc:spChg>
        <pc:spChg chg="del">
          <ac:chgData name="Huy Pham" userId="918db3a1909f15e0" providerId="LiveId" clId="{3F9B022C-8E3B-446F-930C-4E348F14BFD5}" dt="2024-03-18T14:49:24.311" v="318" actId="478"/>
          <ac:spMkLst>
            <pc:docMk/>
            <pc:sldMk cId="1063840198" sldId="421"/>
            <ac:spMk id="25" creationId="{697F075D-5711-CCAE-C689-658198E4E99B}"/>
          </ac:spMkLst>
        </pc:spChg>
        <pc:spChg chg="del">
          <ac:chgData name="Huy Pham" userId="918db3a1909f15e0" providerId="LiveId" clId="{3F9B022C-8E3B-446F-930C-4E348F14BFD5}" dt="2024-03-18T14:49:24.311" v="318" actId="478"/>
          <ac:spMkLst>
            <pc:docMk/>
            <pc:sldMk cId="1063840198" sldId="421"/>
            <ac:spMk id="27" creationId="{D3A3520F-5080-F46A-F864-B3EFDF9DB8D4}"/>
          </ac:spMkLst>
        </pc:spChg>
        <pc:spChg chg="del">
          <ac:chgData name="Huy Pham" userId="918db3a1909f15e0" providerId="LiveId" clId="{3F9B022C-8E3B-446F-930C-4E348F14BFD5}" dt="2024-03-18T14:49:24.311" v="318" actId="478"/>
          <ac:spMkLst>
            <pc:docMk/>
            <pc:sldMk cId="1063840198" sldId="421"/>
            <ac:spMk id="28" creationId="{34FDFAE4-9425-73CD-DB9D-35F2A4C12055}"/>
          </ac:spMkLst>
        </pc:spChg>
        <pc:spChg chg="del">
          <ac:chgData name="Huy Pham" userId="918db3a1909f15e0" providerId="LiveId" clId="{3F9B022C-8E3B-446F-930C-4E348F14BFD5}" dt="2024-03-18T14:49:24.311" v="318" actId="478"/>
          <ac:spMkLst>
            <pc:docMk/>
            <pc:sldMk cId="1063840198" sldId="421"/>
            <ac:spMk id="29" creationId="{D66FED42-E33F-417D-F217-2C78A3B354BC}"/>
          </ac:spMkLst>
        </pc:spChg>
        <pc:spChg chg="del">
          <ac:chgData name="Huy Pham" userId="918db3a1909f15e0" providerId="LiveId" clId="{3F9B022C-8E3B-446F-930C-4E348F14BFD5}" dt="2024-03-18T14:49:24.311" v="318" actId="478"/>
          <ac:spMkLst>
            <pc:docMk/>
            <pc:sldMk cId="1063840198" sldId="421"/>
            <ac:spMk id="38" creationId="{413F74F7-2B32-52FE-5C24-9213912AE2C2}"/>
          </ac:spMkLst>
        </pc:spChg>
        <pc:spChg chg="del">
          <ac:chgData name="Huy Pham" userId="918db3a1909f15e0" providerId="LiveId" clId="{3F9B022C-8E3B-446F-930C-4E348F14BFD5}" dt="2024-03-18T14:49:24.311" v="318" actId="478"/>
          <ac:spMkLst>
            <pc:docMk/>
            <pc:sldMk cId="1063840198" sldId="421"/>
            <ac:spMk id="39" creationId="{439C2E80-1C3D-66B3-E43F-AFD40ABC78A2}"/>
          </ac:spMkLst>
        </pc:spChg>
        <pc:spChg chg="del">
          <ac:chgData name="Huy Pham" userId="918db3a1909f15e0" providerId="LiveId" clId="{3F9B022C-8E3B-446F-930C-4E348F14BFD5}" dt="2024-03-18T14:49:24.311" v="318" actId="478"/>
          <ac:spMkLst>
            <pc:docMk/>
            <pc:sldMk cId="1063840198" sldId="421"/>
            <ac:spMk id="41" creationId="{7097A6E2-EE8B-2A70-46D4-3B535AC7D859}"/>
          </ac:spMkLst>
        </pc:spChg>
        <pc:spChg chg="del">
          <ac:chgData name="Huy Pham" userId="918db3a1909f15e0" providerId="LiveId" clId="{3F9B022C-8E3B-446F-930C-4E348F14BFD5}" dt="2024-03-18T14:49:24.311" v="318" actId="478"/>
          <ac:spMkLst>
            <pc:docMk/>
            <pc:sldMk cId="1063840198" sldId="421"/>
            <ac:spMk id="42" creationId="{4E774D1F-8D38-A655-6BF3-A4BD300F15D7}"/>
          </ac:spMkLst>
        </pc:spChg>
        <pc:spChg chg="del">
          <ac:chgData name="Huy Pham" userId="918db3a1909f15e0" providerId="LiveId" clId="{3F9B022C-8E3B-446F-930C-4E348F14BFD5}" dt="2024-03-18T14:49:24.311" v="318" actId="478"/>
          <ac:spMkLst>
            <pc:docMk/>
            <pc:sldMk cId="1063840198" sldId="421"/>
            <ac:spMk id="43" creationId="{54D415F4-5EE2-1414-0B79-0FE6F56F848A}"/>
          </ac:spMkLst>
        </pc:spChg>
        <pc:spChg chg="del">
          <ac:chgData name="Huy Pham" userId="918db3a1909f15e0" providerId="LiveId" clId="{3F9B022C-8E3B-446F-930C-4E348F14BFD5}" dt="2024-03-18T14:49:24.311" v="318" actId="478"/>
          <ac:spMkLst>
            <pc:docMk/>
            <pc:sldMk cId="1063840198" sldId="421"/>
            <ac:spMk id="44" creationId="{BB696183-5CCA-788A-05EB-99CA0FF56902}"/>
          </ac:spMkLst>
        </pc:spChg>
        <pc:spChg chg="del">
          <ac:chgData name="Huy Pham" userId="918db3a1909f15e0" providerId="LiveId" clId="{3F9B022C-8E3B-446F-930C-4E348F14BFD5}" dt="2024-03-18T14:49:24.311" v="318" actId="478"/>
          <ac:spMkLst>
            <pc:docMk/>
            <pc:sldMk cId="1063840198" sldId="421"/>
            <ac:spMk id="45" creationId="{7D560CCE-618F-17BF-0BFD-18681D3DFAD2}"/>
          </ac:spMkLst>
        </pc:spChg>
        <pc:spChg chg="del">
          <ac:chgData name="Huy Pham" userId="918db3a1909f15e0" providerId="LiveId" clId="{3F9B022C-8E3B-446F-930C-4E348F14BFD5}" dt="2024-03-18T14:49:24.311" v="318" actId="478"/>
          <ac:spMkLst>
            <pc:docMk/>
            <pc:sldMk cId="1063840198" sldId="421"/>
            <ac:spMk id="46" creationId="{7EAE41FB-3F86-6AE8-DF21-0AF206505CB2}"/>
          </ac:spMkLst>
        </pc:spChg>
        <pc:graphicFrameChg chg="add del mod">
          <ac:chgData name="Huy Pham" userId="918db3a1909f15e0" providerId="LiveId" clId="{3F9B022C-8E3B-446F-930C-4E348F14BFD5}" dt="2024-03-18T14:49:39.446" v="321"/>
          <ac:graphicFrameMkLst>
            <pc:docMk/>
            <pc:sldMk cId="1063840198" sldId="421"/>
            <ac:graphicFrameMk id="3" creationId="{A09DE24B-82B7-E82F-F740-40AEB6B56803}"/>
          </ac:graphicFrameMkLst>
        </pc:graphicFrameChg>
        <pc:picChg chg="add mod">
          <ac:chgData name="Huy Pham" userId="918db3a1909f15e0" providerId="LiveId" clId="{3F9B022C-8E3B-446F-930C-4E348F14BFD5}" dt="2024-03-18T14:51:01.092" v="336" actId="14100"/>
          <ac:picMkLst>
            <pc:docMk/>
            <pc:sldMk cId="1063840198" sldId="421"/>
            <ac:picMk id="6" creationId="{DD93A9EA-33E6-64AE-9BC9-4AF0AE90DA39}"/>
          </ac:picMkLst>
        </pc:picChg>
      </pc:sldChg>
      <pc:sldChg chg="del">
        <pc:chgData name="Huy Pham" userId="918db3a1909f15e0" providerId="LiveId" clId="{3F9B022C-8E3B-446F-930C-4E348F14BFD5}" dt="2024-03-15T07:50:09.549" v="21" actId="47"/>
        <pc:sldMkLst>
          <pc:docMk/>
          <pc:sldMk cId="236295599" sldId="422"/>
        </pc:sldMkLst>
      </pc:sldChg>
      <pc:sldChg chg="addSp delSp modSp add mod delAnim modAnim">
        <pc:chgData name="Huy Pham" userId="918db3a1909f15e0" providerId="LiveId" clId="{3F9B022C-8E3B-446F-930C-4E348F14BFD5}" dt="2024-05-14T03:54:08.501" v="3038"/>
        <pc:sldMkLst>
          <pc:docMk/>
          <pc:sldMk cId="2454490354" sldId="422"/>
        </pc:sldMkLst>
        <pc:spChg chg="mod">
          <ac:chgData name="Huy Pham" userId="918db3a1909f15e0" providerId="LiveId" clId="{3F9B022C-8E3B-446F-930C-4E348F14BFD5}" dt="2024-03-26T08:56:22.649" v="2997" actId="20577"/>
          <ac:spMkLst>
            <pc:docMk/>
            <pc:sldMk cId="2454490354" sldId="422"/>
            <ac:spMk id="9" creationId="{A9C4FFF4-AFF7-4A25-76D6-D3E61A1989D9}"/>
          </ac:spMkLst>
        </pc:spChg>
        <pc:spChg chg="add mod">
          <ac:chgData name="Huy Pham" userId="918db3a1909f15e0" providerId="LiveId" clId="{3F9B022C-8E3B-446F-930C-4E348F14BFD5}" dt="2024-03-25T01:28:32.346" v="1047" actId="14100"/>
          <ac:spMkLst>
            <pc:docMk/>
            <pc:sldMk cId="2454490354" sldId="422"/>
            <ac:spMk id="19" creationId="{26200708-3265-6A86-63D7-3D7F791D640B}"/>
          </ac:spMkLst>
        </pc:spChg>
        <pc:spChg chg="del">
          <ac:chgData name="Huy Pham" userId="918db3a1909f15e0" providerId="LiveId" clId="{3F9B022C-8E3B-446F-930C-4E348F14BFD5}" dt="2024-03-25T01:25:09.402" v="977" actId="478"/>
          <ac:spMkLst>
            <pc:docMk/>
            <pc:sldMk cId="2454490354" sldId="422"/>
            <ac:spMk id="20" creationId="{A06BA14A-8D8C-664A-A722-7DAD205B5E1D}"/>
          </ac:spMkLst>
        </pc:spChg>
        <pc:spChg chg="del">
          <ac:chgData name="Huy Pham" userId="918db3a1909f15e0" providerId="LiveId" clId="{3F9B022C-8E3B-446F-930C-4E348F14BFD5}" dt="2024-03-25T01:25:15.724" v="979" actId="478"/>
          <ac:spMkLst>
            <pc:docMk/>
            <pc:sldMk cId="2454490354" sldId="422"/>
            <ac:spMk id="21" creationId="{9DCBB6B6-5C55-A92D-FF39-52DB425F63ED}"/>
          </ac:spMkLst>
        </pc:spChg>
        <pc:spChg chg="del">
          <ac:chgData name="Huy Pham" userId="918db3a1909f15e0" providerId="LiveId" clId="{3F9B022C-8E3B-446F-930C-4E348F14BFD5}" dt="2024-03-25T01:25:16.794" v="980" actId="478"/>
          <ac:spMkLst>
            <pc:docMk/>
            <pc:sldMk cId="2454490354" sldId="422"/>
            <ac:spMk id="22" creationId="{94C5F1B8-DE9C-98C2-EB4B-AD3A022EE4E2}"/>
          </ac:spMkLst>
        </pc:spChg>
        <pc:spChg chg="del">
          <ac:chgData name="Huy Pham" userId="918db3a1909f15e0" providerId="LiveId" clId="{3F9B022C-8E3B-446F-930C-4E348F14BFD5}" dt="2024-03-25T01:25:15.724" v="979" actId="478"/>
          <ac:spMkLst>
            <pc:docMk/>
            <pc:sldMk cId="2454490354" sldId="422"/>
            <ac:spMk id="23" creationId="{D87F0A4A-C61D-DEA9-9655-1B0ED15C3855}"/>
          </ac:spMkLst>
        </pc:spChg>
        <pc:spChg chg="del">
          <ac:chgData name="Huy Pham" userId="918db3a1909f15e0" providerId="LiveId" clId="{3F9B022C-8E3B-446F-930C-4E348F14BFD5}" dt="2024-03-25T01:25:15.724" v="979" actId="478"/>
          <ac:spMkLst>
            <pc:docMk/>
            <pc:sldMk cId="2454490354" sldId="422"/>
            <ac:spMk id="26" creationId="{66E545A0-972F-F87B-C655-6EDE5F655431}"/>
          </ac:spMkLst>
        </pc:spChg>
        <pc:spChg chg="add mod">
          <ac:chgData name="Huy Pham" userId="918db3a1909f15e0" providerId="LiveId" clId="{3F9B022C-8E3B-446F-930C-4E348F14BFD5}" dt="2024-03-25T01:26:59.860" v="1026" actId="1076"/>
          <ac:spMkLst>
            <pc:docMk/>
            <pc:sldMk cId="2454490354" sldId="422"/>
            <ac:spMk id="27" creationId="{081C4B5D-018E-03F6-C827-A7920D7D3DC0}"/>
          </ac:spMkLst>
        </pc:spChg>
        <pc:spChg chg="del">
          <ac:chgData name="Huy Pham" userId="918db3a1909f15e0" providerId="LiveId" clId="{3F9B022C-8E3B-446F-930C-4E348F14BFD5}" dt="2024-03-25T01:25:12.040" v="978" actId="478"/>
          <ac:spMkLst>
            <pc:docMk/>
            <pc:sldMk cId="2454490354" sldId="422"/>
            <ac:spMk id="28" creationId="{A5AF7F85-F84E-3981-5218-DAFFA65DFA7F}"/>
          </ac:spMkLst>
        </pc:spChg>
        <pc:spChg chg="add mod">
          <ac:chgData name="Huy Pham" userId="918db3a1909f15e0" providerId="LiveId" clId="{3F9B022C-8E3B-446F-930C-4E348F14BFD5}" dt="2024-03-25T01:27:18.915" v="1031" actId="1076"/>
          <ac:spMkLst>
            <pc:docMk/>
            <pc:sldMk cId="2454490354" sldId="422"/>
            <ac:spMk id="31" creationId="{990CE25B-979F-055C-A0F1-A36760F25E43}"/>
          </ac:spMkLst>
        </pc:spChg>
        <pc:spChg chg="add mod">
          <ac:chgData name="Huy Pham" userId="918db3a1909f15e0" providerId="LiveId" clId="{3F9B022C-8E3B-446F-930C-4E348F14BFD5}" dt="2024-03-25T01:28:08.131" v="1041" actId="113"/>
          <ac:spMkLst>
            <pc:docMk/>
            <pc:sldMk cId="2454490354" sldId="422"/>
            <ac:spMk id="34" creationId="{30A551B2-66B0-B39C-902B-D9FF59B8E044}"/>
          </ac:spMkLst>
        </pc:spChg>
        <pc:spChg chg="add mod">
          <ac:chgData name="Huy Pham" userId="918db3a1909f15e0" providerId="LiveId" clId="{3F9B022C-8E3B-446F-930C-4E348F14BFD5}" dt="2024-03-25T01:28:43.511" v="1053" actId="1036"/>
          <ac:spMkLst>
            <pc:docMk/>
            <pc:sldMk cId="2454490354" sldId="422"/>
            <ac:spMk id="37" creationId="{0E33EF0F-A7FE-D921-1D90-AAE7BAECAC51}"/>
          </ac:spMkLst>
        </pc:spChg>
        <pc:spChg chg="add mod">
          <ac:chgData name="Huy Pham" userId="918db3a1909f15e0" providerId="LiveId" clId="{3F9B022C-8E3B-446F-930C-4E348F14BFD5}" dt="2024-03-25T01:28:27.892" v="1046" actId="207"/>
          <ac:spMkLst>
            <pc:docMk/>
            <pc:sldMk cId="2454490354" sldId="422"/>
            <ac:spMk id="41" creationId="{D1CBBBC3-5E2A-2FE6-D0E8-7A7E0840B2CE}"/>
          </ac:spMkLst>
        </pc:spChg>
        <pc:spChg chg="add del mod">
          <ac:chgData name="Huy Pham" userId="918db3a1909f15e0" providerId="LiveId" clId="{3F9B022C-8E3B-446F-930C-4E348F14BFD5}" dt="2024-03-25T01:29:43.431" v="1066" actId="21"/>
          <ac:spMkLst>
            <pc:docMk/>
            <pc:sldMk cId="2454490354" sldId="422"/>
            <ac:spMk id="45" creationId="{1EE70C9E-034B-BF63-6AD9-A2AACA8BB299}"/>
          </ac:spMkLst>
        </pc:spChg>
        <pc:spChg chg="mod">
          <ac:chgData name="Huy Pham" userId="918db3a1909f15e0" providerId="LiveId" clId="{3F9B022C-8E3B-446F-930C-4E348F14BFD5}" dt="2024-03-25T01:25:27.436" v="988" actId="1076"/>
          <ac:spMkLst>
            <pc:docMk/>
            <pc:sldMk cId="2454490354" sldId="422"/>
            <ac:spMk id="46" creationId="{706A0F12-2C34-A082-94FE-F0D40E00B7FA}"/>
          </ac:spMkLst>
        </pc:spChg>
        <pc:spChg chg="mod">
          <ac:chgData name="Huy Pham" userId="918db3a1909f15e0" providerId="LiveId" clId="{3F9B022C-8E3B-446F-930C-4E348F14BFD5}" dt="2024-03-25T01:25:32.001" v="989" actId="1076"/>
          <ac:spMkLst>
            <pc:docMk/>
            <pc:sldMk cId="2454490354" sldId="422"/>
            <ac:spMk id="47" creationId="{0F751804-4302-44DE-C6A3-319563488008}"/>
          </ac:spMkLst>
        </pc:spChg>
        <pc:spChg chg="mod">
          <ac:chgData name="Huy Pham" userId="918db3a1909f15e0" providerId="LiveId" clId="{3F9B022C-8E3B-446F-930C-4E348F14BFD5}" dt="2024-03-25T01:25:27.436" v="988" actId="1076"/>
          <ac:spMkLst>
            <pc:docMk/>
            <pc:sldMk cId="2454490354" sldId="422"/>
            <ac:spMk id="48" creationId="{D6AF2655-001C-4921-33B0-7E510419CA38}"/>
          </ac:spMkLst>
        </pc:spChg>
        <pc:spChg chg="mod">
          <ac:chgData name="Huy Pham" userId="918db3a1909f15e0" providerId="LiveId" clId="{3F9B022C-8E3B-446F-930C-4E348F14BFD5}" dt="2024-03-25T01:25:27.436" v="988" actId="1076"/>
          <ac:spMkLst>
            <pc:docMk/>
            <pc:sldMk cId="2454490354" sldId="422"/>
            <ac:spMk id="49" creationId="{15FA963E-3786-2EBC-C998-FD534ED8C026}"/>
          </ac:spMkLst>
        </pc:spChg>
        <pc:spChg chg="del">
          <ac:chgData name="Huy Pham" userId="918db3a1909f15e0" providerId="LiveId" clId="{3F9B022C-8E3B-446F-930C-4E348F14BFD5}" dt="2024-03-25T01:25:17.450" v="981" actId="478"/>
          <ac:spMkLst>
            <pc:docMk/>
            <pc:sldMk cId="2454490354" sldId="422"/>
            <ac:spMk id="69" creationId="{B44D3EF2-5C41-DF82-E87D-F7CC5E3FFEA0}"/>
          </ac:spMkLst>
        </pc:spChg>
        <pc:spChg chg="mod">
          <ac:chgData name="Huy Pham" userId="918db3a1909f15e0" providerId="LiveId" clId="{3F9B022C-8E3B-446F-930C-4E348F14BFD5}" dt="2024-03-25T01:25:27.436" v="988" actId="1076"/>
          <ac:spMkLst>
            <pc:docMk/>
            <pc:sldMk cId="2454490354" sldId="422"/>
            <ac:spMk id="83" creationId="{3A4B6B87-FB21-1FED-73A8-28702913DB9C}"/>
          </ac:spMkLst>
        </pc:spChg>
        <pc:spChg chg="mod">
          <ac:chgData name="Huy Pham" userId="918db3a1909f15e0" providerId="LiveId" clId="{3F9B022C-8E3B-446F-930C-4E348F14BFD5}" dt="2024-03-25T01:25:27.436" v="988" actId="1076"/>
          <ac:spMkLst>
            <pc:docMk/>
            <pc:sldMk cId="2454490354" sldId="422"/>
            <ac:spMk id="84" creationId="{8D2E902A-153E-8606-EC59-A3108DED3855}"/>
          </ac:spMkLst>
        </pc:spChg>
        <pc:spChg chg="mod">
          <ac:chgData name="Huy Pham" userId="918db3a1909f15e0" providerId="LiveId" clId="{3F9B022C-8E3B-446F-930C-4E348F14BFD5}" dt="2024-03-25T01:25:27.436" v="988" actId="1076"/>
          <ac:spMkLst>
            <pc:docMk/>
            <pc:sldMk cId="2454490354" sldId="422"/>
            <ac:spMk id="86" creationId="{2F2345F9-A755-CD39-514F-E25BA34652D6}"/>
          </ac:spMkLst>
        </pc:spChg>
        <pc:spChg chg="mod">
          <ac:chgData name="Huy Pham" userId="918db3a1909f15e0" providerId="LiveId" clId="{3F9B022C-8E3B-446F-930C-4E348F14BFD5}" dt="2024-03-25T01:25:27.436" v="988" actId="1076"/>
          <ac:spMkLst>
            <pc:docMk/>
            <pc:sldMk cId="2454490354" sldId="422"/>
            <ac:spMk id="87" creationId="{2104889B-AA39-EC80-AB34-E3D54BFF8D4D}"/>
          </ac:spMkLst>
        </pc:spChg>
        <pc:spChg chg="mod">
          <ac:chgData name="Huy Pham" userId="918db3a1909f15e0" providerId="LiveId" clId="{3F9B022C-8E3B-446F-930C-4E348F14BFD5}" dt="2024-03-25T01:25:27.436" v="988" actId="1076"/>
          <ac:spMkLst>
            <pc:docMk/>
            <pc:sldMk cId="2454490354" sldId="422"/>
            <ac:spMk id="88" creationId="{62902C3B-1F7F-1101-66A4-F3482E7C9ED0}"/>
          </ac:spMkLst>
        </pc:spChg>
        <pc:spChg chg="mod">
          <ac:chgData name="Huy Pham" userId="918db3a1909f15e0" providerId="LiveId" clId="{3F9B022C-8E3B-446F-930C-4E348F14BFD5}" dt="2024-03-25T01:25:27.436" v="988" actId="1076"/>
          <ac:spMkLst>
            <pc:docMk/>
            <pc:sldMk cId="2454490354" sldId="422"/>
            <ac:spMk id="89" creationId="{82813D3B-93BD-8AD8-EBEC-2B3D1C416E48}"/>
          </ac:spMkLst>
        </pc:spChg>
        <pc:spChg chg="mod">
          <ac:chgData name="Huy Pham" userId="918db3a1909f15e0" providerId="LiveId" clId="{3F9B022C-8E3B-446F-930C-4E348F14BFD5}" dt="2024-03-25T01:25:27.436" v="988" actId="1076"/>
          <ac:spMkLst>
            <pc:docMk/>
            <pc:sldMk cId="2454490354" sldId="422"/>
            <ac:spMk id="90" creationId="{F0BD0854-BCE0-3760-8CFD-00217D9073B6}"/>
          </ac:spMkLst>
        </pc:spChg>
        <pc:spChg chg="mod">
          <ac:chgData name="Huy Pham" userId="918db3a1909f15e0" providerId="LiveId" clId="{3F9B022C-8E3B-446F-930C-4E348F14BFD5}" dt="2024-03-25T01:25:27.436" v="988" actId="1076"/>
          <ac:spMkLst>
            <pc:docMk/>
            <pc:sldMk cId="2454490354" sldId="422"/>
            <ac:spMk id="91" creationId="{5F59508F-FAC5-6EDD-901A-745772D95335}"/>
          </ac:spMkLst>
        </pc:spChg>
        <pc:spChg chg="mod">
          <ac:chgData name="Huy Pham" userId="918db3a1909f15e0" providerId="LiveId" clId="{3F9B022C-8E3B-446F-930C-4E348F14BFD5}" dt="2024-03-25T01:25:27.436" v="988" actId="1076"/>
          <ac:spMkLst>
            <pc:docMk/>
            <pc:sldMk cId="2454490354" sldId="422"/>
            <ac:spMk id="100" creationId="{F4BDA723-14DF-5D58-CA23-BC7FF3FA745E}"/>
          </ac:spMkLst>
        </pc:spChg>
        <pc:spChg chg="mod">
          <ac:chgData name="Huy Pham" userId="918db3a1909f15e0" providerId="LiveId" clId="{3F9B022C-8E3B-446F-930C-4E348F14BFD5}" dt="2024-03-25T01:25:27.436" v="988" actId="1076"/>
          <ac:spMkLst>
            <pc:docMk/>
            <pc:sldMk cId="2454490354" sldId="422"/>
            <ac:spMk id="110" creationId="{B117DFF8-1518-A290-749A-BB64F35ED644}"/>
          </ac:spMkLst>
        </pc:spChg>
        <pc:spChg chg="mod">
          <ac:chgData name="Huy Pham" userId="918db3a1909f15e0" providerId="LiveId" clId="{3F9B022C-8E3B-446F-930C-4E348F14BFD5}" dt="2024-03-25T01:25:27.436" v="988" actId="1076"/>
          <ac:spMkLst>
            <pc:docMk/>
            <pc:sldMk cId="2454490354" sldId="422"/>
            <ac:spMk id="111" creationId="{3D40163B-7894-F5B5-4635-AB6A5CD36DF8}"/>
          </ac:spMkLst>
        </pc:spChg>
        <pc:spChg chg="mod">
          <ac:chgData name="Huy Pham" userId="918db3a1909f15e0" providerId="LiveId" clId="{3F9B022C-8E3B-446F-930C-4E348F14BFD5}" dt="2024-03-25T01:25:27.436" v="988" actId="1076"/>
          <ac:spMkLst>
            <pc:docMk/>
            <pc:sldMk cId="2454490354" sldId="422"/>
            <ac:spMk id="112" creationId="{BEA32DC5-701E-4210-F8A3-D97DBCAD6354}"/>
          </ac:spMkLst>
        </pc:spChg>
        <pc:spChg chg="mod">
          <ac:chgData name="Huy Pham" userId="918db3a1909f15e0" providerId="LiveId" clId="{3F9B022C-8E3B-446F-930C-4E348F14BFD5}" dt="2024-03-25T01:25:27.436" v="988" actId="1076"/>
          <ac:spMkLst>
            <pc:docMk/>
            <pc:sldMk cId="2454490354" sldId="422"/>
            <ac:spMk id="113" creationId="{BB6CEACE-0613-66BB-5D55-4239C189D5CB}"/>
          </ac:spMkLst>
        </pc:spChg>
        <pc:graphicFrameChg chg="add del mod">
          <ac:chgData name="Huy Pham" userId="918db3a1909f15e0" providerId="LiveId" clId="{3F9B022C-8E3B-446F-930C-4E348F14BFD5}" dt="2024-03-25T01:25:56.866" v="994"/>
          <ac:graphicFrameMkLst>
            <pc:docMk/>
            <pc:sldMk cId="2454490354" sldId="422"/>
            <ac:graphicFrameMk id="24" creationId="{1DA77FF4-134C-9A84-8006-0FDC51C0D84A}"/>
          </ac:graphicFrameMkLst>
        </pc:graphicFrameChg>
        <pc:graphicFrameChg chg="add del mod">
          <ac:chgData name="Huy Pham" userId="918db3a1909f15e0" providerId="LiveId" clId="{3F9B022C-8E3B-446F-930C-4E348F14BFD5}" dt="2024-03-25T01:26:09.980" v="1002"/>
          <ac:graphicFrameMkLst>
            <pc:docMk/>
            <pc:sldMk cId="2454490354" sldId="422"/>
            <ac:graphicFrameMk id="29" creationId="{D69D7A7C-E60B-384D-4503-59EAFBEB68F4}"/>
          </ac:graphicFrameMkLst>
        </pc:graphicFrameChg>
        <pc:graphicFrameChg chg="add del mod">
          <ac:chgData name="Huy Pham" userId="918db3a1909f15e0" providerId="LiveId" clId="{3F9B022C-8E3B-446F-930C-4E348F14BFD5}" dt="2024-03-25T01:26:20.187" v="1008"/>
          <ac:graphicFrameMkLst>
            <pc:docMk/>
            <pc:sldMk cId="2454490354" sldId="422"/>
            <ac:graphicFrameMk id="32" creationId="{DC588E8D-D227-CDEC-B4A4-CD713C19F802}"/>
          </ac:graphicFrameMkLst>
        </pc:graphicFrameChg>
        <pc:graphicFrameChg chg="add del mod">
          <ac:chgData name="Huy Pham" userId="918db3a1909f15e0" providerId="LiveId" clId="{3F9B022C-8E3B-446F-930C-4E348F14BFD5}" dt="2024-03-25T01:26:26.713" v="1013"/>
          <ac:graphicFrameMkLst>
            <pc:docMk/>
            <pc:sldMk cId="2454490354" sldId="422"/>
            <ac:graphicFrameMk id="35" creationId="{AC87938A-EAF6-F1C2-B7C7-0F58155DBFC1}"/>
          </ac:graphicFrameMkLst>
        </pc:graphicFrameChg>
        <pc:graphicFrameChg chg="add del mod">
          <ac:chgData name="Huy Pham" userId="918db3a1909f15e0" providerId="LiveId" clId="{3F9B022C-8E3B-446F-930C-4E348F14BFD5}" dt="2024-03-25T01:26:38.640" v="1019"/>
          <ac:graphicFrameMkLst>
            <pc:docMk/>
            <pc:sldMk cId="2454490354" sldId="422"/>
            <ac:graphicFrameMk id="38" creationId="{E84C9D6F-2FC5-E389-9716-EA65E5F7B0A0}"/>
          </ac:graphicFrameMkLst>
        </pc:graphicFrameChg>
        <pc:graphicFrameChg chg="add del mod">
          <ac:chgData name="Huy Pham" userId="918db3a1909f15e0" providerId="LiveId" clId="{3F9B022C-8E3B-446F-930C-4E348F14BFD5}" dt="2024-03-25T01:29:04.068" v="1056"/>
          <ac:graphicFrameMkLst>
            <pc:docMk/>
            <pc:sldMk cId="2454490354" sldId="422"/>
            <ac:graphicFrameMk id="43" creationId="{5C449424-319D-B640-2543-B1540B42A684}"/>
          </ac:graphicFrameMkLst>
        </pc:graphicFrameChg>
        <pc:cxnChg chg="mod">
          <ac:chgData name="Huy Pham" userId="918db3a1909f15e0" providerId="LiveId" clId="{3F9B022C-8E3B-446F-930C-4E348F14BFD5}" dt="2024-03-25T01:25:27.436" v="988" actId="1076"/>
          <ac:cxnSpMkLst>
            <pc:docMk/>
            <pc:sldMk cId="2454490354" sldId="422"/>
            <ac:cxnSpMk id="40" creationId="{D1776321-E801-8243-7668-583197179BB0}"/>
          </ac:cxnSpMkLst>
        </pc:cxnChg>
        <pc:cxnChg chg="mod">
          <ac:chgData name="Huy Pham" userId="918db3a1909f15e0" providerId="LiveId" clId="{3F9B022C-8E3B-446F-930C-4E348F14BFD5}" dt="2024-03-25T01:25:27.436" v="988" actId="1076"/>
          <ac:cxnSpMkLst>
            <pc:docMk/>
            <pc:sldMk cId="2454490354" sldId="422"/>
            <ac:cxnSpMk id="42" creationId="{83D6DC2F-7EA2-5854-1CA1-44B9129D05D9}"/>
          </ac:cxnSpMkLst>
        </pc:cxnChg>
        <pc:cxnChg chg="mod">
          <ac:chgData name="Huy Pham" userId="918db3a1909f15e0" providerId="LiveId" clId="{3F9B022C-8E3B-446F-930C-4E348F14BFD5}" dt="2024-03-25T01:25:27.436" v="988" actId="1076"/>
          <ac:cxnSpMkLst>
            <pc:docMk/>
            <pc:sldMk cId="2454490354" sldId="422"/>
            <ac:cxnSpMk id="65" creationId="{FE002B8F-8F9A-1CFD-25D7-CB988AFFC732}"/>
          </ac:cxnSpMkLst>
        </pc:cxnChg>
        <pc:cxnChg chg="mod">
          <ac:chgData name="Huy Pham" userId="918db3a1909f15e0" providerId="LiveId" clId="{3F9B022C-8E3B-446F-930C-4E348F14BFD5}" dt="2024-03-25T01:25:27.436" v="988" actId="1076"/>
          <ac:cxnSpMkLst>
            <pc:docMk/>
            <pc:sldMk cId="2454490354" sldId="422"/>
            <ac:cxnSpMk id="68" creationId="{62D75DFD-8F94-8CF7-3E00-0E1BE947E966}"/>
          </ac:cxnSpMkLst>
        </pc:cxnChg>
        <pc:cxnChg chg="mod">
          <ac:chgData name="Huy Pham" userId="918db3a1909f15e0" providerId="LiveId" clId="{3F9B022C-8E3B-446F-930C-4E348F14BFD5}" dt="2024-03-25T01:25:27.436" v="988" actId="1076"/>
          <ac:cxnSpMkLst>
            <pc:docMk/>
            <pc:sldMk cId="2454490354" sldId="422"/>
            <ac:cxnSpMk id="71" creationId="{1B4824B6-B2B3-D287-6CE4-59B8775D2631}"/>
          </ac:cxnSpMkLst>
        </pc:cxnChg>
        <pc:cxnChg chg="mod">
          <ac:chgData name="Huy Pham" userId="918db3a1909f15e0" providerId="LiveId" clId="{3F9B022C-8E3B-446F-930C-4E348F14BFD5}" dt="2024-03-25T01:25:27.436" v="988" actId="1076"/>
          <ac:cxnSpMkLst>
            <pc:docMk/>
            <pc:sldMk cId="2454490354" sldId="422"/>
            <ac:cxnSpMk id="72" creationId="{692224CD-59C4-E7C5-8F48-F56276B3974A}"/>
          </ac:cxnSpMkLst>
        </pc:cxnChg>
        <pc:cxnChg chg="mod">
          <ac:chgData name="Huy Pham" userId="918db3a1909f15e0" providerId="LiveId" clId="{3F9B022C-8E3B-446F-930C-4E348F14BFD5}" dt="2024-03-25T01:25:27.436" v="988" actId="1076"/>
          <ac:cxnSpMkLst>
            <pc:docMk/>
            <pc:sldMk cId="2454490354" sldId="422"/>
            <ac:cxnSpMk id="73" creationId="{1D3DCAA0-27EE-E1B6-E239-36D81D72013E}"/>
          </ac:cxnSpMkLst>
        </pc:cxnChg>
        <pc:cxnChg chg="mod">
          <ac:chgData name="Huy Pham" userId="918db3a1909f15e0" providerId="LiveId" clId="{3F9B022C-8E3B-446F-930C-4E348F14BFD5}" dt="2024-03-25T01:25:27.436" v="988" actId="1076"/>
          <ac:cxnSpMkLst>
            <pc:docMk/>
            <pc:sldMk cId="2454490354" sldId="422"/>
            <ac:cxnSpMk id="74" creationId="{64188D1A-CCE0-6901-E12A-06F9759E9C83}"/>
          </ac:cxnSpMkLst>
        </pc:cxnChg>
        <pc:cxnChg chg="mod">
          <ac:chgData name="Huy Pham" userId="918db3a1909f15e0" providerId="LiveId" clId="{3F9B022C-8E3B-446F-930C-4E348F14BFD5}" dt="2024-03-25T01:25:27.436" v="988" actId="1076"/>
          <ac:cxnSpMkLst>
            <pc:docMk/>
            <pc:sldMk cId="2454490354" sldId="422"/>
            <ac:cxnSpMk id="78" creationId="{0BE6523B-0EE2-162A-4EC5-5BCF22B934A2}"/>
          </ac:cxnSpMkLst>
        </pc:cxnChg>
        <pc:cxnChg chg="mod">
          <ac:chgData name="Huy Pham" userId="918db3a1909f15e0" providerId="LiveId" clId="{3F9B022C-8E3B-446F-930C-4E348F14BFD5}" dt="2024-03-25T01:25:27.436" v="988" actId="1076"/>
          <ac:cxnSpMkLst>
            <pc:docMk/>
            <pc:sldMk cId="2454490354" sldId="422"/>
            <ac:cxnSpMk id="79" creationId="{DA8F0079-4016-2C06-C99C-15671F143639}"/>
          </ac:cxnSpMkLst>
        </pc:cxnChg>
        <pc:cxnChg chg="mod">
          <ac:chgData name="Huy Pham" userId="918db3a1909f15e0" providerId="LiveId" clId="{3F9B022C-8E3B-446F-930C-4E348F14BFD5}" dt="2024-03-25T01:25:27.436" v="988" actId="1076"/>
          <ac:cxnSpMkLst>
            <pc:docMk/>
            <pc:sldMk cId="2454490354" sldId="422"/>
            <ac:cxnSpMk id="104" creationId="{2B6C50D0-32D2-0579-0754-AFB746582F76}"/>
          </ac:cxnSpMkLst>
        </pc:cxnChg>
        <pc:cxnChg chg="mod">
          <ac:chgData name="Huy Pham" userId="918db3a1909f15e0" providerId="LiveId" clId="{3F9B022C-8E3B-446F-930C-4E348F14BFD5}" dt="2024-03-25T01:25:27.436" v="988" actId="1076"/>
          <ac:cxnSpMkLst>
            <pc:docMk/>
            <pc:sldMk cId="2454490354" sldId="422"/>
            <ac:cxnSpMk id="107" creationId="{80B8A10A-EB2D-1B0F-5A8D-8338810A4697}"/>
          </ac:cxnSpMkLst>
        </pc:cxnChg>
      </pc:sldChg>
      <pc:sldChg chg="del">
        <pc:chgData name="Huy Pham" userId="918db3a1909f15e0" providerId="LiveId" clId="{3F9B022C-8E3B-446F-930C-4E348F14BFD5}" dt="2024-03-15T07:50:09.104" v="20" actId="47"/>
        <pc:sldMkLst>
          <pc:docMk/>
          <pc:sldMk cId="2326185256" sldId="423"/>
        </pc:sldMkLst>
      </pc:sldChg>
      <pc:sldChg chg="addSp delSp modSp add mod modAnim">
        <pc:chgData name="Huy Pham" userId="918db3a1909f15e0" providerId="LiveId" clId="{3F9B022C-8E3B-446F-930C-4E348F14BFD5}" dt="2024-05-14T03:56:21.362" v="3064"/>
        <pc:sldMkLst>
          <pc:docMk/>
          <pc:sldMk cId="3744577515" sldId="423"/>
        </pc:sldMkLst>
        <pc:spChg chg="mod">
          <ac:chgData name="Huy Pham" userId="918db3a1909f15e0" providerId="LiveId" clId="{3F9B022C-8E3B-446F-930C-4E348F14BFD5}" dt="2024-03-26T08:56:31.574" v="3001" actId="20577"/>
          <ac:spMkLst>
            <pc:docMk/>
            <pc:sldMk cId="3744577515" sldId="423"/>
            <ac:spMk id="9" creationId="{A9C4FFF4-AFF7-4A25-76D6-D3E61A1989D9}"/>
          </ac:spMkLst>
        </pc:spChg>
        <pc:spChg chg="add mod">
          <ac:chgData name="Huy Pham" userId="918db3a1909f15e0" providerId="LiveId" clId="{3F9B022C-8E3B-446F-930C-4E348F14BFD5}" dt="2024-05-14T03:56:04.570" v="3060" actId="1076"/>
          <ac:spMkLst>
            <pc:docMk/>
            <pc:sldMk cId="3744577515" sldId="423"/>
            <ac:spMk id="19" creationId="{08164D6A-6449-CCB4-5186-185B6274C62C}"/>
          </ac:spMkLst>
        </pc:spChg>
        <pc:spChg chg="add mod">
          <ac:chgData name="Huy Pham" userId="918db3a1909f15e0" providerId="LiveId" clId="{3F9B022C-8E3B-446F-930C-4E348F14BFD5}" dt="2024-03-25T01:33:39.839" v="1128" actId="1076"/>
          <ac:spMkLst>
            <pc:docMk/>
            <pc:sldMk cId="3744577515" sldId="423"/>
            <ac:spMk id="21" creationId="{D94C0D25-C98B-7DBA-739A-AD980B98879E}"/>
          </ac:spMkLst>
        </pc:spChg>
        <pc:spChg chg="add mod">
          <ac:chgData name="Huy Pham" userId="918db3a1909f15e0" providerId="LiveId" clId="{3F9B022C-8E3B-446F-930C-4E348F14BFD5}" dt="2024-03-25T01:33:57.155" v="1130" actId="1076"/>
          <ac:spMkLst>
            <pc:docMk/>
            <pc:sldMk cId="3744577515" sldId="423"/>
            <ac:spMk id="22" creationId="{D12249BF-F935-48B5-E0C1-C5F33C484AB0}"/>
          </ac:spMkLst>
        </pc:spChg>
        <pc:spChg chg="add mod">
          <ac:chgData name="Huy Pham" userId="918db3a1909f15e0" providerId="LiveId" clId="{3F9B022C-8E3B-446F-930C-4E348F14BFD5}" dt="2024-03-25T01:36:04.111" v="1170" actId="1076"/>
          <ac:spMkLst>
            <pc:docMk/>
            <pc:sldMk cId="3744577515" sldId="423"/>
            <ac:spMk id="25" creationId="{12501444-4A7B-839D-4117-6D5E287EF0EA}"/>
          </ac:spMkLst>
        </pc:spChg>
        <pc:spChg chg="add mod">
          <ac:chgData name="Huy Pham" userId="918db3a1909f15e0" providerId="LiveId" clId="{3F9B022C-8E3B-446F-930C-4E348F14BFD5}" dt="2024-03-25T01:36:15.288" v="1173" actId="113"/>
          <ac:spMkLst>
            <pc:docMk/>
            <pc:sldMk cId="3744577515" sldId="423"/>
            <ac:spMk id="28" creationId="{AD541638-334C-C980-CCAE-E709530B7A78}"/>
          </ac:spMkLst>
        </pc:spChg>
        <pc:spChg chg="add mod">
          <ac:chgData name="Huy Pham" userId="918db3a1909f15e0" providerId="LiveId" clId="{3F9B022C-8E3B-446F-930C-4E348F14BFD5}" dt="2024-03-25T01:36:36.030" v="1178" actId="1076"/>
          <ac:spMkLst>
            <pc:docMk/>
            <pc:sldMk cId="3744577515" sldId="423"/>
            <ac:spMk id="31" creationId="{34CB34D4-BE62-3B3F-F7AC-BC768FDB0B0D}"/>
          </ac:spMkLst>
        </pc:spChg>
        <pc:spChg chg="add mod">
          <ac:chgData name="Huy Pham" userId="918db3a1909f15e0" providerId="LiveId" clId="{3F9B022C-8E3B-446F-930C-4E348F14BFD5}" dt="2024-03-25T01:33:00.754" v="1115" actId="14100"/>
          <ac:spMkLst>
            <pc:docMk/>
            <pc:sldMk cId="3744577515" sldId="423"/>
            <ac:spMk id="32" creationId="{F7884300-F479-C649-C5AB-9D31936855BF}"/>
          </ac:spMkLst>
        </pc:spChg>
        <pc:spChg chg="add mod">
          <ac:chgData name="Huy Pham" userId="918db3a1909f15e0" providerId="LiveId" clId="{3F9B022C-8E3B-446F-930C-4E348F14BFD5}" dt="2024-05-14T03:55:48.238" v="3054" actId="14100"/>
          <ac:spMkLst>
            <pc:docMk/>
            <pc:sldMk cId="3744577515" sldId="423"/>
            <ac:spMk id="35" creationId="{C98EB605-1B30-C219-C1F6-961006496A70}"/>
          </ac:spMkLst>
        </pc:spChg>
        <pc:spChg chg="add mod">
          <ac:chgData name="Huy Pham" userId="918db3a1909f15e0" providerId="LiveId" clId="{3F9B022C-8E3B-446F-930C-4E348F14BFD5}" dt="2024-03-25T01:37:11.452" v="1188" actId="1076"/>
          <ac:spMkLst>
            <pc:docMk/>
            <pc:sldMk cId="3744577515" sldId="423"/>
            <ac:spMk id="38" creationId="{2C1A62C8-A3FD-DC75-2929-CD5D294A3FCE}"/>
          </ac:spMkLst>
        </pc:spChg>
        <pc:spChg chg="add mod">
          <ac:chgData name="Huy Pham" userId="918db3a1909f15e0" providerId="LiveId" clId="{3F9B022C-8E3B-446F-930C-4E348F14BFD5}" dt="2024-03-25T01:37:33.729" v="1195" actId="1076"/>
          <ac:spMkLst>
            <pc:docMk/>
            <pc:sldMk cId="3744577515" sldId="423"/>
            <ac:spMk id="43" creationId="{2939B9F9-3D48-3DD0-A058-B6F9070CA59A}"/>
          </ac:spMkLst>
        </pc:spChg>
        <pc:spChg chg="add mod">
          <ac:chgData name="Huy Pham" userId="918db3a1909f15e0" providerId="LiveId" clId="{3F9B022C-8E3B-446F-930C-4E348F14BFD5}" dt="2024-03-25T01:37:52.520" v="1198" actId="14100"/>
          <ac:spMkLst>
            <pc:docMk/>
            <pc:sldMk cId="3744577515" sldId="423"/>
            <ac:spMk id="44" creationId="{C4B3EA4B-FF21-C7F7-AF19-9AC744297507}"/>
          </ac:spMkLst>
        </pc:spChg>
        <pc:spChg chg="add mod">
          <ac:chgData name="Huy Pham" userId="918db3a1909f15e0" providerId="LiveId" clId="{3F9B022C-8E3B-446F-930C-4E348F14BFD5}" dt="2024-03-25T01:38:15.690" v="1204" actId="14100"/>
          <ac:spMkLst>
            <pc:docMk/>
            <pc:sldMk cId="3744577515" sldId="423"/>
            <ac:spMk id="45" creationId="{B07FCEC8-561C-78FA-CBAA-3C0BEA0DE6BE}"/>
          </ac:spMkLst>
        </pc:spChg>
        <pc:spChg chg="del">
          <ac:chgData name="Huy Pham" userId="918db3a1909f15e0" providerId="LiveId" clId="{3F9B022C-8E3B-446F-930C-4E348F14BFD5}" dt="2024-03-25T01:32:44.597" v="1110" actId="478"/>
          <ac:spMkLst>
            <pc:docMk/>
            <pc:sldMk cId="3744577515" sldId="423"/>
            <ac:spMk id="46" creationId="{706A0F12-2C34-A082-94FE-F0D40E00B7FA}"/>
          </ac:spMkLst>
        </pc:spChg>
        <pc:spChg chg="del">
          <ac:chgData name="Huy Pham" userId="918db3a1909f15e0" providerId="LiveId" clId="{3F9B022C-8E3B-446F-930C-4E348F14BFD5}" dt="2024-03-25T01:32:44.597" v="1110" actId="478"/>
          <ac:spMkLst>
            <pc:docMk/>
            <pc:sldMk cId="3744577515" sldId="423"/>
            <ac:spMk id="47" creationId="{0F751804-4302-44DE-C6A3-319563488008}"/>
          </ac:spMkLst>
        </pc:spChg>
        <pc:spChg chg="del">
          <ac:chgData name="Huy Pham" userId="918db3a1909f15e0" providerId="LiveId" clId="{3F9B022C-8E3B-446F-930C-4E348F14BFD5}" dt="2024-03-25T01:32:44.597" v="1110" actId="478"/>
          <ac:spMkLst>
            <pc:docMk/>
            <pc:sldMk cId="3744577515" sldId="423"/>
            <ac:spMk id="48" creationId="{D6AF2655-001C-4921-33B0-7E510419CA38}"/>
          </ac:spMkLst>
        </pc:spChg>
        <pc:spChg chg="del">
          <ac:chgData name="Huy Pham" userId="918db3a1909f15e0" providerId="LiveId" clId="{3F9B022C-8E3B-446F-930C-4E348F14BFD5}" dt="2024-03-25T01:32:44.597" v="1110" actId="478"/>
          <ac:spMkLst>
            <pc:docMk/>
            <pc:sldMk cId="3744577515" sldId="423"/>
            <ac:spMk id="49" creationId="{15FA963E-3786-2EBC-C998-FD534ED8C026}"/>
          </ac:spMkLst>
        </pc:spChg>
        <pc:spChg chg="add mod">
          <ac:chgData name="Huy Pham" userId="918db3a1909f15e0" providerId="LiveId" clId="{3F9B022C-8E3B-446F-930C-4E348F14BFD5}" dt="2024-03-25T01:38:03.532" v="1202" actId="1076"/>
          <ac:spMkLst>
            <pc:docMk/>
            <pc:sldMk cId="3744577515" sldId="423"/>
            <ac:spMk id="50" creationId="{778EB5A4-2D26-05CA-2BE1-90F6FF37C1F5}"/>
          </ac:spMkLst>
        </pc:spChg>
        <pc:spChg chg="add mod">
          <ac:chgData name="Huy Pham" userId="918db3a1909f15e0" providerId="LiveId" clId="{3F9B022C-8E3B-446F-930C-4E348F14BFD5}" dt="2024-03-25T01:38:26.161" v="1209" actId="14100"/>
          <ac:spMkLst>
            <pc:docMk/>
            <pc:sldMk cId="3744577515" sldId="423"/>
            <ac:spMk id="51" creationId="{0FB7F729-9B3B-F762-F69B-6B789ADC670E}"/>
          </ac:spMkLst>
        </pc:spChg>
        <pc:spChg chg="del">
          <ac:chgData name="Huy Pham" userId="918db3a1909f15e0" providerId="LiveId" clId="{3F9B022C-8E3B-446F-930C-4E348F14BFD5}" dt="2024-03-25T01:32:44.597" v="1110" actId="478"/>
          <ac:spMkLst>
            <pc:docMk/>
            <pc:sldMk cId="3744577515" sldId="423"/>
            <ac:spMk id="83" creationId="{3A4B6B87-FB21-1FED-73A8-28702913DB9C}"/>
          </ac:spMkLst>
        </pc:spChg>
        <pc:spChg chg="del">
          <ac:chgData name="Huy Pham" userId="918db3a1909f15e0" providerId="LiveId" clId="{3F9B022C-8E3B-446F-930C-4E348F14BFD5}" dt="2024-03-25T01:32:44.597" v="1110" actId="478"/>
          <ac:spMkLst>
            <pc:docMk/>
            <pc:sldMk cId="3744577515" sldId="423"/>
            <ac:spMk id="84" creationId="{8D2E902A-153E-8606-EC59-A3108DED3855}"/>
          </ac:spMkLst>
        </pc:spChg>
        <pc:spChg chg="del">
          <ac:chgData name="Huy Pham" userId="918db3a1909f15e0" providerId="LiveId" clId="{3F9B022C-8E3B-446F-930C-4E348F14BFD5}" dt="2024-03-25T01:32:44.597" v="1110" actId="478"/>
          <ac:spMkLst>
            <pc:docMk/>
            <pc:sldMk cId="3744577515" sldId="423"/>
            <ac:spMk id="86" creationId="{2F2345F9-A755-CD39-514F-E25BA34652D6}"/>
          </ac:spMkLst>
        </pc:spChg>
        <pc:spChg chg="del">
          <ac:chgData name="Huy Pham" userId="918db3a1909f15e0" providerId="LiveId" clId="{3F9B022C-8E3B-446F-930C-4E348F14BFD5}" dt="2024-03-25T01:32:44.597" v="1110" actId="478"/>
          <ac:spMkLst>
            <pc:docMk/>
            <pc:sldMk cId="3744577515" sldId="423"/>
            <ac:spMk id="87" creationId="{2104889B-AA39-EC80-AB34-E3D54BFF8D4D}"/>
          </ac:spMkLst>
        </pc:spChg>
        <pc:spChg chg="del">
          <ac:chgData name="Huy Pham" userId="918db3a1909f15e0" providerId="LiveId" clId="{3F9B022C-8E3B-446F-930C-4E348F14BFD5}" dt="2024-03-25T01:32:44.597" v="1110" actId="478"/>
          <ac:spMkLst>
            <pc:docMk/>
            <pc:sldMk cId="3744577515" sldId="423"/>
            <ac:spMk id="88" creationId="{62902C3B-1F7F-1101-66A4-F3482E7C9ED0}"/>
          </ac:spMkLst>
        </pc:spChg>
        <pc:spChg chg="del">
          <ac:chgData name="Huy Pham" userId="918db3a1909f15e0" providerId="LiveId" clId="{3F9B022C-8E3B-446F-930C-4E348F14BFD5}" dt="2024-03-25T01:32:44.597" v="1110" actId="478"/>
          <ac:spMkLst>
            <pc:docMk/>
            <pc:sldMk cId="3744577515" sldId="423"/>
            <ac:spMk id="89" creationId="{82813D3B-93BD-8AD8-EBEC-2B3D1C416E48}"/>
          </ac:spMkLst>
        </pc:spChg>
        <pc:spChg chg="del">
          <ac:chgData name="Huy Pham" userId="918db3a1909f15e0" providerId="LiveId" clId="{3F9B022C-8E3B-446F-930C-4E348F14BFD5}" dt="2024-03-25T01:32:44.597" v="1110" actId="478"/>
          <ac:spMkLst>
            <pc:docMk/>
            <pc:sldMk cId="3744577515" sldId="423"/>
            <ac:spMk id="90" creationId="{F0BD0854-BCE0-3760-8CFD-00217D9073B6}"/>
          </ac:spMkLst>
        </pc:spChg>
        <pc:spChg chg="del">
          <ac:chgData name="Huy Pham" userId="918db3a1909f15e0" providerId="LiveId" clId="{3F9B022C-8E3B-446F-930C-4E348F14BFD5}" dt="2024-03-25T01:32:44.597" v="1110" actId="478"/>
          <ac:spMkLst>
            <pc:docMk/>
            <pc:sldMk cId="3744577515" sldId="423"/>
            <ac:spMk id="91" creationId="{5F59508F-FAC5-6EDD-901A-745772D95335}"/>
          </ac:spMkLst>
        </pc:spChg>
        <pc:spChg chg="del">
          <ac:chgData name="Huy Pham" userId="918db3a1909f15e0" providerId="LiveId" clId="{3F9B022C-8E3B-446F-930C-4E348F14BFD5}" dt="2024-03-25T01:32:44.597" v="1110" actId="478"/>
          <ac:spMkLst>
            <pc:docMk/>
            <pc:sldMk cId="3744577515" sldId="423"/>
            <ac:spMk id="100" creationId="{F4BDA723-14DF-5D58-CA23-BC7FF3FA745E}"/>
          </ac:spMkLst>
        </pc:spChg>
        <pc:spChg chg="del">
          <ac:chgData name="Huy Pham" userId="918db3a1909f15e0" providerId="LiveId" clId="{3F9B022C-8E3B-446F-930C-4E348F14BFD5}" dt="2024-03-25T01:32:44.597" v="1110" actId="478"/>
          <ac:spMkLst>
            <pc:docMk/>
            <pc:sldMk cId="3744577515" sldId="423"/>
            <ac:spMk id="110" creationId="{B117DFF8-1518-A290-749A-BB64F35ED644}"/>
          </ac:spMkLst>
        </pc:spChg>
        <pc:spChg chg="del">
          <ac:chgData name="Huy Pham" userId="918db3a1909f15e0" providerId="LiveId" clId="{3F9B022C-8E3B-446F-930C-4E348F14BFD5}" dt="2024-03-25T01:32:44.597" v="1110" actId="478"/>
          <ac:spMkLst>
            <pc:docMk/>
            <pc:sldMk cId="3744577515" sldId="423"/>
            <ac:spMk id="111" creationId="{3D40163B-7894-F5B5-4635-AB6A5CD36DF8}"/>
          </ac:spMkLst>
        </pc:spChg>
        <pc:spChg chg="del">
          <ac:chgData name="Huy Pham" userId="918db3a1909f15e0" providerId="LiveId" clId="{3F9B022C-8E3B-446F-930C-4E348F14BFD5}" dt="2024-03-25T01:32:44.597" v="1110" actId="478"/>
          <ac:spMkLst>
            <pc:docMk/>
            <pc:sldMk cId="3744577515" sldId="423"/>
            <ac:spMk id="112" creationId="{BEA32DC5-701E-4210-F8A3-D97DBCAD6354}"/>
          </ac:spMkLst>
        </pc:spChg>
        <pc:spChg chg="del">
          <ac:chgData name="Huy Pham" userId="918db3a1909f15e0" providerId="LiveId" clId="{3F9B022C-8E3B-446F-930C-4E348F14BFD5}" dt="2024-03-25T01:32:44.597" v="1110" actId="478"/>
          <ac:spMkLst>
            <pc:docMk/>
            <pc:sldMk cId="3744577515" sldId="423"/>
            <ac:spMk id="113" creationId="{BB6CEACE-0613-66BB-5D55-4239C189D5CB}"/>
          </ac:spMkLst>
        </pc:spChg>
        <pc:graphicFrameChg chg="add del mod">
          <ac:chgData name="Huy Pham" userId="918db3a1909f15e0" providerId="LiveId" clId="{3F9B022C-8E3B-446F-930C-4E348F14BFD5}" dt="2024-03-25T01:33:08.160" v="1118"/>
          <ac:graphicFrameMkLst>
            <pc:docMk/>
            <pc:sldMk cId="3744577515" sldId="423"/>
            <ac:graphicFrameMk id="19" creationId="{9A83E2AD-7799-8EE0-15A5-24A7241EED18}"/>
          </ac:graphicFrameMkLst>
        </pc:graphicFrameChg>
        <pc:graphicFrameChg chg="add del mod">
          <ac:chgData name="Huy Pham" userId="918db3a1909f15e0" providerId="LiveId" clId="{3F9B022C-8E3B-446F-930C-4E348F14BFD5}" dt="2024-03-25T01:34:07.564" v="1133"/>
          <ac:graphicFrameMkLst>
            <pc:docMk/>
            <pc:sldMk cId="3744577515" sldId="423"/>
            <ac:graphicFrameMk id="23" creationId="{78B628D1-93C5-0483-F8A3-FF35AD9943F6}"/>
          </ac:graphicFrameMkLst>
        </pc:graphicFrameChg>
        <pc:graphicFrameChg chg="add del mod">
          <ac:chgData name="Huy Pham" userId="918db3a1909f15e0" providerId="LiveId" clId="{3F9B022C-8E3B-446F-930C-4E348F14BFD5}" dt="2024-03-25T01:34:59.587" v="1139"/>
          <ac:graphicFrameMkLst>
            <pc:docMk/>
            <pc:sldMk cId="3744577515" sldId="423"/>
            <ac:graphicFrameMk id="26" creationId="{EEC42FFA-5350-D9E0-7AC1-E234217D93BE}"/>
          </ac:graphicFrameMkLst>
        </pc:graphicFrameChg>
        <pc:graphicFrameChg chg="add del mod">
          <ac:chgData name="Huy Pham" userId="918db3a1909f15e0" providerId="LiveId" clId="{3F9B022C-8E3B-446F-930C-4E348F14BFD5}" dt="2024-03-25T01:35:11.029" v="1145"/>
          <ac:graphicFrameMkLst>
            <pc:docMk/>
            <pc:sldMk cId="3744577515" sldId="423"/>
            <ac:graphicFrameMk id="29" creationId="{E33394B3-D1B5-1A72-011C-DCC49F6393C1}"/>
          </ac:graphicFrameMkLst>
        </pc:graphicFrameChg>
        <pc:graphicFrameChg chg="add del mod">
          <ac:chgData name="Huy Pham" userId="918db3a1909f15e0" providerId="LiveId" clId="{3F9B022C-8E3B-446F-930C-4E348F14BFD5}" dt="2024-03-25T01:35:20.964" v="1151"/>
          <ac:graphicFrameMkLst>
            <pc:docMk/>
            <pc:sldMk cId="3744577515" sldId="423"/>
            <ac:graphicFrameMk id="33" creationId="{4DBCFD3E-D4AF-1F8D-C6AA-C2ACBA9804C9}"/>
          </ac:graphicFrameMkLst>
        </pc:graphicFrameChg>
        <pc:graphicFrameChg chg="add del mod">
          <ac:chgData name="Huy Pham" userId="918db3a1909f15e0" providerId="LiveId" clId="{3F9B022C-8E3B-446F-930C-4E348F14BFD5}" dt="2024-03-25T01:35:35.749" v="1157"/>
          <ac:graphicFrameMkLst>
            <pc:docMk/>
            <pc:sldMk cId="3744577515" sldId="423"/>
            <ac:graphicFrameMk id="36" creationId="{DE2ABF0D-F63A-4615-0363-1E786AB21E34}"/>
          </ac:graphicFrameMkLst>
        </pc:graphicFrameChg>
        <pc:graphicFrameChg chg="add del mod">
          <ac:chgData name="Huy Pham" userId="918db3a1909f15e0" providerId="LiveId" clId="{3F9B022C-8E3B-446F-930C-4E348F14BFD5}" dt="2024-03-25T01:35:48.317" v="1163"/>
          <ac:graphicFrameMkLst>
            <pc:docMk/>
            <pc:sldMk cId="3744577515" sldId="423"/>
            <ac:graphicFrameMk id="39" creationId="{52BA2DF4-4AA7-EFE1-3751-6E44B825279C}"/>
          </ac:graphicFrameMkLst>
        </pc:graphicFrameChg>
        <pc:cxnChg chg="del">
          <ac:chgData name="Huy Pham" userId="918db3a1909f15e0" providerId="LiveId" clId="{3F9B022C-8E3B-446F-930C-4E348F14BFD5}" dt="2024-03-25T01:32:44.597" v="1110" actId="478"/>
          <ac:cxnSpMkLst>
            <pc:docMk/>
            <pc:sldMk cId="3744577515" sldId="423"/>
            <ac:cxnSpMk id="40" creationId="{D1776321-E801-8243-7668-583197179BB0}"/>
          </ac:cxnSpMkLst>
        </pc:cxnChg>
        <pc:cxnChg chg="del">
          <ac:chgData name="Huy Pham" userId="918db3a1909f15e0" providerId="LiveId" clId="{3F9B022C-8E3B-446F-930C-4E348F14BFD5}" dt="2024-03-25T01:32:44.597" v="1110" actId="478"/>
          <ac:cxnSpMkLst>
            <pc:docMk/>
            <pc:sldMk cId="3744577515" sldId="423"/>
            <ac:cxnSpMk id="42" creationId="{83D6DC2F-7EA2-5854-1CA1-44B9129D05D9}"/>
          </ac:cxnSpMkLst>
        </pc:cxnChg>
        <pc:cxnChg chg="del">
          <ac:chgData name="Huy Pham" userId="918db3a1909f15e0" providerId="LiveId" clId="{3F9B022C-8E3B-446F-930C-4E348F14BFD5}" dt="2024-03-25T01:32:44.597" v="1110" actId="478"/>
          <ac:cxnSpMkLst>
            <pc:docMk/>
            <pc:sldMk cId="3744577515" sldId="423"/>
            <ac:cxnSpMk id="65" creationId="{FE002B8F-8F9A-1CFD-25D7-CB988AFFC732}"/>
          </ac:cxnSpMkLst>
        </pc:cxnChg>
        <pc:cxnChg chg="del">
          <ac:chgData name="Huy Pham" userId="918db3a1909f15e0" providerId="LiveId" clId="{3F9B022C-8E3B-446F-930C-4E348F14BFD5}" dt="2024-03-25T01:32:44.597" v="1110" actId="478"/>
          <ac:cxnSpMkLst>
            <pc:docMk/>
            <pc:sldMk cId="3744577515" sldId="423"/>
            <ac:cxnSpMk id="68" creationId="{62D75DFD-8F94-8CF7-3E00-0E1BE947E966}"/>
          </ac:cxnSpMkLst>
        </pc:cxnChg>
        <pc:cxnChg chg="del">
          <ac:chgData name="Huy Pham" userId="918db3a1909f15e0" providerId="LiveId" clId="{3F9B022C-8E3B-446F-930C-4E348F14BFD5}" dt="2024-03-25T01:32:44.597" v="1110" actId="478"/>
          <ac:cxnSpMkLst>
            <pc:docMk/>
            <pc:sldMk cId="3744577515" sldId="423"/>
            <ac:cxnSpMk id="71" creationId="{1B4824B6-B2B3-D287-6CE4-59B8775D2631}"/>
          </ac:cxnSpMkLst>
        </pc:cxnChg>
        <pc:cxnChg chg="del">
          <ac:chgData name="Huy Pham" userId="918db3a1909f15e0" providerId="LiveId" clId="{3F9B022C-8E3B-446F-930C-4E348F14BFD5}" dt="2024-03-25T01:32:44.597" v="1110" actId="478"/>
          <ac:cxnSpMkLst>
            <pc:docMk/>
            <pc:sldMk cId="3744577515" sldId="423"/>
            <ac:cxnSpMk id="72" creationId="{692224CD-59C4-E7C5-8F48-F56276B3974A}"/>
          </ac:cxnSpMkLst>
        </pc:cxnChg>
        <pc:cxnChg chg="del">
          <ac:chgData name="Huy Pham" userId="918db3a1909f15e0" providerId="LiveId" clId="{3F9B022C-8E3B-446F-930C-4E348F14BFD5}" dt="2024-03-25T01:32:44.597" v="1110" actId="478"/>
          <ac:cxnSpMkLst>
            <pc:docMk/>
            <pc:sldMk cId="3744577515" sldId="423"/>
            <ac:cxnSpMk id="73" creationId="{1D3DCAA0-27EE-E1B6-E239-36D81D72013E}"/>
          </ac:cxnSpMkLst>
        </pc:cxnChg>
        <pc:cxnChg chg="del">
          <ac:chgData name="Huy Pham" userId="918db3a1909f15e0" providerId="LiveId" clId="{3F9B022C-8E3B-446F-930C-4E348F14BFD5}" dt="2024-03-25T01:32:44.597" v="1110" actId="478"/>
          <ac:cxnSpMkLst>
            <pc:docMk/>
            <pc:sldMk cId="3744577515" sldId="423"/>
            <ac:cxnSpMk id="74" creationId="{64188D1A-CCE0-6901-E12A-06F9759E9C83}"/>
          </ac:cxnSpMkLst>
        </pc:cxnChg>
        <pc:cxnChg chg="del">
          <ac:chgData name="Huy Pham" userId="918db3a1909f15e0" providerId="LiveId" clId="{3F9B022C-8E3B-446F-930C-4E348F14BFD5}" dt="2024-03-25T01:32:44.597" v="1110" actId="478"/>
          <ac:cxnSpMkLst>
            <pc:docMk/>
            <pc:sldMk cId="3744577515" sldId="423"/>
            <ac:cxnSpMk id="78" creationId="{0BE6523B-0EE2-162A-4EC5-5BCF22B934A2}"/>
          </ac:cxnSpMkLst>
        </pc:cxnChg>
        <pc:cxnChg chg="del">
          <ac:chgData name="Huy Pham" userId="918db3a1909f15e0" providerId="LiveId" clId="{3F9B022C-8E3B-446F-930C-4E348F14BFD5}" dt="2024-03-25T01:32:44.597" v="1110" actId="478"/>
          <ac:cxnSpMkLst>
            <pc:docMk/>
            <pc:sldMk cId="3744577515" sldId="423"/>
            <ac:cxnSpMk id="79" creationId="{DA8F0079-4016-2C06-C99C-15671F143639}"/>
          </ac:cxnSpMkLst>
        </pc:cxnChg>
        <pc:cxnChg chg="del">
          <ac:chgData name="Huy Pham" userId="918db3a1909f15e0" providerId="LiveId" clId="{3F9B022C-8E3B-446F-930C-4E348F14BFD5}" dt="2024-03-25T01:32:44.597" v="1110" actId="478"/>
          <ac:cxnSpMkLst>
            <pc:docMk/>
            <pc:sldMk cId="3744577515" sldId="423"/>
            <ac:cxnSpMk id="104" creationId="{2B6C50D0-32D2-0579-0754-AFB746582F76}"/>
          </ac:cxnSpMkLst>
        </pc:cxnChg>
        <pc:cxnChg chg="del">
          <ac:chgData name="Huy Pham" userId="918db3a1909f15e0" providerId="LiveId" clId="{3F9B022C-8E3B-446F-930C-4E348F14BFD5}" dt="2024-03-25T01:32:44.597" v="1110" actId="478"/>
          <ac:cxnSpMkLst>
            <pc:docMk/>
            <pc:sldMk cId="3744577515" sldId="423"/>
            <ac:cxnSpMk id="107" creationId="{80B8A10A-EB2D-1B0F-5A8D-8338810A4697}"/>
          </ac:cxnSpMkLst>
        </pc:cxnChg>
      </pc:sldChg>
      <pc:sldChg chg="del">
        <pc:chgData name="Huy Pham" userId="918db3a1909f15e0" providerId="LiveId" clId="{3F9B022C-8E3B-446F-930C-4E348F14BFD5}" dt="2024-03-15T07:50:08.741" v="19" actId="47"/>
        <pc:sldMkLst>
          <pc:docMk/>
          <pc:sldMk cId="987255711" sldId="424"/>
        </pc:sldMkLst>
      </pc:sldChg>
      <pc:sldChg chg="addSp delSp modSp add mod delAnim modAnim">
        <pc:chgData name="Huy Pham" userId="918db3a1909f15e0" providerId="LiveId" clId="{3F9B022C-8E3B-446F-930C-4E348F14BFD5}" dt="2024-05-14T04:02:55.956" v="3128"/>
        <pc:sldMkLst>
          <pc:docMk/>
          <pc:sldMk cId="3731249958" sldId="424"/>
        </pc:sldMkLst>
        <pc:spChg chg="mod">
          <ac:chgData name="Huy Pham" userId="918db3a1909f15e0" providerId="LiveId" clId="{3F9B022C-8E3B-446F-930C-4E348F14BFD5}" dt="2024-03-26T08:56:39.571" v="3005" actId="20577"/>
          <ac:spMkLst>
            <pc:docMk/>
            <pc:sldMk cId="3731249958" sldId="424"/>
            <ac:spMk id="9" creationId="{A9C4FFF4-AFF7-4A25-76D6-D3E61A1989D9}"/>
          </ac:spMkLst>
        </pc:spChg>
        <pc:spChg chg="del mod">
          <ac:chgData name="Huy Pham" userId="918db3a1909f15e0" providerId="LiveId" clId="{3F9B022C-8E3B-446F-930C-4E348F14BFD5}" dt="2024-05-14T04:00:23.821" v="3094" actId="478"/>
          <ac:spMkLst>
            <pc:docMk/>
            <pc:sldMk cId="3731249958" sldId="424"/>
            <ac:spMk id="19" creationId="{8697F979-7358-09DD-4D20-433ECA01EC37}"/>
          </ac:spMkLst>
        </pc:spChg>
        <pc:spChg chg="add mod">
          <ac:chgData name="Huy Pham" userId="918db3a1909f15e0" providerId="LiveId" clId="{3F9B022C-8E3B-446F-930C-4E348F14BFD5}" dt="2024-03-25T02:20:11.516" v="1498" actId="1076"/>
          <ac:spMkLst>
            <pc:docMk/>
            <pc:sldMk cId="3731249958" sldId="424"/>
            <ac:spMk id="21" creationId="{76FFB2E0-5C5B-CD9C-124E-4CD9FC8769F6}"/>
          </ac:spMkLst>
        </pc:spChg>
        <pc:spChg chg="add mod">
          <ac:chgData name="Huy Pham" userId="918db3a1909f15e0" providerId="LiveId" clId="{3F9B022C-8E3B-446F-930C-4E348F14BFD5}" dt="2024-03-25T02:20:24.640" v="1503" actId="14100"/>
          <ac:spMkLst>
            <pc:docMk/>
            <pc:sldMk cId="3731249958" sldId="424"/>
            <ac:spMk id="22" creationId="{FB98033C-C64C-AF33-342A-C8AEA5F71876}"/>
          </ac:spMkLst>
        </pc:spChg>
        <pc:spChg chg="add mod">
          <ac:chgData name="Huy Pham" userId="918db3a1909f15e0" providerId="LiveId" clId="{3F9B022C-8E3B-446F-930C-4E348F14BFD5}" dt="2024-03-25T02:20:17.729" v="1499" actId="1076"/>
          <ac:spMkLst>
            <pc:docMk/>
            <pc:sldMk cId="3731249958" sldId="424"/>
            <ac:spMk id="24" creationId="{D7166DD2-6DB9-E433-1437-B21DCBBCC866}"/>
          </ac:spMkLst>
        </pc:spChg>
        <pc:spChg chg="add mod">
          <ac:chgData name="Huy Pham" userId="918db3a1909f15e0" providerId="LiveId" clId="{3F9B022C-8E3B-446F-930C-4E348F14BFD5}" dt="2024-03-25T02:20:42.320" v="1507" actId="1036"/>
          <ac:spMkLst>
            <pc:docMk/>
            <pc:sldMk cId="3731249958" sldId="424"/>
            <ac:spMk id="25" creationId="{455AE1F6-766A-A829-F18A-A06FF6B48347}"/>
          </ac:spMkLst>
        </pc:spChg>
        <pc:spChg chg="add mod">
          <ac:chgData name="Huy Pham" userId="918db3a1909f15e0" providerId="LiveId" clId="{3F9B022C-8E3B-446F-930C-4E348F14BFD5}" dt="2024-05-14T04:00:54.143" v="3101" actId="1076"/>
          <ac:spMkLst>
            <pc:docMk/>
            <pc:sldMk cId="3731249958" sldId="424"/>
            <ac:spMk id="28" creationId="{CC93A9AB-A6D2-9E63-33B5-75F7F3F57C96}"/>
          </ac:spMkLst>
        </pc:spChg>
        <pc:spChg chg="add mod">
          <ac:chgData name="Huy Pham" userId="918db3a1909f15e0" providerId="LiveId" clId="{3F9B022C-8E3B-446F-930C-4E348F14BFD5}" dt="2024-05-14T04:01:21.853" v="3108" actId="14100"/>
          <ac:spMkLst>
            <pc:docMk/>
            <pc:sldMk cId="3731249958" sldId="424"/>
            <ac:spMk id="31" creationId="{5BA7B948-A4CE-EFE1-D65E-94DCE21A75C4}"/>
          </ac:spMkLst>
        </pc:spChg>
        <pc:spChg chg="add">
          <ac:chgData name="Huy Pham" userId="918db3a1909f15e0" providerId="LiveId" clId="{3F9B022C-8E3B-446F-930C-4E348F14BFD5}" dt="2024-03-25T02:21:22.513" v="1523"/>
          <ac:spMkLst>
            <pc:docMk/>
            <pc:sldMk cId="3731249958" sldId="424"/>
            <ac:spMk id="33" creationId="{FAE3766B-47FD-7B1E-59A7-96045BEE5672}"/>
          </ac:spMkLst>
        </pc:spChg>
        <pc:spChg chg="add">
          <ac:chgData name="Huy Pham" userId="918db3a1909f15e0" providerId="LiveId" clId="{3F9B022C-8E3B-446F-930C-4E348F14BFD5}" dt="2024-03-25T02:21:22.513" v="1523"/>
          <ac:spMkLst>
            <pc:docMk/>
            <pc:sldMk cId="3731249958" sldId="424"/>
            <ac:spMk id="35" creationId="{DB3A95D7-1954-D42C-9764-451E57959066}"/>
          </ac:spMkLst>
        </pc:spChg>
        <pc:spChg chg="add mod">
          <ac:chgData name="Huy Pham" userId="918db3a1909f15e0" providerId="LiveId" clId="{3F9B022C-8E3B-446F-930C-4E348F14BFD5}" dt="2024-05-14T04:01:26.959" v="3110" actId="1076"/>
          <ac:spMkLst>
            <pc:docMk/>
            <pc:sldMk cId="3731249958" sldId="424"/>
            <ac:spMk id="38" creationId="{7D445360-30E1-2DFC-36FD-EC81663330E5}"/>
          </ac:spMkLst>
        </pc:spChg>
        <pc:spChg chg="add mod">
          <ac:chgData name="Huy Pham" userId="918db3a1909f15e0" providerId="LiveId" clId="{3F9B022C-8E3B-446F-930C-4E348F14BFD5}" dt="2024-03-25T02:38:29.918" v="1704" actId="20577"/>
          <ac:spMkLst>
            <pc:docMk/>
            <pc:sldMk cId="3731249958" sldId="424"/>
            <ac:spMk id="43" creationId="{7E3226EF-7038-FFEF-1A97-ECE980156F98}"/>
          </ac:spMkLst>
        </pc:spChg>
        <pc:spChg chg="del">
          <ac:chgData name="Huy Pham" userId="918db3a1909f15e0" providerId="LiveId" clId="{3F9B022C-8E3B-446F-930C-4E348F14BFD5}" dt="2024-03-25T02:19:15.271" v="1450" actId="478"/>
          <ac:spMkLst>
            <pc:docMk/>
            <pc:sldMk cId="3731249958" sldId="424"/>
            <ac:spMk id="46" creationId="{706A0F12-2C34-A082-94FE-F0D40E00B7FA}"/>
          </ac:spMkLst>
        </pc:spChg>
        <pc:spChg chg="del">
          <ac:chgData name="Huy Pham" userId="918db3a1909f15e0" providerId="LiveId" clId="{3F9B022C-8E3B-446F-930C-4E348F14BFD5}" dt="2024-03-25T02:19:15.271" v="1450" actId="478"/>
          <ac:spMkLst>
            <pc:docMk/>
            <pc:sldMk cId="3731249958" sldId="424"/>
            <ac:spMk id="47" creationId="{0F751804-4302-44DE-C6A3-319563488008}"/>
          </ac:spMkLst>
        </pc:spChg>
        <pc:spChg chg="del">
          <ac:chgData name="Huy Pham" userId="918db3a1909f15e0" providerId="LiveId" clId="{3F9B022C-8E3B-446F-930C-4E348F14BFD5}" dt="2024-03-25T02:19:15.271" v="1450" actId="478"/>
          <ac:spMkLst>
            <pc:docMk/>
            <pc:sldMk cId="3731249958" sldId="424"/>
            <ac:spMk id="48" creationId="{D6AF2655-001C-4921-33B0-7E510419CA38}"/>
          </ac:spMkLst>
        </pc:spChg>
        <pc:spChg chg="del">
          <ac:chgData name="Huy Pham" userId="918db3a1909f15e0" providerId="LiveId" clId="{3F9B022C-8E3B-446F-930C-4E348F14BFD5}" dt="2024-03-25T02:19:15.271" v="1450" actId="478"/>
          <ac:spMkLst>
            <pc:docMk/>
            <pc:sldMk cId="3731249958" sldId="424"/>
            <ac:spMk id="49" creationId="{15FA963E-3786-2EBC-C998-FD534ED8C026}"/>
          </ac:spMkLst>
        </pc:spChg>
        <pc:spChg chg="add mod">
          <ac:chgData name="Huy Pham" userId="918db3a1909f15e0" providerId="LiveId" clId="{3F9B022C-8E3B-446F-930C-4E348F14BFD5}" dt="2024-03-25T02:37:49.892" v="1688" actId="14100"/>
          <ac:spMkLst>
            <pc:docMk/>
            <pc:sldMk cId="3731249958" sldId="424"/>
            <ac:spMk id="50" creationId="{E9E5D829-E18E-1DE4-2BA7-33A74640B775}"/>
          </ac:spMkLst>
        </pc:spChg>
        <pc:spChg chg="add mod">
          <ac:chgData name="Huy Pham" userId="918db3a1909f15e0" providerId="LiveId" clId="{3F9B022C-8E3B-446F-930C-4E348F14BFD5}" dt="2024-03-25T02:25:33.421" v="1591" actId="1076"/>
          <ac:spMkLst>
            <pc:docMk/>
            <pc:sldMk cId="3731249958" sldId="424"/>
            <ac:spMk id="51" creationId="{79784BB3-D650-23DB-D958-39A1FD159566}"/>
          </ac:spMkLst>
        </pc:spChg>
        <pc:spChg chg="add mod">
          <ac:chgData name="Huy Pham" userId="918db3a1909f15e0" providerId="LiveId" clId="{3F9B022C-8E3B-446F-930C-4E348F14BFD5}" dt="2024-03-25T02:26:05.492" v="1596" actId="1076"/>
          <ac:spMkLst>
            <pc:docMk/>
            <pc:sldMk cId="3731249958" sldId="424"/>
            <ac:spMk id="52" creationId="{8CCDAE27-2401-F2CB-0E7B-4FE81EBCB7FB}"/>
          </ac:spMkLst>
        </pc:spChg>
        <pc:spChg chg="add mod">
          <ac:chgData name="Huy Pham" userId="918db3a1909f15e0" providerId="LiveId" clId="{3F9B022C-8E3B-446F-930C-4E348F14BFD5}" dt="2024-03-25T02:25:26.605" v="1589" actId="1076"/>
          <ac:spMkLst>
            <pc:docMk/>
            <pc:sldMk cId="3731249958" sldId="424"/>
            <ac:spMk id="53" creationId="{B576A1E8-2EA5-CA72-2420-2FBFF2277EA1}"/>
          </ac:spMkLst>
        </pc:spChg>
        <pc:spChg chg="add mod">
          <ac:chgData name="Huy Pham" userId="918db3a1909f15e0" providerId="LiveId" clId="{3F9B022C-8E3B-446F-930C-4E348F14BFD5}" dt="2024-05-14T04:00:51.230" v="3100" actId="1076"/>
          <ac:spMkLst>
            <pc:docMk/>
            <pc:sldMk cId="3731249958" sldId="424"/>
            <ac:spMk id="54" creationId="{5A625DCE-140F-8A43-2EA0-F1F33F05BF4D}"/>
          </ac:spMkLst>
        </pc:spChg>
        <pc:spChg chg="add mod">
          <ac:chgData name="Huy Pham" userId="918db3a1909f15e0" providerId="LiveId" clId="{3F9B022C-8E3B-446F-930C-4E348F14BFD5}" dt="2024-03-25T02:27:05.049" v="1604" actId="20577"/>
          <ac:spMkLst>
            <pc:docMk/>
            <pc:sldMk cId="3731249958" sldId="424"/>
            <ac:spMk id="55" creationId="{11D5E8DE-2B3E-3729-5EC3-6F8E59F6C32C}"/>
          </ac:spMkLst>
        </pc:spChg>
        <pc:spChg chg="add mod">
          <ac:chgData name="Huy Pham" userId="918db3a1909f15e0" providerId="LiveId" clId="{3F9B022C-8E3B-446F-930C-4E348F14BFD5}" dt="2024-03-25T02:29:12.872" v="1627" actId="1035"/>
          <ac:spMkLst>
            <pc:docMk/>
            <pc:sldMk cId="3731249958" sldId="424"/>
            <ac:spMk id="56" creationId="{B5B9D387-CE84-9F72-AF85-F75847299093}"/>
          </ac:spMkLst>
        </pc:spChg>
        <pc:spChg chg="add mod">
          <ac:chgData name="Huy Pham" userId="918db3a1909f15e0" providerId="LiveId" clId="{3F9B022C-8E3B-446F-930C-4E348F14BFD5}" dt="2024-03-25T02:29:56.912" v="1632"/>
          <ac:spMkLst>
            <pc:docMk/>
            <pc:sldMk cId="3731249958" sldId="424"/>
            <ac:spMk id="61" creationId="{678E5D42-FE7C-5027-C033-5A3217D8BD68}"/>
          </ac:spMkLst>
        </pc:spChg>
        <pc:spChg chg="add mod">
          <ac:chgData name="Huy Pham" userId="918db3a1909f15e0" providerId="LiveId" clId="{3F9B022C-8E3B-446F-930C-4E348F14BFD5}" dt="2024-03-25T02:29:56.912" v="1632"/>
          <ac:spMkLst>
            <pc:docMk/>
            <pc:sldMk cId="3731249958" sldId="424"/>
            <ac:spMk id="62" creationId="{F92A8BAB-2DAA-F202-720B-760E67065358}"/>
          </ac:spMkLst>
        </pc:spChg>
        <pc:spChg chg="add mod">
          <ac:chgData name="Huy Pham" userId="918db3a1909f15e0" providerId="LiveId" clId="{3F9B022C-8E3B-446F-930C-4E348F14BFD5}" dt="2024-03-25T02:29:56.912" v="1632"/>
          <ac:spMkLst>
            <pc:docMk/>
            <pc:sldMk cId="3731249958" sldId="424"/>
            <ac:spMk id="63" creationId="{3CA6B456-FBEA-5573-4945-E809D1E753D3}"/>
          </ac:spMkLst>
        </pc:spChg>
        <pc:spChg chg="add del mod">
          <ac:chgData name="Huy Pham" userId="918db3a1909f15e0" providerId="LiveId" clId="{3F9B022C-8E3B-446F-930C-4E348F14BFD5}" dt="2024-03-25T02:30:11.661" v="1637" actId="478"/>
          <ac:spMkLst>
            <pc:docMk/>
            <pc:sldMk cId="3731249958" sldId="424"/>
            <ac:spMk id="64" creationId="{0237CEEF-14C6-CA37-6783-9D28E3657E50}"/>
          </ac:spMkLst>
        </pc:spChg>
        <pc:spChg chg="add mod">
          <ac:chgData name="Huy Pham" userId="918db3a1909f15e0" providerId="LiveId" clId="{3F9B022C-8E3B-446F-930C-4E348F14BFD5}" dt="2024-03-25T02:30:15.531" v="1638" actId="1076"/>
          <ac:spMkLst>
            <pc:docMk/>
            <pc:sldMk cId="3731249958" sldId="424"/>
            <ac:spMk id="66" creationId="{28AFEB8B-60E1-4442-86CE-363F83368CBB}"/>
          </ac:spMkLst>
        </pc:spChg>
        <pc:spChg chg="add mod">
          <ac:chgData name="Huy Pham" userId="918db3a1909f15e0" providerId="LiveId" clId="{3F9B022C-8E3B-446F-930C-4E348F14BFD5}" dt="2024-03-25T02:30:52.168" v="1645" actId="1076"/>
          <ac:spMkLst>
            <pc:docMk/>
            <pc:sldMk cId="3731249958" sldId="424"/>
            <ac:spMk id="67" creationId="{DE6D9DA9-B2A4-722C-8235-22BA6463772F}"/>
          </ac:spMkLst>
        </pc:spChg>
        <pc:spChg chg="add mod">
          <ac:chgData name="Huy Pham" userId="918db3a1909f15e0" providerId="LiveId" clId="{3F9B022C-8E3B-446F-930C-4E348F14BFD5}" dt="2024-03-25T02:31:01.800" v="1653" actId="1037"/>
          <ac:spMkLst>
            <pc:docMk/>
            <pc:sldMk cId="3731249958" sldId="424"/>
            <ac:spMk id="69" creationId="{4B4F3A20-7650-8BFD-F4B4-5895D3ACE051}"/>
          </ac:spMkLst>
        </pc:spChg>
        <pc:spChg chg="add mod">
          <ac:chgData name="Huy Pham" userId="918db3a1909f15e0" providerId="LiveId" clId="{3F9B022C-8E3B-446F-930C-4E348F14BFD5}" dt="2024-03-25T02:31:07.355" v="1668" actId="1037"/>
          <ac:spMkLst>
            <pc:docMk/>
            <pc:sldMk cId="3731249958" sldId="424"/>
            <ac:spMk id="70" creationId="{7D1F50B6-F6E3-1E3C-8C5C-8E33609D81B2}"/>
          </ac:spMkLst>
        </pc:spChg>
        <pc:spChg chg="add del mod">
          <ac:chgData name="Huy Pham" userId="918db3a1909f15e0" providerId="LiveId" clId="{3F9B022C-8E3B-446F-930C-4E348F14BFD5}" dt="2024-03-25T02:36:50.616" v="1674" actId="478"/>
          <ac:spMkLst>
            <pc:docMk/>
            <pc:sldMk cId="3731249958" sldId="424"/>
            <ac:spMk id="77" creationId="{86A9E147-2BC9-CD2F-2025-D934E5226BA5}"/>
          </ac:spMkLst>
        </pc:spChg>
        <pc:spChg chg="add del mod">
          <ac:chgData name="Huy Pham" userId="918db3a1909f15e0" providerId="LiveId" clId="{3F9B022C-8E3B-446F-930C-4E348F14BFD5}" dt="2024-03-25T02:36:42.450" v="1672" actId="478"/>
          <ac:spMkLst>
            <pc:docMk/>
            <pc:sldMk cId="3731249958" sldId="424"/>
            <ac:spMk id="80" creationId="{78DD90D7-AB1B-87A3-5197-FFD7A81DD0EF}"/>
          </ac:spMkLst>
        </pc:spChg>
        <pc:spChg chg="add mod">
          <ac:chgData name="Huy Pham" userId="918db3a1909f15e0" providerId="LiveId" clId="{3F9B022C-8E3B-446F-930C-4E348F14BFD5}" dt="2024-03-25T02:36:48.449" v="1673" actId="1076"/>
          <ac:spMkLst>
            <pc:docMk/>
            <pc:sldMk cId="3731249958" sldId="424"/>
            <ac:spMk id="81" creationId="{EAC69B52-E48B-DEB5-340C-15371B658DED}"/>
          </ac:spMkLst>
        </pc:spChg>
        <pc:spChg chg="add mod">
          <ac:chgData name="Huy Pham" userId="918db3a1909f15e0" providerId="LiveId" clId="{3F9B022C-8E3B-446F-930C-4E348F14BFD5}" dt="2024-03-25T02:30:21.034" v="1639" actId="1076"/>
          <ac:spMkLst>
            <pc:docMk/>
            <pc:sldMk cId="3731249958" sldId="424"/>
            <ac:spMk id="82" creationId="{9687B2B4-AE2E-9262-9C8B-05EADC671CBC}"/>
          </ac:spMkLst>
        </pc:spChg>
        <pc:spChg chg="del">
          <ac:chgData name="Huy Pham" userId="918db3a1909f15e0" providerId="LiveId" clId="{3F9B022C-8E3B-446F-930C-4E348F14BFD5}" dt="2024-03-25T02:19:15.271" v="1450" actId="478"/>
          <ac:spMkLst>
            <pc:docMk/>
            <pc:sldMk cId="3731249958" sldId="424"/>
            <ac:spMk id="83" creationId="{3A4B6B87-FB21-1FED-73A8-28702913DB9C}"/>
          </ac:spMkLst>
        </pc:spChg>
        <pc:spChg chg="del">
          <ac:chgData name="Huy Pham" userId="918db3a1909f15e0" providerId="LiveId" clId="{3F9B022C-8E3B-446F-930C-4E348F14BFD5}" dt="2024-03-25T02:19:15.271" v="1450" actId="478"/>
          <ac:spMkLst>
            <pc:docMk/>
            <pc:sldMk cId="3731249958" sldId="424"/>
            <ac:spMk id="84" creationId="{8D2E902A-153E-8606-EC59-A3108DED3855}"/>
          </ac:spMkLst>
        </pc:spChg>
        <pc:spChg chg="del">
          <ac:chgData name="Huy Pham" userId="918db3a1909f15e0" providerId="LiveId" clId="{3F9B022C-8E3B-446F-930C-4E348F14BFD5}" dt="2024-03-25T02:19:15.271" v="1450" actId="478"/>
          <ac:spMkLst>
            <pc:docMk/>
            <pc:sldMk cId="3731249958" sldId="424"/>
            <ac:spMk id="86" creationId="{2F2345F9-A755-CD39-514F-E25BA34652D6}"/>
          </ac:spMkLst>
        </pc:spChg>
        <pc:spChg chg="del">
          <ac:chgData name="Huy Pham" userId="918db3a1909f15e0" providerId="LiveId" clId="{3F9B022C-8E3B-446F-930C-4E348F14BFD5}" dt="2024-03-25T02:19:15.271" v="1450" actId="478"/>
          <ac:spMkLst>
            <pc:docMk/>
            <pc:sldMk cId="3731249958" sldId="424"/>
            <ac:spMk id="87" creationId="{2104889B-AA39-EC80-AB34-E3D54BFF8D4D}"/>
          </ac:spMkLst>
        </pc:spChg>
        <pc:spChg chg="del">
          <ac:chgData name="Huy Pham" userId="918db3a1909f15e0" providerId="LiveId" clId="{3F9B022C-8E3B-446F-930C-4E348F14BFD5}" dt="2024-03-25T02:19:15.271" v="1450" actId="478"/>
          <ac:spMkLst>
            <pc:docMk/>
            <pc:sldMk cId="3731249958" sldId="424"/>
            <ac:spMk id="88" creationId="{62902C3B-1F7F-1101-66A4-F3482E7C9ED0}"/>
          </ac:spMkLst>
        </pc:spChg>
        <pc:spChg chg="del">
          <ac:chgData name="Huy Pham" userId="918db3a1909f15e0" providerId="LiveId" clId="{3F9B022C-8E3B-446F-930C-4E348F14BFD5}" dt="2024-03-25T02:19:15.271" v="1450" actId="478"/>
          <ac:spMkLst>
            <pc:docMk/>
            <pc:sldMk cId="3731249958" sldId="424"/>
            <ac:spMk id="89" creationId="{82813D3B-93BD-8AD8-EBEC-2B3D1C416E48}"/>
          </ac:spMkLst>
        </pc:spChg>
        <pc:spChg chg="del">
          <ac:chgData name="Huy Pham" userId="918db3a1909f15e0" providerId="LiveId" clId="{3F9B022C-8E3B-446F-930C-4E348F14BFD5}" dt="2024-03-25T02:19:15.271" v="1450" actId="478"/>
          <ac:spMkLst>
            <pc:docMk/>
            <pc:sldMk cId="3731249958" sldId="424"/>
            <ac:spMk id="90" creationId="{F0BD0854-BCE0-3760-8CFD-00217D9073B6}"/>
          </ac:spMkLst>
        </pc:spChg>
        <pc:spChg chg="del">
          <ac:chgData name="Huy Pham" userId="918db3a1909f15e0" providerId="LiveId" clId="{3F9B022C-8E3B-446F-930C-4E348F14BFD5}" dt="2024-03-25T02:19:15.271" v="1450" actId="478"/>
          <ac:spMkLst>
            <pc:docMk/>
            <pc:sldMk cId="3731249958" sldId="424"/>
            <ac:spMk id="91" creationId="{5F59508F-FAC5-6EDD-901A-745772D95335}"/>
          </ac:spMkLst>
        </pc:spChg>
        <pc:spChg chg="add mod">
          <ac:chgData name="Huy Pham" userId="918db3a1909f15e0" providerId="LiveId" clId="{3F9B022C-8E3B-446F-930C-4E348F14BFD5}" dt="2024-03-25T02:30:41.668" v="1641" actId="1076"/>
          <ac:spMkLst>
            <pc:docMk/>
            <pc:sldMk cId="3731249958" sldId="424"/>
            <ac:spMk id="95" creationId="{1467E54A-BAEF-9901-5840-8A291AADCA42}"/>
          </ac:spMkLst>
        </pc:spChg>
        <pc:spChg chg="add mod">
          <ac:chgData name="Huy Pham" userId="918db3a1909f15e0" providerId="LiveId" clId="{3F9B022C-8E3B-446F-930C-4E348F14BFD5}" dt="2024-03-25T02:30:45.946" v="1643" actId="1076"/>
          <ac:spMkLst>
            <pc:docMk/>
            <pc:sldMk cId="3731249958" sldId="424"/>
            <ac:spMk id="96" creationId="{1773B650-778D-C414-E84C-B50B6A7875BC}"/>
          </ac:spMkLst>
        </pc:spChg>
        <pc:spChg chg="add mod">
          <ac:chgData name="Huy Pham" userId="918db3a1909f15e0" providerId="LiveId" clId="{3F9B022C-8E3B-446F-930C-4E348F14BFD5}" dt="2024-03-25T02:36:38.518" v="1670" actId="1076"/>
          <ac:spMkLst>
            <pc:docMk/>
            <pc:sldMk cId="3731249958" sldId="424"/>
            <ac:spMk id="97" creationId="{8E66FDD3-49B0-53A4-B6DB-0FA5223FFC53}"/>
          </ac:spMkLst>
        </pc:spChg>
        <pc:spChg chg="del">
          <ac:chgData name="Huy Pham" userId="918db3a1909f15e0" providerId="LiveId" clId="{3F9B022C-8E3B-446F-930C-4E348F14BFD5}" dt="2024-03-25T02:19:15.271" v="1450" actId="478"/>
          <ac:spMkLst>
            <pc:docMk/>
            <pc:sldMk cId="3731249958" sldId="424"/>
            <ac:spMk id="100" creationId="{F4BDA723-14DF-5D58-CA23-BC7FF3FA745E}"/>
          </ac:spMkLst>
        </pc:spChg>
        <pc:spChg chg="add mod">
          <ac:chgData name="Huy Pham" userId="918db3a1909f15e0" providerId="LiveId" clId="{3F9B022C-8E3B-446F-930C-4E348F14BFD5}" dt="2024-03-25T02:38:14.523" v="1699" actId="14100"/>
          <ac:spMkLst>
            <pc:docMk/>
            <pc:sldMk cId="3731249958" sldId="424"/>
            <ac:spMk id="103" creationId="{AEEFA8D4-FACF-1FCB-6820-57B4D40893E0}"/>
          </ac:spMkLst>
        </pc:spChg>
        <pc:spChg chg="add mod">
          <ac:chgData name="Huy Pham" userId="918db3a1909f15e0" providerId="LiveId" clId="{3F9B022C-8E3B-446F-930C-4E348F14BFD5}" dt="2024-03-25T02:38:04.863" v="1695" actId="1076"/>
          <ac:spMkLst>
            <pc:docMk/>
            <pc:sldMk cId="3731249958" sldId="424"/>
            <ac:spMk id="105" creationId="{2AB6DDE5-5FA7-E65B-BBDE-E0E128657DBD}"/>
          </ac:spMkLst>
        </pc:spChg>
        <pc:spChg chg="del">
          <ac:chgData name="Huy Pham" userId="918db3a1909f15e0" providerId="LiveId" clId="{3F9B022C-8E3B-446F-930C-4E348F14BFD5}" dt="2024-03-25T02:19:15.271" v="1450" actId="478"/>
          <ac:spMkLst>
            <pc:docMk/>
            <pc:sldMk cId="3731249958" sldId="424"/>
            <ac:spMk id="110" creationId="{B117DFF8-1518-A290-749A-BB64F35ED644}"/>
          </ac:spMkLst>
        </pc:spChg>
        <pc:spChg chg="del">
          <ac:chgData name="Huy Pham" userId="918db3a1909f15e0" providerId="LiveId" clId="{3F9B022C-8E3B-446F-930C-4E348F14BFD5}" dt="2024-03-25T02:19:15.271" v="1450" actId="478"/>
          <ac:spMkLst>
            <pc:docMk/>
            <pc:sldMk cId="3731249958" sldId="424"/>
            <ac:spMk id="111" creationId="{3D40163B-7894-F5B5-4635-AB6A5CD36DF8}"/>
          </ac:spMkLst>
        </pc:spChg>
        <pc:spChg chg="del">
          <ac:chgData name="Huy Pham" userId="918db3a1909f15e0" providerId="LiveId" clId="{3F9B022C-8E3B-446F-930C-4E348F14BFD5}" dt="2024-03-25T02:19:15.271" v="1450" actId="478"/>
          <ac:spMkLst>
            <pc:docMk/>
            <pc:sldMk cId="3731249958" sldId="424"/>
            <ac:spMk id="112" creationId="{BEA32DC5-701E-4210-F8A3-D97DBCAD6354}"/>
          </ac:spMkLst>
        </pc:spChg>
        <pc:spChg chg="del">
          <ac:chgData name="Huy Pham" userId="918db3a1909f15e0" providerId="LiveId" clId="{3F9B022C-8E3B-446F-930C-4E348F14BFD5}" dt="2024-03-25T02:19:15.271" v="1450" actId="478"/>
          <ac:spMkLst>
            <pc:docMk/>
            <pc:sldMk cId="3731249958" sldId="424"/>
            <ac:spMk id="113" creationId="{BB6CEACE-0613-66BB-5D55-4239C189D5CB}"/>
          </ac:spMkLst>
        </pc:spChg>
        <pc:graphicFrameChg chg="add del mod">
          <ac:chgData name="Huy Pham" userId="918db3a1909f15e0" providerId="LiveId" clId="{3F9B022C-8E3B-446F-930C-4E348F14BFD5}" dt="2024-03-25T02:19:16.782" v="1453"/>
          <ac:graphicFrameMkLst>
            <pc:docMk/>
            <pc:sldMk cId="3731249958" sldId="424"/>
            <ac:graphicFrameMk id="19" creationId="{55380EB3-EDA7-0DCD-6C1B-2F3FCE886B74}"/>
          </ac:graphicFrameMkLst>
        </pc:graphicFrameChg>
        <pc:graphicFrameChg chg="add del mod">
          <ac:chgData name="Huy Pham" userId="918db3a1909f15e0" providerId="LiveId" clId="{3F9B022C-8E3B-446F-930C-4E348F14BFD5}" dt="2024-03-25T02:21:01.905" v="1510"/>
          <ac:graphicFrameMkLst>
            <pc:docMk/>
            <pc:sldMk cId="3731249958" sldId="424"/>
            <ac:graphicFrameMk id="26" creationId="{19501873-4E28-4327-4DAD-552DCD0102B5}"/>
          </ac:graphicFrameMkLst>
        </pc:graphicFrameChg>
        <pc:graphicFrameChg chg="add del mod">
          <ac:chgData name="Huy Pham" userId="918db3a1909f15e0" providerId="LiveId" clId="{3F9B022C-8E3B-446F-930C-4E348F14BFD5}" dt="2024-03-25T02:21:11.100" v="1516"/>
          <ac:graphicFrameMkLst>
            <pc:docMk/>
            <pc:sldMk cId="3731249958" sldId="424"/>
            <ac:graphicFrameMk id="29" creationId="{56A2E681-05F4-4481-EC1E-64D5E7FA82D4}"/>
          </ac:graphicFrameMkLst>
        </pc:graphicFrameChg>
        <pc:graphicFrameChg chg="add del mod">
          <ac:chgData name="Huy Pham" userId="918db3a1909f15e0" providerId="LiveId" clId="{3F9B022C-8E3B-446F-930C-4E348F14BFD5}" dt="2024-03-25T02:21:24.221" v="1525"/>
          <ac:graphicFrameMkLst>
            <pc:docMk/>
            <pc:sldMk cId="3731249958" sldId="424"/>
            <ac:graphicFrameMk id="32" creationId="{94986F38-2CAD-1BC0-C105-14B71CBA21A3}"/>
          </ac:graphicFrameMkLst>
        </pc:graphicFrameChg>
        <pc:graphicFrameChg chg="add">
          <ac:chgData name="Huy Pham" userId="918db3a1909f15e0" providerId="LiveId" clId="{3F9B022C-8E3B-446F-930C-4E348F14BFD5}" dt="2024-03-25T02:21:22.513" v="1523"/>
          <ac:graphicFrameMkLst>
            <pc:docMk/>
            <pc:sldMk cId="3731249958" sldId="424"/>
            <ac:graphicFrameMk id="34" creationId="{269EC2DA-D37F-AA3D-11E6-C2BC4EC13F22}"/>
          </ac:graphicFrameMkLst>
        </pc:graphicFrameChg>
        <pc:graphicFrameChg chg="add del mod">
          <ac:chgData name="Huy Pham" userId="918db3a1909f15e0" providerId="LiveId" clId="{3F9B022C-8E3B-446F-930C-4E348F14BFD5}" dt="2024-03-25T02:21:37.329" v="1528"/>
          <ac:graphicFrameMkLst>
            <pc:docMk/>
            <pc:sldMk cId="3731249958" sldId="424"/>
            <ac:graphicFrameMk id="36" creationId="{1C213DDE-DAE4-A96F-9C0F-DC9CBA48AE84}"/>
          </ac:graphicFrameMkLst>
        </pc:graphicFrameChg>
        <pc:graphicFrameChg chg="add del mod">
          <ac:chgData name="Huy Pham" userId="918db3a1909f15e0" providerId="LiveId" clId="{3F9B022C-8E3B-446F-930C-4E348F14BFD5}" dt="2024-03-25T02:21:47.764" v="1534"/>
          <ac:graphicFrameMkLst>
            <pc:docMk/>
            <pc:sldMk cId="3731249958" sldId="424"/>
            <ac:graphicFrameMk id="39" creationId="{2F1A5DF9-D374-A45F-F27A-300D72DFFC37}"/>
          </ac:graphicFrameMkLst>
        </pc:graphicFrameChg>
        <pc:graphicFrameChg chg="add del mod">
          <ac:chgData name="Huy Pham" userId="918db3a1909f15e0" providerId="LiveId" clId="{3F9B022C-8E3B-446F-930C-4E348F14BFD5}" dt="2024-03-25T02:21:59.555" v="1540"/>
          <ac:graphicFrameMkLst>
            <pc:docMk/>
            <pc:sldMk cId="3731249958" sldId="424"/>
            <ac:graphicFrameMk id="44" creationId="{4B089981-1919-87DA-D275-1CF913C976C7}"/>
          </ac:graphicFrameMkLst>
        </pc:graphicFrameChg>
        <pc:picChg chg="add del mod">
          <ac:chgData name="Huy Pham" userId="918db3a1909f15e0" providerId="LiveId" clId="{3F9B022C-8E3B-446F-930C-4E348F14BFD5}" dt="2024-03-25T02:37:07.279" v="1679" actId="478"/>
          <ac:picMkLst>
            <pc:docMk/>
            <pc:sldMk cId="3731249958" sldId="424"/>
            <ac:picMk id="57" creationId="{AE7BC690-46F3-CB98-1F00-38E533FFAEA6}"/>
          </ac:picMkLst>
        </pc:picChg>
        <pc:cxnChg chg="del">
          <ac:chgData name="Huy Pham" userId="918db3a1909f15e0" providerId="LiveId" clId="{3F9B022C-8E3B-446F-930C-4E348F14BFD5}" dt="2024-03-25T02:19:15.271" v="1450" actId="478"/>
          <ac:cxnSpMkLst>
            <pc:docMk/>
            <pc:sldMk cId="3731249958" sldId="424"/>
            <ac:cxnSpMk id="40" creationId="{D1776321-E801-8243-7668-583197179BB0}"/>
          </ac:cxnSpMkLst>
        </pc:cxnChg>
        <pc:cxnChg chg="del">
          <ac:chgData name="Huy Pham" userId="918db3a1909f15e0" providerId="LiveId" clId="{3F9B022C-8E3B-446F-930C-4E348F14BFD5}" dt="2024-03-25T02:19:15.271" v="1450" actId="478"/>
          <ac:cxnSpMkLst>
            <pc:docMk/>
            <pc:sldMk cId="3731249958" sldId="424"/>
            <ac:cxnSpMk id="42" creationId="{83D6DC2F-7EA2-5854-1CA1-44B9129D05D9}"/>
          </ac:cxnSpMkLst>
        </pc:cxnChg>
        <pc:cxnChg chg="add mod">
          <ac:chgData name="Huy Pham" userId="918db3a1909f15e0" providerId="LiveId" clId="{3F9B022C-8E3B-446F-930C-4E348F14BFD5}" dt="2024-03-25T02:29:56.912" v="1632"/>
          <ac:cxnSpMkLst>
            <pc:docMk/>
            <pc:sldMk cId="3731249958" sldId="424"/>
            <ac:cxnSpMk id="58" creationId="{6874CE64-8845-C855-0378-0D9380707960}"/>
          </ac:cxnSpMkLst>
        </pc:cxnChg>
        <pc:cxnChg chg="add mod">
          <ac:chgData name="Huy Pham" userId="918db3a1909f15e0" providerId="LiveId" clId="{3F9B022C-8E3B-446F-930C-4E348F14BFD5}" dt="2024-03-25T02:29:56.912" v="1632"/>
          <ac:cxnSpMkLst>
            <pc:docMk/>
            <pc:sldMk cId="3731249958" sldId="424"/>
            <ac:cxnSpMk id="59" creationId="{7AC27114-E572-5CB5-8753-C2109CEE7838}"/>
          </ac:cxnSpMkLst>
        </pc:cxnChg>
        <pc:cxnChg chg="add mod">
          <ac:chgData name="Huy Pham" userId="918db3a1909f15e0" providerId="LiveId" clId="{3F9B022C-8E3B-446F-930C-4E348F14BFD5}" dt="2024-03-25T02:29:56.912" v="1632"/>
          <ac:cxnSpMkLst>
            <pc:docMk/>
            <pc:sldMk cId="3731249958" sldId="424"/>
            <ac:cxnSpMk id="60" creationId="{935307E4-8E4A-40E0-A047-A3B538C48E83}"/>
          </ac:cxnSpMkLst>
        </pc:cxnChg>
        <pc:cxnChg chg="del">
          <ac:chgData name="Huy Pham" userId="918db3a1909f15e0" providerId="LiveId" clId="{3F9B022C-8E3B-446F-930C-4E348F14BFD5}" dt="2024-03-25T02:19:15.271" v="1450" actId="478"/>
          <ac:cxnSpMkLst>
            <pc:docMk/>
            <pc:sldMk cId="3731249958" sldId="424"/>
            <ac:cxnSpMk id="65" creationId="{FE002B8F-8F9A-1CFD-25D7-CB988AFFC732}"/>
          </ac:cxnSpMkLst>
        </pc:cxnChg>
        <pc:cxnChg chg="del">
          <ac:chgData name="Huy Pham" userId="918db3a1909f15e0" providerId="LiveId" clId="{3F9B022C-8E3B-446F-930C-4E348F14BFD5}" dt="2024-03-25T02:19:15.271" v="1450" actId="478"/>
          <ac:cxnSpMkLst>
            <pc:docMk/>
            <pc:sldMk cId="3731249958" sldId="424"/>
            <ac:cxnSpMk id="68" creationId="{62D75DFD-8F94-8CF7-3E00-0E1BE947E966}"/>
          </ac:cxnSpMkLst>
        </pc:cxnChg>
        <pc:cxnChg chg="del">
          <ac:chgData name="Huy Pham" userId="918db3a1909f15e0" providerId="LiveId" clId="{3F9B022C-8E3B-446F-930C-4E348F14BFD5}" dt="2024-03-25T02:19:15.271" v="1450" actId="478"/>
          <ac:cxnSpMkLst>
            <pc:docMk/>
            <pc:sldMk cId="3731249958" sldId="424"/>
            <ac:cxnSpMk id="71" creationId="{1B4824B6-B2B3-D287-6CE4-59B8775D2631}"/>
          </ac:cxnSpMkLst>
        </pc:cxnChg>
        <pc:cxnChg chg="del">
          <ac:chgData name="Huy Pham" userId="918db3a1909f15e0" providerId="LiveId" clId="{3F9B022C-8E3B-446F-930C-4E348F14BFD5}" dt="2024-03-25T02:19:15.271" v="1450" actId="478"/>
          <ac:cxnSpMkLst>
            <pc:docMk/>
            <pc:sldMk cId="3731249958" sldId="424"/>
            <ac:cxnSpMk id="72" creationId="{692224CD-59C4-E7C5-8F48-F56276B3974A}"/>
          </ac:cxnSpMkLst>
        </pc:cxnChg>
        <pc:cxnChg chg="del">
          <ac:chgData name="Huy Pham" userId="918db3a1909f15e0" providerId="LiveId" clId="{3F9B022C-8E3B-446F-930C-4E348F14BFD5}" dt="2024-03-25T02:19:15.271" v="1450" actId="478"/>
          <ac:cxnSpMkLst>
            <pc:docMk/>
            <pc:sldMk cId="3731249958" sldId="424"/>
            <ac:cxnSpMk id="73" creationId="{1D3DCAA0-27EE-E1B6-E239-36D81D72013E}"/>
          </ac:cxnSpMkLst>
        </pc:cxnChg>
        <pc:cxnChg chg="del">
          <ac:chgData name="Huy Pham" userId="918db3a1909f15e0" providerId="LiveId" clId="{3F9B022C-8E3B-446F-930C-4E348F14BFD5}" dt="2024-03-25T02:19:15.271" v="1450" actId="478"/>
          <ac:cxnSpMkLst>
            <pc:docMk/>
            <pc:sldMk cId="3731249958" sldId="424"/>
            <ac:cxnSpMk id="74" creationId="{64188D1A-CCE0-6901-E12A-06F9759E9C83}"/>
          </ac:cxnSpMkLst>
        </pc:cxnChg>
        <pc:cxnChg chg="add mod">
          <ac:chgData name="Huy Pham" userId="918db3a1909f15e0" providerId="LiveId" clId="{3F9B022C-8E3B-446F-930C-4E348F14BFD5}" dt="2024-03-25T02:36:56.658" v="1676" actId="14100"/>
          <ac:cxnSpMkLst>
            <pc:docMk/>
            <pc:sldMk cId="3731249958" sldId="424"/>
            <ac:cxnSpMk id="75" creationId="{58B171D2-9206-778B-7EA0-AE6EF116DBCC}"/>
          </ac:cxnSpMkLst>
        </pc:cxnChg>
        <pc:cxnChg chg="add mod">
          <ac:chgData name="Huy Pham" userId="918db3a1909f15e0" providerId="LiveId" clId="{3F9B022C-8E3B-446F-930C-4E348F14BFD5}" dt="2024-03-25T02:37:02.649" v="1678" actId="14100"/>
          <ac:cxnSpMkLst>
            <pc:docMk/>
            <pc:sldMk cId="3731249958" sldId="424"/>
            <ac:cxnSpMk id="76" creationId="{08BB972B-7D3F-3374-EAD0-907D11FDDB62}"/>
          </ac:cxnSpMkLst>
        </pc:cxnChg>
        <pc:cxnChg chg="del">
          <ac:chgData name="Huy Pham" userId="918db3a1909f15e0" providerId="LiveId" clId="{3F9B022C-8E3B-446F-930C-4E348F14BFD5}" dt="2024-03-25T02:19:15.271" v="1450" actId="478"/>
          <ac:cxnSpMkLst>
            <pc:docMk/>
            <pc:sldMk cId="3731249958" sldId="424"/>
            <ac:cxnSpMk id="78" creationId="{0BE6523B-0EE2-162A-4EC5-5BCF22B934A2}"/>
          </ac:cxnSpMkLst>
        </pc:cxnChg>
        <pc:cxnChg chg="del">
          <ac:chgData name="Huy Pham" userId="918db3a1909f15e0" providerId="LiveId" clId="{3F9B022C-8E3B-446F-930C-4E348F14BFD5}" dt="2024-03-25T02:19:15.271" v="1450" actId="478"/>
          <ac:cxnSpMkLst>
            <pc:docMk/>
            <pc:sldMk cId="3731249958" sldId="424"/>
            <ac:cxnSpMk id="79" creationId="{DA8F0079-4016-2C06-C99C-15671F143639}"/>
          </ac:cxnSpMkLst>
        </pc:cxnChg>
        <pc:cxnChg chg="add del mod">
          <ac:chgData name="Huy Pham" userId="918db3a1909f15e0" providerId="LiveId" clId="{3F9B022C-8E3B-446F-930C-4E348F14BFD5}" dt="2024-03-25T02:30:06.009" v="1634" actId="478"/>
          <ac:cxnSpMkLst>
            <pc:docMk/>
            <pc:sldMk cId="3731249958" sldId="424"/>
            <ac:cxnSpMk id="85" creationId="{90A126F9-606D-04D9-5ADB-EC5BD9ECA7D1}"/>
          </ac:cxnSpMkLst>
        </pc:cxnChg>
        <pc:cxnChg chg="add del mod">
          <ac:chgData name="Huy Pham" userId="918db3a1909f15e0" providerId="LiveId" clId="{3F9B022C-8E3B-446F-930C-4E348F14BFD5}" dt="2024-03-25T02:30:04.646" v="1633" actId="478"/>
          <ac:cxnSpMkLst>
            <pc:docMk/>
            <pc:sldMk cId="3731249958" sldId="424"/>
            <ac:cxnSpMk id="92" creationId="{F6C9171E-4D76-72BC-8906-0C2FB68F9E32}"/>
          </ac:cxnSpMkLst>
        </pc:cxnChg>
        <pc:cxnChg chg="add del mod">
          <ac:chgData name="Huy Pham" userId="918db3a1909f15e0" providerId="LiveId" clId="{3F9B022C-8E3B-446F-930C-4E348F14BFD5}" dt="2024-03-25T02:30:07.957" v="1636" actId="478"/>
          <ac:cxnSpMkLst>
            <pc:docMk/>
            <pc:sldMk cId="3731249958" sldId="424"/>
            <ac:cxnSpMk id="93" creationId="{063D06D9-98ED-6266-6DC8-3A267254454A}"/>
          </ac:cxnSpMkLst>
        </pc:cxnChg>
        <pc:cxnChg chg="add del mod">
          <ac:chgData name="Huy Pham" userId="918db3a1909f15e0" providerId="LiveId" clId="{3F9B022C-8E3B-446F-930C-4E348F14BFD5}" dt="2024-03-25T02:30:07.006" v="1635" actId="478"/>
          <ac:cxnSpMkLst>
            <pc:docMk/>
            <pc:sldMk cId="3731249958" sldId="424"/>
            <ac:cxnSpMk id="94" creationId="{A428EF30-492D-2F9D-9EB7-5D3660FC96F6}"/>
          </ac:cxnSpMkLst>
        </pc:cxnChg>
        <pc:cxnChg chg="del">
          <ac:chgData name="Huy Pham" userId="918db3a1909f15e0" providerId="LiveId" clId="{3F9B022C-8E3B-446F-930C-4E348F14BFD5}" dt="2024-03-25T02:19:15.271" v="1450" actId="478"/>
          <ac:cxnSpMkLst>
            <pc:docMk/>
            <pc:sldMk cId="3731249958" sldId="424"/>
            <ac:cxnSpMk id="104" creationId="{2B6C50D0-32D2-0579-0754-AFB746582F76}"/>
          </ac:cxnSpMkLst>
        </pc:cxnChg>
        <pc:cxnChg chg="add mod">
          <ac:chgData name="Huy Pham" userId="918db3a1909f15e0" providerId="LiveId" clId="{3F9B022C-8E3B-446F-930C-4E348F14BFD5}" dt="2024-03-25T02:38:22.959" v="1700"/>
          <ac:cxnSpMkLst>
            <pc:docMk/>
            <pc:sldMk cId="3731249958" sldId="424"/>
            <ac:cxnSpMk id="106" creationId="{1EA3DC19-5A76-8728-5F99-78526C6D5DE4}"/>
          </ac:cxnSpMkLst>
        </pc:cxnChg>
        <pc:cxnChg chg="del">
          <ac:chgData name="Huy Pham" userId="918db3a1909f15e0" providerId="LiveId" clId="{3F9B022C-8E3B-446F-930C-4E348F14BFD5}" dt="2024-03-25T02:19:15.271" v="1450" actId="478"/>
          <ac:cxnSpMkLst>
            <pc:docMk/>
            <pc:sldMk cId="3731249958" sldId="424"/>
            <ac:cxnSpMk id="107" creationId="{80B8A10A-EB2D-1B0F-5A8D-8338810A4697}"/>
          </ac:cxnSpMkLst>
        </pc:cxnChg>
      </pc:sldChg>
      <pc:sldChg chg="add modAnim">
        <pc:chgData name="Huy Pham" userId="918db3a1909f15e0" providerId="LiveId" clId="{3F9B022C-8E3B-446F-930C-4E348F14BFD5}" dt="2024-05-14T04:03:52.504" v="3134"/>
        <pc:sldMkLst>
          <pc:docMk/>
          <pc:sldMk cId="468667808" sldId="425"/>
        </pc:sldMkLst>
      </pc:sldChg>
      <pc:sldChg chg="del">
        <pc:chgData name="Huy Pham" userId="918db3a1909f15e0" providerId="LiveId" clId="{3F9B022C-8E3B-446F-930C-4E348F14BFD5}" dt="2024-03-15T07:50:07.174" v="16" actId="47"/>
        <pc:sldMkLst>
          <pc:docMk/>
          <pc:sldMk cId="3534551177" sldId="425"/>
        </pc:sldMkLst>
      </pc:sldChg>
      <pc:sldChg chg="del">
        <pc:chgData name="Huy Pham" userId="918db3a1909f15e0" providerId="LiveId" clId="{3F9B022C-8E3B-446F-930C-4E348F14BFD5}" dt="2024-03-15T07:50:06.038" v="15" actId="47"/>
        <pc:sldMkLst>
          <pc:docMk/>
          <pc:sldMk cId="2348283452" sldId="426"/>
        </pc:sldMkLst>
      </pc:sldChg>
      <pc:sldChg chg="modSp add mod modAnim">
        <pc:chgData name="Huy Pham" userId="918db3a1909f15e0" providerId="LiveId" clId="{3F9B022C-8E3B-446F-930C-4E348F14BFD5}" dt="2024-05-14T04:06:43.713" v="3166"/>
        <pc:sldMkLst>
          <pc:docMk/>
          <pc:sldMk cId="2783659757" sldId="426"/>
        </pc:sldMkLst>
        <pc:spChg chg="mod">
          <ac:chgData name="Huy Pham" userId="918db3a1909f15e0" providerId="LiveId" clId="{3F9B022C-8E3B-446F-930C-4E348F14BFD5}" dt="2024-05-14T04:04:27.077" v="3145" actId="1036"/>
          <ac:spMkLst>
            <pc:docMk/>
            <pc:sldMk cId="2783659757" sldId="426"/>
            <ac:spMk id="27" creationId="{21EBA476-4F6A-93D4-E31B-65C7870BA152}"/>
          </ac:spMkLst>
        </pc:spChg>
        <pc:cxnChg chg="mod">
          <ac:chgData name="Huy Pham" userId="918db3a1909f15e0" providerId="LiveId" clId="{3F9B022C-8E3B-446F-930C-4E348F14BFD5}" dt="2024-05-14T04:06:20.614" v="3161" actId="1076"/>
          <ac:cxnSpMkLst>
            <pc:docMk/>
            <pc:sldMk cId="2783659757" sldId="426"/>
            <ac:cxnSpMk id="53" creationId="{FDA73AA4-0232-DB4F-557B-82F757ACC379}"/>
          </ac:cxnSpMkLst>
        </pc:cxnChg>
      </pc:sldChg>
      <pc:sldChg chg="modSp add mod modAnim">
        <pc:chgData name="Huy Pham" userId="918db3a1909f15e0" providerId="LiveId" clId="{3F9B022C-8E3B-446F-930C-4E348F14BFD5}" dt="2024-05-14T04:14:07.976" v="3190"/>
        <pc:sldMkLst>
          <pc:docMk/>
          <pc:sldMk cId="3626734545" sldId="427"/>
        </pc:sldMkLst>
        <pc:spChg chg="mod">
          <ac:chgData name="Huy Pham" userId="918db3a1909f15e0" providerId="LiveId" clId="{3F9B022C-8E3B-446F-930C-4E348F14BFD5}" dt="2024-03-26T08:56:49.988" v="3007" actId="20577"/>
          <ac:spMkLst>
            <pc:docMk/>
            <pc:sldMk cId="3626734545" sldId="427"/>
            <ac:spMk id="9" creationId="{A9C4FFF4-AFF7-4A25-76D6-D3E61A1989D9}"/>
          </ac:spMkLst>
        </pc:spChg>
      </pc:sldChg>
      <pc:sldChg chg="addSp delSp modSp add mod modAnim">
        <pc:chgData name="Huy Pham" userId="918db3a1909f15e0" providerId="LiveId" clId="{3F9B022C-8E3B-446F-930C-4E348F14BFD5}" dt="2024-05-14T03:54:45.460" v="3041"/>
        <pc:sldMkLst>
          <pc:docMk/>
          <pc:sldMk cId="632743029" sldId="428"/>
        </pc:sldMkLst>
        <pc:spChg chg="mod">
          <ac:chgData name="Huy Pham" userId="918db3a1909f15e0" providerId="LiveId" clId="{3F9B022C-8E3B-446F-930C-4E348F14BFD5}" dt="2024-03-26T08:56:27.357" v="2999" actId="20577"/>
          <ac:spMkLst>
            <pc:docMk/>
            <pc:sldMk cId="632743029" sldId="428"/>
            <ac:spMk id="9" creationId="{A9C4FFF4-AFF7-4A25-76D6-D3E61A1989D9}"/>
          </ac:spMkLst>
        </pc:spChg>
        <pc:spChg chg="add mod">
          <ac:chgData name="Huy Pham" userId="918db3a1909f15e0" providerId="LiveId" clId="{3F9B022C-8E3B-446F-930C-4E348F14BFD5}" dt="2024-03-25T01:31:52.087" v="1104" actId="114"/>
          <ac:spMkLst>
            <pc:docMk/>
            <pc:sldMk cId="632743029" sldId="428"/>
            <ac:spMk id="21" creationId="{600A9B42-B5BF-48C1-E8B7-3F8FE06955BD}"/>
          </ac:spMkLst>
        </pc:spChg>
        <pc:spChg chg="add mod">
          <ac:chgData name="Huy Pham" userId="918db3a1909f15e0" providerId="LiveId" clId="{3F9B022C-8E3B-446F-930C-4E348F14BFD5}" dt="2024-03-25T01:32:07.608" v="1109" actId="14100"/>
          <ac:spMkLst>
            <pc:docMk/>
            <pc:sldMk cId="632743029" sldId="428"/>
            <ac:spMk id="24" creationId="{73DFFDBE-4B41-8E39-AE45-98CE65F5CD0A}"/>
          </ac:spMkLst>
        </pc:spChg>
        <pc:spChg chg="add mod">
          <ac:chgData name="Huy Pham" userId="918db3a1909f15e0" providerId="LiveId" clId="{3F9B022C-8E3B-446F-930C-4E348F14BFD5}" dt="2024-03-25T01:31:40.349" v="1101" actId="14100"/>
          <ac:spMkLst>
            <pc:docMk/>
            <pc:sldMk cId="632743029" sldId="428"/>
            <ac:spMk id="25" creationId="{12E00CE6-A2AE-6CBE-053D-21649A18ABFB}"/>
          </ac:spMkLst>
        </pc:spChg>
        <pc:spChg chg="add mod">
          <ac:chgData name="Huy Pham" userId="918db3a1909f15e0" providerId="LiveId" clId="{3F9B022C-8E3B-446F-930C-4E348F14BFD5}" dt="2024-03-25T01:31:09.671" v="1093" actId="1076"/>
          <ac:spMkLst>
            <pc:docMk/>
            <pc:sldMk cId="632743029" sldId="428"/>
            <ac:spMk id="26" creationId="{3C5C9809-A1EB-D36F-60BB-B69979C992EB}"/>
          </ac:spMkLst>
        </pc:spChg>
        <pc:spChg chg="add mod">
          <ac:chgData name="Huy Pham" userId="918db3a1909f15e0" providerId="LiveId" clId="{3F9B022C-8E3B-446F-930C-4E348F14BFD5}" dt="2024-03-25T01:31:09.671" v="1093" actId="1076"/>
          <ac:spMkLst>
            <pc:docMk/>
            <pc:sldMk cId="632743029" sldId="428"/>
            <ac:spMk id="27" creationId="{CA55BB16-3795-DE90-39ED-3BC672CF69A6}"/>
          </ac:spMkLst>
        </pc:spChg>
        <pc:spChg chg="add mod">
          <ac:chgData name="Huy Pham" userId="918db3a1909f15e0" providerId="LiveId" clId="{3F9B022C-8E3B-446F-930C-4E348F14BFD5}" dt="2024-03-25T01:31:19.253" v="1094" actId="1076"/>
          <ac:spMkLst>
            <pc:docMk/>
            <pc:sldMk cId="632743029" sldId="428"/>
            <ac:spMk id="28" creationId="{9018F8A1-6365-5FF7-D4C6-0213456382D5}"/>
          </ac:spMkLst>
        </pc:spChg>
        <pc:spChg chg="add mod">
          <ac:chgData name="Huy Pham" userId="918db3a1909f15e0" providerId="LiveId" clId="{3F9B022C-8E3B-446F-930C-4E348F14BFD5}" dt="2024-03-25T01:31:24.050" v="1095" actId="1076"/>
          <ac:spMkLst>
            <pc:docMk/>
            <pc:sldMk cId="632743029" sldId="428"/>
            <ac:spMk id="29" creationId="{2AA132D2-A484-06DE-838A-36144952442B}"/>
          </ac:spMkLst>
        </pc:spChg>
        <pc:spChg chg="add mod">
          <ac:chgData name="Huy Pham" userId="918db3a1909f15e0" providerId="LiveId" clId="{3F9B022C-8E3B-446F-930C-4E348F14BFD5}" dt="2024-03-25T01:31:35.974" v="1100" actId="1076"/>
          <ac:spMkLst>
            <pc:docMk/>
            <pc:sldMk cId="632743029" sldId="428"/>
            <ac:spMk id="30" creationId="{825FA603-6AB8-AA65-9115-5933CC3C84BE}"/>
          </ac:spMkLst>
        </pc:spChg>
        <pc:spChg chg="add mod">
          <ac:chgData name="Huy Pham" userId="918db3a1909f15e0" providerId="LiveId" clId="{3F9B022C-8E3B-446F-930C-4E348F14BFD5}" dt="2024-03-25T01:31:55.006" v="1105" actId="1076"/>
          <ac:spMkLst>
            <pc:docMk/>
            <pc:sldMk cId="632743029" sldId="428"/>
            <ac:spMk id="45" creationId="{1EE70C9E-034B-BF63-6AD9-A2AACA8BB299}"/>
          </ac:spMkLst>
        </pc:spChg>
        <pc:spChg chg="del mod">
          <ac:chgData name="Huy Pham" userId="918db3a1909f15e0" providerId="LiveId" clId="{3F9B022C-8E3B-446F-930C-4E348F14BFD5}" dt="2024-03-25T01:30:34.293" v="1089" actId="478"/>
          <ac:spMkLst>
            <pc:docMk/>
            <pc:sldMk cId="632743029" sldId="428"/>
            <ac:spMk id="46" creationId="{706A0F12-2C34-A082-94FE-F0D40E00B7FA}"/>
          </ac:spMkLst>
        </pc:spChg>
        <pc:spChg chg="del mod">
          <ac:chgData name="Huy Pham" userId="918db3a1909f15e0" providerId="LiveId" clId="{3F9B022C-8E3B-446F-930C-4E348F14BFD5}" dt="2024-03-25T01:30:34.293" v="1089" actId="478"/>
          <ac:spMkLst>
            <pc:docMk/>
            <pc:sldMk cId="632743029" sldId="428"/>
            <ac:spMk id="47" creationId="{0F751804-4302-44DE-C6A3-319563488008}"/>
          </ac:spMkLst>
        </pc:spChg>
        <pc:spChg chg="del mod">
          <ac:chgData name="Huy Pham" userId="918db3a1909f15e0" providerId="LiveId" clId="{3F9B022C-8E3B-446F-930C-4E348F14BFD5}" dt="2024-03-25T01:30:34.293" v="1089" actId="478"/>
          <ac:spMkLst>
            <pc:docMk/>
            <pc:sldMk cId="632743029" sldId="428"/>
            <ac:spMk id="48" creationId="{D6AF2655-001C-4921-33B0-7E510419CA38}"/>
          </ac:spMkLst>
        </pc:spChg>
        <pc:spChg chg="del mod">
          <ac:chgData name="Huy Pham" userId="918db3a1909f15e0" providerId="LiveId" clId="{3F9B022C-8E3B-446F-930C-4E348F14BFD5}" dt="2024-03-25T01:30:34.293" v="1089" actId="478"/>
          <ac:spMkLst>
            <pc:docMk/>
            <pc:sldMk cId="632743029" sldId="428"/>
            <ac:spMk id="49" creationId="{15FA963E-3786-2EBC-C998-FD534ED8C026}"/>
          </ac:spMkLst>
        </pc:spChg>
        <pc:spChg chg="del mod">
          <ac:chgData name="Huy Pham" userId="918db3a1909f15e0" providerId="LiveId" clId="{3F9B022C-8E3B-446F-930C-4E348F14BFD5}" dt="2024-03-25T01:30:34.293" v="1089" actId="478"/>
          <ac:spMkLst>
            <pc:docMk/>
            <pc:sldMk cId="632743029" sldId="428"/>
            <ac:spMk id="83" creationId="{3A4B6B87-FB21-1FED-73A8-28702913DB9C}"/>
          </ac:spMkLst>
        </pc:spChg>
        <pc:spChg chg="del mod">
          <ac:chgData name="Huy Pham" userId="918db3a1909f15e0" providerId="LiveId" clId="{3F9B022C-8E3B-446F-930C-4E348F14BFD5}" dt="2024-03-25T01:30:34.293" v="1089" actId="478"/>
          <ac:spMkLst>
            <pc:docMk/>
            <pc:sldMk cId="632743029" sldId="428"/>
            <ac:spMk id="84" creationId="{8D2E902A-153E-8606-EC59-A3108DED3855}"/>
          </ac:spMkLst>
        </pc:spChg>
        <pc:spChg chg="del mod">
          <ac:chgData name="Huy Pham" userId="918db3a1909f15e0" providerId="LiveId" clId="{3F9B022C-8E3B-446F-930C-4E348F14BFD5}" dt="2024-03-25T01:30:34.293" v="1089" actId="478"/>
          <ac:spMkLst>
            <pc:docMk/>
            <pc:sldMk cId="632743029" sldId="428"/>
            <ac:spMk id="86" creationId="{2F2345F9-A755-CD39-514F-E25BA34652D6}"/>
          </ac:spMkLst>
        </pc:spChg>
        <pc:spChg chg="del mod">
          <ac:chgData name="Huy Pham" userId="918db3a1909f15e0" providerId="LiveId" clId="{3F9B022C-8E3B-446F-930C-4E348F14BFD5}" dt="2024-03-25T01:30:34.293" v="1089" actId="478"/>
          <ac:spMkLst>
            <pc:docMk/>
            <pc:sldMk cId="632743029" sldId="428"/>
            <ac:spMk id="87" creationId="{2104889B-AA39-EC80-AB34-E3D54BFF8D4D}"/>
          </ac:spMkLst>
        </pc:spChg>
        <pc:spChg chg="del mod">
          <ac:chgData name="Huy Pham" userId="918db3a1909f15e0" providerId="LiveId" clId="{3F9B022C-8E3B-446F-930C-4E348F14BFD5}" dt="2024-03-25T01:30:34.293" v="1089" actId="478"/>
          <ac:spMkLst>
            <pc:docMk/>
            <pc:sldMk cId="632743029" sldId="428"/>
            <ac:spMk id="88" creationId="{62902C3B-1F7F-1101-66A4-F3482E7C9ED0}"/>
          </ac:spMkLst>
        </pc:spChg>
        <pc:spChg chg="del mod">
          <ac:chgData name="Huy Pham" userId="918db3a1909f15e0" providerId="LiveId" clId="{3F9B022C-8E3B-446F-930C-4E348F14BFD5}" dt="2024-03-25T01:30:34.293" v="1089" actId="478"/>
          <ac:spMkLst>
            <pc:docMk/>
            <pc:sldMk cId="632743029" sldId="428"/>
            <ac:spMk id="89" creationId="{82813D3B-93BD-8AD8-EBEC-2B3D1C416E48}"/>
          </ac:spMkLst>
        </pc:spChg>
        <pc:spChg chg="del mod">
          <ac:chgData name="Huy Pham" userId="918db3a1909f15e0" providerId="LiveId" clId="{3F9B022C-8E3B-446F-930C-4E348F14BFD5}" dt="2024-03-25T01:30:34.293" v="1089" actId="478"/>
          <ac:spMkLst>
            <pc:docMk/>
            <pc:sldMk cId="632743029" sldId="428"/>
            <ac:spMk id="90" creationId="{F0BD0854-BCE0-3760-8CFD-00217D9073B6}"/>
          </ac:spMkLst>
        </pc:spChg>
        <pc:spChg chg="del mod">
          <ac:chgData name="Huy Pham" userId="918db3a1909f15e0" providerId="LiveId" clId="{3F9B022C-8E3B-446F-930C-4E348F14BFD5}" dt="2024-03-25T01:30:34.293" v="1089" actId="478"/>
          <ac:spMkLst>
            <pc:docMk/>
            <pc:sldMk cId="632743029" sldId="428"/>
            <ac:spMk id="91" creationId="{5F59508F-FAC5-6EDD-901A-745772D95335}"/>
          </ac:spMkLst>
        </pc:spChg>
        <pc:spChg chg="del mod">
          <ac:chgData name="Huy Pham" userId="918db3a1909f15e0" providerId="LiveId" clId="{3F9B022C-8E3B-446F-930C-4E348F14BFD5}" dt="2024-03-25T01:30:34.293" v="1089" actId="478"/>
          <ac:spMkLst>
            <pc:docMk/>
            <pc:sldMk cId="632743029" sldId="428"/>
            <ac:spMk id="100" creationId="{F4BDA723-14DF-5D58-CA23-BC7FF3FA745E}"/>
          </ac:spMkLst>
        </pc:spChg>
        <pc:spChg chg="del mod">
          <ac:chgData name="Huy Pham" userId="918db3a1909f15e0" providerId="LiveId" clId="{3F9B022C-8E3B-446F-930C-4E348F14BFD5}" dt="2024-03-25T01:30:34.293" v="1089" actId="478"/>
          <ac:spMkLst>
            <pc:docMk/>
            <pc:sldMk cId="632743029" sldId="428"/>
            <ac:spMk id="110" creationId="{B117DFF8-1518-A290-749A-BB64F35ED644}"/>
          </ac:spMkLst>
        </pc:spChg>
        <pc:spChg chg="del mod">
          <ac:chgData name="Huy Pham" userId="918db3a1909f15e0" providerId="LiveId" clId="{3F9B022C-8E3B-446F-930C-4E348F14BFD5}" dt="2024-03-25T01:30:34.293" v="1089" actId="478"/>
          <ac:spMkLst>
            <pc:docMk/>
            <pc:sldMk cId="632743029" sldId="428"/>
            <ac:spMk id="111" creationId="{3D40163B-7894-F5B5-4635-AB6A5CD36DF8}"/>
          </ac:spMkLst>
        </pc:spChg>
        <pc:spChg chg="del mod">
          <ac:chgData name="Huy Pham" userId="918db3a1909f15e0" providerId="LiveId" clId="{3F9B022C-8E3B-446F-930C-4E348F14BFD5}" dt="2024-03-25T01:30:34.293" v="1089" actId="478"/>
          <ac:spMkLst>
            <pc:docMk/>
            <pc:sldMk cId="632743029" sldId="428"/>
            <ac:spMk id="112" creationId="{BEA32DC5-701E-4210-F8A3-D97DBCAD6354}"/>
          </ac:spMkLst>
        </pc:spChg>
        <pc:spChg chg="del mod">
          <ac:chgData name="Huy Pham" userId="918db3a1909f15e0" providerId="LiveId" clId="{3F9B022C-8E3B-446F-930C-4E348F14BFD5}" dt="2024-03-25T01:30:34.293" v="1089" actId="478"/>
          <ac:spMkLst>
            <pc:docMk/>
            <pc:sldMk cId="632743029" sldId="428"/>
            <ac:spMk id="113" creationId="{BB6CEACE-0613-66BB-5D55-4239C189D5CB}"/>
          </ac:spMkLst>
        </pc:spChg>
        <pc:graphicFrameChg chg="add del mod">
          <ac:chgData name="Huy Pham" userId="918db3a1909f15e0" providerId="LiveId" clId="{3F9B022C-8E3B-446F-930C-4E348F14BFD5}" dt="2024-03-25T01:30:03.233" v="1073"/>
          <ac:graphicFrameMkLst>
            <pc:docMk/>
            <pc:sldMk cId="632743029" sldId="428"/>
            <ac:graphicFrameMk id="19" creationId="{766DF96E-B54F-8A58-5A87-2C25F5BEEF02}"/>
          </ac:graphicFrameMkLst>
        </pc:graphicFrameChg>
        <pc:graphicFrameChg chg="add del mod">
          <ac:chgData name="Huy Pham" userId="918db3a1909f15e0" providerId="LiveId" clId="{3F9B022C-8E3B-446F-930C-4E348F14BFD5}" dt="2024-03-25T01:30:11.206" v="1079"/>
          <ac:graphicFrameMkLst>
            <pc:docMk/>
            <pc:sldMk cId="632743029" sldId="428"/>
            <ac:graphicFrameMk id="22" creationId="{CC837566-EE73-738A-D095-5D7C68EFB6FC}"/>
          </ac:graphicFrameMkLst>
        </pc:graphicFrameChg>
        <pc:cxnChg chg="del mod">
          <ac:chgData name="Huy Pham" userId="918db3a1909f15e0" providerId="LiveId" clId="{3F9B022C-8E3B-446F-930C-4E348F14BFD5}" dt="2024-03-25T01:30:34.293" v="1089" actId="478"/>
          <ac:cxnSpMkLst>
            <pc:docMk/>
            <pc:sldMk cId="632743029" sldId="428"/>
            <ac:cxnSpMk id="40" creationId="{D1776321-E801-8243-7668-583197179BB0}"/>
          </ac:cxnSpMkLst>
        </pc:cxnChg>
        <pc:cxnChg chg="del mod">
          <ac:chgData name="Huy Pham" userId="918db3a1909f15e0" providerId="LiveId" clId="{3F9B022C-8E3B-446F-930C-4E348F14BFD5}" dt="2024-03-25T01:30:34.293" v="1089" actId="478"/>
          <ac:cxnSpMkLst>
            <pc:docMk/>
            <pc:sldMk cId="632743029" sldId="428"/>
            <ac:cxnSpMk id="42" creationId="{83D6DC2F-7EA2-5854-1CA1-44B9129D05D9}"/>
          </ac:cxnSpMkLst>
        </pc:cxnChg>
        <pc:cxnChg chg="del mod">
          <ac:chgData name="Huy Pham" userId="918db3a1909f15e0" providerId="LiveId" clId="{3F9B022C-8E3B-446F-930C-4E348F14BFD5}" dt="2024-03-25T01:30:34.293" v="1089" actId="478"/>
          <ac:cxnSpMkLst>
            <pc:docMk/>
            <pc:sldMk cId="632743029" sldId="428"/>
            <ac:cxnSpMk id="65" creationId="{FE002B8F-8F9A-1CFD-25D7-CB988AFFC732}"/>
          </ac:cxnSpMkLst>
        </pc:cxnChg>
        <pc:cxnChg chg="del mod">
          <ac:chgData name="Huy Pham" userId="918db3a1909f15e0" providerId="LiveId" clId="{3F9B022C-8E3B-446F-930C-4E348F14BFD5}" dt="2024-03-25T01:30:34.293" v="1089" actId="478"/>
          <ac:cxnSpMkLst>
            <pc:docMk/>
            <pc:sldMk cId="632743029" sldId="428"/>
            <ac:cxnSpMk id="68" creationId="{62D75DFD-8F94-8CF7-3E00-0E1BE947E966}"/>
          </ac:cxnSpMkLst>
        </pc:cxnChg>
        <pc:cxnChg chg="del mod">
          <ac:chgData name="Huy Pham" userId="918db3a1909f15e0" providerId="LiveId" clId="{3F9B022C-8E3B-446F-930C-4E348F14BFD5}" dt="2024-03-25T01:30:34.293" v="1089" actId="478"/>
          <ac:cxnSpMkLst>
            <pc:docMk/>
            <pc:sldMk cId="632743029" sldId="428"/>
            <ac:cxnSpMk id="71" creationId="{1B4824B6-B2B3-D287-6CE4-59B8775D2631}"/>
          </ac:cxnSpMkLst>
        </pc:cxnChg>
        <pc:cxnChg chg="del mod">
          <ac:chgData name="Huy Pham" userId="918db3a1909f15e0" providerId="LiveId" clId="{3F9B022C-8E3B-446F-930C-4E348F14BFD5}" dt="2024-03-25T01:30:34.293" v="1089" actId="478"/>
          <ac:cxnSpMkLst>
            <pc:docMk/>
            <pc:sldMk cId="632743029" sldId="428"/>
            <ac:cxnSpMk id="72" creationId="{692224CD-59C4-E7C5-8F48-F56276B3974A}"/>
          </ac:cxnSpMkLst>
        </pc:cxnChg>
        <pc:cxnChg chg="del mod">
          <ac:chgData name="Huy Pham" userId="918db3a1909f15e0" providerId="LiveId" clId="{3F9B022C-8E3B-446F-930C-4E348F14BFD5}" dt="2024-03-25T01:30:34.293" v="1089" actId="478"/>
          <ac:cxnSpMkLst>
            <pc:docMk/>
            <pc:sldMk cId="632743029" sldId="428"/>
            <ac:cxnSpMk id="73" creationId="{1D3DCAA0-27EE-E1B6-E239-36D81D72013E}"/>
          </ac:cxnSpMkLst>
        </pc:cxnChg>
        <pc:cxnChg chg="del mod">
          <ac:chgData name="Huy Pham" userId="918db3a1909f15e0" providerId="LiveId" clId="{3F9B022C-8E3B-446F-930C-4E348F14BFD5}" dt="2024-03-25T01:30:34.293" v="1089" actId="478"/>
          <ac:cxnSpMkLst>
            <pc:docMk/>
            <pc:sldMk cId="632743029" sldId="428"/>
            <ac:cxnSpMk id="74" creationId="{64188D1A-CCE0-6901-E12A-06F9759E9C83}"/>
          </ac:cxnSpMkLst>
        </pc:cxnChg>
        <pc:cxnChg chg="del mod">
          <ac:chgData name="Huy Pham" userId="918db3a1909f15e0" providerId="LiveId" clId="{3F9B022C-8E3B-446F-930C-4E348F14BFD5}" dt="2024-03-25T01:30:34.293" v="1089" actId="478"/>
          <ac:cxnSpMkLst>
            <pc:docMk/>
            <pc:sldMk cId="632743029" sldId="428"/>
            <ac:cxnSpMk id="78" creationId="{0BE6523B-0EE2-162A-4EC5-5BCF22B934A2}"/>
          </ac:cxnSpMkLst>
        </pc:cxnChg>
        <pc:cxnChg chg="del mod">
          <ac:chgData name="Huy Pham" userId="918db3a1909f15e0" providerId="LiveId" clId="{3F9B022C-8E3B-446F-930C-4E348F14BFD5}" dt="2024-03-25T01:30:34.293" v="1089" actId="478"/>
          <ac:cxnSpMkLst>
            <pc:docMk/>
            <pc:sldMk cId="632743029" sldId="428"/>
            <ac:cxnSpMk id="79" creationId="{DA8F0079-4016-2C06-C99C-15671F143639}"/>
          </ac:cxnSpMkLst>
        </pc:cxnChg>
        <pc:cxnChg chg="del mod">
          <ac:chgData name="Huy Pham" userId="918db3a1909f15e0" providerId="LiveId" clId="{3F9B022C-8E3B-446F-930C-4E348F14BFD5}" dt="2024-03-25T01:30:34.293" v="1089" actId="478"/>
          <ac:cxnSpMkLst>
            <pc:docMk/>
            <pc:sldMk cId="632743029" sldId="428"/>
            <ac:cxnSpMk id="104" creationId="{2B6C50D0-32D2-0579-0754-AFB746582F76}"/>
          </ac:cxnSpMkLst>
        </pc:cxnChg>
        <pc:cxnChg chg="del mod">
          <ac:chgData name="Huy Pham" userId="918db3a1909f15e0" providerId="LiveId" clId="{3F9B022C-8E3B-446F-930C-4E348F14BFD5}" dt="2024-03-25T01:30:34.293" v="1089" actId="478"/>
          <ac:cxnSpMkLst>
            <pc:docMk/>
            <pc:sldMk cId="632743029" sldId="428"/>
            <ac:cxnSpMk id="107" creationId="{80B8A10A-EB2D-1B0F-5A8D-8338810A4697}"/>
          </ac:cxnSpMkLst>
        </pc:cxnChg>
      </pc:sldChg>
      <pc:sldChg chg="addSp delSp modSp add mod delAnim modAnim">
        <pc:chgData name="Huy Pham" userId="918db3a1909f15e0" providerId="LiveId" clId="{3F9B022C-8E3B-446F-930C-4E348F14BFD5}" dt="2024-05-14T03:59:06.369" v="3091"/>
        <pc:sldMkLst>
          <pc:docMk/>
          <pc:sldMk cId="2655833583" sldId="429"/>
        </pc:sldMkLst>
        <pc:spChg chg="mod">
          <ac:chgData name="Huy Pham" userId="918db3a1909f15e0" providerId="LiveId" clId="{3F9B022C-8E3B-446F-930C-4E348F14BFD5}" dt="2024-03-26T08:56:35.535" v="3003" actId="20577"/>
          <ac:spMkLst>
            <pc:docMk/>
            <pc:sldMk cId="2655833583" sldId="429"/>
            <ac:spMk id="9" creationId="{A9C4FFF4-AFF7-4A25-76D6-D3E61A1989D9}"/>
          </ac:spMkLst>
        </pc:spChg>
        <pc:spChg chg="add mod">
          <ac:chgData name="Huy Pham" userId="918db3a1909f15e0" providerId="LiveId" clId="{3F9B022C-8E3B-446F-930C-4E348F14BFD5}" dt="2024-03-25T02:10:25.631" v="1289" actId="1076"/>
          <ac:spMkLst>
            <pc:docMk/>
            <pc:sldMk cId="2655833583" sldId="429"/>
            <ac:spMk id="19" creationId="{11B720AF-4463-0219-E70B-62B646ACD88C}"/>
          </ac:spMkLst>
        </pc:spChg>
        <pc:spChg chg="add mod">
          <ac:chgData name="Huy Pham" userId="918db3a1909f15e0" providerId="LiveId" clId="{3F9B022C-8E3B-446F-930C-4E348F14BFD5}" dt="2024-03-25T02:10:53.580" v="1299" actId="1076"/>
          <ac:spMkLst>
            <pc:docMk/>
            <pc:sldMk cId="2655833583" sldId="429"/>
            <ac:spMk id="20" creationId="{C8182BE0-2CE3-779B-CC6A-FEADE1415B14}"/>
          </ac:spMkLst>
        </pc:spChg>
        <pc:spChg chg="mod">
          <ac:chgData name="Huy Pham" userId="918db3a1909f15e0" providerId="LiveId" clId="{3F9B022C-8E3B-446F-930C-4E348F14BFD5}" dt="2024-03-25T02:08:43.439" v="1258" actId="1076"/>
          <ac:spMkLst>
            <pc:docMk/>
            <pc:sldMk cId="2655833583" sldId="429"/>
            <ac:spMk id="22" creationId="{D12249BF-F935-48B5-E0C1-C5F33C484AB0}"/>
          </ac:spMkLst>
        </pc:spChg>
        <pc:spChg chg="add mod">
          <ac:chgData name="Huy Pham" userId="918db3a1909f15e0" providerId="LiveId" clId="{3F9B022C-8E3B-446F-930C-4E348F14BFD5}" dt="2024-03-25T02:08:50.055" v="1260" actId="1076"/>
          <ac:spMkLst>
            <pc:docMk/>
            <pc:sldMk cId="2655833583" sldId="429"/>
            <ac:spMk id="23" creationId="{3A1BD7F3-3F85-AD78-36C4-73E8326B5AE0}"/>
          </ac:spMkLst>
        </pc:spChg>
        <pc:spChg chg="mod">
          <ac:chgData name="Huy Pham" userId="918db3a1909f15e0" providerId="LiveId" clId="{3F9B022C-8E3B-446F-930C-4E348F14BFD5}" dt="2024-03-25T02:08:45.531" v="1259" actId="1076"/>
          <ac:spMkLst>
            <pc:docMk/>
            <pc:sldMk cId="2655833583" sldId="429"/>
            <ac:spMk id="25" creationId="{12501444-4A7B-839D-4117-6D5E287EF0EA}"/>
          </ac:spMkLst>
        </pc:spChg>
        <pc:spChg chg="add del mod">
          <ac:chgData name="Huy Pham" userId="918db3a1909f15e0" providerId="LiveId" clId="{3F9B022C-8E3B-446F-930C-4E348F14BFD5}" dt="2024-03-25T02:12:23.983" v="1306" actId="478"/>
          <ac:spMkLst>
            <pc:docMk/>
            <pc:sldMk cId="2655833583" sldId="429"/>
            <ac:spMk id="26" creationId="{501C3AA8-4B12-49DE-5864-475F373E2192}"/>
          </ac:spMkLst>
        </pc:spChg>
        <pc:spChg chg="add mod">
          <ac:chgData name="Huy Pham" userId="918db3a1909f15e0" providerId="LiveId" clId="{3F9B022C-8E3B-446F-930C-4E348F14BFD5}" dt="2024-03-25T02:10:02.661" v="1282" actId="14100"/>
          <ac:spMkLst>
            <pc:docMk/>
            <pc:sldMk cId="2655833583" sldId="429"/>
            <ac:spMk id="27" creationId="{0E55CF18-EBAA-D711-352C-E487BDA45506}"/>
          </ac:spMkLst>
        </pc:spChg>
        <pc:spChg chg="del">
          <ac:chgData name="Huy Pham" userId="918db3a1909f15e0" providerId="LiveId" clId="{3F9B022C-8E3B-446F-930C-4E348F14BFD5}" dt="2024-03-25T01:38:45.400" v="1212" actId="478"/>
          <ac:spMkLst>
            <pc:docMk/>
            <pc:sldMk cId="2655833583" sldId="429"/>
            <ac:spMk id="28" creationId="{AD541638-334C-C980-CCAE-E709530B7A78}"/>
          </ac:spMkLst>
        </pc:spChg>
        <pc:spChg chg="add del mod">
          <ac:chgData name="Huy Pham" userId="918db3a1909f15e0" providerId="LiveId" clId="{3F9B022C-8E3B-446F-930C-4E348F14BFD5}" dt="2024-03-25T02:15:51.178" v="1407" actId="478"/>
          <ac:spMkLst>
            <pc:docMk/>
            <pc:sldMk cId="2655833583" sldId="429"/>
            <ac:spMk id="28" creationId="{D5E791DD-4447-BE9B-D8AE-B7AB4C17E566}"/>
          </ac:spMkLst>
        </pc:spChg>
        <pc:spChg chg="del">
          <ac:chgData name="Huy Pham" userId="918db3a1909f15e0" providerId="LiveId" clId="{3F9B022C-8E3B-446F-930C-4E348F14BFD5}" dt="2024-03-25T01:38:41.776" v="1211" actId="478"/>
          <ac:spMkLst>
            <pc:docMk/>
            <pc:sldMk cId="2655833583" sldId="429"/>
            <ac:spMk id="31" creationId="{34CB34D4-BE62-3B3F-F7AC-BC768FDB0B0D}"/>
          </ac:spMkLst>
        </pc:spChg>
        <pc:spChg chg="add mod">
          <ac:chgData name="Huy Pham" userId="918db3a1909f15e0" providerId="LiveId" clId="{3F9B022C-8E3B-446F-930C-4E348F14BFD5}" dt="2024-03-25T02:12:44.750" v="1311" actId="1035"/>
          <ac:spMkLst>
            <pc:docMk/>
            <pc:sldMk cId="2655833583" sldId="429"/>
            <ac:spMk id="33" creationId="{9836A6DA-A123-4A9D-647A-2DA092E325F2}"/>
          </ac:spMkLst>
        </pc:spChg>
        <pc:spChg chg="add mod">
          <ac:chgData name="Huy Pham" userId="918db3a1909f15e0" providerId="LiveId" clId="{3F9B022C-8E3B-446F-930C-4E348F14BFD5}" dt="2024-03-25T02:16:05.232" v="1410" actId="20577"/>
          <ac:spMkLst>
            <pc:docMk/>
            <pc:sldMk cId="2655833583" sldId="429"/>
            <ac:spMk id="35" creationId="{C18DFEDD-1C7E-4875-5249-3D4FCAA9EEBB}"/>
          </ac:spMkLst>
        </pc:spChg>
        <pc:spChg chg="del">
          <ac:chgData name="Huy Pham" userId="918db3a1909f15e0" providerId="LiveId" clId="{3F9B022C-8E3B-446F-930C-4E348F14BFD5}" dt="2024-03-25T01:38:41.776" v="1211" actId="478"/>
          <ac:spMkLst>
            <pc:docMk/>
            <pc:sldMk cId="2655833583" sldId="429"/>
            <ac:spMk id="35" creationId="{C98EB605-1B30-C219-C1F6-961006496A70}"/>
          </ac:spMkLst>
        </pc:spChg>
        <pc:spChg chg="add mod">
          <ac:chgData name="Huy Pham" userId="918db3a1909f15e0" providerId="LiveId" clId="{3F9B022C-8E3B-446F-930C-4E348F14BFD5}" dt="2024-03-25T02:12:39.151" v="1307" actId="1076"/>
          <ac:spMkLst>
            <pc:docMk/>
            <pc:sldMk cId="2655833583" sldId="429"/>
            <ac:spMk id="36" creationId="{0EAC5172-1FEF-4592-F511-6664A838A601}"/>
          </ac:spMkLst>
        </pc:spChg>
        <pc:spChg chg="add mod">
          <ac:chgData name="Huy Pham" userId="918db3a1909f15e0" providerId="LiveId" clId="{3F9B022C-8E3B-446F-930C-4E348F14BFD5}" dt="2024-03-25T02:16:08.141" v="1411" actId="20577"/>
          <ac:spMkLst>
            <pc:docMk/>
            <pc:sldMk cId="2655833583" sldId="429"/>
            <ac:spMk id="37" creationId="{CDC1E173-9E32-A329-98E1-54ED5C6BC5FF}"/>
          </ac:spMkLst>
        </pc:spChg>
        <pc:spChg chg="del">
          <ac:chgData name="Huy Pham" userId="918db3a1909f15e0" providerId="LiveId" clId="{3F9B022C-8E3B-446F-930C-4E348F14BFD5}" dt="2024-03-25T01:38:41.776" v="1211" actId="478"/>
          <ac:spMkLst>
            <pc:docMk/>
            <pc:sldMk cId="2655833583" sldId="429"/>
            <ac:spMk id="38" creationId="{2C1A62C8-A3FD-DC75-2929-CD5D294A3FCE}"/>
          </ac:spMkLst>
        </pc:spChg>
        <pc:spChg chg="add mod">
          <ac:chgData name="Huy Pham" userId="918db3a1909f15e0" providerId="LiveId" clId="{3F9B022C-8E3B-446F-930C-4E348F14BFD5}" dt="2024-03-25T02:13:17.718" v="1345" actId="1076"/>
          <ac:spMkLst>
            <pc:docMk/>
            <pc:sldMk cId="2655833583" sldId="429"/>
            <ac:spMk id="38" creationId="{8419DEC7-509A-2A41-D792-ADAB6B55EA7E}"/>
          </ac:spMkLst>
        </pc:spChg>
        <pc:spChg chg="add mod">
          <ac:chgData name="Huy Pham" userId="918db3a1909f15e0" providerId="LiveId" clId="{3F9B022C-8E3B-446F-930C-4E348F14BFD5}" dt="2024-03-25T02:16:49.496" v="1420" actId="1076"/>
          <ac:spMkLst>
            <pc:docMk/>
            <pc:sldMk cId="2655833583" sldId="429"/>
            <ac:spMk id="39" creationId="{1CC86C05-22A5-6BB1-9EE9-51F8239FB6FD}"/>
          </ac:spMkLst>
        </pc:spChg>
        <pc:spChg chg="add mod">
          <ac:chgData name="Huy Pham" userId="918db3a1909f15e0" providerId="LiveId" clId="{3F9B022C-8E3B-446F-930C-4E348F14BFD5}" dt="2024-03-25T02:10:06.538" v="1283" actId="1076"/>
          <ac:spMkLst>
            <pc:docMk/>
            <pc:sldMk cId="2655833583" sldId="429"/>
            <ac:spMk id="40" creationId="{FD1D65B3-602B-3597-2E5C-09D27AB1FE62}"/>
          </ac:spMkLst>
        </pc:spChg>
        <pc:spChg chg="add mod">
          <ac:chgData name="Huy Pham" userId="918db3a1909f15e0" providerId="LiveId" clId="{3F9B022C-8E3B-446F-930C-4E348F14BFD5}" dt="2024-03-25T02:14:43.706" v="1377" actId="1037"/>
          <ac:spMkLst>
            <pc:docMk/>
            <pc:sldMk cId="2655833583" sldId="429"/>
            <ac:spMk id="41" creationId="{8A4EE56A-EC31-5CDD-123A-20B8F11C58A6}"/>
          </ac:spMkLst>
        </pc:spChg>
        <pc:spChg chg="add mod">
          <ac:chgData name="Huy Pham" userId="918db3a1909f15e0" providerId="LiveId" clId="{3F9B022C-8E3B-446F-930C-4E348F14BFD5}" dt="2024-03-25T02:14:40.607" v="1374" actId="1076"/>
          <ac:spMkLst>
            <pc:docMk/>
            <pc:sldMk cId="2655833583" sldId="429"/>
            <ac:spMk id="42" creationId="{27EA0C86-7629-B7BB-B3A9-63D8A710DA63}"/>
          </ac:spMkLst>
        </pc:spChg>
        <pc:spChg chg="del">
          <ac:chgData name="Huy Pham" userId="918db3a1909f15e0" providerId="LiveId" clId="{3F9B022C-8E3B-446F-930C-4E348F14BFD5}" dt="2024-03-25T01:38:41.776" v="1211" actId="478"/>
          <ac:spMkLst>
            <pc:docMk/>
            <pc:sldMk cId="2655833583" sldId="429"/>
            <ac:spMk id="43" creationId="{2939B9F9-3D48-3DD0-A058-B6F9070CA59A}"/>
          </ac:spMkLst>
        </pc:spChg>
        <pc:spChg chg="add mod">
          <ac:chgData name="Huy Pham" userId="918db3a1909f15e0" providerId="LiveId" clId="{3F9B022C-8E3B-446F-930C-4E348F14BFD5}" dt="2024-03-25T02:14:48.298" v="1378" actId="1076"/>
          <ac:spMkLst>
            <pc:docMk/>
            <pc:sldMk cId="2655833583" sldId="429"/>
            <ac:spMk id="43" creationId="{82468FE8-5D45-5E6D-A77E-FD56196CCB4B}"/>
          </ac:spMkLst>
        </pc:spChg>
        <pc:spChg chg="add mod">
          <ac:chgData name="Huy Pham" userId="918db3a1909f15e0" providerId="LiveId" clId="{3F9B022C-8E3B-446F-930C-4E348F14BFD5}" dt="2024-03-25T02:14:52.206" v="1383" actId="1037"/>
          <ac:spMkLst>
            <pc:docMk/>
            <pc:sldMk cId="2655833583" sldId="429"/>
            <ac:spMk id="44" creationId="{53659062-8E12-6914-F1B5-3BFE9C9895DE}"/>
          </ac:spMkLst>
        </pc:spChg>
        <pc:spChg chg="del">
          <ac:chgData name="Huy Pham" userId="918db3a1909f15e0" providerId="LiveId" clId="{3F9B022C-8E3B-446F-930C-4E348F14BFD5}" dt="2024-03-25T01:38:41.776" v="1211" actId="478"/>
          <ac:spMkLst>
            <pc:docMk/>
            <pc:sldMk cId="2655833583" sldId="429"/>
            <ac:spMk id="44" creationId="{C4B3EA4B-FF21-C7F7-AF19-9AC744297507}"/>
          </ac:spMkLst>
        </pc:spChg>
        <pc:spChg chg="del">
          <ac:chgData name="Huy Pham" userId="918db3a1909f15e0" providerId="LiveId" clId="{3F9B022C-8E3B-446F-930C-4E348F14BFD5}" dt="2024-03-25T01:38:41.776" v="1211" actId="478"/>
          <ac:spMkLst>
            <pc:docMk/>
            <pc:sldMk cId="2655833583" sldId="429"/>
            <ac:spMk id="45" creationId="{B07FCEC8-561C-78FA-CBAA-3C0BEA0DE6BE}"/>
          </ac:spMkLst>
        </pc:spChg>
        <pc:spChg chg="add mod">
          <ac:chgData name="Huy Pham" userId="918db3a1909f15e0" providerId="LiveId" clId="{3F9B022C-8E3B-446F-930C-4E348F14BFD5}" dt="2024-03-25T02:15:48.551" v="1406" actId="1076"/>
          <ac:spMkLst>
            <pc:docMk/>
            <pc:sldMk cId="2655833583" sldId="429"/>
            <ac:spMk id="47" creationId="{36CCDE54-E866-F0AA-5B37-0D8D7B1F367F}"/>
          </ac:spMkLst>
        </pc:spChg>
        <pc:spChg chg="add mod">
          <ac:chgData name="Huy Pham" userId="918db3a1909f15e0" providerId="LiveId" clId="{3F9B022C-8E3B-446F-930C-4E348F14BFD5}" dt="2024-03-25T02:15:09.920" v="1393" actId="1076"/>
          <ac:spMkLst>
            <pc:docMk/>
            <pc:sldMk cId="2655833583" sldId="429"/>
            <ac:spMk id="48" creationId="{E7DF0AB2-7F7D-6E9B-A81D-656768DD7856}"/>
          </ac:spMkLst>
        </pc:spChg>
        <pc:spChg chg="add mod">
          <ac:chgData name="Huy Pham" userId="918db3a1909f15e0" providerId="LiveId" clId="{3F9B022C-8E3B-446F-930C-4E348F14BFD5}" dt="2024-03-25T02:15:38.261" v="1402" actId="1076"/>
          <ac:spMkLst>
            <pc:docMk/>
            <pc:sldMk cId="2655833583" sldId="429"/>
            <ac:spMk id="49" creationId="{0FBE01F7-8D26-9ABB-F85F-8961F280598F}"/>
          </ac:spMkLst>
        </pc:spChg>
        <pc:spChg chg="del">
          <ac:chgData name="Huy Pham" userId="918db3a1909f15e0" providerId="LiveId" clId="{3F9B022C-8E3B-446F-930C-4E348F14BFD5}" dt="2024-03-25T01:38:41.776" v="1211" actId="478"/>
          <ac:spMkLst>
            <pc:docMk/>
            <pc:sldMk cId="2655833583" sldId="429"/>
            <ac:spMk id="50" creationId="{778EB5A4-2D26-05CA-2BE1-90F6FF37C1F5}"/>
          </ac:spMkLst>
        </pc:spChg>
        <pc:spChg chg="add mod">
          <ac:chgData name="Huy Pham" userId="918db3a1909f15e0" providerId="LiveId" clId="{3F9B022C-8E3B-446F-930C-4E348F14BFD5}" dt="2024-03-25T02:14:26.240" v="1371" actId="1076"/>
          <ac:spMkLst>
            <pc:docMk/>
            <pc:sldMk cId="2655833583" sldId="429"/>
            <ac:spMk id="50" creationId="{D9C89FD3-5AF4-5E16-32B0-5E7BE91441D4}"/>
          </ac:spMkLst>
        </pc:spChg>
        <pc:spChg chg="del">
          <ac:chgData name="Huy Pham" userId="918db3a1909f15e0" providerId="LiveId" clId="{3F9B022C-8E3B-446F-930C-4E348F14BFD5}" dt="2024-03-25T01:38:41.776" v="1211" actId="478"/>
          <ac:spMkLst>
            <pc:docMk/>
            <pc:sldMk cId="2655833583" sldId="429"/>
            <ac:spMk id="51" creationId="{0FB7F729-9B3B-F762-F69B-6B789ADC670E}"/>
          </ac:spMkLst>
        </pc:spChg>
        <pc:spChg chg="add mod">
          <ac:chgData name="Huy Pham" userId="918db3a1909f15e0" providerId="LiveId" clId="{3F9B022C-8E3B-446F-930C-4E348F14BFD5}" dt="2024-03-25T02:17:39.352" v="1441" actId="1076"/>
          <ac:spMkLst>
            <pc:docMk/>
            <pc:sldMk cId="2655833583" sldId="429"/>
            <ac:spMk id="63" creationId="{D65CFE76-A818-7A2A-166F-CC5D5556E232}"/>
          </ac:spMkLst>
        </pc:spChg>
        <pc:spChg chg="add mod">
          <ac:chgData name="Huy Pham" userId="918db3a1909f15e0" providerId="LiveId" clId="{3F9B022C-8E3B-446F-930C-4E348F14BFD5}" dt="2024-03-25T02:17:19.144" v="1430" actId="1076"/>
          <ac:spMkLst>
            <pc:docMk/>
            <pc:sldMk cId="2655833583" sldId="429"/>
            <ac:spMk id="64" creationId="{9A859E57-53F3-7721-F15C-0EDEFD72C674}"/>
          </ac:spMkLst>
        </pc:spChg>
        <pc:spChg chg="add mod">
          <ac:chgData name="Huy Pham" userId="918db3a1909f15e0" providerId="LiveId" clId="{3F9B022C-8E3B-446F-930C-4E348F14BFD5}" dt="2024-03-25T02:17:50.807" v="1445" actId="1076"/>
          <ac:spMkLst>
            <pc:docMk/>
            <pc:sldMk cId="2655833583" sldId="429"/>
            <ac:spMk id="65" creationId="{BE871A34-8932-F024-96B8-A177AA0A5C70}"/>
          </ac:spMkLst>
        </pc:spChg>
        <pc:spChg chg="add mod">
          <ac:chgData name="Huy Pham" userId="918db3a1909f15e0" providerId="LiveId" clId="{3F9B022C-8E3B-446F-930C-4E348F14BFD5}" dt="2024-03-25T02:19:21.786" v="1456" actId="571"/>
          <ac:spMkLst>
            <pc:docMk/>
            <pc:sldMk cId="2655833583" sldId="429"/>
            <ac:spMk id="68" creationId="{8020B005-E8D6-0773-9C9A-66E9CB4712E7}"/>
          </ac:spMkLst>
        </pc:spChg>
        <pc:graphicFrameChg chg="add del mod">
          <ac:chgData name="Huy Pham" userId="918db3a1909f15e0" providerId="LiveId" clId="{3F9B022C-8E3B-446F-930C-4E348F14BFD5}" dt="2024-03-25T01:38:55.500" v="1215"/>
          <ac:graphicFrameMkLst>
            <pc:docMk/>
            <pc:sldMk cId="2655833583" sldId="429"/>
            <ac:graphicFrameMk id="19" creationId="{344D0915-F494-9F27-6DD3-4D3BE624D813}"/>
          </ac:graphicFrameMkLst>
        </pc:graphicFrameChg>
        <pc:graphicFrameChg chg="add del mod">
          <ac:chgData name="Huy Pham" userId="918db3a1909f15e0" providerId="LiveId" clId="{3F9B022C-8E3B-446F-930C-4E348F14BFD5}" dt="2024-03-25T01:39:02.217" v="1220"/>
          <ac:graphicFrameMkLst>
            <pc:docMk/>
            <pc:sldMk cId="2655833583" sldId="429"/>
            <ac:graphicFrameMk id="24" creationId="{F32E76FD-2BC2-08DB-8692-5B1A76C14275}"/>
          </ac:graphicFrameMkLst>
        </pc:graphicFrameChg>
        <pc:graphicFrameChg chg="add del mod">
          <ac:chgData name="Huy Pham" userId="918db3a1909f15e0" providerId="LiveId" clId="{3F9B022C-8E3B-446F-930C-4E348F14BFD5}" dt="2024-03-25T01:39:11.053" v="1226"/>
          <ac:graphicFrameMkLst>
            <pc:docMk/>
            <pc:sldMk cId="2655833583" sldId="429"/>
            <ac:graphicFrameMk id="29" creationId="{F050F0C3-CA0D-A259-BF30-E37B7AE98F5C}"/>
          </ac:graphicFrameMkLst>
        </pc:graphicFrameChg>
        <pc:graphicFrameChg chg="add del mod">
          <ac:chgData name="Huy Pham" userId="918db3a1909f15e0" providerId="LiveId" clId="{3F9B022C-8E3B-446F-930C-4E348F14BFD5}" dt="2024-03-25T01:39:46.331" v="1234"/>
          <ac:graphicFrameMkLst>
            <pc:docMk/>
            <pc:sldMk cId="2655833583" sldId="429"/>
            <ac:graphicFrameMk id="36" creationId="{EE7331D4-EABD-2615-E344-FBF0DBB2FDF4}"/>
          </ac:graphicFrameMkLst>
        </pc:graphicFrameChg>
        <pc:picChg chg="add del mod">
          <ac:chgData name="Huy Pham" userId="918db3a1909f15e0" providerId="LiveId" clId="{3F9B022C-8E3B-446F-930C-4E348F14BFD5}" dt="2024-03-25T02:29:41.422" v="1631" actId="478"/>
          <ac:picMkLst>
            <pc:docMk/>
            <pc:sldMk cId="2655833583" sldId="429"/>
            <ac:picMk id="34" creationId="{805F9C60-D7B9-F204-4559-BE0A6F5AAF89}"/>
          </ac:picMkLst>
        </pc:picChg>
        <pc:cxnChg chg="add del mod">
          <ac:chgData name="Huy Pham" userId="918db3a1909f15e0" providerId="LiveId" clId="{3F9B022C-8E3B-446F-930C-4E348F14BFD5}" dt="2024-03-25T02:16:30.528" v="1415" actId="478"/>
          <ac:cxnSpMkLst>
            <pc:docMk/>
            <pc:sldMk cId="2655833583" sldId="429"/>
            <ac:cxnSpMk id="24" creationId="{C3D88182-F543-5357-59CB-0F718F1961C0}"/>
          </ac:cxnSpMkLst>
        </pc:cxnChg>
        <pc:cxnChg chg="add mod">
          <ac:chgData name="Huy Pham" userId="918db3a1909f15e0" providerId="LiveId" clId="{3F9B022C-8E3B-446F-930C-4E348F14BFD5}" dt="2024-03-25T02:12:47.883" v="1312" actId="14100"/>
          <ac:cxnSpMkLst>
            <pc:docMk/>
            <pc:sldMk cId="2655833583" sldId="429"/>
            <ac:cxnSpMk id="29" creationId="{52381F87-164D-3E9D-F479-CCA4BA678449}"/>
          </ac:cxnSpMkLst>
        </pc:cxnChg>
        <pc:cxnChg chg="add mod">
          <ac:chgData name="Huy Pham" userId="918db3a1909f15e0" providerId="LiveId" clId="{3F9B022C-8E3B-446F-930C-4E348F14BFD5}" dt="2024-03-25T02:14:06.273" v="1365" actId="14100"/>
          <ac:cxnSpMkLst>
            <pc:docMk/>
            <pc:sldMk cId="2655833583" sldId="429"/>
            <ac:cxnSpMk id="30" creationId="{194968B8-94CF-2302-9D15-E1914D131F3C}"/>
          </ac:cxnSpMkLst>
        </pc:cxnChg>
        <pc:cxnChg chg="add mod">
          <ac:chgData name="Huy Pham" userId="918db3a1909f15e0" providerId="LiveId" clId="{3F9B022C-8E3B-446F-930C-4E348F14BFD5}" dt="2024-03-25T02:15:57.608" v="1408" actId="14100"/>
          <ac:cxnSpMkLst>
            <pc:docMk/>
            <pc:sldMk cId="2655833583" sldId="429"/>
            <ac:cxnSpMk id="31" creationId="{6E5CD5CC-ED66-B163-BA7F-46E3882DCEB1}"/>
          </ac:cxnSpMkLst>
        </pc:cxnChg>
        <pc:cxnChg chg="add mod">
          <ac:chgData name="Huy Pham" userId="918db3a1909f15e0" providerId="LiveId" clId="{3F9B022C-8E3B-446F-930C-4E348F14BFD5}" dt="2024-03-25T02:15:20.919" v="1396" actId="14100"/>
          <ac:cxnSpMkLst>
            <pc:docMk/>
            <pc:sldMk cId="2655833583" sldId="429"/>
            <ac:cxnSpMk id="45" creationId="{90A7EA91-AFFD-B49E-7F65-6F0B9F88C17F}"/>
          </ac:cxnSpMkLst>
        </pc:cxnChg>
        <pc:cxnChg chg="add mod">
          <ac:chgData name="Huy Pham" userId="918db3a1909f15e0" providerId="LiveId" clId="{3F9B022C-8E3B-446F-930C-4E348F14BFD5}" dt="2024-03-25T02:15:28.383" v="1398" actId="14100"/>
          <ac:cxnSpMkLst>
            <pc:docMk/>
            <pc:sldMk cId="2655833583" sldId="429"/>
            <ac:cxnSpMk id="46" creationId="{CCB57BA3-54CB-0B0B-6C29-E92B69F05CCA}"/>
          </ac:cxnSpMkLst>
        </pc:cxnChg>
        <pc:cxnChg chg="add mod">
          <ac:chgData name="Huy Pham" userId="918db3a1909f15e0" providerId="LiveId" clId="{3F9B022C-8E3B-446F-930C-4E348F14BFD5}" dt="2024-03-25T02:13:35.893" v="1349" actId="14100"/>
          <ac:cxnSpMkLst>
            <pc:docMk/>
            <pc:sldMk cId="2655833583" sldId="429"/>
            <ac:cxnSpMk id="53" creationId="{EB519644-D315-E6C6-4866-F6F0AFB19EE0}"/>
          </ac:cxnSpMkLst>
        </pc:cxnChg>
        <pc:cxnChg chg="add mod">
          <ac:chgData name="Huy Pham" userId="918db3a1909f15e0" providerId="LiveId" clId="{3F9B022C-8E3B-446F-930C-4E348F14BFD5}" dt="2024-03-25T02:13:44.407" v="1351" actId="1076"/>
          <ac:cxnSpMkLst>
            <pc:docMk/>
            <pc:sldMk cId="2655833583" sldId="429"/>
            <ac:cxnSpMk id="56" creationId="{F5DEBE8E-41A1-773C-D489-83EAD0F1DB53}"/>
          </ac:cxnSpMkLst>
        </pc:cxnChg>
        <pc:cxnChg chg="add mod">
          <ac:chgData name="Huy Pham" userId="918db3a1909f15e0" providerId="LiveId" clId="{3F9B022C-8E3B-446F-930C-4E348F14BFD5}" dt="2024-03-25T02:14:09.595" v="1370" actId="1035"/>
          <ac:cxnSpMkLst>
            <pc:docMk/>
            <pc:sldMk cId="2655833583" sldId="429"/>
            <ac:cxnSpMk id="57" creationId="{77ADABF1-A47D-B773-386F-C7F318F7AF28}"/>
          </ac:cxnSpMkLst>
        </pc:cxnChg>
        <pc:cxnChg chg="add mod">
          <ac:chgData name="Huy Pham" userId="918db3a1909f15e0" providerId="LiveId" clId="{3F9B022C-8E3B-446F-930C-4E348F14BFD5}" dt="2024-03-25T02:14:00.289" v="1364" actId="1035"/>
          <ac:cxnSpMkLst>
            <pc:docMk/>
            <pc:sldMk cId="2655833583" sldId="429"/>
            <ac:cxnSpMk id="58" creationId="{C7034404-F746-36E0-674F-A1541734597F}"/>
          </ac:cxnSpMkLst>
        </pc:cxnChg>
        <pc:cxnChg chg="add mod">
          <ac:chgData name="Huy Pham" userId="918db3a1909f15e0" providerId="LiveId" clId="{3F9B022C-8E3B-446F-930C-4E348F14BFD5}" dt="2024-03-25T02:18:05.996" v="1449" actId="208"/>
          <ac:cxnSpMkLst>
            <pc:docMk/>
            <pc:sldMk cId="2655833583" sldId="429"/>
            <ac:cxnSpMk id="66" creationId="{EB1F4F4B-662A-0E41-F15D-9606E508C53E}"/>
          </ac:cxnSpMkLst>
        </pc:cxnChg>
      </pc:sldChg>
      <pc:sldChg chg="delSp modSp mod modAnim">
        <pc:chgData name="Huy Pham" userId="918db3a1909f15e0" providerId="LiveId" clId="{3F9B022C-8E3B-446F-930C-4E348F14BFD5}" dt="2024-05-14T04:16:12.512" v="3220"/>
        <pc:sldMkLst>
          <pc:docMk/>
          <pc:sldMk cId="695647000" sldId="430"/>
        </pc:sldMkLst>
        <pc:spChg chg="mod">
          <ac:chgData name="Huy Pham" userId="918db3a1909f15e0" providerId="LiveId" clId="{3F9B022C-8E3B-446F-930C-4E348F14BFD5}" dt="2024-05-14T04:14:55.214" v="3192" actId="1076"/>
          <ac:spMkLst>
            <pc:docMk/>
            <pc:sldMk cId="695647000" sldId="430"/>
            <ac:spMk id="19" creationId="{0E33F24B-6C5B-308D-24F5-DF444E3898D1}"/>
          </ac:spMkLst>
        </pc:spChg>
        <pc:spChg chg="mod">
          <ac:chgData name="Huy Pham" userId="918db3a1909f15e0" providerId="LiveId" clId="{3F9B022C-8E3B-446F-930C-4E348F14BFD5}" dt="2024-05-14T04:15:01.679" v="3193" actId="1076"/>
          <ac:spMkLst>
            <pc:docMk/>
            <pc:sldMk cId="695647000" sldId="430"/>
            <ac:spMk id="23" creationId="{C709BED0-12D6-766E-B2E4-B6ED46AAFE78}"/>
          </ac:spMkLst>
        </pc:spChg>
        <pc:spChg chg="mod">
          <ac:chgData name="Huy Pham" userId="918db3a1909f15e0" providerId="LiveId" clId="{3F9B022C-8E3B-446F-930C-4E348F14BFD5}" dt="2024-05-14T04:14:55.214" v="3192" actId="1076"/>
          <ac:spMkLst>
            <pc:docMk/>
            <pc:sldMk cId="695647000" sldId="430"/>
            <ac:spMk id="24" creationId="{B80DE3CF-88F5-6E00-C8DD-0DC56CE4440C}"/>
          </ac:spMkLst>
        </pc:spChg>
        <pc:spChg chg="mod">
          <ac:chgData name="Huy Pham" userId="918db3a1909f15e0" providerId="LiveId" clId="{3F9B022C-8E3B-446F-930C-4E348F14BFD5}" dt="2024-05-14T04:15:19.877" v="3198" actId="1035"/>
          <ac:spMkLst>
            <pc:docMk/>
            <pc:sldMk cId="695647000" sldId="430"/>
            <ac:spMk id="25" creationId="{0F10011B-991D-00BC-75EE-44E0BFFD2C93}"/>
          </ac:spMkLst>
        </pc:spChg>
        <pc:spChg chg="mod">
          <ac:chgData name="Huy Pham" userId="918db3a1909f15e0" providerId="LiveId" clId="{3F9B022C-8E3B-446F-930C-4E348F14BFD5}" dt="2024-05-14T04:14:55.214" v="3192" actId="1076"/>
          <ac:spMkLst>
            <pc:docMk/>
            <pc:sldMk cId="695647000" sldId="430"/>
            <ac:spMk id="26" creationId="{06D66984-C737-E5C0-96CE-C47C67A29980}"/>
          </ac:spMkLst>
        </pc:spChg>
        <pc:spChg chg="mod">
          <ac:chgData name="Huy Pham" userId="918db3a1909f15e0" providerId="LiveId" clId="{3F9B022C-8E3B-446F-930C-4E348F14BFD5}" dt="2024-05-14T04:14:55.214" v="3192" actId="1076"/>
          <ac:spMkLst>
            <pc:docMk/>
            <pc:sldMk cId="695647000" sldId="430"/>
            <ac:spMk id="28" creationId="{12375FF7-F287-3BAD-7862-959D6175ED22}"/>
          </ac:spMkLst>
        </pc:spChg>
        <pc:spChg chg="mod">
          <ac:chgData name="Huy Pham" userId="918db3a1909f15e0" providerId="LiveId" clId="{3F9B022C-8E3B-446F-930C-4E348F14BFD5}" dt="2024-05-14T04:14:55.214" v="3192" actId="1076"/>
          <ac:spMkLst>
            <pc:docMk/>
            <pc:sldMk cId="695647000" sldId="430"/>
            <ac:spMk id="30" creationId="{4B06A447-9F89-C2B8-2B1D-1F6986DA1331}"/>
          </ac:spMkLst>
        </pc:spChg>
        <pc:spChg chg="mod">
          <ac:chgData name="Huy Pham" userId="918db3a1909f15e0" providerId="LiveId" clId="{3F9B022C-8E3B-446F-930C-4E348F14BFD5}" dt="2024-05-14T04:15:26.899" v="3211" actId="1035"/>
          <ac:spMkLst>
            <pc:docMk/>
            <pc:sldMk cId="695647000" sldId="430"/>
            <ac:spMk id="31" creationId="{0A47CC24-58C1-DFD7-8E83-D1528034131A}"/>
          </ac:spMkLst>
        </pc:spChg>
        <pc:cxnChg chg="del">
          <ac:chgData name="Huy Pham" userId="918db3a1909f15e0" providerId="LiveId" clId="{3F9B022C-8E3B-446F-930C-4E348F14BFD5}" dt="2024-05-14T04:16:08.069" v="3219" actId="478"/>
          <ac:cxnSpMkLst>
            <pc:docMk/>
            <pc:sldMk cId="695647000" sldId="430"/>
            <ac:cxnSpMk id="67" creationId="{D20AB3AC-91DA-A56D-E75D-24895DEE49AE}"/>
          </ac:cxnSpMkLst>
        </pc:cxnChg>
      </pc:sldChg>
      <pc:sldChg chg="del">
        <pc:chgData name="Huy Pham" userId="918db3a1909f15e0" providerId="LiveId" clId="{3F9B022C-8E3B-446F-930C-4E348F14BFD5}" dt="2024-03-15T07:50:09.822" v="22" actId="47"/>
        <pc:sldMkLst>
          <pc:docMk/>
          <pc:sldMk cId="1451536608" sldId="431"/>
        </pc:sldMkLst>
      </pc:sldChg>
      <pc:sldChg chg="modSp mod">
        <pc:chgData name="Huy Pham" userId="918db3a1909f15e0" providerId="LiveId" clId="{3F9B022C-8E3B-446F-930C-4E348F14BFD5}" dt="2024-03-26T08:56:58.572" v="3009" actId="20577"/>
        <pc:sldMkLst>
          <pc:docMk/>
          <pc:sldMk cId="2004844953" sldId="431"/>
        </pc:sldMkLst>
        <pc:spChg chg="mod">
          <ac:chgData name="Huy Pham" userId="918db3a1909f15e0" providerId="LiveId" clId="{3F9B022C-8E3B-446F-930C-4E348F14BFD5}" dt="2024-03-26T08:56:58.572" v="3009" actId="20577"/>
          <ac:spMkLst>
            <pc:docMk/>
            <pc:sldMk cId="2004844953" sldId="431"/>
            <ac:spMk id="9" creationId="{A9C4FFF4-AFF7-4A25-76D6-D3E61A1989D9}"/>
          </ac:spMkLst>
        </pc:spChg>
      </pc:sldChg>
      <pc:sldChg chg="modSp mod modAnim">
        <pc:chgData name="Huy Pham" userId="918db3a1909f15e0" providerId="LiveId" clId="{3F9B022C-8E3B-446F-930C-4E348F14BFD5}" dt="2024-05-14T04:17:13.747" v="3224"/>
        <pc:sldMkLst>
          <pc:docMk/>
          <pc:sldMk cId="1502094139" sldId="432"/>
        </pc:sldMkLst>
        <pc:spChg chg="mod">
          <ac:chgData name="Huy Pham" userId="918db3a1909f15e0" providerId="LiveId" clId="{3F9B022C-8E3B-446F-930C-4E348F14BFD5}" dt="2024-03-26T08:57:02.953" v="3011" actId="20577"/>
          <ac:spMkLst>
            <pc:docMk/>
            <pc:sldMk cId="1502094139" sldId="432"/>
            <ac:spMk id="9" creationId="{A9C4FFF4-AFF7-4A25-76D6-D3E61A1989D9}"/>
          </ac:spMkLst>
        </pc:spChg>
      </pc:sldChg>
      <pc:sldChg chg="del">
        <pc:chgData name="Huy Pham" userId="918db3a1909f15e0" providerId="LiveId" clId="{3F9B022C-8E3B-446F-930C-4E348F14BFD5}" dt="2024-03-15T07:50:08.350" v="18" actId="47"/>
        <pc:sldMkLst>
          <pc:docMk/>
          <pc:sldMk cId="3690941265" sldId="432"/>
        </pc:sldMkLst>
      </pc:sldChg>
      <pc:sldChg chg="del">
        <pc:chgData name="Huy Pham" userId="918db3a1909f15e0" providerId="LiveId" clId="{3F9B022C-8E3B-446F-930C-4E348F14BFD5}" dt="2024-03-15T07:50:07.866" v="17" actId="47"/>
        <pc:sldMkLst>
          <pc:docMk/>
          <pc:sldMk cId="2132316437" sldId="433"/>
        </pc:sldMkLst>
      </pc:sldChg>
      <pc:sldChg chg="modSp mod modAnim">
        <pc:chgData name="Huy Pham" userId="918db3a1909f15e0" providerId="LiveId" clId="{3F9B022C-8E3B-446F-930C-4E348F14BFD5}" dt="2024-05-14T04:18:12.728" v="3230" actId="14100"/>
        <pc:sldMkLst>
          <pc:docMk/>
          <pc:sldMk cId="2752358674" sldId="433"/>
        </pc:sldMkLst>
        <pc:spChg chg="mod">
          <ac:chgData name="Huy Pham" userId="918db3a1909f15e0" providerId="LiveId" clId="{3F9B022C-8E3B-446F-930C-4E348F14BFD5}" dt="2024-03-26T08:57:06.965" v="3013" actId="20577"/>
          <ac:spMkLst>
            <pc:docMk/>
            <pc:sldMk cId="2752358674" sldId="433"/>
            <ac:spMk id="9" creationId="{A9C4FFF4-AFF7-4A25-76D6-D3E61A1989D9}"/>
          </ac:spMkLst>
        </pc:spChg>
        <pc:spChg chg="mod">
          <ac:chgData name="Huy Pham" userId="918db3a1909f15e0" providerId="LiveId" clId="{3F9B022C-8E3B-446F-930C-4E348F14BFD5}" dt="2024-05-14T04:18:12.728" v="3230" actId="14100"/>
          <ac:spMkLst>
            <pc:docMk/>
            <pc:sldMk cId="2752358674" sldId="433"/>
            <ac:spMk id="25" creationId="{DE161908-634A-564B-82FE-23AE74E456E2}"/>
          </ac:spMkLst>
        </pc:spChg>
      </pc:sldChg>
      <pc:sldChg chg="del">
        <pc:chgData name="Huy Pham" userId="918db3a1909f15e0" providerId="LiveId" clId="{3F9B022C-8E3B-446F-930C-4E348F14BFD5}" dt="2024-03-15T07:50:05.898" v="14" actId="47"/>
        <pc:sldMkLst>
          <pc:docMk/>
          <pc:sldMk cId="671958322" sldId="434"/>
        </pc:sldMkLst>
      </pc:sldChg>
      <pc:sldChg chg="modSp mod modAnim">
        <pc:chgData name="Huy Pham" userId="918db3a1909f15e0" providerId="LiveId" clId="{3F9B022C-8E3B-446F-930C-4E348F14BFD5}" dt="2024-05-14T04:18:39.109" v="3235"/>
        <pc:sldMkLst>
          <pc:docMk/>
          <pc:sldMk cId="2999887613" sldId="434"/>
        </pc:sldMkLst>
        <pc:spChg chg="mod">
          <ac:chgData name="Huy Pham" userId="918db3a1909f15e0" providerId="LiveId" clId="{3F9B022C-8E3B-446F-930C-4E348F14BFD5}" dt="2024-03-26T08:57:12.104" v="3015" actId="20577"/>
          <ac:spMkLst>
            <pc:docMk/>
            <pc:sldMk cId="2999887613" sldId="434"/>
            <ac:spMk id="9" creationId="{A9C4FFF4-AFF7-4A25-76D6-D3E61A1989D9}"/>
          </ac:spMkLst>
        </pc:spChg>
      </pc:sldChg>
      <pc:sldChg chg="del">
        <pc:chgData name="Huy Pham" userId="918db3a1909f15e0" providerId="LiveId" clId="{3F9B022C-8E3B-446F-930C-4E348F14BFD5}" dt="2024-03-15T07:50:05.710" v="13" actId="47"/>
        <pc:sldMkLst>
          <pc:docMk/>
          <pc:sldMk cId="305073448" sldId="435"/>
        </pc:sldMkLst>
      </pc:sldChg>
      <pc:sldChg chg="addSp delSp modSp add mod delAnim modAnim">
        <pc:chgData name="Huy Pham" userId="918db3a1909f15e0" providerId="LiveId" clId="{3F9B022C-8E3B-446F-930C-4E348F14BFD5}" dt="2024-05-14T04:20:49.329" v="3255"/>
        <pc:sldMkLst>
          <pc:docMk/>
          <pc:sldMk cId="336052484" sldId="435"/>
        </pc:sldMkLst>
        <pc:spChg chg="mod">
          <ac:chgData name="Huy Pham" userId="918db3a1909f15e0" providerId="LiveId" clId="{3F9B022C-8E3B-446F-930C-4E348F14BFD5}" dt="2024-03-26T08:57:16.289" v="3017" actId="20577"/>
          <ac:spMkLst>
            <pc:docMk/>
            <pc:sldMk cId="336052484" sldId="435"/>
            <ac:spMk id="9" creationId="{A9C4FFF4-AFF7-4A25-76D6-D3E61A1989D9}"/>
          </ac:spMkLst>
        </pc:spChg>
        <pc:spChg chg="add mod">
          <ac:chgData name="Huy Pham" userId="918db3a1909f15e0" providerId="LiveId" clId="{3F9B022C-8E3B-446F-930C-4E348F14BFD5}" dt="2024-05-14T04:20:10.799" v="3248" actId="14100"/>
          <ac:spMkLst>
            <pc:docMk/>
            <pc:sldMk cId="336052484" sldId="435"/>
            <ac:spMk id="13" creationId="{8D3DAAC8-9D9E-17EA-E5E7-070DBD00B0EF}"/>
          </ac:spMkLst>
        </pc:spChg>
        <pc:spChg chg="del">
          <ac:chgData name="Huy Pham" userId="918db3a1909f15e0" providerId="LiveId" clId="{3F9B022C-8E3B-446F-930C-4E348F14BFD5}" dt="2024-03-26T07:06:40.545" v="1706" actId="478"/>
          <ac:spMkLst>
            <pc:docMk/>
            <pc:sldMk cId="336052484" sldId="435"/>
            <ac:spMk id="13" creationId="{DDCB970D-4240-29B5-FAED-43CF52E5ECE3}"/>
          </ac:spMkLst>
        </pc:spChg>
        <pc:spChg chg="add mod">
          <ac:chgData name="Huy Pham" userId="918db3a1909f15e0" providerId="LiveId" clId="{3F9B022C-8E3B-446F-930C-4E348F14BFD5}" dt="2024-05-14T04:20:01.784" v="3246" actId="1076"/>
          <ac:spMkLst>
            <pc:docMk/>
            <pc:sldMk cId="336052484" sldId="435"/>
            <ac:spMk id="19" creationId="{ADA966BF-C916-180A-EE5B-737E99984DDB}"/>
          </ac:spMkLst>
        </pc:spChg>
        <pc:spChg chg="add mod">
          <ac:chgData name="Huy Pham" userId="918db3a1909f15e0" providerId="LiveId" clId="{3F9B022C-8E3B-446F-930C-4E348F14BFD5}" dt="2024-05-14T04:20:01.784" v="3246" actId="1076"/>
          <ac:spMkLst>
            <pc:docMk/>
            <pc:sldMk cId="336052484" sldId="435"/>
            <ac:spMk id="21" creationId="{D1D2190C-D204-89EC-A541-CA34AD6933B8}"/>
          </ac:spMkLst>
        </pc:spChg>
        <pc:spChg chg="del">
          <ac:chgData name="Huy Pham" userId="918db3a1909f15e0" providerId="LiveId" clId="{3F9B022C-8E3B-446F-930C-4E348F14BFD5}" dt="2024-03-26T07:06:40.545" v="1706" actId="478"/>
          <ac:spMkLst>
            <pc:docMk/>
            <pc:sldMk cId="336052484" sldId="435"/>
            <ac:spMk id="21" creationId="{F43A4571-57AA-A644-4BE0-522C06AF35BD}"/>
          </ac:spMkLst>
        </pc:spChg>
        <pc:spChg chg="add mod">
          <ac:chgData name="Huy Pham" userId="918db3a1909f15e0" providerId="LiveId" clId="{3F9B022C-8E3B-446F-930C-4E348F14BFD5}" dt="2024-05-14T04:20:01.784" v="3246" actId="1076"/>
          <ac:spMkLst>
            <pc:docMk/>
            <pc:sldMk cId="336052484" sldId="435"/>
            <ac:spMk id="22" creationId="{7D13EB32-AFA7-2568-0835-C709EC884E6D}"/>
          </ac:spMkLst>
        </pc:spChg>
        <pc:spChg chg="add del mod">
          <ac:chgData name="Huy Pham" userId="918db3a1909f15e0" providerId="LiveId" clId="{3F9B022C-8E3B-446F-930C-4E348F14BFD5}" dt="2024-05-14T04:19:32.195" v="3240" actId="21"/>
          <ac:spMkLst>
            <pc:docMk/>
            <pc:sldMk cId="336052484" sldId="435"/>
            <ac:spMk id="23" creationId="{ADA966BF-C916-180A-EE5B-737E99984DDB}"/>
          </ac:spMkLst>
        </pc:spChg>
        <pc:spChg chg="add mod">
          <ac:chgData name="Huy Pham" userId="918db3a1909f15e0" providerId="LiveId" clId="{3F9B022C-8E3B-446F-930C-4E348F14BFD5}" dt="2024-05-14T04:20:01.784" v="3246" actId="1076"/>
          <ac:spMkLst>
            <pc:docMk/>
            <pc:sldMk cId="336052484" sldId="435"/>
            <ac:spMk id="24" creationId="{634566B5-B314-26F9-1369-11AF3B20C2DC}"/>
          </ac:spMkLst>
        </pc:spChg>
        <pc:spChg chg="del">
          <ac:chgData name="Huy Pham" userId="918db3a1909f15e0" providerId="LiveId" clId="{3F9B022C-8E3B-446F-930C-4E348F14BFD5}" dt="2024-03-26T07:06:40.545" v="1706" actId="478"/>
          <ac:spMkLst>
            <pc:docMk/>
            <pc:sldMk cId="336052484" sldId="435"/>
            <ac:spMk id="24" creationId="{E0ACE8E7-8768-B17F-E971-DEDCE874461D}"/>
          </ac:spMkLst>
        </pc:spChg>
        <pc:spChg chg="add mod">
          <ac:chgData name="Huy Pham" userId="918db3a1909f15e0" providerId="LiveId" clId="{3F9B022C-8E3B-446F-930C-4E348F14BFD5}" dt="2024-05-14T04:20:01.784" v="3246" actId="1076"/>
          <ac:spMkLst>
            <pc:docMk/>
            <pc:sldMk cId="336052484" sldId="435"/>
            <ac:spMk id="25" creationId="{CA039DF7-27CF-5427-093B-8BD7C7C0156C}"/>
          </ac:spMkLst>
        </pc:spChg>
        <pc:spChg chg="add mod">
          <ac:chgData name="Huy Pham" userId="918db3a1909f15e0" providerId="LiveId" clId="{3F9B022C-8E3B-446F-930C-4E348F14BFD5}" dt="2024-05-14T04:20:46.948" v="3254" actId="1076"/>
          <ac:spMkLst>
            <pc:docMk/>
            <pc:sldMk cId="336052484" sldId="435"/>
            <ac:spMk id="26" creationId="{95A5B087-FC25-C205-BE90-0D7BF4D2A884}"/>
          </ac:spMkLst>
        </pc:spChg>
        <pc:spChg chg="del">
          <ac:chgData name="Huy Pham" userId="918db3a1909f15e0" providerId="LiveId" clId="{3F9B022C-8E3B-446F-930C-4E348F14BFD5}" dt="2024-03-26T07:06:40.545" v="1706" actId="478"/>
          <ac:spMkLst>
            <pc:docMk/>
            <pc:sldMk cId="336052484" sldId="435"/>
            <ac:spMk id="26" creationId="{D809CEEE-2CC0-5578-ECC1-99A6A5BFC9EC}"/>
          </ac:spMkLst>
        </pc:spChg>
        <pc:spChg chg="del">
          <ac:chgData name="Huy Pham" userId="918db3a1909f15e0" providerId="LiveId" clId="{3F9B022C-8E3B-446F-930C-4E348F14BFD5}" dt="2024-03-26T07:06:40.545" v="1706" actId="478"/>
          <ac:spMkLst>
            <pc:docMk/>
            <pc:sldMk cId="336052484" sldId="435"/>
            <ac:spMk id="28" creationId="{6FB92484-00FB-E20A-44A3-00F9FB41CDBC}"/>
          </ac:spMkLst>
        </pc:spChg>
        <pc:spChg chg="del">
          <ac:chgData name="Huy Pham" userId="918db3a1909f15e0" providerId="LiveId" clId="{3F9B022C-8E3B-446F-930C-4E348F14BFD5}" dt="2024-03-26T07:06:40.545" v="1706" actId="478"/>
          <ac:spMkLst>
            <pc:docMk/>
            <pc:sldMk cId="336052484" sldId="435"/>
            <ac:spMk id="29" creationId="{D681012F-D153-0878-E457-2EA07DF6B678}"/>
          </ac:spMkLst>
        </pc:spChg>
        <pc:spChg chg="add del mod">
          <ac:chgData name="Huy Pham" userId="918db3a1909f15e0" providerId="LiveId" clId="{3F9B022C-8E3B-446F-930C-4E348F14BFD5}" dt="2024-05-14T04:19:32.195" v="3240" actId="21"/>
          <ac:spMkLst>
            <pc:docMk/>
            <pc:sldMk cId="336052484" sldId="435"/>
            <ac:spMk id="30" creationId="{D1D2190C-D204-89EC-A541-CA34AD6933B8}"/>
          </ac:spMkLst>
        </pc:spChg>
        <pc:spChg chg="del">
          <ac:chgData name="Huy Pham" userId="918db3a1909f15e0" providerId="LiveId" clId="{3F9B022C-8E3B-446F-930C-4E348F14BFD5}" dt="2024-03-26T07:06:40.545" v="1706" actId="478"/>
          <ac:spMkLst>
            <pc:docMk/>
            <pc:sldMk cId="336052484" sldId="435"/>
            <ac:spMk id="32" creationId="{4191E41C-642E-44F4-E044-FEA4EA0814AF}"/>
          </ac:spMkLst>
        </pc:spChg>
        <pc:spChg chg="add del mod">
          <ac:chgData name="Huy Pham" userId="918db3a1909f15e0" providerId="LiveId" clId="{3F9B022C-8E3B-446F-930C-4E348F14BFD5}" dt="2024-05-14T04:19:32.195" v="3240" actId="21"/>
          <ac:spMkLst>
            <pc:docMk/>
            <pc:sldMk cId="336052484" sldId="435"/>
            <ac:spMk id="34" creationId="{7D13EB32-AFA7-2568-0835-C709EC884E6D}"/>
          </ac:spMkLst>
        </pc:spChg>
        <pc:spChg chg="add del mod">
          <ac:chgData name="Huy Pham" userId="918db3a1909f15e0" providerId="LiveId" clId="{3F9B022C-8E3B-446F-930C-4E348F14BFD5}" dt="2024-05-14T04:19:32.195" v="3240" actId="21"/>
          <ac:spMkLst>
            <pc:docMk/>
            <pc:sldMk cId="336052484" sldId="435"/>
            <ac:spMk id="37" creationId="{634566B5-B314-26F9-1369-11AF3B20C2DC}"/>
          </ac:spMkLst>
        </pc:spChg>
        <pc:spChg chg="add">
          <ac:chgData name="Huy Pham" userId="918db3a1909f15e0" providerId="LiveId" clId="{3F9B022C-8E3B-446F-930C-4E348F14BFD5}" dt="2024-03-26T07:07:46.741" v="1738"/>
          <ac:spMkLst>
            <pc:docMk/>
            <pc:sldMk cId="336052484" sldId="435"/>
            <ac:spMk id="39" creationId="{FDAC4E75-7A64-AB20-2410-3B5AD420104D}"/>
          </ac:spMkLst>
        </pc:spChg>
        <pc:spChg chg="add">
          <ac:chgData name="Huy Pham" userId="918db3a1909f15e0" providerId="LiveId" clId="{3F9B022C-8E3B-446F-930C-4E348F14BFD5}" dt="2024-03-26T07:07:46.741" v="1738"/>
          <ac:spMkLst>
            <pc:docMk/>
            <pc:sldMk cId="336052484" sldId="435"/>
            <ac:spMk id="41" creationId="{4604AC90-39EF-85FE-5531-39C1D65762C7}"/>
          </ac:spMkLst>
        </pc:spChg>
        <pc:spChg chg="add del mod">
          <ac:chgData name="Huy Pham" userId="918db3a1909f15e0" providerId="LiveId" clId="{3F9B022C-8E3B-446F-930C-4E348F14BFD5}" dt="2024-05-14T04:19:32.195" v="3240" actId="21"/>
          <ac:spMkLst>
            <pc:docMk/>
            <pc:sldMk cId="336052484" sldId="435"/>
            <ac:spMk id="45" creationId="{CA039DF7-27CF-5427-093B-8BD7C7C0156C}"/>
          </ac:spMkLst>
        </pc:spChg>
        <pc:spChg chg="add del mod">
          <ac:chgData name="Huy Pham" userId="918db3a1909f15e0" providerId="LiveId" clId="{3F9B022C-8E3B-446F-930C-4E348F14BFD5}" dt="2024-05-14T04:19:32.195" v="3240" actId="21"/>
          <ac:spMkLst>
            <pc:docMk/>
            <pc:sldMk cId="336052484" sldId="435"/>
            <ac:spMk id="48" creationId="{95A5B087-FC25-C205-BE90-0D7BF4D2A884}"/>
          </ac:spMkLst>
        </pc:spChg>
        <pc:spChg chg="del">
          <ac:chgData name="Huy Pham" userId="918db3a1909f15e0" providerId="LiveId" clId="{3F9B022C-8E3B-446F-930C-4E348F14BFD5}" dt="2024-03-26T07:06:40.545" v="1706" actId="478"/>
          <ac:spMkLst>
            <pc:docMk/>
            <pc:sldMk cId="336052484" sldId="435"/>
            <ac:spMk id="99" creationId="{CB1944C2-A534-E451-2F03-887169F6E40B}"/>
          </ac:spMkLst>
        </pc:spChg>
        <pc:spChg chg="del">
          <ac:chgData name="Huy Pham" userId="918db3a1909f15e0" providerId="LiveId" clId="{3F9B022C-8E3B-446F-930C-4E348F14BFD5}" dt="2024-03-26T07:06:40.545" v="1706" actId="478"/>
          <ac:spMkLst>
            <pc:docMk/>
            <pc:sldMk cId="336052484" sldId="435"/>
            <ac:spMk id="101" creationId="{084FD666-1BEB-2BC9-EB95-BEB2B5201F60}"/>
          </ac:spMkLst>
        </pc:spChg>
        <pc:spChg chg="del">
          <ac:chgData name="Huy Pham" userId="918db3a1909f15e0" providerId="LiveId" clId="{3F9B022C-8E3B-446F-930C-4E348F14BFD5}" dt="2024-03-26T07:06:40.545" v="1706" actId="478"/>
          <ac:spMkLst>
            <pc:docMk/>
            <pc:sldMk cId="336052484" sldId="435"/>
            <ac:spMk id="102" creationId="{67A976CA-7F2E-DA6B-3655-F486B15D0C8E}"/>
          </ac:spMkLst>
        </pc:spChg>
        <pc:spChg chg="del">
          <ac:chgData name="Huy Pham" userId="918db3a1909f15e0" providerId="LiveId" clId="{3F9B022C-8E3B-446F-930C-4E348F14BFD5}" dt="2024-03-26T07:06:40.545" v="1706" actId="478"/>
          <ac:spMkLst>
            <pc:docMk/>
            <pc:sldMk cId="336052484" sldId="435"/>
            <ac:spMk id="103" creationId="{E7B5840F-FC83-5A25-4E1C-DFB4437B113B}"/>
          </ac:spMkLst>
        </pc:spChg>
        <pc:spChg chg="del">
          <ac:chgData name="Huy Pham" userId="918db3a1909f15e0" providerId="LiveId" clId="{3F9B022C-8E3B-446F-930C-4E348F14BFD5}" dt="2024-03-26T07:06:40.545" v="1706" actId="478"/>
          <ac:spMkLst>
            <pc:docMk/>
            <pc:sldMk cId="336052484" sldId="435"/>
            <ac:spMk id="105" creationId="{18A5062B-835F-ED7B-8A12-19BD2FBA1EDC}"/>
          </ac:spMkLst>
        </pc:spChg>
        <pc:spChg chg="del">
          <ac:chgData name="Huy Pham" userId="918db3a1909f15e0" providerId="LiveId" clId="{3F9B022C-8E3B-446F-930C-4E348F14BFD5}" dt="2024-03-26T07:06:40.545" v="1706" actId="478"/>
          <ac:spMkLst>
            <pc:docMk/>
            <pc:sldMk cId="336052484" sldId="435"/>
            <ac:spMk id="106" creationId="{740A2A9B-D44B-6A55-3D79-42BD1949FF3A}"/>
          </ac:spMkLst>
        </pc:spChg>
        <pc:spChg chg="del">
          <ac:chgData name="Huy Pham" userId="918db3a1909f15e0" providerId="LiveId" clId="{3F9B022C-8E3B-446F-930C-4E348F14BFD5}" dt="2024-03-26T07:06:40.545" v="1706" actId="478"/>
          <ac:spMkLst>
            <pc:docMk/>
            <pc:sldMk cId="336052484" sldId="435"/>
            <ac:spMk id="108" creationId="{708A399A-3377-068B-9C55-27533BA1DC65}"/>
          </ac:spMkLst>
        </pc:spChg>
        <pc:spChg chg="del">
          <ac:chgData name="Huy Pham" userId="918db3a1909f15e0" providerId="LiveId" clId="{3F9B022C-8E3B-446F-930C-4E348F14BFD5}" dt="2024-03-26T07:06:40.545" v="1706" actId="478"/>
          <ac:spMkLst>
            <pc:docMk/>
            <pc:sldMk cId="336052484" sldId="435"/>
            <ac:spMk id="109" creationId="{E1B894D0-0DD2-704D-7D27-36B4F4C96E1F}"/>
          </ac:spMkLst>
        </pc:spChg>
        <pc:spChg chg="del">
          <ac:chgData name="Huy Pham" userId="918db3a1909f15e0" providerId="LiveId" clId="{3F9B022C-8E3B-446F-930C-4E348F14BFD5}" dt="2024-03-26T07:06:40.545" v="1706" actId="478"/>
          <ac:spMkLst>
            <pc:docMk/>
            <pc:sldMk cId="336052484" sldId="435"/>
            <ac:spMk id="114" creationId="{91776A8C-F1B1-EE00-63C4-593A9ACF7C4F}"/>
          </ac:spMkLst>
        </pc:spChg>
        <pc:spChg chg="del">
          <ac:chgData name="Huy Pham" userId="918db3a1909f15e0" providerId="LiveId" clId="{3F9B022C-8E3B-446F-930C-4E348F14BFD5}" dt="2024-03-26T07:06:40.545" v="1706" actId="478"/>
          <ac:spMkLst>
            <pc:docMk/>
            <pc:sldMk cId="336052484" sldId="435"/>
            <ac:spMk id="115" creationId="{CAA6122F-2C34-F43D-8C19-406AE10EA84A}"/>
          </ac:spMkLst>
        </pc:spChg>
        <pc:spChg chg="del">
          <ac:chgData name="Huy Pham" userId="918db3a1909f15e0" providerId="LiveId" clId="{3F9B022C-8E3B-446F-930C-4E348F14BFD5}" dt="2024-03-26T07:06:40.545" v="1706" actId="478"/>
          <ac:spMkLst>
            <pc:docMk/>
            <pc:sldMk cId="336052484" sldId="435"/>
            <ac:spMk id="116" creationId="{EA41197B-B48A-307D-9319-EDFA3DA1EB3F}"/>
          </ac:spMkLst>
        </pc:spChg>
        <pc:spChg chg="del">
          <ac:chgData name="Huy Pham" userId="918db3a1909f15e0" providerId="LiveId" clId="{3F9B022C-8E3B-446F-930C-4E348F14BFD5}" dt="2024-03-26T07:06:40.545" v="1706" actId="478"/>
          <ac:spMkLst>
            <pc:docMk/>
            <pc:sldMk cId="336052484" sldId="435"/>
            <ac:spMk id="117" creationId="{55191047-651A-CC6A-A972-C77DFC6308FD}"/>
          </ac:spMkLst>
        </pc:spChg>
        <pc:graphicFrameChg chg="add del mod">
          <ac:chgData name="Huy Pham" userId="918db3a1909f15e0" providerId="LiveId" clId="{3F9B022C-8E3B-446F-930C-4E348F14BFD5}" dt="2024-03-26T07:07:03.040" v="1713"/>
          <ac:graphicFrameMkLst>
            <pc:docMk/>
            <pc:sldMk cId="336052484" sldId="435"/>
            <ac:graphicFrameMk id="19" creationId="{B4DFB00D-2B5B-C8C8-23D7-14F3FA9B33E4}"/>
          </ac:graphicFrameMkLst>
        </pc:graphicFrameChg>
        <pc:graphicFrameChg chg="add del mod">
          <ac:chgData name="Huy Pham" userId="918db3a1909f15e0" providerId="LiveId" clId="{3F9B022C-8E3B-446F-930C-4E348F14BFD5}" dt="2024-03-26T07:07:13.323" v="1719"/>
          <ac:graphicFrameMkLst>
            <pc:docMk/>
            <pc:sldMk cId="336052484" sldId="435"/>
            <ac:graphicFrameMk id="25" creationId="{D24548B9-3F7F-AC4D-9FFF-130556A58473}"/>
          </ac:graphicFrameMkLst>
        </pc:graphicFrameChg>
        <pc:graphicFrameChg chg="add del mod">
          <ac:chgData name="Huy Pham" userId="918db3a1909f15e0" providerId="LiveId" clId="{3F9B022C-8E3B-446F-930C-4E348F14BFD5}" dt="2024-03-26T07:07:24.185" v="1725"/>
          <ac:graphicFrameMkLst>
            <pc:docMk/>
            <pc:sldMk cId="336052484" sldId="435"/>
            <ac:graphicFrameMk id="31" creationId="{A17CCEBF-F8F4-ED41-1A5A-4CF219261B55}"/>
          </ac:graphicFrameMkLst>
        </pc:graphicFrameChg>
        <pc:graphicFrameChg chg="add del mod">
          <ac:chgData name="Huy Pham" userId="918db3a1909f15e0" providerId="LiveId" clId="{3F9B022C-8E3B-446F-930C-4E348F14BFD5}" dt="2024-03-26T07:07:33.361" v="1731"/>
          <ac:graphicFrameMkLst>
            <pc:docMk/>
            <pc:sldMk cId="336052484" sldId="435"/>
            <ac:graphicFrameMk id="35" creationId="{EF3BEFBD-54ED-43A6-B70A-E7F1F087A868}"/>
          </ac:graphicFrameMkLst>
        </pc:graphicFrameChg>
        <pc:graphicFrameChg chg="add del mod">
          <ac:chgData name="Huy Pham" userId="918db3a1909f15e0" providerId="LiveId" clId="{3F9B022C-8E3B-446F-930C-4E348F14BFD5}" dt="2024-03-26T07:07:48.211" v="1740"/>
          <ac:graphicFrameMkLst>
            <pc:docMk/>
            <pc:sldMk cId="336052484" sldId="435"/>
            <ac:graphicFrameMk id="38" creationId="{DC3DC768-2F0E-D96A-B2A9-EF3E0E66A2D3}"/>
          </ac:graphicFrameMkLst>
        </pc:graphicFrameChg>
        <pc:graphicFrameChg chg="add">
          <ac:chgData name="Huy Pham" userId="918db3a1909f15e0" providerId="LiveId" clId="{3F9B022C-8E3B-446F-930C-4E348F14BFD5}" dt="2024-03-26T07:07:46.741" v="1738"/>
          <ac:graphicFrameMkLst>
            <pc:docMk/>
            <pc:sldMk cId="336052484" sldId="435"/>
            <ac:graphicFrameMk id="40" creationId="{6004459C-4C33-D89D-6354-29AAE16E65B8}"/>
          </ac:graphicFrameMkLst>
        </pc:graphicFrameChg>
        <pc:graphicFrameChg chg="add del mod">
          <ac:chgData name="Huy Pham" userId="918db3a1909f15e0" providerId="LiveId" clId="{3F9B022C-8E3B-446F-930C-4E348F14BFD5}" dt="2024-03-26T07:07:55.568" v="1743"/>
          <ac:graphicFrameMkLst>
            <pc:docMk/>
            <pc:sldMk cId="336052484" sldId="435"/>
            <ac:graphicFrameMk id="42" creationId="{EC7B5779-5425-26E8-EDF7-51B28ED81598}"/>
          </ac:graphicFrameMkLst>
        </pc:graphicFrameChg>
        <pc:graphicFrameChg chg="add del mod">
          <ac:chgData name="Huy Pham" userId="918db3a1909f15e0" providerId="LiveId" clId="{3F9B022C-8E3B-446F-930C-4E348F14BFD5}" dt="2024-03-26T07:08:07.578" v="1749"/>
          <ac:graphicFrameMkLst>
            <pc:docMk/>
            <pc:sldMk cId="336052484" sldId="435"/>
            <ac:graphicFrameMk id="46" creationId="{A715901A-51DD-2940-E280-90E8D8079E2D}"/>
          </ac:graphicFrameMkLst>
        </pc:graphicFrameChg>
        <pc:cxnChg chg="del">
          <ac:chgData name="Huy Pham" userId="918db3a1909f15e0" providerId="LiveId" clId="{3F9B022C-8E3B-446F-930C-4E348F14BFD5}" dt="2024-03-26T07:06:40.545" v="1706" actId="478"/>
          <ac:cxnSpMkLst>
            <pc:docMk/>
            <pc:sldMk cId="336052484" sldId="435"/>
            <ac:cxnSpMk id="43" creationId="{8EAA55F3-7BD4-87A7-21F7-3DF66F9946C4}"/>
          </ac:cxnSpMkLst>
        </pc:cxnChg>
        <pc:cxnChg chg="del">
          <ac:chgData name="Huy Pham" userId="918db3a1909f15e0" providerId="LiveId" clId="{3F9B022C-8E3B-446F-930C-4E348F14BFD5}" dt="2024-03-26T07:06:40.545" v="1706" actId="478"/>
          <ac:cxnSpMkLst>
            <pc:docMk/>
            <pc:sldMk cId="336052484" sldId="435"/>
            <ac:cxnSpMk id="50" creationId="{CB4BF609-B1A6-844E-508F-E6DFB9BD10C9}"/>
          </ac:cxnSpMkLst>
        </pc:cxnChg>
        <pc:cxnChg chg="del">
          <ac:chgData name="Huy Pham" userId="918db3a1909f15e0" providerId="LiveId" clId="{3F9B022C-8E3B-446F-930C-4E348F14BFD5}" dt="2024-03-26T07:06:40.545" v="1706" actId="478"/>
          <ac:cxnSpMkLst>
            <pc:docMk/>
            <pc:sldMk cId="336052484" sldId="435"/>
            <ac:cxnSpMk id="60" creationId="{73FD8072-4FA4-F33C-91B2-426CA431FBE4}"/>
          </ac:cxnSpMkLst>
        </pc:cxnChg>
        <pc:cxnChg chg="del">
          <ac:chgData name="Huy Pham" userId="918db3a1909f15e0" providerId="LiveId" clId="{3F9B022C-8E3B-446F-930C-4E348F14BFD5}" dt="2024-03-26T07:06:40.545" v="1706" actId="478"/>
          <ac:cxnSpMkLst>
            <pc:docMk/>
            <pc:sldMk cId="336052484" sldId="435"/>
            <ac:cxnSpMk id="63" creationId="{52380226-3788-887F-A016-14796DA4EB4D}"/>
          </ac:cxnSpMkLst>
        </pc:cxnChg>
        <pc:cxnChg chg="del">
          <ac:chgData name="Huy Pham" userId="918db3a1909f15e0" providerId="LiveId" clId="{3F9B022C-8E3B-446F-930C-4E348F14BFD5}" dt="2024-03-26T07:06:40.545" v="1706" actId="478"/>
          <ac:cxnSpMkLst>
            <pc:docMk/>
            <pc:sldMk cId="336052484" sldId="435"/>
            <ac:cxnSpMk id="66" creationId="{61A84377-2897-4F0B-944A-7C96855E6985}"/>
          </ac:cxnSpMkLst>
        </pc:cxnChg>
        <pc:cxnChg chg="del">
          <ac:chgData name="Huy Pham" userId="918db3a1909f15e0" providerId="LiveId" clId="{3F9B022C-8E3B-446F-930C-4E348F14BFD5}" dt="2024-03-26T07:06:40.545" v="1706" actId="478"/>
          <ac:cxnSpMkLst>
            <pc:docMk/>
            <pc:sldMk cId="336052484" sldId="435"/>
            <ac:cxnSpMk id="67" creationId="{9CF6B022-F3D7-412D-4731-7C7AD35F50B3}"/>
          </ac:cxnSpMkLst>
        </pc:cxnChg>
        <pc:cxnChg chg="del">
          <ac:chgData name="Huy Pham" userId="918db3a1909f15e0" providerId="LiveId" clId="{3F9B022C-8E3B-446F-930C-4E348F14BFD5}" dt="2024-03-26T07:06:40.545" v="1706" actId="478"/>
          <ac:cxnSpMkLst>
            <pc:docMk/>
            <pc:sldMk cId="336052484" sldId="435"/>
            <ac:cxnSpMk id="77" creationId="{D79F2C7D-0FAD-FED6-99D6-31E1B856D1F1}"/>
          </ac:cxnSpMkLst>
        </pc:cxnChg>
        <pc:cxnChg chg="del">
          <ac:chgData name="Huy Pham" userId="918db3a1909f15e0" providerId="LiveId" clId="{3F9B022C-8E3B-446F-930C-4E348F14BFD5}" dt="2024-03-26T07:06:40.545" v="1706" actId="478"/>
          <ac:cxnSpMkLst>
            <pc:docMk/>
            <pc:sldMk cId="336052484" sldId="435"/>
            <ac:cxnSpMk id="80" creationId="{6BDFE071-8807-9EC7-561D-F4026409238A}"/>
          </ac:cxnSpMkLst>
        </pc:cxnChg>
        <pc:cxnChg chg="del">
          <ac:chgData name="Huy Pham" userId="918db3a1909f15e0" providerId="LiveId" clId="{3F9B022C-8E3B-446F-930C-4E348F14BFD5}" dt="2024-03-26T07:06:40.545" v="1706" actId="478"/>
          <ac:cxnSpMkLst>
            <pc:docMk/>
            <pc:sldMk cId="336052484" sldId="435"/>
            <ac:cxnSpMk id="95" creationId="{BA8ADED2-B919-89C9-9762-9232705B8F2C}"/>
          </ac:cxnSpMkLst>
        </pc:cxnChg>
        <pc:cxnChg chg="del">
          <ac:chgData name="Huy Pham" userId="918db3a1909f15e0" providerId="LiveId" clId="{3F9B022C-8E3B-446F-930C-4E348F14BFD5}" dt="2024-03-26T07:06:40.545" v="1706" actId="478"/>
          <ac:cxnSpMkLst>
            <pc:docMk/>
            <pc:sldMk cId="336052484" sldId="435"/>
            <ac:cxnSpMk id="96" creationId="{10264F7D-64B2-D9A3-785C-3029FBA25ABE}"/>
          </ac:cxnSpMkLst>
        </pc:cxnChg>
        <pc:cxnChg chg="del">
          <ac:chgData name="Huy Pham" userId="918db3a1909f15e0" providerId="LiveId" clId="{3F9B022C-8E3B-446F-930C-4E348F14BFD5}" dt="2024-03-26T07:06:40.545" v="1706" actId="478"/>
          <ac:cxnSpMkLst>
            <pc:docMk/>
            <pc:sldMk cId="336052484" sldId="435"/>
            <ac:cxnSpMk id="97" creationId="{E81B61A0-9E30-365E-345A-6197B46DDC4B}"/>
          </ac:cxnSpMkLst>
        </pc:cxnChg>
        <pc:cxnChg chg="del">
          <ac:chgData name="Huy Pham" userId="918db3a1909f15e0" providerId="LiveId" clId="{3F9B022C-8E3B-446F-930C-4E348F14BFD5}" dt="2024-03-26T07:06:40.545" v="1706" actId="478"/>
          <ac:cxnSpMkLst>
            <pc:docMk/>
            <pc:sldMk cId="336052484" sldId="435"/>
            <ac:cxnSpMk id="98" creationId="{AC19516E-88A1-7A65-C624-FE244E975345}"/>
          </ac:cxnSpMkLst>
        </pc:cxnChg>
      </pc:sldChg>
      <pc:sldChg chg="del">
        <pc:chgData name="Huy Pham" userId="918db3a1909f15e0" providerId="LiveId" clId="{3F9B022C-8E3B-446F-930C-4E348F14BFD5}" dt="2024-03-15T07:50:05.585" v="12" actId="47"/>
        <pc:sldMkLst>
          <pc:docMk/>
          <pc:sldMk cId="1982048098" sldId="436"/>
        </pc:sldMkLst>
      </pc:sldChg>
      <pc:sldChg chg="addSp delSp modSp add mod modAnim">
        <pc:chgData name="Huy Pham" userId="918db3a1909f15e0" providerId="LiveId" clId="{3F9B022C-8E3B-446F-930C-4E348F14BFD5}" dt="2024-05-14T04:21:42.233" v="3266" actId="1076"/>
        <pc:sldMkLst>
          <pc:docMk/>
          <pc:sldMk cId="2313600272" sldId="436"/>
        </pc:sldMkLst>
        <pc:spChg chg="mod">
          <ac:chgData name="Huy Pham" userId="918db3a1909f15e0" providerId="LiveId" clId="{3F9B022C-8E3B-446F-930C-4E348F14BFD5}" dt="2024-03-26T08:57:19.815" v="3019" actId="20577"/>
          <ac:spMkLst>
            <pc:docMk/>
            <pc:sldMk cId="2313600272" sldId="436"/>
            <ac:spMk id="9" creationId="{A9C4FFF4-AFF7-4A25-76D6-D3E61A1989D9}"/>
          </ac:spMkLst>
        </pc:spChg>
        <pc:spChg chg="add mod">
          <ac:chgData name="Huy Pham" userId="918db3a1909f15e0" providerId="LiveId" clId="{3F9B022C-8E3B-446F-930C-4E348F14BFD5}" dt="2024-03-26T07:10:15.543" v="1786" actId="14100"/>
          <ac:spMkLst>
            <pc:docMk/>
            <pc:sldMk cId="2313600272" sldId="436"/>
            <ac:spMk id="13" creationId="{FE801529-1C5F-D2C9-85A9-14705B99026F}"/>
          </ac:spMkLst>
        </pc:spChg>
        <pc:spChg chg="add mod">
          <ac:chgData name="Huy Pham" userId="918db3a1909f15e0" providerId="LiveId" clId="{3F9B022C-8E3B-446F-930C-4E348F14BFD5}" dt="2024-03-26T07:10:20.547" v="1787" actId="207"/>
          <ac:spMkLst>
            <pc:docMk/>
            <pc:sldMk cId="2313600272" sldId="436"/>
            <ac:spMk id="22" creationId="{BA5C6EAC-F45A-8F06-9173-AD3FC3EEB6A0}"/>
          </ac:spMkLst>
        </pc:spChg>
        <pc:spChg chg="add mod">
          <ac:chgData name="Huy Pham" userId="918db3a1909f15e0" providerId="LiveId" clId="{3F9B022C-8E3B-446F-930C-4E348F14BFD5}" dt="2024-03-26T07:10:48.524" v="1789" actId="1076"/>
          <ac:spMkLst>
            <pc:docMk/>
            <pc:sldMk cId="2313600272" sldId="436"/>
            <ac:spMk id="23" creationId="{36B05A91-A58A-2CC0-98DF-6E05FCC42199}"/>
          </ac:spMkLst>
        </pc:spChg>
        <pc:spChg chg="add mod">
          <ac:chgData name="Huy Pham" userId="918db3a1909f15e0" providerId="LiveId" clId="{3F9B022C-8E3B-446F-930C-4E348F14BFD5}" dt="2024-03-26T07:12:06.146" v="1816" actId="14100"/>
          <ac:spMkLst>
            <pc:docMk/>
            <pc:sldMk cId="2313600272" sldId="436"/>
            <ac:spMk id="26" creationId="{70AC3C55-A9F2-F09A-606B-27603A1CBE26}"/>
          </ac:spMkLst>
        </pc:spChg>
        <pc:spChg chg="add mod">
          <ac:chgData name="Huy Pham" userId="918db3a1909f15e0" providerId="LiveId" clId="{3F9B022C-8E3B-446F-930C-4E348F14BFD5}" dt="2024-05-14T04:21:42.233" v="3266" actId="1076"/>
          <ac:spMkLst>
            <pc:docMk/>
            <pc:sldMk cId="2313600272" sldId="436"/>
            <ac:spMk id="29" creationId="{9F84CB46-9FF5-1C81-50FC-B97267FF7ADF}"/>
          </ac:spMkLst>
        </pc:spChg>
        <pc:spChg chg="add mod">
          <ac:chgData name="Huy Pham" userId="918db3a1909f15e0" providerId="LiveId" clId="{3F9B022C-8E3B-446F-930C-4E348F14BFD5}" dt="2024-05-14T04:21:42.233" v="3266" actId="1076"/>
          <ac:spMkLst>
            <pc:docMk/>
            <pc:sldMk cId="2313600272" sldId="436"/>
            <ac:spMk id="32" creationId="{A5EE9C4F-C6C7-42E4-AF2F-A031D058034D}"/>
          </ac:spMkLst>
        </pc:spChg>
        <pc:spChg chg="add mod">
          <ac:chgData name="Huy Pham" userId="918db3a1909f15e0" providerId="LiveId" clId="{3F9B022C-8E3B-446F-930C-4E348F14BFD5}" dt="2024-03-26T07:12:32.454" v="1825" actId="1076"/>
          <ac:spMkLst>
            <pc:docMk/>
            <pc:sldMk cId="2313600272" sldId="436"/>
            <ac:spMk id="33" creationId="{383A631A-9054-7A5B-8EA9-DFE4CA99957F}"/>
          </ac:spMkLst>
        </pc:spChg>
        <pc:spChg chg="add del mod">
          <ac:chgData name="Huy Pham" userId="918db3a1909f15e0" providerId="LiveId" clId="{3F9B022C-8E3B-446F-930C-4E348F14BFD5}" dt="2024-03-26T07:13:33.310" v="1837" actId="478"/>
          <ac:spMkLst>
            <pc:docMk/>
            <pc:sldMk cId="2313600272" sldId="436"/>
            <ac:spMk id="34" creationId="{FE6E53AC-3A61-4D3C-0ED0-7A8BCD54716C}"/>
          </ac:spMkLst>
        </pc:spChg>
        <pc:spChg chg="add mod">
          <ac:chgData name="Huy Pham" userId="918db3a1909f15e0" providerId="LiveId" clId="{3F9B022C-8E3B-446F-930C-4E348F14BFD5}" dt="2024-03-26T07:13:28.411" v="1835" actId="1076"/>
          <ac:spMkLst>
            <pc:docMk/>
            <pc:sldMk cId="2313600272" sldId="436"/>
            <ac:spMk id="35" creationId="{378676AA-A44C-98EA-99A5-4C6C393AA1D3}"/>
          </ac:spMkLst>
        </pc:spChg>
        <pc:spChg chg="add mod">
          <ac:chgData name="Huy Pham" userId="918db3a1909f15e0" providerId="LiveId" clId="{3F9B022C-8E3B-446F-930C-4E348F14BFD5}" dt="2024-03-26T07:15:46" v="1869" actId="20577"/>
          <ac:spMkLst>
            <pc:docMk/>
            <pc:sldMk cId="2313600272" sldId="436"/>
            <ac:spMk id="36" creationId="{43F0E26E-98CF-C9AC-C97A-FBA6B5BDCB7B}"/>
          </ac:spMkLst>
        </pc:spChg>
        <pc:spChg chg="add mod">
          <ac:chgData name="Huy Pham" userId="918db3a1909f15e0" providerId="LiveId" clId="{3F9B022C-8E3B-446F-930C-4E348F14BFD5}" dt="2024-05-14T04:21:42.233" v="3266" actId="1076"/>
          <ac:spMkLst>
            <pc:docMk/>
            <pc:sldMk cId="2313600272" sldId="436"/>
            <ac:spMk id="37" creationId="{5DD055D5-D30E-09DD-7F6F-6AA1EC07DF59}"/>
          </ac:spMkLst>
        </pc:spChg>
        <pc:spChg chg="add mod">
          <ac:chgData name="Huy Pham" userId="918db3a1909f15e0" providerId="LiveId" clId="{3F9B022C-8E3B-446F-930C-4E348F14BFD5}" dt="2024-05-14T04:21:42.233" v="3266" actId="1076"/>
          <ac:spMkLst>
            <pc:docMk/>
            <pc:sldMk cId="2313600272" sldId="436"/>
            <ac:spMk id="38" creationId="{781E8D3F-BD0B-B026-4425-BEE6447DCF9C}"/>
          </ac:spMkLst>
        </pc:spChg>
        <pc:spChg chg="add mod">
          <ac:chgData name="Huy Pham" userId="918db3a1909f15e0" providerId="LiveId" clId="{3F9B022C-8E3B-446F-930C-4E348F14BFD5}" dt="2024-05-14T04:21:42.233" v="3266" actId="1076"/>
          <ac:spMkLst>
            <pc:docMk/>
            <pc:sldMk cId="2313600272" sldId="436"/>
            <ac:spMk id="39" creationId="{311D009A-D99F-E2B2-8EAE-21043AA71031}"/>
          </ac:spMkLst>
        </pc:spChg>
        <pc:graphicFrameChg chg="add del mod">
          <ac:chgData name="Huy Pham" userId="918db3a1909f15e0" providerId="LiveId" clId="{3F9B022C-8E3B-446F-930C-4E348F14BFD5}" dt="2024-03-26T07:09:47.318" v="1774"/>
          <ac:graphicFrameMkLst>
            <pc:docMk/>
            <pc:sldMk cId="2313600272" sldId="436"/>
            <ac:graphicFrameMk id="19" creationId="{3DDD9C99-51A6-5609-CDEF-E8BA13634D04}"/>
          </ac:graphicFrameMkLst>
        </pc:graphicFrameChg>
        <pc:graphicFrameChg chg="add del mod">
          <ac:chgData name="Huy Pham" userId="918db3a1909f15e0" providerId="LiveId" clId="{3F9B022C-8E3B-446F-930C-4E348F14BFD5}" dt="2024-03-26T07:11:00.810" v="1792"/>
          <ac:graphicFrameMkLst>
            <pc:docMk/>
            <pc:sldMk cId="2313600272" sldId="436"/>
            <ac:graphicFrameMk id="24" creationId="{C90272B1-C7C8-5CCB-790D-C0CECA6D783D}"/>
          </ac:graphicFrameMkLst>
        </pc:graphicFrameChg>
        <pc:graphicFrameChg chg="add del mod">
          <ac:chgData name="Huy Pham" userId="918db3a1909f15e0" providerId="LiveId" clId="{3F9B022C-8E3B-446F-930C-4E348F14BFD5}" dt="2024-03-26T07:11:24.249" v="1799"/>
          <ac:graphicFrameMkLst>
            <pc:docMk/>
            <pc:sldMk cId="2313600272" sldId="436"/>
            <ac:graphicFrameMk id="27" creationId="{4E4910E8-2289-25D8-4845-F44B2011B745}"/>
          </ac:graphicFrameMkLst>
        </pc:graphicFrameChg>
        <pc:graphicFrameChg chg="add del mod">
          <ac:chgData name="Huy Pham" userId="918db3a1909f15e0" providerId="LiveId" clId="{3F9B022C-8E3B-446F-930C-4E348F14BFD5}" dt="2024-03-26T07:11:33.577" v="1805"/>
          <ac:graphicFrameMkLst>
            <pc:docMk/>
            <pc:sldMk cId="2313600272" sldId="436"/>
            <ac:graphicFrameMk id="30" creationId="{FCD14A5B-5091-07CB-A77D-B7080B644E62}"/>
          </ac:graphicFrameMkLst>
        </pc:graphicFrameChg>
      </pc:sldChg>
      <pc:sldChg chg="del">
        <pc:chgData name="Huy Pham" userId="918db3a1909f15e0" providerId="LiveId" clId="{3F9B022C-8E3B-446F-930C-4E348F14BFD5}" dt="2024-03-15T07:50:05.492" v="11" actId="47"/>
        <pc:sldMkLst>
          <pc:docMk/>
          <pc:sldMk cId="650935280" sldId="437"/>
        </pc:sldMkLst>
      </pc:sldChg>
      <pc:sldChg chg="addSp delSp modSp add mod delAnim modAnim">
        <pc:chgData name="Huy Pham" userId="918db3a1909f15e0" providerId="LiveId" clId="{3F9B022C-8E3B-446F-930C-4E348F14BFD5}" dt="2024-05-14T10:15:01.365" v="3309"/>
        <pc:sldMkLst>
          <pc:docMk/>
          <pc:sldMk cId="3442209581" sldId="437"/>
        </pc:sldMkLst>
        <pc:spChg chg="mod">
          <ac:chgData name="Huy Pham" userId="918db3a1909f15e0" providerId="LiveId" clId="{3F9B022C-8E3B-446F-930C-4E348F14BFD5}" dt="2024-03-26T08:57:27.344" v="3023" actId="20577"/>
          <ac:spMkLst>
            <pc:docMk/>
            <pc:sldMk cId="3442209581" sldId="437"/>
            <ac:spMk id="9" creationId="{A9C4FFF4-AFF7-4A25-76D6-D3E61A1989D9}"/>
          </ac:spMkLst>
        </pc:spChg>
        <pc:spChg chg="add mod">
          <ac:chgData name="Huy Pham" userId="918db3a1909f15e0" providerId="LiveId" clId="{3F9B022C-8E3B-446F-930C-4E348F14BFD5}" dt="2024-03-26T07:22:09.032" v="1896"/>
          <ac:spMkLst>
            <pc:docMk/>
            <pc:sldMk cId="3442209581" sldId="437"/>
            <ac:spMk id="13" creationId="{EF591EA0-EF4A-20DC-6883-92B7609FE4AA}"/>
          </ac:spMkLst>
        </pc:spChg>
        <pc:spChg chg="add mod">
          <ac:chgData name="Huy Pham" userId="918db3a1909f15e0" providerId="LiveId" clId="{3F9B022C-8E3B-446F-930C-4E348F14BFD5}" dt="2024-03-26T07:22:09.032" v="1896"/>
          <ac:spMkLst>
            <pc:docMk/>
            <pc:sldMk cId="3442209581" sldId="437"/>
            <ac:spMk id="19" creationId="{0E67A41E-C364-1F32-8744-C2F87859337A}"/>
          </ac:spMkLst>
        </pc:spChg>
        <pc:spChg chg="add mod">
          <ac:chgData name="Huy Pham" userId="918db3a1909f15e0" providerId="LiveId" clId="{3F9B022C-8E3B-446F-930C-4E348F14BFD5}" dt="2024-03-26T07:23:01.217" v="1915" actId="1036"/>
          <ac:spMkLst>
            <pc:docMk/>
            <pc:sldMk cId="3442209581" sldId="437"/>
            <ac:spMk id="23" creationId="{3A56FF7E-F0A1-B4CC-AA8E-552BEE6917E8}"/>
          </ac:spMkLst>
        </pc:spChg>
        <pc:spChg chg="add mod">
          <ac:chgData name="Huy Pham" userId="918db3a1909f15e0" providerId="LiveId" clId="{3F9B022C-8E3B-446F-930C-4E348F14BFD5}" dt="2024-03-26T07:24:24.030" v="1943" actId="14100"/>
          <ac:spMkLst>
            <pc:docMk/>
            <pc:sldMk cId="3442209581" sldId="437"/>
            <ac:spMk id="26" creationId="{C89FAF56-22AE-9924-8ABF-9BBB828CDDF3}"/>
          </ac:spMkLst>
        </pc:spChg>
        <pc:spChg chg="add mod">
          <ac:chgData name="Huy Pham" userId="918db3a1909f15e0" providerId="LiveId" clId="{3F9B022C-8E3B-446F-930C-4E348F14BFD5}" dt="2024-03-26T07:36:37.888" v="2104" actId="1076"/>
          <ac:spMkLst>
            <pc:docMk/>
            <pc:sldMk cId="3442209581" sldId="437"/>
            <ac:spMk id="29" creationId="{F8784DC4-0E50-99AA-D3D7-9BA039772D13}"/>
          </ac:spMkLst>
        </pc:spChg>
        <pc:spChg chg="add mod">
          <ac:chgData name="Huy Pham" userId="918db3a1909f15e0" providerId="LiveId" clId="{3F9B022C-8E3B-446F-930C-4E348F14BFD5}" dt="2024-03-26T07:37:38.376" v="2159" actId="1035"/>
          <ac:spMkLst>
            <pc:docMk/>
            <pc:sldMk cId="3442209581" sldId="437"/>
            <ac:spMk id="32" creationId="{7E802AD0-44C1-EFFB-9065-359F9D198ECE}"/>
          </ac:spMkLst>
        </pc:spChg>
        <pc:spChg chg="add mod">
          <ac:chgData name="Huy Pham" userId="918db3a1909f15e0" providerId="LiveId" clId="{3F9B022C-8E3B-446F-930C-4E348F14BFD5}" dt="2024-03-26T07:24:47.621" v="1951" actId="1076"/>
          <ac:spMkLst>
            <pc:docMk/>
            <pc:sldMk cId="3442209581" sldId="437"/>
            <ac:spMk id="33" creationId="{AEFCFB86-A9B7-E72E-BCD5-D034BEFBC4F9}"/>
          </ac:spMkLst>
        </pc:spChg>
        <pc:spChg chg="add mod">
          <ac:chgData name="Huy Pham" userId="918db3a1909f15e0" providerId="LiveId" clId="{3F9B022C-8E3B-446F-930C-4E348F14BFD5}" dt="2024-03-26T07:25:23.146" v="1964" actId="1076"/>
          <ac:spMkLst>
            <pc:docMk/>
            <pc:sldMk cId="3442209581" sldId="437"/>
            <ac:spMk id="34" creationId="{F7841200-9A91-3111-A27C-D2F943E387D3}"/>
          </ac:spMkLst>
        </pc:spChg>
        <pc:spChg chg="add del mod">
          <ac:chgData name="Huy Pham" userId="918db3a1909f15e0" providerId="LiveId" clId="{3F9B022C-8E3B-446F-930C-4E348F14BFD5}" dt="2024-03-26T07:28:17.506" v="1995" actId="478"/>
          <ac:spMkLst>
            <pc:docMk/>
            <pc:sldMk cId="3442209581" sldId="437"/>
            <ac:spMk id="35" creationId="{90F19F08-5BB0-9CA5-7882-96F0E29CEAA0}"/>
          </ac:spMkLst>
        </pc:spChg>
        <pc:spChg chg="add mod">
          <ac:chgData name="Huy Pham" userId="918db3a1909f15e0" providerId="LiveId" clId="{3F9B022C-8E3B-446F-930C-4E348F14BFD5}" dt="2024-03-26T07:29:48.174" v="2001" actId="1076"/>
          <ac:spMkLst>
            <pc:docMk/>
            <pc:sldMk cId="3442209581" sldId="437"/>
            <ac:spMk id="36" creationId="{B610D827-43EB-3A2B-58FD-9ACFC7FA5D33}"/>
          </ac:spMkLst>
        </pc:spChg>
        <pc:spChg chg="add del mod">
          <ac:chgData name="Huy Pham" userId="918db3a1909f15e0" providerId="LiveId" clId="{3F9B022C-8E3B-446F-930C-4E348F14BFD5}" dt="2024-03-26T07:28:08.080" v="1993" actId="478"/>
          <ac:spMkLst>
            <pc:docMk/>
            <pc:sldMk cId="3442209581" sldId="437"/>
            <ac:spMk id="37" creationId="{EBCA3746-DAEC-434E-806C-649D370EFCA4}"/>
          </ac:spMkLst>
        </pc:spChg>
        <pc:spChg chg="add mod">
          <ac:chgData name="Huy Pham" userId="918db3a1909f15e0" providerId="LiveId" clId="{3F9B022C-8E3B-446F-930C-4E348F14BFD5}" dt="2024-03-26T07:34:21.396" v="2063"/>
          <ac:spMkLst>
            <pc:docMk/>
            <pc:sldMk cId="3442209581" sldId="437"/>
            <ac:spMk id="38" creationId="{71CD04CA-0D6B-D689-E9DC-A18F03FED1DC}"/>
          </ac:spMkLst>
        </pc:spChg>
        <pc:spChg chg="add mod">
          <ac:chgData name="Huy Pham" userId="918db3a1909f15e0" providerId="LiveId" clId="{3F9B022C-8E3B-446F-930C-4E348F14BFD5}" dt="2024-03-26T07:29:27.860" v="1997" actId="1076"/>
          <ac:spMkLst>
            <pc:docMk/>
            <pc:sldMk cId="3442209581" sldId="437"/>
            <ac:spMk id="40" creationId="{575BBABE-6CFF-A660-6A96-694F538E9128}"/>
          </ac:spMkLst>
        </pc:spChg>
        <pc:spChg chg="add mod">
          <ac:chgData name="Huy Pham" userId="918db3a1909f15e0" providerId="LiveId" clId="{3F9B022C-8E3B-446F-930C-4E348F14BFD5}" dt="2024-03-26T07:29:27.860" v="1997" actId="1076"/>
          <ac:spMkLst>
            <pc:docMk/>
            <pc:sldMk cId="3442209581" sldId="437"/>
            <ac:spMk id="41" creationId="{4F6DC93D-BCE8-FDB9-BAB8-7B68E1507B26}"/>
          </ac:spMkLst>
        </pc:spChg>
        <pc:spChg chg="add mod">
          <ac:chgData name="Huy Pham" userId="918db3a1909f15e0" providerId="LiveId" clId="{3F9B022C-8E3B-446F-930C-4E348F14BFD5}" dt="2024-03-26T07:34:17.592" v="2062" actId="1076"/>
          <ac:spMkLst>
            <pc:docMk/>
            <pc:sldMk cId="3442209581" sldId="437"/>
            <ac:spMk id="42" creationId="{ECF4C720-B545-9670-1D7F-BC2DAE45148F}"/>
          </ac:spMkLst>
        </pc:spChg>
        <pc:spChg chg="add mod">
          <ac:chgData name="Huy Pham" userId="918db3a1909f15e0" providerId="LiveId" clId="{3F9B022C-8E3B-446F-930C-4E348F14BFD5}" dt="2024-03-26T07:29:27.860" v="1997" actId="1076"/>
          <ac:spMkLst>
            <pc:docMk/>
            <pc:sldMk cId="3442209581" sldId="437"/>
            <ac:spMk id="45" creationId="{DB5E3651-8545-60B0-04B9-065FDE3B07AC}"/>
          </ac:spMkLst>
        </pc:spChg>
        <pc:spChg chg="add mod">
          <ac:chgData name="Huy Pham" userId="918db3a1909f15e0" providerId="LiveId" clId="{3F9B022C-8E3B-446F-930C-4E348F14BFD5}" dt="2024-03-26T07:29:27.860" v="1997" actId="1076"/>
          <ac:spMkLst>
            <pc:docMk/>
            <pc:sldMk cId="3442209581" sldId="437"/>
            <ac:spMk id="46" creationId="{20AE587D-E6D3-682B-C51C-FC7121380C0B}"/>
          </ac:spMkLst>
        </pc:spChg>
        <pc:spChg chg="add mod">
          <ac:chgData name="Huy Pham" userId="918db3a1909f15e0" providerId="LiveId" clId="{3F9B022C-8E3B-446F-930C-4E348F14BFD5}" dt="2024-03-26T07:29:27.860" v="1997" actId="1076"/>
          <ac:spMkLst>
            <pc:docMk/>
            <pc:sldMk cId="3442209581" sldId="437"/>
            <ac:spMk id="47" creationId="{F8A0AFBA-3B8B-5040-10B4-580C6FC5369A}"/>
          </ac:spMkLst>
        </pc:spChg>
        <pc:spChg chg="add mod">
          <ac:chgData name="Huy Pham" userId="918db3a1909f15e0" providerId="LiveId" clId="{3F9B022C-8E3B-446F-930C-4E348F14BFD5}" dt="2024-03-26T07:29:27.860" v="1997" actId="1076"/>
          <ac:spMkLst>
            <pc:docMk/>
            <pc:sldMk cId="3442209581" sldId="437"/>
            <ac:spMk id="48" creationId="{D273FF59-18BD-CA98-4F85-2AA51FAA55A6}"/>
          </ac:spMkLst>
        </pc:spChg>
        <pc:spChg chg="add mod">
          <ac:chgData name="Huy Pham" userId="918db3a1909f15e0" providerId="LiveId" clId="{3F9B022C-8E3B-446F-930C-4E348F14BFD5}" dt="2024-03-26T07:30:33.474" v="2010" actId="1076"/>
          <ac:spMkLst>
            <pc:docMk/>
            <pc:sldMk cId="3442209581" sldId="437"/>
            <ac:spMk id="51" creationId="{A8F3CCAD-4220-E2E0-E303-192BE8093BD1}"/>
          </ac:spMkLst>
        </pc:spChg>
        <pc:spChg chg="add mod">
          <ac:chgData name="Huy Pham" userId="918db3a1909f15e0" providerId="LiveId" clId="{3F9B022C-8E3B-446F-930C-4E348F14BFD5}" dt="2024-03-26T07:29:27.860" v="1997" actId="1076"/>
          <ac:spMkLst>
            <pc:docMk/>
            <pc:sldMk cId="3442209581" sldId="437"/>
            <ac:spMk id="52" creationId="{FAD77815-ED9E-B6EE-4EA6-46750B6F6B27}"/>
          </ac:spMkLst>
        </pc:spChg>
        <pc:spChg chg="add mod">
          <ac:chgData name="Huy Pham" userId="918db3a1909f15e0" providerId="LiveId" clId="{3F9B022C-8E3B-446F-930C-4E348F14BFD5}" dt="2024-03-26T07:29:27.860" v="1997" actId="1076"/>
          <ac:spMkLst>
            <pc:docMk/>
            <pc:sldMk cId="3442209581" sldId="437"/>
            <ac:spMk id="53" creationId="{E09E2AD3-64F9-3765-72C4-32A5AEE30747}"/>
          </ac:spMkLst>
        </pc:spChg>
        <pc:spChg chg="add mod">
          <ac:chgData name="Huy Pham" userId="918db3a1909f15e0" providerId="LiveId" clId="{3F9B022C-8E3B-446F-930C-4E348F14BFD5}" dt="2024-03-26T07:30:37.527" v="2018" actId="1038"/>
          <ac:spMkLst>
            <pc:docMk/>
            <pc:sldMk cId="3442209581" sldId="437"/>
            <ac:spMk id="54" creationId="{44FC7B01-D714-218D-6D20-E27577B6DF4E}"/>
          </ac:spMkLst>
        </pc:spChg>
        <pc:spChg chg="add del mod">
          <ac:chgData name="Huy Pham" userId="918db3a1909f15e0" providerId="LiveId" clId="{3F9B022C-8E3B-446F-930C-4E348F14BFD5}" dt="2024-03-26T07:32:43.030" v="2055" actId="21"/>
          <ac:spMkLst>
            <pc:docMk/>
            <pc:sldMk cId="3442209581" sldId="437"/>
            <ac:spMk id="55" creationId="{D2BFAA9C-377B-F4FE-8148-CAD4B0A33EE3}"/>
          </ac:spMkLst>
        </pc:spChg>
        <pc:spChg chg="add del mod">
          <ac:chgData name="Huy Pham" userId="918db3a1909f15e0" providerId="LiveId" clId="{3F9B022C-8E3B-446F-930C-4E348F14BFD5}" dt="2024-03-26T07:32:43.030" v="2055" actId="21"/>
          <ac:spMkLst>
            <pc:docMk/>
            <pc:sldMk cId="3442209581" sldId="437"/>
            <ac:spMk id="56" creationId="{B54CEEEB-89B3-F321-2140-B4F779C94738}"/>
          </ac:spMkLst>
        </pc:spChg>
        <pc:spChg chg="add mod">
          <ac:chgData name="Huy Pham" userId="918db3a1909f15e0" providerId="LiveId" clId="{3F9B022C-8E3B-446F-930C-4E348F14BFD5}" dt="2024-03-26T07:29:27.860" v="1997" actId="1076"/>
          <ac:spMkLst>
            <pc:docMk/>
            <pc:sldMk cId="3442209581" sldId="437"/>
            <ac:spMk id="57" creationId="{6AE00291-85C4-3F0A-A717-3D8DC684A06A}"/>
          </ac:spMkLst>
        </pc:spChg>
        <pc:spChg chg="add del mod">
          <ac:chgData name="Huy Pham" userId="918db3a1909f15e0" providerId="LiveId" clId="{3F9B022C-8E3B-446F-930C-4E348F14BFD5}" dt="2024-03-26T07:30:40.253" v="2019" actId="478"/>
          <ac:spMkLst>
            <pc:docMk/>
            <pc:sldMk cId="3442209581" sldId="437"/>
            <ac:spMk id="58" creationId="{C85BFE87-C5E7-B7D3-A490-9DD0A87E349A}"/>
          </ac:spMkLst>
        </pc:spChg>
        <pc:spChg chg="add del mod">
          <ac:chgData name="Huy Pham" userId="918db3a1909f15e0" providerId="LiveId" clId="{3F9B022C-8E3B-446F-930C-4E348F14BFD5}" dt="2024-03-26T07:31:20.942" v="2035" actId="478"/>
          <ac:spMkLst>
            <pc:docMk/>
            <pc:sldMk cId="3442209581" sldId="437"/>
            <ac:spMk id="59" creationId="{FF495547-CE6C-4110-3568-A4330BD645F8}"/>
          </ac:spMkLst>
        </pc:spChg>
        <pc:spChg chg="add del mod">
          <ac:chgData name="Huy Pham" userId="918db3a1909f15e0" providerId="LiveId" clId="{3F9B022C-8E3B-446F-930C-4E348F14BFD5}" dt="2024-03-26T07:31:05.162" v="2030" actId="478"/>
          <ac:spMkLst>
            <pc:docMk/>
            <pc:sldMk cId="3442209581" sldId="437"/>
            <ac:spMk id="60" creationId="{A1D36F7A-61F6-EA74-C19D-C80926044B19}"/>
          </ac:spMkLst>
        </pc:spChg>
        <pc:spChg chg="add del mod">
          <ac:chgData name="Huy Pham" userId="918db3a1909f15e0" providerId="LiveId" clId="{3F9B022C-8E3B-446F-930C-4E348F14BFD5}" dt="2024-03-26T07:32:46.674" v="2057" actId="1076"/>
          <ac:spMkLst>
            <pc:docMk/>
            <pc:sldMk cId="3442209581" sldId="437"/>
            <ac:spMk id="61" creationId="{DEB0ED52-A8EA-52E9-B649-7B178F5BC006}"/>
          </ac:spMkLst>
        </pc:spChg>
        <pc:spChg chg="add del mod">
          <ac:chgData name="Huy Pham" userId="918db3a1909f15e0" providerId="LiveId" clId="{3F9B022C-8E3B-446F-930C-4E348F14BFD5}" dt="2024-03-26T07:31:19.581" v="2034" actId="478"/>
          <ac:spMkLst>
            <pc:docMk/>
            <pc:sldMk cId="3442209581" sldId="437"/>
            <ac:spMk id="65" creationId="{7D835AFA-AA7B-A9D6-FE6B-F6BF46B0A6E3}"/>
          </ac:spMkLst>
        </pc:spChg>
        <pc:spChg chg="add mod">
          <ac:chgData name="Huy Pham" userId="918db3a1909f15e0" providerId="LiveId" clId="{3F9B022C-8E3B-446F-930C-4E348F14BFD5}" dt="2024-03-26T07:35:03.301" v="2075" actId="1076"/>
          <ac:spMkLst>
            <pc:docMk/>
            <pc:sldMk cId="3442209581" sldId="437"/>
            <ac:spMk id="66" creationId="{E678CDB0-5555-13E8-0B9E-DA5A92CE0673}"/>
          </ac:spMkLst>
        </pc:spChg>
        <pc:spChg chg="add del mod">
          <ac:chgData name="Huy Pham" userId="918db3a1909f15e0" providerId="LiveId" clId="{3F9B022C-8E3B-446F-930C-4E348F14BFD5}" dt="2024-03-26T07:32:43.030" v="2055" actId="21"/>
          <ac:spMkLst>
            <pc:docMk/>
            <pc:sldMk cId="3442209581" sldId="437"/>
            <ac:spMk id="68" creationId="{95449CB8-C681-ED01-B9F6-2DE7DDBE461A}"/>
          </ac:spMkLst>
        </pc:spChg>
        <pc:spChg chg="add mod">
          <ac:chgData name="Huy Pham" userId="918db3a1909f15e0" providerId="LiveId" clId="{3F9B022C-8E3B-446F-930C-4E348F14BFD5}" dt="2024-03-26T07:31:16.577" v="2032" actId="1076"/>
          <ac:spMkLst>
            <pc:docMk/>
            <pc:sldMk cId="3442209581" sldId="437"/>
            <ac:spMk id="69" creationId="{C58DB361-12C6-B75F-4828-64E12754D982}"/>
          </ac:spMkLst>
        </pc:spChg>
        <pc:spChg chg="add del mod">
          <ac:chgData name="Huy Pham" userId="918db3a1909f15e0" providerId="LiveId" clId="{3F9B022C-8E3B-446F-930C-4E348F14BFD5}" dt="2024-03-26T07:34:14.835" v="2061" actId="478"/>
          <ac:spMkLst>
            <pc:docMk/>
            <pc:sldMk cId="3442209581" sldId="437"/>
            <ac:spMk id="70" creationId="{AD810C07-F38D-483B-6CBB-A777D51D8270}"/>
          </ac:spMkLst>
        </pc:spChg>
        <pc:spChg chg="add del mod">
          <ac:chgData name="Huy Pham" userId="918db3a1909f15e0" providerId="LiveId" clId="{3F9B022C-8E3B-446F-930C-4E348F14BFD5}" dt="2024-03-26T07:32:54.484" v="2058" actId="21"/>
          <ac:spMkLst>
            <pc:docMk/>
            <pc:sldMk cId="3442209581" sldId="437"/>
            <ac:spMk id="71" creationId="{CC2D4BE2-8B07-0274-2E62-270C2A5A7BAD}"/>
          </ac:spMkLst>
        </pc:spChg>
        <pc:spChg chg="add del mod">
          <ac:chgData name="Huy Pham" userId="918db3a1909f15e0" providerId="LiveId" clId="{3F9B022C-8E3B-446F-930C-4E348F14BFD5}" dt="2024-03-26T07:30:29.534" v="2009" actId="478"/>
          <ac:spMkLst>
            <pc:docMk/>
            <pc:sldMk cId="3442209581" sldId="437"/>
            <ac:spMk id="74" creationId="{09C84BDC-4909-9CA7-E9D2-357BD6C9D24A}"/>
          </ac:spMkLst>
        </pc:spChg>
        <pc:spChg chg="add del mod">
          <ac:chgData name="Huy Pham" userId="918db3a1909f15e0" providerId="LiveId" clId="{3F9B022C-8E3B-446F-930C-4E348F14BFD5}" dt="2024-03-26T07:34:59.012" v="2074" actId="478"/>
          <ac:spMkLst>
            <pc:docMk/>
            <pc:sldMk cId="3442209581" sldId="437"/>
            <ac:spMk id="75" creationId="{D3422BFB-31BF-9F82-970D-A669EEEA1300}"/>
          </ac:spMkLst>
        </pc:spChg>
        <pc:spChg chg="add mod">
          <ac:chgData name="Huy Pham" userId="918db3a1909f15e0" providerId="LiveId" clId="{3F9B022C-8E3B-446F-930C-4E348F14BFD5}" dt="2024-03-26T07:32:43.317" v="2056"/>
          <ac:spMkLst>
            <pc:docMk/>
            <pc:sldMk cId="3442209581" sldId="437"/>
            <ac:spMk id="79" creationId="{D2BFAA9C-377B-F4FE-8148-CAD4B0A33EE3}"/>
          </ac:spMkLst>
        </pc:spChg>
        <pc:spChg chg="add mod">
          <ac:chgData name="Huy Pham" userId="918db3a1909f15e0" providerId="LiveId" clId="{3F9B022C-8E3B-446F-930C-4E348F14BFD5}" dt="2024-03-26T07:32:43.317" v="2056"/>
          <ac:spMkLst>
            <pc:docMk/>
            <pc:sldMk cId="3442209581" sldId="437"/>
            <ac:spMk id="80" creationId="{B54CEEEB-89B3-F321-2140-B4F779C94738}"/>
          </ac:spMkLst>
        </pc:spChg>
        <pc:spChg chg="add mod">
          <ac:chgData name="Huy Pham" userId="918db3a1909f15e0" providerId="LiveId" clId="{3F9B022C-8E3B-446F-930C-4E348F14BFD5}" dt="2024-03-26T07:32:43.317" v="2056"/>
          <ac:spMkLst>
            <pc:docMk/>
            <pc:sldMk cId="3442209581" sldId="437"/>
            <ac:spMk id="81" creationId="{95449CB8-C681-ED01-B9F6-2DE7DDBE461A}"/>
          </ac:spMkLst>
        </pc:spChg>
        <pc:spChg chg="add mod">
          <ac:chgData name="Huy Pham" userId="918db3a1909f15e0" providerId="LiveId" clId="{3F9B022C-8E3B-446F-930C-4E348F14BFD5}" dt="2024-03-26T07:33:00.683" v="2060" actId="14100"/>
          <ac:spMkLst>
            <pc:docMk/>
            <pc:sldMk cId="3442209581" sldId="437"/>
            <ac:spMk id="82" creationId="{CC2D4BE2-8B07-0274-2E62-270C2A5A7BAD}"/>
          </ac:spMkLst>
        </pc:spChg>
        <pc:spChg chg="add mod">
          <ac:chgData name="Huy Pham" userId="918db3a1909f15e0" providerId="LiveId" clId="{3F9B022C-8E3B-446F-930C-4E348F14BFD5}" dt="2024-03-26T07:34:36.551" v="2068" actId="207"/>
          <ac:spMkLst>
            <pc:docMk/>
            <pc:sldMk cId="3442209581" sldId="437"/>
            <ac:spMk id="84" creationId="{5D9E04EF-D725-526C-0664-D431EEF6ED3D}"/>
          </ac:spMkLst>
        </pc:spChg>
        <pc:spChg chg="add mod">
          <ac:chgData name="Huy Pham" userId="918db3a1909f15e0" providerId="LiveId" clId="{3F9B022C-8E3B-446F-930C-4E348F14BFD5}" dt="2024-03-26T07:34:52.548" v="2073" actId="1076"/>
          <ac:spMkLst>
            <pc:docMk/>
            <pc:sldMk cId="3442209581" sldId="437"/>
            <ac:spMk id="85" creationId="{5B7D2FA5-978D-E99E-76FB-1DBC21542291}"/>
          </ac:spMkLst>
        </pc:spChg>
        <pc:spChg chg="add mod">
          <ac:chgData name="Huy Pham" userId="918db3a1909f15e0" providerId="LiveId" clId="{3F9B022C-8E3B-446F-930C-4E348F14BFD5}" dt="2024-03-26T07:36:34.336" v="2103" actId="1076"/>
          <ac:spMkLst>
            <pc:docMk/>
            <pc:sldMk cId="3442209581" sldId="437"/>
            <ac:spMk id="86" creationId="{B3819904-C861-3D20-8377-3136C5D50271}"/>
          </ac:spMkLst>
        </pc:spChg>
        <pc:spChg chg="add mod">
          <ac:chgData name="Huy Pham" userId="918db3a1909f15e0" providerId="LiveId" clId="{3F9B022C-8E3B-446F-930C-4E348F14BFD5}" dt="2024-03-26T07:36:25.586" v="2100" actId="1076"/>
          <ac:spMkLst>
            <pc:docMk/>
            <pc:sldMk cId="3442209581" sldId="437"/>
            <ac:spMk id="87" creationId="{5E4FFA67-4707-F799-382A-2876D37FB0BB}"/>
          </ac:spMkLst>
        </pc:spChg>
        <pc:spChg chg="add mod">
          <ac:chgData name="Huy Pham" userId="918db3a1909f15e0" providerId="LiveId" clId="{3F9B022C-8E3B-446F-930C-4E348F14BFD5}" dt="2024-03-26T07:36:55.835" v="2109" actId="1076"/>
          <ac:spMkLst>
            <pc:docMk/>
            <pc:sldMk cId="3442209581" sldId="437"/>
            <ac:spMk id="88" creationId="{D629A60B-39DA-CB2E-4455-A893B8592D1B}"/>
          </ac:spMkLst>
        </pc:spChg>
        <pc:spChg chg="add mod">
          <ac:chgData name="Huy Pham" userId="918db3a1909f15e0" providerId="LiveId" clId="{3F9B022C-8E3B-446F-930C-4E348F14BFD5}" dt="2024-03-26T07:37:38.376" v="2159" actId="1035"/>
          <ac:spMkLst>
            <pc:docMk/>
            <pc:sldMk cId="3442209581" sldId="437"/>
            <ac:spMk id="89" creationId="{3E256496-967A-377F-E41A-4C76054DAF3A}"/>
          </ac:spMkLst>
        </pc:spChg>
        <pc:graphicFrameChg chg="add del mod">
          <ac:chgData name="Huy Pham" userId="918db3a1909f15e0" providerId="LiveId" clId="{3F9B022C-8E3B-446F-930C-4E348F14BFD5}" dt="2024-03-26T07:22:19.447" v="1899"/>
          <ac:graphicFrameMkLst>
            <pc:docMk/>
            <pc:sldMk cId="3442209581" sldId="437"/>
            <ac:graphicFrameMk id="21" creationId="{78B3F06D-9A0D-3C18-30AC-28D55AC7C631}"/>
          </ac:graphicFrameMkLst>
        </pc:graphicFrameChg>
        <pc:graphicFrameChg chg="add del mod">
          <ac:chgData name="Huy Pham" userId="918db3a1909f15e0" providerId="LiveId" clId="{3F9B022C-8E3B-446F-930C-4E348F14BFD5}" dt="2024-03-26T07:23:16.251" v="1918"/>
          <ac:graphicFrameMkLst>
            <pc:docMk/>
            <pc:sldMk cId="3442209581" sldId="437"/>
            <ac:graphicFrameMk id="24" creationId="{3F6D3A22-BCDE-C8DF-AD5D-7D9D4CFE14D7}"/>
          </ac:graphicFrameMkLst>
        </pc:graphicFrameChg>
        <pc:graphicFrameChg chg="add del mod">
          <ac:chgData name="Huy Pham" userId="918db3a1909f15e0" providerId="LiveId" clId="{3F9B022C-8E3B-446F-930C-4E348F14BFD5}" dt="2024-03-26T07:23:30.139" v="1924"/>
          <ac:graphicFrameMkLst>
            <pc:docMk/>
            <pc:sldMk cId="3442209581" sldId="437"/>
            <ac:graphicFrameMk id="27" creationId="{F1BB25A4-3E46-6838-7EE4-390C321F3582}"/>
          </ac:graphicFrameMkLst>
        </pc:graphicFrameChg>
        <pc:graphicFrameChg chg="add del mod">
          <ac:chgData name="Huy Pham" userId="918db3a1909f15e0" providerId="LiveId" clId="{3F9B022C-8E3B-446F-930C-4E348F14BFD5}" dt="2024-03-26T07:23:39.771" v="1930"/>
          <ac:graphicFrameMkLst>
            <pc:docMk/>
            <pc:sldMk cId="3442209581" sldId="437"/>
            <ac:graphicFrameMk id="30" creationId="{045D616C-22B1-AA0D-86BC-469AA0F4820B}"/>
          </ac:graphicFrameMkLst>
        </pc:graphicFrameChg>
        <pc:cxnChg chg="add mod">
          <ac:chgData name="Huy Pham" userId="918db3a1909f15e0" providerId="LiveId" clId="{3F9B022C-8E3B-446F-930C-4E348F14BFD5}" dt="2024-03-26T07:29:27.860" v="1997" actId="1076"/>
          <ac:cxnSpMkLst>
            <pc:docMk/>
            <pc:sldMk cId="3442209581" sldId="437"/>
            <ac:cxnSpMk id="39" creationId="{66430674-1060-08D6-DB6D-9B0869C102C2}"/>
          </ac:cxnSpMkLst>
        </pc:cxnChg>
        <pc:cxnChg chg="add mod">
          <ac:chgData name="Huy Pham" userId="918db3a1909f15e0" providerId="LiveId" clId="{3F9B022C-8E3B-446F-930C-4E348F14BFD5}" dt="2024-03-26T07:30:08.431" v="2003" actId="14100"/>
          <ac:cxnSpMkLst>
            <pc:docMk/>
            <pc:sldMk cId="3442209581" sldId="437"/>
            <ac:cxnSpMk id="43" creationId="{2B2812BD-B15E-0985-48C9-1B14BEB3D181}"/>
          </ac:cxnSpMkLst>
        </pc:cxnChg>
        <pc:cxnChg chg="add del mod">
          <ac:chgData name="Huy Pham" userId="918db3a1909f15e0" providerId="LiveId" clId="{3F9B022C-8E3B-446F-930C-4E348F14BFD5}" dt="2024-03-26T07:32:43.030" v="2055" actId="21"/>
          <ac:cxnSpMkLst>
            <pc:docMk/>
            <pc:sldMk cId="3442209581" sldId="437"/>
            <ac:cxnSpMk id="44" creationId="{7866C3A2-6826-25CA-80C6-1E47171B13E5}"/>
          </ac:cxnSpMkLst>
        </pc:cxnChg>
        <pc:cxnChg chg="add del mod">
          <ac:chgData name="Huy Pham" userId="918db3a1909f15e0" providerId="LiveId" clId="{3F9B022C-8E3B-446F-930C-4E348F14BFD5}" dt="2024-03-26T07:30:18.846" v="2005" actId="478"/>
          <ac:cxnSpMkLst>
            <pc:docMk/>
            <pc:sldMk cId="3442209581" sldId="437"/>
            <ac:cxnSpMk id="49" creationId="{0DD6D399-5DB3-7E69-B4C9-9731821CC6EA}"/>
          </ac:cxnSpMkLst>
        </pc:cxnChg>
        <pc:cxnChg chg="add del mod">
          <ac:chgData name="Huy Pham" userId="918db3a1909f15e0" providerId="LiveId" clId="{3F9B022C-8E3B-446F-930C-4E348F14BFD5}" dt="2024-03-26T07:30:41.653" v="2020" actId="478"/>
          <ac:cxnSpMkLst>
            <pc:docMk/>
            <pc:sldMk cId="3442209581" sldId="437"/>
            <ac:cxnSpMk id="50" creationId="{76E6D323-F1F3-83A8-C579-FE7F81742113}"/>
          </ac:cxnSpMkLst>
        </pc:cxnChg>
        <pc:cxnChg chg="add del mod">
          <ac:chgData name="Huy Pham" userId="918db3a1909f15e0" providerId="LiveId" clId="{3F9B022C-8E3B-446F-930C-4E348F14BFD5}" dt="2024-03-26T07:31:46.188" v="2044" actId="478"/>
          <ac:cxnSpMkLst>
            <pc:docMk/>
            <pc:sldMk cId="3442209581" sldId="437"/>
            <ac:cxnSpMk id="62" creationId="{C660C48E-481D-2DF3-13B9-9D5997040CAA}"/>
          </ac:cxnSpMkLst>
        </pc:cxnChg>
        <pc:cxnChg chg="add del mod">
          <ac:chgData name="Huy Pham" userId="918db3a1909f15e0" providerId="LiveId" clId="{3F9B022C-8E3B-446F-930C-4E348F14BFD5}" dt="2024-03-26T07:31:45.357" v="2043" actId="478"/>
          <ac:cxnSpMkLst>
            <pc:docMk/>
            <pc:sldMk cId="3442209581" sldId="437"/>
            <ac:cxnSpMk id="63" creationId="{11A66985-F028-1FCD-0F5B-3FB1BE08E0A2}"/>
          </ac:cxnSpMkLst>
        </pc:cxnChg>
        <pc:cxnChg chg="add del mod">
          <ac:chgData name="Huy Pham" userId="918db3a1909f15e0" providerId="LiveId" clId="{3F9B022C-8E3B-446F-930C-4E348F14BFD5}" dt="2024-03-26T07:31:18.432" v="2033" actId="478"/>
          <ac:cxnSpMkLst>
            <pc:docMk/>
            <pc:sldMk cId="3442209581" sldId="437"/>
            <ac:cxnSpMk id="64" creationId="{E52196A5-F169-A3BD-26CE-362A213DE9AB}"/>
          </ac:cxnSpMkLst>
        </pc:cxnChg>
        <pc:cxnChg chg="add mod">
          <ac:chgData name="Huy Pham" userId="918db3a1909f15e0" providerId="LiveId" clId="{3F9B022C-8E3B-446F-930C-4E348F14BFD5}" dt="2024-03-26T07:31:11.457" v="2031" actId="14100"/>
          <ac:cxnSpMkLst>
            <pc:docMk/>
            <pc:sldMk cId="3442209581" sldId="437"/>
            <ac:cxnSpMk id="67" creationId="{96B8EDFF-0746-FC31-F50A-984E3450A590}"/>
          </ac:cxnSpMkLst>
        </pc:cxnChg>
        <pc:cxnChg chg="add del mod">
          <ac:chgData name="Huy Pham" userId="918db3a1909f15e0" providerId="LiveId" clId="{3F9B022C-8E3B-446F-930C-4E348F14BFD5}" dt="2024-03-26T07:31:38.066" v="2040" actId="478"/>
          <ac:cxnSpMkLst>
            <pc:docMk/>
            <pc:sldMk cId="3442209581" sldId="437"/>
            <ac:cxnSpMk id="72" creationId="{C57BD99C-DF3E-7BF0-EE2F-2C224B4384A9}"/>
          </ac:cxnSpMkLst>
        </pc:cxnChg>
        <pc:cxnChg chg="add del mod">
          <ac:chgData name="Huy Pham" userId="918db3a1909f15e0" providerId="LiveId" clId="{3F9B022C-8E3B-446F-930C-4E348F14BFD5}" dt="2024-03-26T07:31:36.960" v="2039" actId="478"/>
          <ac:cxnSpMkLst>
            <pc:docMk/>
            <pc:sldMk cId="3442209581" sldId="437"/>
            <ac:cxnSpMk id="73" creationId="{3227ED40-AAC5-9692-6278-F2A5ECED8C20}"/>
          </ac:cxnSpMkLst>
        </pc:cxnChg>
        <pc:cxnChg chg="add mod">
          <ac:chgData name="Huy Pham" userId="918db3a1909f15e0" providerId="LiveId" clId="{3F9B022C-8E3B-446F-930C-4E348F14BFD5}" dt="2024-03-26T07:32:43.317" v="2056"/>
          <ac:cxnSpMkLst>
            <pc:docMk/>
            <pc:sldMk cId="3442209581" sldId="437"/>
            <ac:cxnSpMk id="78" creationId="{7866C3A2-6826-25CA-80C6-1E47171B13E5}"/>
          </ac:cxnSpMkLst>
        </pc:cxnChg>
      </pc:sldChg>
      <pc:sldChg chg="del">
        <pc:chgData name="Huy Pham" userId="918db3a1909f15e0" providerId="LiveId" clId="{3F9B022C-8E3B-446F-930C-4E348F14BFD5}" dt="2024-03-15T07:50:05.289" v="10" actId="47"/>
        <pc:sldMkLst>
          <pc:docMk/>
          <pc:sldMk cId="2885846202" sldId="438"/>
        </pc:sldMkLst>
      </pc:sldChg>
      <pc:sldChg chg="addSp delSp modSp add mod delAnim modAnim">
        <pc:chgData name="Huy Pham" userId="918db3a1909f15e0" providerId="LiveId" clId="{3F9B022C-8E3B-446F-930C-4E348F14BFD5}" dt="2024-05-14T10:17:10.439" v="3329"/>
        <pc:sldMkLst>
          <pc:docMk/>
          <pc:sldMk cId="3290452718" sldId="438"/>
        </pc:sldMkLst>
        <pc:spChg chg="add mod">
          <ac:chgData name="Huy Pham" userId="918db3a1909f15e0" providerId="LiveId" clId="{3F9B022C-8E3B-446F-930C-4E348F14BFD5}" dt="2024-03-26T07:42:58.701" v="2194" actId="207"/>
          <ac:spMkLst>
            <pc:docMk/>
            <pc:sldMk cId="3290452718" sldId="438"/>
            <ac:spMk id="21" creationId="{EAF6A956-623F-E571-131F-99DC8F638989}"/>
          </ac:spMkLst>
        </pc:spChg>
        <pc:spChg chg="add mod">
          <ac:chgData name="Huy Pham" userId="918db3a1909f15e0" providerId="LiveId" clId="{3F9B022C-8E3B-446F-930C-4E348F14BFD5}" dt="2024-03-26T07:43:00.980" v="2196" actId="1076"/>
          <ac:spMkLst>
            <pc:docMk/>
            <pc:sldMk cId="3290452718" sldId="438"/>
            <ac:spMk id="22" creationId="{8C423DE9-C1FD-E953-4C09-0134E424AD26}"/>
          </ac:spMkLst>
        </pc:spChg>
        <pc:spChg chg="add mod">
          <ac:chgData name="Huy Pham" userId="918db3a1909f15e0" providerId="LiveId" clId="{3F9B022C-8E3B-446F-930C-4E348F14BFD5}" dt="2024-03-26T07:42:51.325" v="2193" actId="1076"/>
          <ac:spMkLst>
            <pc:docMk/>
            <pc:sldMk cId="3290452718" sldId="438"/>
            <ac:spMk id="25" creationId="{6396D443-5D6D-463B-EBEB-DB75FDE888F2}"/>
          </ac:spMkLst>
        </pc:spChg>
        <pc:spChg chg="add mod">
          <ac:chgData name="Huy Pham" userId="918db3a1909f15e0" providerId="LiveId" clId="{3F9B022C-8E3B-446F-930C-4E348F14BFD5}" dt="2024-03-26T07:43:30.091" v="2198" actId="1076"/>
          <ac:spMkLst>
            <pc:docMk/>
            <pc:sldMk cId="3290452718" sldId="438"/>
            <ac:spMk id="26" creationId="{C822DCB1-0F34-A3F2-8E06-40C46FA52973}"/>
          </ac:spMkLst>
        </pc:spChg>
        <pc:spChg chg="add mod">
          <ac:chgData name="Huy Pham" userId="918db3a1909f15e0" providerId="LiveId" clId="{3F9B022C-8E3B-446F-930C-4E348F14BFD5}" dt="2024-03-26T07:49:49.604" v="2256" actId="1076"/>
          <ac:spMkLst>
            <pc:docMk/>
            <pc:sldMk cId="3290452718" sldId="438"/>
            <ac:spMk id="28" creationId="{72C5906B-3C12-064F-1EFD-E6E0BED46794}"/>
          </ac:spMkLst>
        </pc:spChg>
        <pc:spChg chg="add mod">
          <ac:chgData name="Huy Pham" userId="918db3a1909f15e0" providerId="LiveId" clId="{3F9B022C-8E3B-446F-930C-4E348F14BFD5}" dt="2024-03-26T07:49:49.604" v="2256" actId="1076"/>
          <ac:spMkLst>
            <pc:docMk/>
            <pc:sldMk cId="3290452718" sldId="438"/>
            <ac:spMk id="29" creationId="{BFBF8CBE-99A3-D2CB-AFFF-1B34846F3E6E}"/>
          </ac:spMkLst>
        </pc:spChg>
        <pc:spChg chg="add mod">
          <ac:chgData name="Huy Pham" userId="918db3a1909f15e0" providerId="LiveId" clId="{3F9B022C-8E3B-446F-930C-4E348F14BFD5}" dt="2024-03-26T07:49:54.179" v="2257" actId="1076"/>
          <ac:spMkLst>
            <pc:docMk/>
            <pc:sldMk cId="3290452718" sldId="438"/>
            <ac:spMk id="30" creationId="{0EC65456-8E36-FBB0-5273-09A568EFE332}"/>
          </ac:spMkLst>
        </pc:spChg>
        <pc:spChg chg="add del mod">
          <ac:chgData name="Huy Pham" userId="918db3a1909f15e0" providerId="LiveId" clId="{3F9B022C-8E3B-446F-930C-4E348F14BFD5}" dt="2024-03-26T08:17:05.140" v="2365" actId="478"/>
          <ac:spMkLst>
            <pc:docMk/>
            <pc:sldMk cId="3290452718" sldId="438"/>
            <ac:spMk id="31" creationId="{6CE94F3F-A36D-726C-DA78-44DD1B5045ED}"/>
          </ac:spMkLst>
        </pc:spChg>
        <pc:spChg chg="add mod">
          <ac:chgData name="Huy Pham" userId="918db3a1909f15e0" providerId="LiveId" clId="{3F9B022C-8E3B-446F-930C-4E348F14BFD5}" dt="2024-03-26T07:49:54.179" v="2257" actId="1076"/>
          <ac:spMkLst>
            <pc:docMk/>
            <pc:sldMk cId="3290452718" sldId="438"/>
            <ac:spMk id="32" creationId="{886EF3C5-B602-05A5-0D23-F0B1DA4CBF1F}"/>
          </ac:spMkLst>
        </pc:spChg>
        <pc:spChg chg="add mod">
          <ac:chgData name="Huy Pham" userId="918db3a1909f15e0" providerId="LiveId" clId="{3F9B022C-8E3B-446F-930C-4E348F14BFD5}" dt="2024-03-26T07:50:13.199" v="2263" actId="20577"/>
          <ac:spMkLst>
            <pc:docMk/>
            <pc:sldMk cId="3290452718" sldId="438"/>
            <ac:spMk id="33" creationId="{8E977468-E279-1133-20A3-DDC4F2CF4F50}"/>
          </ac:spMkLst>
        </pc:spChg>
        <pc:spChg chg="add mod">
          <ac:chgData name="Huy Pham" userId="918db3a1909f15e0" providerId="LiveId" clId="{3F9B022C-8E3B-446F-930C-4E348F14BFD5}" dt="2024-03-26T07:51:33.952" v="2278" actId="20577"/>
          <ac:spMkLst>
            <pc:docMk/>
            <pc:sldMk cId="3290452718" sldId="438"/>
            <ac:spMk id="34" creationId="{A9FDEE5C-564A-B028-AD05-A4F6BD04D8D8}"/>
          </ac:spMkLst>
        </pc:spChg>
        <pc:spChg chg="add mod">
          <ac:chgData name="Huy Pham" userId="918db3a1909f15e0" providerId="LiveId" clId="{3F9B022C-8E3B-446F-930C-4E348F14BFD5}" dt="2024-03-26T07:51:14.261" v="2271" actId="1076"/>
          <ac:spMkLst>
            <pc:docMk/>
            <pc:sldMk cId="3290452718" sldId="438"/>
            <ac:spMk id="35" creationId="{23605A30-C4A5-0662-CCBC-1D6BD26A25A5}"/>
          </ac:spMkLst>
        </pc:spChg>
        <pc:spChg chg="add del mod">
          <ac:chgData name="Huy Pham" userId="918db3a1909f15e0" providerId="LiveId" clId="{3F9B022C-8E3B-446F-930C-4E348F14BFD5}" dt="2024-03-26T07:50:06.787" v="2261" actId="478"/>
          <ac:spMkLst>
            <pc:docMk/>
            <pc:sldMk cId="3290452718" sldId="438"/>
            <ac:spMk id="36" creationId="{BA94A0E1-2FA0-A852-98E1-0B2FB6741E75}"/>
          </ac:spMkLst>
        </pc:spChg>
        <pc:spChg chg="add mod">
          <ac:chgData name="Huy Pham" userId="918db3a1909f15e0" providerId="LiveId" clId="{3F9B022C-8E3B-446F-930C-4E348F14BFD5}" dt="2024-03-26T07:51:51.502" v="2288" actId="1076"/>
          <ac:spMkLst>
            <pc:docMk/>
            <pc:sldMk cId="3290452718" sldId="438"/>
            <ac:spMk id="37" creationId="{2AE94FA3-4789-496A-25A0-4B60AC1FC3F9}"/>
          </ac:spMkLst>
        </pc:spChg>
        <pc:spChg chg="add mod">
          <ac:chgData name="Huy Pham" userId="918db3a1909f15e0" providerId="LiveId" clId="{3F9B022C-8E3B-446F-930C-4E348F14BFD5}" dt="2024-03-26T07:54:25.726" v="2315"/>
          <ac:spMkLst>
            <pc:docMk/>
            <pc:sldMk cId="3290452718" sldId="438"/>
            <ac:spMk id="39" creationId="{259637DC-9F7B-5279-055A-15F9BF07101F}"/>
          </ac:spMkLst>
        </pc:spChg>
        <pc:spChg chg="add mod">
          <ac:chgData name="Huy Pham" userId="918db3a1909f15e0" providerId="LiveId" clId="{3F9B022C-8E3B-446F-930C-4E348F14BFD5}" dt="2024-03-26T08:15:02.098" v="2334" actId="1076"/>
          <ac:spMkLst>
            <pc:docMk/>
            <pc:sldMk cId="3290452718" sldId="438"/>
            <ac:spMk id="40" creationId="{4E9F71D5-E912-C6C7-A1D0-B3DBAF7D41F0}"/>
          </ac:spMkLst>
        </pc:spChg>
        <pc:spChg chg="add mod">
          <ac:chgData name="Huy Pham" userId="918db3a1909f15e0" providerId="LiveId" clId="{3F9B022C-8E3B-446F-930C-4E348F14BFD5}" dt="2024-03-26T08:16:14.007" v="2352" actId="1076"/>
          <ac:spMkLst>
            <pc:docMk/>
            <pc:sldMk cId="3290452718" sldId="438"/>
            <ac:spMk id="41" creationId="{F731C2DF-E218-B4B5-2C5E-5DB14477F1D6}"/>
          </ac:spMkLst>
        </pc:spChg>
        <pc:spChg chg="add mod">
          <ac:chgData name="Huy Pham" userId="918db3a1909f15e0" providerId="LiveId" clId="{3F9B022C-8E3B-446F-930C-4E348F14BFD5}" dt="2024-03-26T08:15:39.382" v="2342" actId="1076"/>
          <ac:spMkLst>
            <pc:docMk/>
            <pc:sldMk cId="3290452718" sldId="438"/>
            <ac:spMk id="42" creationId="{68CBB816-713B-61A0-3EAD-DFEEB9131127}"/>
          </ac:spMkLst>
        </pc:spChg>
        <pc:spChg chg="add mod">
          <ac:chgData name="Huy Pham" userId="918db3a1909f15e0" providerId="LiveId" clId="{3F9B022C-8E3B-446F-930C-4E348F14BFD5}" dt="2024-03-26T08:17:02.104" v="2364" actId="1076"/>
          <ac:spMkLst>
            <pc:docMk/>
            <pc:sldMk cId="3290452718" sldId="438"/>
            <ac:spMk id="43" creationId="{9DBCF9FA-ED52-BB6B-6402-73BA1C2A131E}"/>
          </ac:spMkLst>
        </pc:spChg>
        <pc:spChg chg="add mod">
          <ac:chgData name="Huy Pham" userId="918db3a1909f15e0" providerId="LiveId" clId="{3F9B022C-8E3B-446F-930C-4E348F14BFD5}" dt="2024-03-26T08:20:41.021" v="2402" actId="1076"/>
          <ac:spMkLst>
            <pc:docMk/>
            <pc:sldMk cId="3290452718" sldId="438"/>
            <ac:spMk id="44" creationId="{8820C854-E07A-7E8B-EE0E-6E6DCEF9A22F}"/>
          </ac:spMkLst>
        </pc:spChg>
        <pc:spChg chg="add mod">
          <ac:chgData name="Huy Pham" userId="918db3a1909f15e0" providerId="LiveId" clId="{3F9B022C-8E3B-446F-930C-4E348F14BFD5}" dt="2024-03-26T08:21:52.546" v="2423"/>
          <ac:spMkLst>
            <pc:docMk/>
            <pc:sldMk cId="3290452718" sldId="438"/>
            <ac:spMk id="45" creationId="{1F74AA95-D2E7-7CCD-B3B3-B955F6DD08A4}"/>
          </ac:spMkLst>
        </pc:spChg>
        <pc:spChg chg="add mod">
          <ac:chgData name="Huy Pham" userId="918db3a1909f15e0" providerId="LiveId" clId="{3F9B022C-8E3B-446F-930C-4E348F14BFD5}" dt="2024-03-26T08:22:00.143" v="2425" actId="14100"/>
          <ac:spMkLst>
            <pc:docMk/>
            <pc:sldMk cId="3290452718" sldId="438"/>
            <ac:spMk id="46" creationId="{20AAE581-AF4C-305D-0B92-2062E42851A4}"/>
          </ac:spMkLst>
        </pc:spChg>
        <pc:spChg chg="add mod">
          <ac:chgData name="Huy Pham" userId="918db3a1909f15e0" providerId="LiveId" clId="{3F9B022C-8E3B-446F-930C-4E348F14BFD5}" dt="2024-03-26T08:22:35.298" v="2444" actId="1076"/>
          <ac:spMkLst>
            <pc:docMk/>
            <pc:sldMk cId="3290452718" sldId="438"/>
            <ac:spMk id="47" creationId="{6DA09948-50B1-B097-D0E2-261D97D2C620}"/>
          </ac:spMkLst>
        </pc:spChg>
        <pc:spChg chg="add mod">
          <ac:chgData name="Huy Pham" userId="918db3a1909f15e0" providerId="LiveId" clId="{3F9B022C-8E3B-446F-930C-4E348F14BFD5}" dt="2024-03-26T08:22:07.046" v="2432" actId="1038"/>
          <ac:spMkLst>
            <pc:docMk/>
            <pc:sldMk cId="3290452718" sldId="438"/>
            <ac:spMk id="49" creationId="{DE9AAF76-CE4D-B353-1689-85624502C6DB}"/>
          </ac:spMkLst>
        </pc:spChg>
        <pc:spChg chg="add mod">
          <ac:chgData name="Huy Pham" userId="918db3a1909f15e0" providerId="LiveId" clId="{3F9B022C-8E3B-446F-930C-4E348F14BFD5}" dt="2024-03-26T08:21:24.527" v="2415" actId="1076"/>
          <ac:spMkLst>
            <pc:docMk/>
            <pc:sldMk cId="3290452718" sldId="438"/>
            <ac:spMk id="50" creationId="{5243BC03-9285-79BA-3861-338BF5729001}"/>
          </ac:spMkLst>
        </pc:spChg>
        <pc:spChg chg="add del">
          <ac:chgData name="Huy Pham" userId="918db3a1909f15e0" providerId="LiveId" clId="{3F9B022C-8E3B-446F-930C-4E348F14BFD5}" dt="2024-03-26T08:22:40.413" v="2447" actId="478"/>
          <ac:spMkLst>
            <pc:docMk/>
            <pc:sldMk cId="3290452718" sldId="438"/>
            <ac:spMk id="52" creationId="{3895F8A8-C85E-6437-EB0D-BCCCAD07901D}"/>
          </ac:spMkLst>
        </pc:spChg>
        <pc:spChg chg="add mod">
          <ac:chgData name="Huy Pham" userId="918db3a1909f15e0" providerId="LiveId" clId="{3F9B022C-8E3B-446F-930C-4E348F14BFD5}" dt="2024-03-26T08:22:49.837" v="2455" actId="1036"/>
          <ac:spMkLst>
            <pc:docMk/>
            <pc:sldMk cId="3290452718" sldId="438"/>
            <ac:spMk id="53" creationId="{69108CB8-CA4E-805C-7AFA-0DE24863E8D9}"/>
          </ac:spMkLst>
        </pc:spChg>
        <pc:graphicFrameChg chg="add del mod">
          <ac:chgData name="Huy Pham" userId="918db3a1909f15e0" providerId="LiveId" clId="{3F9B022C-8E3B-446F-930C-4E348F14BFD5}" dt="2024-03-26T07:41:50.351" v="2162"/>
          <ac:graphicFrameMkLst>
            <pc:docMk/>
            <pc:sldMk cId="3290452718" sldId="438"/>
            <ac:graphicFrameMk id="13" creationId="{5D9E02A8-7E8B-55DE-3774-2FAE2C679E01}"/>
          </ac:graphicFrameMkLst>
        </pc:graphicFrameChg>
        <pc:graphicFrameChg chg="add del mod">
          <ac:chgData name="Huy Pham" userId="918db3a1909f15e0" providerId="LiveId" clId="{3F9B022C-8E3B-446F-930C-4E348F14BFD5}" dt="2024-03-26T07:42:11.188" v="2170"/>
          <ac:graphicFrameMkLst>
            <pc:docMk/>
            <pc:sldMk cId="3290452718" sldId="438"/>
            <ac:graphicFrameMk id="23" creationId="{17590BA1-BA42-5A64-FB22-13EACCBBA576}"/>
          </ac:graphicFrameMkLst>
        </pc:graphicFrameChg>
        <pc:cxnChg chg="add mod">
          <ac:chgData name="Huy Pham" userId="918db3a1909f15e0" providerId="LiveId" clId="{3F9B022C-8E3B-446F-930C-4E348F14BFD5}" dt="2024-03-26T08:23:13.897" v="2459" actId="1582"/>
          <ac:cxnSpMkLst>
            <pc:docMk/>
            <pc:sldMk cId="3290452718" sldId="438"/>
            <ac:cxnSpMk id="55" creationId="{FBDB9BFB-46CD-82EF-A916-3F02FD80759F}"/>
          </ac:cxnSpMkLst>
        </pc:cxnChg>
      </pc:sldChg>
      <pc:sldChg chg="del">
        <pc:chgData name="Huy Pham" userId="918db3a1909f15e0" providerId="LiveId" clId="{3F9B022C-8E3B-446F-930C-4E348F14BFD5}" dt="2024-03-15T07:50:04.781" v="8" actId="47"/>
        <pc:sldMkLst>
          <pc:docMk/>
          <pc:sldMk cId="2291034012" sldId="439"/>
        </pc:sldMkLst>
      </pc:sldChg>
      <pc:sldChg chg="addSp delSp modSp add mod modAnim">
        <pc:chgData name="Huy Pham" userId="918db3a1909f15e0" providerId="LiveId" clId="{3F9B022C-8E3B-446F-930C-4E348F14BFD5}" dt="2024-05-14T10:18:18.721" v="3338"/>
        <pc:sldMkLst>
          <pc:docMk/>
          <pc:sldMk cId="3426833982" sldId="439"/>
        </pc:sldMkLst>
        <pc:spChg chg="add mod">
          <ac:chgData name="Huy Pham" userId="918db3a1909f15e0" providerId="LiveId" clId="{3F9B022C-8E3B-446F-930C-4E348F14BFD5}" dt="2024-03-26T08:25:34.969" v="2486" actId="14100"/>
          <ac:spMkLst>
            <pc:docMk/>
            <pc:sldMk cId="3426833982" sldId="439"/>
            <ac:spMk id="13" creationId="{40B15A01-7473-0160-7754-B8B225B26AF7}"/>
          </ac:spMkLst>
        </pc:spChg>
        <pc:spChg chg="add mod">
          <ac:chgData name="Huy Pham" userId="918db3a1909f15e0" providerId="LiveId" clId="{3F9B022C-8E3B-446F-930C-4E348F14BFD5}" dt="2024-03-26T08:24:54.674" v="2481" actId="1076"/>
          <ac:spMkLst>
            <pc:docMk/>
            <pc:sldMk cId="3426833982" sldId="439"/>
            <ac:spMk id="19" creationId="{52487B6B-7CD2-1DD1-138B-0F088B6A17F2}"/>
          </ac:spMkLst>
        </pc:spChg>
        <pc:spChg chg="add mod">
          <ac:chgData name="Huy Pham" userId="918db3a1909f15e0" providerId="LiveId" clId="{3F9B022C-8E3B-446F-930C-4E348F14BFD5}" dt="2024-03-26T08:25:20.112" v="2485" actId="20577"/>
          <ac:spMkLst>
            <pc:docMk/>
            <pc:sldMk cId="3426833982" sldId="439"/>
            <ac:spMk id="23" creationId="{08B8C136-EB60-5DFA-CBE0-2D154D283F12}"/>
          </ac:spMkLst>
        </pc:spChg>
        <pc:spChg chg="add mod">
          <ac:chgData name="Huy Pham" userId="918db3a1909f15e0" providerId="LiveId" clId="{3F9B022C-8E3B-446F-930C-4E348F14BFD5}" dt="2024-03-26T08:43:33.391" v="2609" actId="2711"/>
          <ac:spMkLst>
            <pc:docMk/>
            <pc:sldMk cId="3426833982" sldId="439"/>
            <ac:spMk id="25" creationId="{2A3FE53A-2AAE-18DF-A0E8-3A9470F61114}"/>
          </ac:spMkLst>
        </pc:spChg>
        <pc:spChg chg="add mod">
          <ac:chgData name="Huy Pham" userId="918db3a1909f15e0" providerId="LiveId" clId="{3F9B022C-8E3B-446F-930C-4E348F14BFD5}" dt="2024-03-26T08:38:20.830" v="2515" actId="1076"/>
          <ac:spMkLst>
            <pc:docMk/>
            <pc:sldMk cId="3426833982" sldId="439"/>
            <ac:spMk id="26" creationId="{D096390B-128A-194F-8CE5-DC6403254304}"/>
          </ac:spMkLst>
        </pc:spChg>
        <pc:spChg chg="add mod">
          <ac:chgData name="Huy Pham" userId="918db3a1909f15e0" providerId="LiveId" clId="{3F9B022C-8E3B-446F-930C-4E348F14BFD5}" dt="2024-03-26T08:39:41.488" v="2529" actId="1076"/>
          <ac:spMkLst>
            <pc:docMk/>
            <pc:sldMk cId="3426833982" sldId="439"/>
            <ac:spMk id="27" creationId="{CC0EE97D-A7C5-B985-5456-C205061D319B}"/>
          </ac:spMkLst>
        </pc:spChg>
        <pc:spChg chg="add mod">
          <ac:chgData name="Huy Pham" userId="918db3a1909f15e0" providerId="LiveId" clId="{3F9B022C-8E3B-446F-930C-4E348F14BFD5}" dt="2024-03-26T08:42:17.763" v="2557" actId="1076"/>
          <ac:spMkLst>
            <pc:docMk/>
            <pc:sldMk cId="3426833982" sldId="439"/>
            <ac:spMk id="28" creationId="{C14E7293-D698-C6EC-33C9-8CB194F96291}"/>
          </ac:spMkLst>
        </pc:spChg>
        <pc:spChg chg="add mod">
          <ac:chgData name="Huy Pham" userId="918db3a1909f15e0" providerId="LiveId" clId="{3F9B022C-8E3B-446F-930C-4E348F14BFD5}" dt="2024-03-26T08:41:37.074" v="2542" actId="20577"/>
          <ac:spMkLst>
            <pc:docMk/>
            <pc:sldMk cId="3426833982" sldId="439"/>
            <ac:spMk id="29" creationId="{6F633D21-5036-0C43-04A2-1933E98A0F96}"/>
          </ac:spMkLst>
        </pc:spChg>
        <pc:spChg chg="add mod">
          <ac:chgData name="Huy Pham" userId="918db3a1909f15e0" providerId="LiveId" clId="{3F9B022C-8E3B-446F-930C-4E348F14BFD5}" dt="2024-03-26T08:42:11.059" v="2555" actId="1076"/>
          <ac:spMkLst>
            <pc:docMk/>
            <pc:sldMk cId="3426833982" sldId="439"/>
            <ac:spMk id="30" creationId="{21CA21F0-FFE0-CDE2-2C19-13E8C14B121B}"/>
          </ac:spMkLst>
        </pc:spChg>
        <pc:spChg chg="add mod">
          <ac:chgData name="Huy Pham" userId="918db3a1909f15e0" providerId="LiveId" clId="{3F9B022C-8E3B-446F-930C-4E348F14BFD5}" dt="2024-03-26T08:42:43.235" v="2568" actId="20577"/>
          <ac:spMkLst>
            <pc:docMk/>
            <pc:sldMk cId="3426833982" sldId="439"/>
            <ac:spMk id="31" creationId="{DB44FAF0-CD57-79E1-C1ED-8643D42F2B5E}"/>
          </ac:spMkLst>
        </pc:spChg>
        <pc:spChg chg="add mod">
          <ac:chgData name="Huy Pham" userId="918db3a1909f15e0" providerId="LiveId" clId="{3F9B022C-8E3B-446F-930C-4E348F14BFD5}" dt="2024-03-26T08:43:22.136" v="2608"/>
          <ac:spMkLst>
            <pc:docMk/>
            <pc:sldMk cId="3426833982" sldId="439"/>
            <ac:spMk id="33" creationId="{54BC8665-ED15-32C8-FC7D-15F673624A8B}"/>
          </ac:spMkLst>
        </pc:spChg>
        <pc:graphicFrameChg chg="add del mod">
          <ac:chgData name="Huy Pham" userId="918db3a1909f15e0" providerId="LiveId" clId="{3F9B022C-8E3B-446F-930C-4E348F14BFD5}" dt="2024-03-26T08:23:38.691" v="2463"/>
          <ac:graphicFrameMkLst>
            <pc:docMk/>
            <pc:sldMk cId="3426833982" sldId="439"/>
            <ac:graphicFrameMk id="21" creationId="{93C4E17D-CF6A-CB75-7A42-717806B9D31E}"/>
          </ac:graphicFrameMkLst>
        </pc:graphicFrameChg>
      </pc:sldChg>
      <pc:sldChg chg="del">
        <pc:chgData name="Huy Pham" userId="918db3a1909f15e0" providerId="LiveId" clId="{3F9B022C-8E3B-446F-930C-4E348F14BFD5}" dt="2024-03-15T07:50:04.283" v="6" actId="47"/>
        <pc:sldMkLst>
          <pc:docMk/>
          <pc:sldMk cId="714683018" sldId="440"/>
        </pc:sldMkLst>
      </pc:sldChg>
      <pc:sldChg chg="addSp modSp add mod modAnim">
        <pc:chgData name="Huy Pham" userId="918db3a1909f15e0" providerId="LiveId" clId="{3F9B022C-8E3B-446F-930C-4E348F14BFD5}" dt="2024-05-14T04:22:31.056" v="3276"/>
        <pc:sldMkLst>
          <pc:docMk/>
          <pc:sldMk cId="2330525908" sldId="440"/>
        </pc:sldMkLst>
        <pc:spChg chg="mod">
          <ac:chgData name="Huy Pham" userId="918db3a1909f15e0" providerId="LiveId" clId="{3F9B022C-8E3B-446F-930C-4E348F14BFD5}" dt="2024-03-26T08:57:23.417" v="3021" actId="20577"/>
          <ac:spMkLst>
            <pc:docMk/>
            <pc:sldMk cId="2330525908" sldId="440"/>
            <ac:spMk id="9" creationId="{A9C4FFF4-AFF7-4A25-76D6-D3E61A1989D9}"/>
          </ac:spMkLst>
        </pc:spChg>
        <pc:spChg chg="add mod">
          <ac:chgData name="Huy Pham" userId="918db3a1909f15e0" providerId="LiveId" clId="{3F9B022C-8E3B-446F-930C-4E348F14BFD5}" dt="2024-05-14T04:19:10.739" v="3236"/>
          <ac:spMkLst>
            <pc:docMk/>
            <pc:sldMk cId="2330525908" sldId="440"/>
            <ac:spMk id="19" creationId="{E879518B-3D59-B3EE-A5AA-BD91E1CB1010}"/>
          </ac:spMkLst>
        </pc:spChg>
      </pc:sldChg>
      <pc:sldChg chg="del">
        <pc:chgData name="Huy Pham" userId="918db3a1909f15e0" providerId="LiveId" clId="{3F9B022C-8E3B-446F-930C-4E348F14BFD5}" dt="2024-03-15T07:50:04.033" v="5" actId="47"/>
        <pc:sldMkLst>
          <pc:docMk/>
          <pc:sldMk cId="2623293418" sldId="441"/>
        </pc:sldMkLst>
      </pc:sldChg>
      <pc:sldChg chg="addSp delSp modSp add mod delAnim modAnim">
        <pc:chgData name="Huy Pham" userId="918db3a1909f15e0" providerId="LiveId" clId="{3F9B022C-8E3B-446F-930C-4E348F14BFD5}" dt="2024-05-14T10:19:10.093" v="3343"/>
        <pc:sldMkLst>
          <pc:docMk/>
          <pc:sldMk cId="4044493784" sldId="441"/>
        </pc:sldMkLst>
        <pc:spChg chg="mod">
          <ac:chgData name="Huy Pham" userId="918db3a1909f15e0" providerId="LiveId" clId="{3F9B022C-8E3B-446F-930C-4E348F14BFD5}" dt="2024-03-26T08:56:10" v="2995" actId="20577"/>
          <ac:spMkLst>
            <pc:docMk/>
            <pc:sldMk cId="4044493784" sldId="441"/>
            <ac:spMk id="9" creationId="{A9C4FFF4-AFF7-4A25-76D6-D3E61A1989D9}"/>
          </ac:spMkLst>
        </pc:spChg>
        <pc:spChg chg="add mod">
          <ac:chgData name="Huy Pham" userId="918db3a1909f15e0" providerId="LiveId" clId="{3F9B022C-8E3B-446F-930C-4E348F14BFD5}" dt="2024-03-26T08:48:53.227" v="2874" actId="20577"/>
          <ac:spMkLst>
            <pc:docMk/>
            <pc:sldMk cId="4044493784" sldId="441"/>
            <ac:spMk id="21" creationId="{7B635661-189C-C757-84ED-E2FA742909A1}"/>
          </ac:spMkLst>
        </pc:spChg>
        <pc:spChg chg="mod">
          <ac:chgData name="Huy Pham" userId="918db3a1909f15e0" providerId="LiveId" clId="{3F9B022C-8E3B-446F-930C-4E348F14BFD5}" dt="2024-03-26T08:44:11.308" v="2612" actId="20577"/>
          <ac:spMkLst>
            <pc:docMk/>
            <pc:sldMk cId="4044493784" sldId="441"/>
            <ac:spMk id="25" creationId="{2A3FE53A-2AAE-18DF-A0E8-3A9470F61114}"/>
          </ac:spMkLst>
        </pc:spChg>
        <pc:spChg chg="del">
          <ac:chgData name="Huy Pham" userId="918db3a1909f15e0" providerId="LiveId" clId="{3F9B022C-8E3B-446F-930C-4E348F14BFD5}" dt="2024-03-26T08:44:15.202" v="2613" actId="478"/>
          <ac:spMkLst>
            <pc:docMk/>
            <pc:sldMk cId="4044493784" sldId="441"/>
            <ac:spMk id="26" creationId="{D096390B-128A-194F-8CE5-DC6403254304}"/>
          </ac:spMkLst>
        </pc:spChg>
        <pc:spChg chg="del mod">
          <ac:chgData name="Huy Pham" userId="918db3a1909f15e0" providerId="LiveId" clId="{3F9B022C-8E3B-446F-930C-4E348F14BFD5}" dt="2024-03-26T08:46:40.576" v="2712" actId="478"/>
          <ac:spMkLst>
            <pc:docMk/>
            <pc:sldMk cId="4044493784" sldId="441"/>
            <ac:spMk id="27" creationId="{CC0EE97D-A7C5-B985-5456-C205061D319B}"/>
          </ac:spMkLst>
        </pc:spChg>
        <pc:spChg chg="del">
          <ac:chgData name="Huy Pham" userId="918db3a1909f15e0" providerId="LiveId" clId="{3F9B022C-8E3B-446F-930C-4E348F14BFD5}" dt="2024-03-26T08:46:38.506" v="2710" actId="478"/>
          <ac:spMkLst>
            <pc:docMk/>
            <pc:sldMk cId="4044493784" sldId="441"/>
            <ac:spMk id="28" creationId="{C14E7293-D698-C6EC-33C9-8CB194F96291}"/>
          </ac:spMkLst>
        </pc:spChg>
        <pc:spChg chg="del">
          <ac:chgData name="Huy Pham" userId="918db3a1909f15e0" providerId="LiveId" clId="{3F9B022C-8E3B-446F-930C-4E348F14BFD5}" dt="2024-03-26T08:46:39.697" v="2711" actId="478"/>
          <ac:spMkLst>
            <pc:docMk/>
            <pc:sldMk cId="4044493784" sldId="441"/>
            <ac:spMk id="29" creationId="{6F633D21-5036-0C43-04A2-1933E98A0F96}"/>
          </ac:spMkLst>
        </pc:spChg>
        <pc:spChg chg="del">
          <ac:chgData name="Huy Pham" userId="918db3a1909f15e0" providerId="LiveId" clId="{3F9B022C-8E3B-446F-930C-4E348F14BFD5}" dt="2024-03-26T08:46:42.125" v="2713" actId="478"/>
          <ac:spMkLst>
            <pc:docMk/>
            <pc:sldMk cId="4044493784" sldId="441"/>
            <ac:spMk id="30" creationId="{21CA21F0-FFE0-CDE2-2C19-13E8C14B121B}"/>
          </ac:spMkLst>
        </pc:spChg>
        <pc:spChg chg="mod">
          <ac:chgData name="Huy Pham" userId="918db3a1909f15e0" providerId="LiveId" clId="{3F9B022C-8E3B-446F-930C-4E348F14BFD5}" dt="2024-03-26T08:48:32.685" v="2862" actId="20577"/>
          <ac:spMkLst>
            <pc:docMk/>
            <pc:sldMk cId="4044493784" sldId="441"/>
            <ac:spMk id="31" creationId="{DB44FAF0-CD57-79E1-C1ED-8643D42F2B5E}"/>
          </ac:spMkLst>
        </pc:spChg>
        <pc:spChg chg="mod">
          <ac:chgData name="Huy Pham" userId="918db3a1909f15e0" providerId="LiveId" clId="{3F9B022C-8E3B-446F-930C-4E348F14BFD5}" dt="2024-03-26T08:49:53.939" v="2993" actId="1076"/>
          <ac:spMkLst>
            <pc:docMk/>
            <pc:sldMk cId="4044493784" sldId="441"/>
            <ac:spMk id="33" creationId="{54BC8665-ED15-32C8-FC7D-15F673624A8B}"/>
          </ac:spMkLst>
        </pc:spChg>
      </pc:sldChg>
      <pc:sldChg chg="del">
        <pc:chgData name="Huy Pham" userId="918db3a1909f15e0" providerId="LiveId" clId="{3F9B022C-8E3B-446F-930C-4E348F14BFD5}" dt="2024-03-15T07:50:05.078" v="9" actId="47"/>
        <pc:sldMkLst>
          <pc:docMk/>
          <pc:sldMk cId="3811471979" sldId="442"/>
        </pc:sldMkLst>
      </pc:sldChg>
      <pc:sldChg chg="del">
        <pc:chgData name="Huy Pham" userId="918db3a1909f15e0" providerId="LiveId" clId="{3F9B022C-8E3B-446F-930C-4E348F14BFD5}" dt="2024-03-15T07:50:04.484" v="7" actId="47"/>
        <pc:sldMkLst>
          <pc:docMk/>
          <pc:sldMk cId="3500004442" sldId="443"/>
        </pc:sldMkLst>
      </pc:sldChg>
      <pc:sldChg chg="del">
        <pc:chgData name="Huy Pham" userId="918db3a1909f15e0" providerId="LiveId" clId="{3F9B022C-8E3B-446F-930C-4E348F14BFD5}" dt="2024-03-15T07:50:03.800" v="4" actId="47"/>
        <pc:sldMkLst>
          <pc:docMk/>
          <pc:sldMk cId="3755922220" sldId="444"/>
        </pc:sldMkLst>
      </pc:sldChg>
      <pc:sldChg chg="del">
        <pc:chgData name="Huy Pham" userId="918db3a1909f15e0" providerId="LiveId" clId="{3F9B022C-8E3B-446F-930C-4E348F14BFD5}" dt="2024-03-15T07:50:03.550" v="3" actId="47"/>
        <pc:sldMkLst>
          <pc:docMk/>
          <pc:sldMk cId="1893897027" sldId="445"/>
        </pc:sldMkLst>
      </pc:sldChg>
      <pc:sldChg chg="del">
        <pc:chgData name="Huy Pham" userId="918db3a1909f15e0" providerId="LiveId" clId="{3F9B022C-8E3B-446F-930C-4E348F14BFD5}" dt="2024-03-15T07:50:03.219" v="2" actId="47"/>
        <pc:sldMkLst>
          <pc:docMk/>
          <pc:sldMk cId="149168079" sldId="446"/>
        </pc:sldMkLst>
      </pc:sldChg>
    </pc:docChg>
  </pc:docChgLst>
  <pc:docChgLst>
    <pc:chgData name="Huy Pham" userId="918db3a1909f15e0" providerId="LiveId" clId="{D3EE9867-31F7-44DF-810D-E64B52EC4F58}"/>
    <pc:docChg chg="custSel modSld modMainMaster">
      <pc:chgData name="Huy Pham" userId="918db3a1909f15e0" providerId="LiveId" clId="{D3EE9867-31F7-44DF-810D-E64B52EC4F58}" dt="2024-08-06T07:28:54.777" v="43"/>
      <pc:docMkLst>
        <pc:docMk/>
      </pc:docMkLst>
      <pc:sldChg chg="addSp modSp mod">
        <pc:chgData name="Huy Pham" userId="918db3a1909f15e0" providerId="LiveId" clId="{D3EE9867-31F7-44DF-810D-E64B52EC4F58}" dt="2024-08-06T07:26:47.446" v="2" actId="1076"/>
        <pc:sldMkLst>
          <pc:docMk/>
          <pc:sldMk cId="1279157228" sldId="399"/>
        </pc:sldMkLst>
        <pc:spChg chg="add mod">
          <ac:chgData name="Huy Pham" userId="918db3a1909f15e0" providerId="LiveId" clId="{D3EE9867-31F7-44DF-810D-E64B52EC4F58}" dt="2024-08-06T07:26:47.446" v="2" actId="1076"/>
          <ac:spMkLst>
            <pc:docMk/>
            <pc:sldMk cId="1279157228" sldId="399"/>
            <ac:spMk id="19" creationId="{41D19D50-616D-1F82-C922-D083097E7C1C}"/>
          </ac:spMkLst>
        </pc:spChg>
      </pc:sldChg>
      <pc:sldChg chg="addSp modSp mod">
        <pc:chgData name="Huy Pham" userId="918db3a1909f15e0" providerId="LiveId" clId="{D3EE9867-31F7-44DF-810D-E64B52EC4F58}" dt="2024-08-06T07:26:56.303" v="4" actId="1076"/>
        <pc:sldMkLst>
          <pc:docMk/>
          <pc:sldMk cId="2454490354" sldId="422"/>
        </pc:sldMkLst>
        <pc:spChg chg="add mod">
          <ac:chgData name="Huy Pham" userId="918db3a1909f15e0" providerId="LiveId" clId="{D3EE9867-31F7-44DF-810D-E64B52EC4F58}" dt="2024-08-06T07:26:56.303" v="4" actId="1076"/>
          <ac:spMkLst>
            <pc:docMk/>
            <pc:sldMk cId="2454490354" sldId="422"/>
            <ac:spMk id="20" creationId="{41D19D50-616D-1F82-C922-D083097E7C1C}"/>
          </ac:spMkLst>
        </pc:spChg>
      </pc:sldChg>
      <pc:sldChg chg="addSp modSp">
        <pc:chgData name="Huy Pham" userId="918db3a1909f15e0" providerId="LiveId" clId="{D3EE9867-31F7-44DF-810D-E64B52EC4F58}" dt="2024-08-06T07:27:01.940" v="5"/>
        <pc:sldMkLst>
          <pc:docMk/>
          <pc:sldMk cId="3744577515" sldId="423"/>
        </pc:sldMkLst>
        <pc:spChg chg="add mod">
          <ac:chgData name="Huy Pham" userId="918db3a1909f15e0" providerId="LiveId" clId="{D3EE9867-31F7-44DF-810D-E64B52EC4F58}" dt="2024-08-06T07:27:01.940" v="5"/>
          <ac:spMkLst>
            <pc:docMk/>
            <pc:sldMk cId="3744577515" sldId="423"/>
            <ac:spMk id="20" creationId="{41D19D50-616D-1F82-C922-D083097E7C1C}"/>
          </ac:spMkLst>
        </pc:spChg>
      </pc:sldChg>
      <pc:sldChg chg="addSp modSp">
        <pc:chgData name="Huy Pham" userId="918db3a1909f15e0" providerId="LiveId" clId="{D3EE9867-31F7-44DF-810D-E64B52EC4F58}" dt="2024-08-06T07:27:11.885" v="8"/>
        <pc:sldMkLst>
          <pc:docMk/>
          <pc:sldMk cId="3731249958" sldId="424"/>
        </pc:sldMkLst>
        <pc:spChg chg="add mod">
          <ac:chgData name="Huy Pham" userId="918db3a1909f15e0" providerId="LiveId" clId="{D3EE9867-31F7-44DF-810D-E64B52EC4F58}" dt="2024-08-06T07:27:11.885" v="8"/>
          <ac:spMkLst>
            <pc:docMk/>
            <pc:sldMk cId="3731249958" sldId="424"/>
            <ac:spMk id="19" creationId="{41D19D50-616D-1F82-C922-D083097E7C1C}"/>
          </ac:spMkLst>
        </pc:spChg>
      </pc:sldChg>
      <pc:sldChg chg="addSp modSp mod">
        <pc:chgData name="Huy Pham" userId="918db3a1909f15e0" providerId="LiveId" clId="{D3EE9867-31F7-44DF-810D-E64B52EC4F58}" dt="2024-08-06T07:27:22.213" v="17" actId="1036"/>
        <pc:sldMkLst>
          <pc:docMk/>
          <pc:sldMk cId="468667808" sldId="425"/>
        </pc:sldMkLst>
        <pc:spChg chg="add mod">
          <ac:chgData name="Huy Pham" userId="918db3a1909f15e0" providerId="LiveId" clId="{D3EE9867-31F7-44DF-810D-E64B52EC4F58}" dt="2024-08-06T07:27:22.213" v="17" actId="1036"/>
          <ac:spMkLst>
            <pc:docMk/>
            <pc:sldMk cId="468667808" sldId="425"/>
            <ac:spMk id="19" creationId="{41D19D50-616D-1F82-C922-D083097E7C1C}"/>
          </ac:spMkLst>
        </pc:spChg>
      </pc:sldChg>
      <pc:sldChg chg="addSp modSp mod">
        <pc:chgData name="Huy Pham" userId="918db3a1909f15e0" providerId="LiveId" clId="{D3EE9867-31F7-44DF-810D-E64B52EC4F58}" dt="2024-08-06T07:27:30.377" v="19" actId="1076"/>
        <pc:sldMkLst>
          <pc:docMk/>
          <pc:sldMk cId="2783659757" sldId="426"/>
        </pc:sldMkLst>
        <pc:spChg chg="add mod">
          <ac:chgData name="Huy Pham" userId="918db3a1909f15e0" providerId="LiveId" clId="{D3EE9867-31F7-44DF-810D-E64B52EC4F58}" dt="2024-08-06T07:27:30.377" v="19" actId="1076"/>
          <ac:spMkLst>
            <pc:docMk/>
            <pc:sldMk cId="2783659757" sldId="426"/>
            <ac:spMk id="23" creationId="{41D19D50-616D-1F82-C922-D083097E7C1C}"/>
          </ac:spMkLst>
        </pc:spChg>
      </pc:sldChg>
      <pc:sldChg chg="addSp modSp mod">
        <pc:chgData name="Huy Pham" userId="918db3a1909f15e0" providerId="LiveId" clId="{D3EE9867-31F7-44DF-810D-E64B52EC4F58}" dt="2024-08-06T07:27:38.694" v="21" actId="1076"/>
        <pc:sldMkLst>
          <pc:docMk/>
          <pc:sldMk cId="3626734545" sldId="427"/>
        </pc:sldMkLst>
        <pc:spChg chg="add mod">
          <ac:chgData name="Huy Pham" userId="918db3a1909f15e0" providerId="LiveId" clId="{D3EE9867-31F7-44DF-810D-E64B52EC4F58}" dt="2024-08-06T07:27:38.694" v="21" actId="1076"/>
          <ac:spMkLst>
            <pc:docMk/>
            <pc:sldMk cId="3626734545" sldId="427"/>
            <ac:spMk id="19" creationId="{41D19D50-616D-1F82-C922-D083097E7C1C}"/>
          </ac:spMkLst>
        </pc:spChg>
      </pc:sldChg>
      <pc:sldChg chg="addSp modSp mod">
        <pc:chgData name="Huy Pham" userId="918db3a1909f15e0" providerId="LiveId" clId="{D3EE9867-31F7-44DF-810D-E64B52EC4F58}" dt="2024-08-06T07:27:09.673" v="7" actId="1076"/>
        <pc:sldMkLst>
          <pc:docMk/>
          <pc:sldMk cId="2655833583" sldId="429"/>
        </pc:sldMkLst>
        <pc:spChg chg="add mod">
          <ac:chgData name="Huy Pham" userId="918db3a1909f15e0" providerId="LiveId" clId="{D3EE9867-31F7-44DF-810D-E64B52EC4F58}" dt="2024-08-06T07:27:09.673" v="7" actId="1076"/>
          <ac:spMkLst>
            <pc:docMk/>
            <pc:sldMk cId="2655833583" sldId="429"/>
            <ac:spMk id="24" creationId="{41D19D50-616D-1F82-C922-D083097E7C1C}"/>
          </ac:spMkLst>
        </pc:spChg>
      </pc:sldChg>
      <pc:sldChg chg="addSp modSp mod">
        <pc:chgData name="Huy Pham" userId="918db3a1909f15e0" providerId="LiveId" clId="{D3EE9867-31F7-44DF-810D-E64B52EC4F58}" dt="2024-08-06T07:27:42.858" v="23" actId="1076"/>
        <pc:sldMkLst>
          <pc:docMk/>
          <pc:sldMk cId="695647000" sldId="430"/>
        </pc:sldMkLst>
        <pc:spChg chg="add mod">
          <ac:chgData name="Huy Pham" userId="918db3a1909f15e0" providerId="LiveId" clId="{D3EE9867-31F7-44DF-810D-E64B52EC4F58}" dt="2024-08-06T07:27:42.858" v="23" actId="1076"/>
          <ac:spMkLst>
            <pc:docMk/>
            <pc:sldMk cId="695647000" sldId="430"/>
            <ac:spMk id="20" creationId="{41D19D50-616D-1F82-C922-D083097E7C1C}"/>
          </ac:spMkLst>
        </pc:spChg>
      </pc:sldChg>
      <pc:sldChg chg="addSp modSp mod">
        <pc:chgData name="Huy Pham" userId="918db3a1909f15e0" providerId="LiveId" clId="{D3EE9867-31F7-44DF-810D-E64B52EC4F58}" dt="2024-08-06T07:27:53.148" v="26" actId="1076"/>
        <pc:sldMkLst>
          <pc:docMk/>
          <pc:sldMk cId="2004844953" sldId="431"/>
        </pc:sldMkLst>
        <pc:spChg chg="add mod">
          <ac:chgData name="Huy Pham" userId="918db3a1909f15e0" providerId="LiveId" clId="{D3EE9867-31F7-44DF-810D-E64B52EC4F58}" dt="2024-08-06T07:27:53.148" v="26" actId="1076"/>
          <ac:spMkLst>
            <pc:docMk/>
            <pc:sldMk cId="2004844953" sldId="431"/>
            <ac:spMk id="13" creationId="{41D19D50-616D-1F82-C922-D083097E7C1C}"/>
          </ac:spMkLst>
        </pc:spChg>
      </pc:sldChg>
      <pc:sldChg chg="addSp modSp mod">
        <pc:chgData name="Huy Pham" userId="918db3a1909f15e0" providerId="LiveId" clId="{D3EE9867-31F7-44DF-810D-E64B52EC4F58}" dt="2024-08-06T07:28:00.441" v="28" actId="1076"/>
        <pc:sldMkLst>
          <pc:docMk/>
          <pc:sldMk cId="1502094139" sldId="432"/>
        </pc:sldMkLst>
        <pc:spChg chg="add mod">
          <ac:chgData name="Huy Pham" userId="918db3a1909f15e0" providerId="LiveId" clId="{D3EE9867-31F7-44DF-810D-E64B52EC4F58}" dt="2024-08-06T07:28:00.441" v="28" actId="1076"/>
          <ac:spMkLst>
            <pc:docMk/>
            <pc:sldMk cId="1502094139" sldId="432"/>
            <ac:spMk id="19" creationId="{41D19D50-616D-1F82-C922-D083097E7C1C}"/>
          </ac:spMkLst>
        </pc:spChg>
      </pc:sldChg>
      <pc:sldChg chg="addSp modSp">
        <pc:chgData name="Huy Pham" userId="918db3a1909f15e0" providerId="LiveId" clId="{D3EE9867-31F7-44DF-810D-E64B52EC4F58}" dt="2024-08-06T07:28:03.775" v="29"/>
        <pc:sldMkLst>
          <pc:docMk/>
          <pc:sldMk cId="2752358674" sldId="433"/>
        </pc:sldMkLst>
        <pc:spChg chg="add mod">
          <ac:chgData name="Huy Pham" userId="918db3a1909f15e0" providerId="LiveId" clId="{D3EE9867-31F7-44DF-810D-E64B52EC4F58}" dt="2024-08-06T07:28:03.775" v="29"/>
          <ac:spMkLst>
            <pc:docMk/>
            <pc:sldMk cId="2752358674" sldId="433"/>
            <ac:spMk id="13" creationId="{41D19D50-616D-1F82-C922-D083097E7C1C}"/>
          </ac:spMkLst>
        </pc:spChg>
      </pc:sldChg>
      <pc:sldChg chg="addSp modSp mod">
        <pc:chgData name="Huy Pham" userId="918db3a1909f15e0" providerId="LiveId" clId="{D3EE9867-31F7-44DF-810D-E64B52EC4F58}" dt="2024-08-06T07:28:14.760" v="31" actId="1076"/>
        <pc:sldMkLst>
          <pc:docMk/>
          <pc:sldMk cId="2999887613" sldId="434"/>
        </pc:sldMkLst>
        <pc:spChg chg="add mod">
          <ac:chgData name="Huy Pham" userId="918db3a1909f15e0" providerId="LiveId" clId="{D3EE9867-31F7-44DF-810D-E64B52EC4F58}" dt="2024-08-06T07:28:14.760" v="31" actId="1076"/>
          <ac:spMkLst>
            <pc:docMk/>
            <pc:sldMk cId="2999887613" sldId="434"/>
            <ac:spMk id="13" creationId="{41D19D50-616D-1F82-C922-D083097E7C1C}"/>
          </ac:spMkLst>
        </pc:spChg>
      </pc:sldChg>
      <pc:sldChg chg="addSp modSp">
        <pc:chgData name="Huy Pham" userId="918db3a1909f15e0" providerId="LiveId" clId="{D3EE9867-31F7-44DF-810D-E64B52EC4F58}" dt="2024-08-06T07:28:17.770" v="32"/>
        <pc:sldMkLst>
          <pc:docMk/>
          <pc:sldMk cId="2313600272" sldId="436"/>
        </pc:sldMkLst>
        <pc:spChg chg="add mod">
          <ac:chgData name="Huy Pham" userId="918db3a1909f15e0" providerId="LiveId" clId="{D3EE9867-31F7-44DF-810D-E64B52EC4F58}" dt="2024-08-06T07:28:17.770" v="32"/>
          <ac:spMkLst>
            <pc:docMk/>
            <pc:sldMk cId="2313600272" sldId="436"/>
            <ac:spMk id="19" creationId="{41D19D50-616D-1F82-C922-D083097E7C1C}"/>
          </ac:spMkLst>
        </pc:spChg>
      </pc:sldChg>
      <pc:sldChg chg="addSp modSp mod">
        <pc:chgData name="Huy Pham" userId="918db3a1909f15e0" providerId="LiveId" clId="{D3EE9867-31F7-44DF-810D-E64B52EC4F58}" dt="2024-08-06T07:28:28.757" v="35" actId="1076"/>
        <pc:sldMkLst>
          <pc:docMk/>
          <pc:sldMk cId="3442209581" sldId="437"/>
        </pc:sldMkLst>
        <pc:spChg chg="add mod">
          <ac:chgData name="Huy Pham" userId="918db3a1909f15e0" providerId="LiveId" clId="{D3EE9867-31F7-44DF-810D-E64B52EC4F58}" dt="2024-08-06T07:28:28.757" v="35" actId="1076"/>
          <ac:spMkLst>
            <pc:docMk/>
            <pc:sldMk cId="3442209581" sldId="437"/>
            <ac:spMk id="21" creationId="{41D19D50-616D-1F82-C922-D083097E7C1C}"/>
          </ac:spMkLst>
        </pc:spChg>
      </pc:sldChg>
      <pc:sldChg chg="addSp modSp mod">
        <pc:chgData name="Huy Pham" userId="918db3a1909f15e0" providerId="LiveId" clId="{D3EE9867-31F7-44DF-810D-E64B52EC4F58}" dt="2024-08-06T07:28:34.539" v="37" actId="1076"/>
        <pc:sldMkLst>
          <pc:docMk/>
          <pc:sldMk cId="3290452718" sldId="438"/>
        </pc:sldMkLst>
        <pc:spChg chg="add mod">
          <ac:chgData name="Huy Pham" userId="918db3a1909f15e0" providerId="LiveId" clId="{D3EE9867-31F7-44DF-810D-E64B52EC4F58}" dt="2024-08-06T07:28:34.539" v="37" actId="1076"/>
          <ac:spMkLst>
            <pc:docMk/>
            <pc:sldMk cId="3290452718" sldId="438"/>
            <ac:spMk id="13" creationId="{41D19D50-616D-1F82-C922-D083097E7C1C}"/>
          </ac:spMkLst>
        </pc:spChg>
      </pc:sldChg>
      <pc:sldChg chg="addSp modSp mod">
        <pc:chgData name="Huy Pham" userId="918db3a1909f15e0" providerId="LiveId" clId="{D3EE9867-31F7-44DF-810D-E64B52EC4F58}" dt="2024-08-06T07:28:40.348" v="39" actId="1076"/>
        <pc:sldMkLst>
          <pc:docMk/>
          <pc:sldMk cId="3426833982" sldId="439"/>
        </pc:sldMkLst>
        <pc:spChg chg="add mod">
          <ac:chgData name="Huy Pham" userId="918db3a1909f15e0" providerId="LiveId" clId="{D3EE9867-31F7-44DF-810D-E64B52EC4F58}" dt="2024-08-06T07:28:40.348" v="39" actId="1076"/>
          <ac:spMkLst>
            <pc:docMk/>
            <pc:sldMk cId="3426833982" sldId="439"/>
            <ac:spMk id="21" creationId="{41D19D50-616D-1F82-C922-D083097E7C1C}"/>
          </ac:spMkLst>
        </pc:spChg>
      </pc:sldChg>
      <pc:sldChg chg="addSp modSp">
        <pc:chgData name="Huy Pham" userId="918db3a1909f15e0" providerId="LiveId" clId="{D3EE9867-31F7-44DF-810D-E64B52EC4F58}" dt="2024-08-06T07:28:22.180" v="33"/>
        <pc:sldMkLst>
          <pc:docMk/>
          <pc:sldMk cId="2330525908" sldId="440"/>
        </pc:sldMkLst>
        <pc:spChg chg="add mod">
          <ac:chgData name="Huy Pham" userId="918db3a1909f15e0" providerId="LiveId" clId="{D3EE9867-31F7-44DF-810D-E64B52EC4F58}" dt="2024-08-06T07:28:22.180" v="33"/>
          <ac:spMkLst>
            <pc:docMk/>
            <pc:sldMk cId="2330525908" sldId="440"/>
            <ac:spMk id="19" creationId="{41D19D50-616D-1F82-C922-D083097E7C1C}"/>
          </ac:spMkLst>
        </pc:spChg>
      </pc:sldChg>
      <pc:sldChg chg="addSp modSp mod">
        <pc:chgData name="Huy Pham" userId="918db3a1909f15e0" providerId="LiveId" clId="{D3EE9867-31F7-44DF-810D-E64B52EC4F58}" dt="2024-08-06T07:28:45.664" v="41" actId="1076"/>
        <pc:sldMkLst>
          <pc:docMk/>
          <pc:sldMk cId="4044493784" sldId="441"/>
        </pc:sldMkLst>
        <pc:spChg chg="add mod">
          <ac:chgData name="Huy Pham" userId="918db3a1909f15e0" providerId="LiveId" clId="{D3EE9867-31F7-44DF-810D-E64B52EC4F58}" dt="2024-08-06T07:28:45.664" v="41" actId="1076"/>
          <ac:spMkLst>
            <pc:docMk/>
            <pc:sldMk cId="4044493784" sldId="441"/>
            <ac:spMk id="22" creationId="{41D19D50-616D-1F82-C922-D083097E7C1C}"/>
          </ac:spMkLst>
        </pc:spChg>
      </pc:sldChg>
      <pc:sldMasterChg chg="modSldLayout">
        <pc:chgData name="Huy Pham" userId="918db3a1909f15e0" providerId="LiveId" clId="{D3EE9867-31F7-44DF-810D-E64B52EC4F58}" dt="2024-08-06T07:28:54.777" v="43"/>
        <pc:sldMasterMkLst>
          <pc:docMk/>
          <pc:sldMasterMk cId="1587230212" sldId="2147483648"/>
        </pc:sldMasterMkLst>
        <pc:sldLayoutChg chg="addSp delSp modSp mod">
          <pc:chgData name="Huy Pham" userId="918db3a1909f15e0" providerId="LiveId" clId="{D3EE9867-31F7-44DF-810D-E64B52EC4F58}" dt="2024-08-06T07:28:54.777" v="43"/>
          <pc:sldLayoutMkLst>
            <pc:docMk/>
            <pc:sldMasterMk cId="1587230212" sldId="2147483648"/>
            <pc:sldLayoutMk cId="1558849921" sldId="2147483650"/>
          </pc:sldLayoutMkLst>
          <pc:spChg chg="add mod">
            <ac:chgData name="Huy Pham" userId="918db3a1909f15e0" providerId="LiveId" clId="{D3EE9867-31F7-44DF-810D-E64B52EC4F58}" dt="2024-08-06T07:28:54.777" v="43"/>
            <ac:spMkLst>
              <pc:docMk/>
              <pc:sldMasterMk cId="1587230212" sldId="2147483648"/>
              <pc:sldLayoutMk cId="1558849921" sldId="2147483650"/>
              <ac:spMk id="2" creationId="{41D19D50-616D-1F82-C922-D083097E7C1C}"/>
            </ac:spMkLst>
          </pc:spChg>
          <pc:picChg chg="del">
            <ac:chgData name="Huy Pham" userId="918db3a1909f15e0" providerId="LiveId" clId="{D3EE9867-31F7-44DF-810D-E64B52EC4F58}" dt="2024-08-06T07:28:53.636" v="42" actId="478"/>
            <ac:picMkLst>
              <pc:docMk/>
              <pc:sldMasterMk cId="1587230212" sldId="2147483648"/>
              <pc:sldLayoutMk cId="1558849921" sldId="2147483650"/>
              <ac:picMk id="7" creationId="{1EA17298-1572-CBB0-647C-382EDB4311C2}"/>
            </ac:picMkLst>
          </pc:picChg>
        </pc:sldLayoutChg>
      </pc:sldMasterChg>
    </pc:docChg>
  </pc:docChgLst>
  <pc:docChgLst>
    <pc:chgData name="Huy Pham" userId="918db3a1909f15e0" providerId="LiveId" clId="{E0983AFC-ED45-4411-A744-C275968848CA}"/>
    <pc:docChg chg="undo custSel addSld modSld sldOrd">
      <pc:chgData name="Huy Pham" userId="918db3a1909f15e0" providerId="LiveId" clId="{E0983AFC-ED45-4411-A744-C275968848CA}" dt="2024-03-26T03:23:36.940" v="2020" actId="1036"/>
      <pc:docMkLst>
        <pc:docMk/>
      </pc:docMkLst>
      <pc:sldChg chg="modSp mod">
        <pc:chgData name="Huy Pham" userId="918db3a1909f15e0" providerId="LiveId" clId="{E0983AFC-ED45-4411-A744-C275968848CA}" dt="2024-03-25T09:00:55.955" v="818" actId="20577"/>
        <pc:sldMkLst>
          <pc:docMk/>
          <pc:sldMk cId="1279157228" sldId="399"/>
        </pc:sldMkLst>
        <pc:spChg chg="mod">
          <ac:chgData name="Huy Pham" userId="918db3a1909f15e0" providerId="LiveId" clId="{E0983AFC-ED45-4411-A744-C275968848CA}" dt="2024-03-25T09:00:55.955" v="818" actId="20577"/>
          <ac:spMkLst>
            <pc:docMk/>
            <pc:sldMk cId="1279157228" sldId="399"/>
            <ac:spMk id="9" creationId="{A9C4FFF4-AFF7-4A25-76D6-D3E61A1989D9}"/>
          </ac:spMkLst>
        </pc:spChg>
      </pc:sldChg>
      <pc:sldChg chg="ord">
        <pc:chgData name="Huy Pham" userId="918db3a1909f15e0" providerId="LiveId" clId="{E0983AFC-ED45-4411-A744-C275968848CA}" dt="2024-03-26T02:05:32.781" v="835"/>
        <pc:sldMkLst>
          <pc:docMk/>
          <pc:sldMk cId="546228896" sldId="410"/>
        </pc:sldMkLst>
      </pc:sldChg>
      <pc:sldChg chg="addSp modSp mod">
        <pc:chgData name="Huy Pham" userId="918db3a1909f15e0" providerId="LiveId" clId="{E0983AFC-ED45-4411-A744-C275968848CA}" dt="2024-03-25T09:02:22.060" v="820" actId="20577"/>
        <pc:sldMkLst>
          <pc:docMk/>
          <pc:sldMk cId="3731249958" sldId="424"/>
        </pc:sldMkLst>
        <pc:spChg chg="mod">
          <ac:chgData name="Huy Pham" userId="918db3a1909f15e0" providerId="LiveId" clId="{E0983AFC-ED45-4411-A744-C275968848CA}" dt="2024-03-25T09:02:22.060" v="820" actId="20577"/>
          <ac:spMkLst>
            <pc:docMk/>
            <pc:sldMk cId="3731249958" sldId="424"/>
            <ac:spMk id="9" creationId="{A9C4FFF4-AFF7-4A25-76D6-D3E61A1989D9}"/>
          </ac:spMkLst>
        </pc:spChg>
        <pc:spChg chg="add mod">
          <ac:chgData name="Huy Pham" userId="918db3a1909f15e0" providerId="LiveId" clId="{E0983AFC-ED45-4411-A744-C275968848CA}" dt="2024-03-25T08:30:40.931" v="168"/>
          <ac:spMkLst>
            <pc:docMk/>
            <pc:sldMk cId="3731249958" sldId="424"/>
            <ac:spMk id="19" creationId="{8697F979-7358-09DD-4D20-433ECA01EC37}"/>
          </ac:spMkLst>
        </pc:spChg>
      </pc:sldChg>
      <pc:sldChg chg="addSp delSp modSp mod modAnim">
        <pc:chgData name="Huy Pham" userId="918db3a1909f15e0" providerId="LiveId" clId="{E0983AFC-ED45-4411-A744-C275968848CA}" dt="2024-03-25T09:02:41.342" v="822" actId="20577"/>
        <pc:sldMkLst>
          <pc:docMk/>
          <pc:sldMk cId="468667808" sldId="425"/>
        </pc:sldMkLst>
        <pc:spChg chg="mod">
          <ac:chgData name="Huy Pham" userId="918db3a1909f15e0" providerId="LiveId" clId="{E0983AFC-ED45-4411-A744-C275968848CA}" dt="2024-03-25T09:02:41.342" v="822" actId="20577"/>
          <ac:spMkLst>
            <pc:docMk/>
            <pc:sldMk cId="468667808" sldId="425"/>
            <ac:spMk id="9" creationId="{A9C4FFF4-AFF7-4A25-76D6-D3E61A1989D9}"/>
          </ac:spMkLst>
        </pc:spChg>
        <pc:spChg chg="add del mod">
          <ac:chgData name="Huy Pham" userId="918db3a1909f15e0" providerId="LiveId" clId="{E0983AFC-ED45-4411-A744-C275968848CA}" dt="2024-03-25T08:18:28.520" v="18" actId="478"/>
          <ac:spMkLst>
            <pc:docMk/>
            <pc:sldMk cId="468667808" sldId="425"/>
            <ac:spMk id="20" creationId="{ECD1C1D3-AA5A-D8CA-8614-CDD8AC726C35}"/>
          </ac:spMkLst>
        </pc:spChg>
        <pc:spChg chg="add mod">
          <ac:chgData name="Huy Pham" userId="918db3a1909f15e0" providerId="LiveId" clId="{E0983AFC-ED45-4411-A744-C275968848CA}" dt="2024-03-25T08:17:44.006" v="6" actId="14100"/>
          <ac:spMkLst>
            <pc:docMk/>
            <pc:sldMk cId="468667808" sldId="425"/>
            <ac:spMk id="21" creationId="{0B90191B-E480-310D-7D2C-C7CC609C3FDD}"/>
          </ac:spMkLst>
        </pc:spChg>
        <pc:spChg chg="add mod">
          <ac:chgData name="Huy Pham" userId="918db3a1909f15e0" providerId="LiveId" clId="{E0983AFC-ED45-4411-A744-C275968848CA}" dt="2024-03-25T08:19:27.002" v="29" actId="207"/>
          <ac:spMkLst>
            <pc:docMk/>
            <pc:sldMk cId="468667808" sldId="425"/>
            <ac:spMk id="22" creationId="{03C1766F-CB05-1148-7225-0AA319CA63E8}"/>
          </ac:spMkLst>
        </pc:spChg>
        <pc:spChg chg="add mod">
          <ac:chgData name="Huy Pham" userId="918db3a1909f15e0" providerId="LiveId" clId="{E0983AFC-ED45-4411-A744-C275968848CA}" dt="2024-03-25T08:19:38.099" v="31" actId="1076"/>
          <ac:spMkLst>
            <pc:docMk/>
            <pc:sldMk cId="468667808" sldId="425"/>
            <ac:spMk id="24" creationId="{96AF7202-066A-0A92-8790-C4CA6D2004E0}"/>
          </ac:spMkLst>
        </pc:spChg>
        <pc:spChg chg="add mod">
          <ac:chgData name="Huy Pham" userId="918db3a1909f15e0" providerId="LiveId" clId="{E0983AFC-ED45-4411-A744-C275968848CA}" dt="2024-03-25T08:24:14.094" v="60" actId="14100"/>
          <ac:spMkLst>
            <pc:docMk/>
            <pc:sldMk cId="468667808" sldId="425"/>
            <ac:spMk id="27" creationId="{3579FEE3-DBAC-CD66-62CE-EBD06D0B4405}"/>
          </ac:spMkLst>
        </pc:spChg>
        <pc:spChg chg="add mod">
          <ac:chgData name="Huy Pham" userId="918db3a1909f15e0" providerId="LiveId" clId="{E0983AFC-ED45-4411-A744-C275968848CA}" dt="2024-03-25T08:24:38.206" v="66" actId="123"/>
          <ac:spMkLst>
            <pc:docMk/>
            <pc:sldMk cId="468667808" sldId="425"/>
            <ac:spMk id="31" creationId="{9689D7F3-4639-EA67-A503-CC4A53AD9FB3}"/>
          </ac:spMkLst>
        </pc:spChg>
        <pc:spChg chg="add mod">
          <ac:chgData name="Huy Pham" userId="918db3a1909f15e0" providerId="LiveId" clId="{E0983AFC-ED45-4411-A744-C275968848CA}" dt="2024-03-25T08:25:15.900" v="83" actId="14100"/>
          <ac:spMkLst>
            <pc:docMk/>
            <pc:sldMk cId="468667808" sldId="425"/>
            <ac:spMk id="34" creationId="{09E5F0AB-25CA-5639-5417-B68DA48B6C32}"/>
          </ac:spMkLst>
        </pc:spChg>
        <pc:spChg chg="add">
          <ac:chgData name="Huy Pham" userId="918db3a1909f15e0" providerId="LiveId" clId="{E0983AFC-ED45-4411-A744-C275968848CA}" dt="2024-03-25T08:25:29.071" v="87"/>
          <ac:spMkLst>
            <pc:docMk/>
            <pc:sldMk cId="468667808" sldId="425"/>
            <ac:spMk id="36" creationId="{387FF7C0-E599-F675-510A-03E0943F4850}"/>
          </ac:spMkLst>
        </pc:spChg>
        <pc:spChg chg="add">
          <ac:chgData name="Huy Pham" userId="918db3a1909f15e0" providerId="LiveId" clId="{E0983AFC-ED45-4411-A744-C275968848CA}" dt="2024-03-25T08:25:29.071" v="87"/>
          <ac:spMkLst>
            <pc:docMk/>
            <pc:sldMk cId="468667808" sldId="425"/>
            <ac:spMk id="38" creationId="{9FCBECB1-F2A9-3640-4AE1-75BD99813018}"/>
          </ac:spMkLst>
        </pc:spChg>
        <pc:spChg chg="add mod">
          <ac:chgData name="Huy Pham" userId="918db3a1909f15e0" providerId="LiveId" clId="{E0983AFC-ED45-4411-A744-C275968848CA}" dt="2024-03-25T08:27:01.117" v="120" actId="1036"/>
          <ac:spMkLst>
            <pc:docMk/>
            <pc:sldMk cId="468667808" sldId="425"/>
            <ac:spMk id="43" creationId="{66B90F8C-3123-B90B-CE7B-AABC3BB4C795}"/>
          </ac:spMkLst>
        </pc:spChg>
        <pc:spChg chg="add mod">
          <ac:chgData name="Huy Pham" userId="918db3a1909f15e0" providerId="LiveId" clId="{E0983AFC-ED45-4411-A744-C275968848CA}" dt="2024-03-25T08:27:10.657" v="123" actId="14100"/>
          <ac:spMkLst>
            <pc:docMk/>
            <pc:sldMk cId="468667808" sldId="425"/>
            <ac:spMk id="44" creationId="{363662A6-B700-0803-377A-94F2CE89E6C3}"/>
          </ac:spMkLst>
        </pc:spChg>
        <pc:spChg chg="del">
          <ac:chgData name="Huy Pham" userId="918db3a1909f15e0" providerId="LiveId" clId="{E0983AFC-ED45-4411-A744-C275968848CA}" dt="2024-03-25T08:17:20.426" v="3" actId="478"/>
          <ac:spMkLst>
            <pc:docMk/>
            <pc:sldMk cId="468667808" sldId="425"/>
            <ac:spMk id="46" creationId="{706A0F12-2C34-A082-94FE-F0D40E00B7FA}"/>
          </ac:spMkLst>
        </pc:spChg>
        <pc:spChg chg="del">
          <ac:chgData name="Huy Pham" userId="918db3a1909f15e0" providerId="LiveId" clId="{E0983AFC-ED45-4411-A744-C275968848CA}" dt="2024-03-25T08:17:20.426" v="3" actId="478"/>
          <ac:spMkLst>
            <pc:docMk/>
            <pc:sldMk cId="468667808" sldId="425"/>
            <ac:spMk id="47" creationId="{0F751804-4302-44DE-C6A3-319563488008}"/>
          </ac:spMkLst>
        </pc:spChg>
        <pc:spChg chg="del">
          <ac:chgData name="Huy Pham" userId="918db3a1909f15e0" providerId="LiveId" clId="{E0983AFC-ED45-4411-A744-C275968848CA}" dt="2024-03-25T08:17:20.426" v="3" actId="478"/>
          <ac:spMkLst>
            <pc:docMk/>
            <pc:sldMk cId="468667808" sldId="425"/>
            <ac:spMk id="48" creationId="{D6AF2655-001C-4921-33B0-7E510419CA38}"/>
          </ac:spMkLst>
        </pc:spChg>
        <pc:spChg chg="del">
          <ac:chgData name="Huy Pham" userId="918db3a1909f15e0" providerId="LiveId" clId="{E0983AFC-ED45-4411-A744-C275968848CA}" dt="2024-03-25T08:17:20.426" v="3" actId="478"/>
          <ac:spMkLst>
            <pc:docMk/>
            <pc:sldMk cId="468667808" sldId="425"/>
            <ac:spMk id="49" creationId="{15FA963E-3786-2EBC-C998-FD534ED8C026}"/>
          </ac:spMkLst>
        </pc:spChg>
        <pc:spChg chg="del">
          <ac:chgData name="Huy Pham" userId="918db3a1909f15e0" providerId="LiveId" clId="{E0983AFC-ED45-4411-A744-C275968848CA}" dt="2024-03-25T08:17:20.426" v="3" actId="478"/>
          <ac:spMkLst>
            <pc:docMk/>
            <pc:sldMk cId="468667808" sldId="425"/>
            <ac:spMk id="83" creationId="{3A4B6B87-FB21-1FED-73A8-28702913DB9C}"/>
          </ac:spMkLst>
        </pc:spChg>
        <pc:spChg chg="del">
          <ac:chgData name="Huy Pham" userId="918db3a1909f15e0" providerId="LiveId" clId="{E0983AFC-ED45-4411-A744-C275968848CA}" dt="2024-03-25T08:17:20.426" v="3" actId="478"/>
          <ac:spMkLst>
            <pc:docMk/>
            <pc:sldMk cId="468667808" sldId="425"/>
            <ac:spMk id="84" creationId="{8D2E902A-153E-8606-EC59-A3108DED3855}"/>
          </ac:spMkLst>
        </pc:spChg>
        <pc:spChg chg="del">
          <ac:chgData name="Huy Pham" userId="918db3a1909f15e0" providerId="LiveId" clId="{E0983AFC-ED45-4411-A744-C275968848CA}" dt="2024-03-25T08:17:20.426" v="3" actId="478"/>
          <ac:spMkLst>
            <pc:docMk/>
            <pc:sldMk cId="468667808" sldId="425"/>
            <ac:spMk id="86" creationId="{2F2345F9-A755-CD39-514F-E25BA34652D6}"/>
          </ac:spMkLst>
        </pc:spChg>
        <pc:spChg chg="del">
          <ac:chgData name="Huy Pham" userId="918db3a1909f15e0" providerId="LiveId" clId="{E0983AFC-ED45-4411-A744-C275968848CA}" dt="2024-03-25T08:17:20.426" v="3" actId="478"/>
          <ac:spMkLst>
            <pc:docMk/>
            <pc:sldMk cId="468667808" sldId="425"/>
            <ac:spMk id="87" creationId="{2104889B-AA39-EC80-AB34-E3D54BFF8D4D}"/>
          </ac:spMkLst>
        </pc:spChg>
        <pc:spChg chg="del">
          <ac:chgData name="Huy Pham" userId="918db3a1909f15e0" providerId="LiveId" clId="{E0983AFC-ED45-4411-A744-C275968848CA}" dt="2024-03-25T08:17:20.426" v="3" actId="478"/>
          <ac:spMkLst>
            <pc:docMk/>
            <pc:sldMk cId="468667808" sldId="425"/>
            <ac:spMk id="88" creationId="{62902C3B-1F7F-1101-66A4-F3482E7C9ED0}"/>
          </ac:spMkLst>
        </pc:spChg>
        <pc:spChg chg="del">
          <ac:chgData name="Huy Pham" userId="918db3a1909f15e0" providerId="LiveId" clId="{E0983AFC-ED45-4411-A744-C275968848CA}" dt="2024-03-25T08:17:20.426" v="3" actId="478"/>
          <ac:spMkLst>
            <pc:docMk/>
            <pc:sldMk cId="468667808" sldId="425"/>
            <ac:spMk id="89" creationId="{82813D3B-93BD-8AD8-EBEC-2B3D1C416E48}"/>
          </ac:spMkLst>
        </pc:spChg>
        <pc:spChg chg="del">
          <ac:chgData name="Huy Pham" userId="918db3a1909f15e0" providerId="LiveId" clId="{E0983AFC-ED45-4411-A744-C275968848CA}" dt="2024-03-25T08:17:20.426" v="3" actId="478"/>
          <ac:spMkLst>
            <pc:docMk/>
            <pc:sldMk cId="468667808" sldId="425"/>
            <ac:spMk id="90" creationId="{F0BD0854-BCE0-3760-8CFD-00217D9073B6}"/>
          </ac:spMkLst>
        </pc:spChg>
        <pc:spChg chg="del">
          <ac:chgData name="Huy Pham" userId="918db3a1909f15e0" providerId="LiveId" clId="{E0983AFC-ED45-4411-A744-C275968848CA}" dt="2024-03-25T08:17:20.426" v="3" actId="478"/>
          <ac:spMkLst>
            <pc:docMk/>
            <pc:sldMk cId="468667808" sldId="425"/>
            <ac:spMk id="91" creationId="{5F59508F-FAC5-6EDD-901A-745772D95335}"/>
          </ac:spMkLst>
        </pc:spChg>
        <pc:spChg chg="del">
          <ac:chgData name="Huy Pham" userId="918db3a1909f15e0" providerId="LiveId" clId="{E0983AFC-ED45-4411-A744-C275968848CA}" dt="2024-03-25T08:17:20.426" v="3" actId="478"/>
          <ac:spMkLst>
            <pc:docMk/>
            <pc:sldMk cId="468667808" sldId="425"/>
            <ac:spMk id="100" creationId="{F4BDA723-14DF-5D58-CA23-BC7FF3FA745E}"/>
          </ac:spMkLst>
        </pc:spChg>
        <pc:spChg chg="del">
          <ac:chgData name="Huy Pham" userId="918db3a1909f15e0" providerId="LiveId" clId="{E0983AFC-ED45-4411-A744-C275968848CA}" dt="2024-03-25T08:17:20.426" v="3" actId="478"/>
          <ac:spMkLst>
            <pc:docMk/>
            <pc:sldMk cId="468667808" sldId="425"/>
            <ac:spMk id="110" creationId="{B117DFF8-1518-A290-749A-BB64F35ED644}"/>
          </ac:spMkLst>
        </pc:spChg>
        <pc:spChg chg="del">
          <ac:chgData name="Huy Pham" userId="918db3a1909f15e0" providerId="LiveId" clId="{E0983AFC-ED45-4411-A744-C275968848CA}" dt="2024-03-25T08:17:20.426" v="3" actId="478"/>
          <ac:spMkLst>
            <pc:docMk/>
            <pc:sldMk cId="468667808" sldId="425"/>
            <ac:spMk id="111" creationId="{3D40163B-7894-F5B5-4635-AB6A5CD36DF8}"/>
          </ac:spMkLst>
        </pc:spChg>
        <pc:spChg chg="del">
          <ac:chgData name="Huy Pham" userId="918db3a1909f15e0" providerId="LiveId" clId="{E0983AFC-ED45-4411-A744-C275968848CA}" dt="2024-03-25T08:17:20.426" v="3" actId="478"/>
          <ac:spMkLst>
            <pc:docMk/>
            <pc:sldMk cId="468667808" sldId="425"/>
            <ac:spMk id="112" creationId="{BEA32DC5-701E-4210-F8A3-D97DBCAD6354}"/>
          </ac:spMkLst>
        </pc:spChg>
        <pc:spChg chg="del">
          <ac:chgData name="Huy Pham" userId="918db3a1909f15e0" providerId="LiveId" clId="{E0983AFC-ED45-4411-A744-C275968848CA}" dt="2024-03-25T08:17:20.426" v="3" actId="478"/>
          <ac:spMkLst>
            <pc:docMk/>
            <pc:sldMk cId="468667808" sldId="425"/>
            <ac:spMk id="113" creationId="{BB6CEACE-0613-66BB-5D55-4239C189D5CB}"/>
          </ac:spMkLst>
        </pc:spChg>
        <pc:graphicFrameChg chg="add del mod">
          <ac:chgData name="Huy Pham" userId="918db3a1909f15e0" providerId="LiveId" clId="{E0983AFC-ED45-4411-A744-C275968848CA}" dt="2024-03-25T08:19:54.217" v="34"/>
          <ac:graphicFrameMkLst>
            <pc:docMk/>
            <pc:sldMk cId="468667808" sldId="425"/>
            <ac:graphicFrameMk id="25" creationId="{A904B05A-1C2F-7F51-C107-0DC40939DA1F}"/>
          </ac:graphicFrameMkLst>
        </pc:graphicFrameChg>
        <pc:graphicFrameChg chg="add del mod">
          <ac:chgData name="Huy Pham" userId="918db3a1909f15e0" providerId="LiveId" clId="{E0983AFC-ED45-4411-A744-C275968848CA}" dt="2024-03-25T08:20:28.237" v="41"/>
          <ac:graphicFrameMkLst>
            <pc:docMk/>
            <pc:sldMk cId="468667808" sldId="425"/>
            <ac:graphicFrameMk id="28" creationId="{52070A1A-BDEC-1DFE-CDE5-825CF09BEFD0}"/>
          </ac:graphicFrameMkLst>
        </pc:graphicFrameChg>
        <pc:graphicFrameChg chg="add del mod">
          <ac:chgData name="Huy Pham" userId="918db3a1909f15e0" providerId="LiveId" clId="{E0983AFC-ED45-4411-A744-C275968848CA}" dt="2024-03-25T08:23:34.156" v="45"/>
          <ac:graphicFrameMkLst>
            <pc:docMk/>
            <pc:sldMk cId="468667808" sldId="425"/>
            <ac:graphicFrameMk id="29" creationId="{5D5B28D7-D03A-8491-217E-E58373A9DE7E}"/>
          </ac:graphicFrameMkLst>
        </pc:graphicFrameChg>
        <pc:graphicFrameChg chg="add del mod">
          <ac:chgData name="Huy Pham" userId="918db3a1909f15e0" providerId="LiveId" clId="{E0983AFC-ED45-4411-A744-C275968848CA}" dt="2024-03-25T08:23:51.962" v="51"/>
          <ac:graphicFrameMkLst>
            <pc:docMk/>
            <pc:sldMk cId="468667808" sldId="425"/>
            <ac:graphicFrameMk id="32" creationId="{A002228F-B309-DF18-96EA-FD8E9008ACAE}"/>
          </ac:graphicFrameMkLst>
        </pc:graphicFrameChg>
        <pc:graphicFrameChg chg="add del mod">
          <ac:chgData name="Huy Pham" userId="918db3a1909f15e0" providerId="LiveId" clId="{E0983AFC-ED45-4411-A744-C275968848CA}" dt="2024-03-25T08:25:31.083" v="89"/>
          <ac:graphicFrameMkLst>
            <pc:docMk/>
            <pc:sldMk cId="468667808" sldId="425"/>
            <ac:graphicFrameMk id="35" creationId="{92B08269-D78B-5E9F-518C-0E1B208FBC95}"/>
          </ac:graphicFrameMkLst>
        </pc:graphicFrameChg>
        <pc:graphicFrameChg chg="add">
          <ac:chgData name="Huy Pham" userId="918db3a1909f15e0" providerId="LiveId" clId="{E0983AFC-ED45-4411-A744-C275968848CA}" dt="2024-03-25T08:25:29.071" v="87"/>
          <ac:graphicFrameMkLst>
            <pc:docMk/>
            <pc:sldMk cId="468667808" sldId="425"/>
            <ac:graphicFrameMk id="37" creationId="{FF6086BE-F927-A7D3-EA83-30A0AEBB3362}"/>
          </ac:graphicFrameMkLst>
        </pc:graphicFrameChg>
        <pc:graphicFrameChg chg="add del mod">
          <ac:chgData name="Huy Pham" userId="918db3a1909f15e0" providerId="LiveId" clId="{E0983AFC-ED45-4411-A744-C275968848CA}" dt="2024-03-25T08:25:39.489" v="92"/>
          <ac:graphicFrameMkLst>
            <pc:docMk/>
            <pc:sldMk cId="468667808" sldId="425"/>
            <ac:graphicFrameMk id="39" creationId="{84AAE3DD-6CAD-E1AE-DAE0-D2CE7A16B63A}"/>
          </ac:graphicFrameMkLst>
        </pc:graphicFrameChg>
        <pc:picChg chg="add mod">
          <ac:chgData name="Huy Pham" userId="918db3a1909f15e0" providerId="LiveId" clId="{E0983AFC-ED45-4411-A744-C275968848CA}" dt="2024-03-25T08:19:15.253" v="27" actId="14100"/>
          <ac:picMkLst>
            <pc:docMk/>
            <pc:sldMk cId="468667808" sldId="425"/>
            <ac:picMk id="23" creationId="{DF18AD78-A71E-A8ED-F9A9-620AB6C2DE38}"/>
          </ac:picMkLst>
        </pc:picChg>
        <pc:cxnChg chg="del">
          <ac:chgData name="Huy Pham" userId="918db3a1909f15e0" providerId="LiveId" clId="{E0983AFC-ED45-4411-A744-C275968848CA}" dt="2024-03-25T08:17:20.426" v="3" actId="478"/>
          <ac:cxnSpMkLst>
            <pc:docMk/>
            <pc:sldMk cId="468667808" sldId="425"/>
            <ac:cxnSpMk id="40" creationId="{D1776321-E801-8243-7668-583197179BB0}"/>
          </ac:cxnSpMkLst>
        </pc:cxnChg>
        <pc:cxnChg chg="del">
          <ac:chgData name="Huy Pham" userId="918db3a1909f15e0" providerId="LiveId" clId="{E0983AFC-ED45-4411-A744-C275968848CA}" dt="2024-03-25T08:17:20.426" v="3" actId="478"/>
          <ac:cxnSpMkLst>
            <pc:docMk/>
            <pc:sldMk cId="468667808" sldId="425"/>
            <ac:cxnSpMk id="42" creationId="{83D6DC2F-7EA2-5854-1CA1-44B9129D05D9}"/>
          </ac:cxnSpMkLst>
        </pc:cxnChg>
        <pc:cxnChg chg="del">
          <ac:chgData name="Huy Pham" userId="918db3a1909f15e0" providerId="LiveId" clId="{E0983AFC-ED45-4411-A744-C275968848CA}" dt="2024-03-25T08:17:20.426" v="3" actId="478"/>
          <ac:cxnSpMkLst>
            <pc:docMk/>
            <pc:sldMk cId="468667808" sldId="425"/>
            <ac:cxnSpMk id="65" creationId="{FE002B8F-8F9A-1CFD-25D7-CB988AFFC732}"/>
          </ac:cxnSpMkLst>
        </pc:cxnChg>
        <pc:cxnChg chg="del">
          <ac:chgData name="Huy Pham" userId="918db3a1909f15e0" providerId="LiveId" clId="{E0983AFC-ED45-4411-A744-C275968848CA}" dt="2024-03-25T08:17:20.426" v="3" actId="478"/>
          <ac:cxnSpMkLst>
            <pc:docMk/>
            <pc:sldMk cId="468667808" sldId="425"/>
            <ac:cxnSpMk id="68" creationId="{62D75DFD-8F94-8CF7-3E00-0E1BE947E966}"/>
          </ac:cxnSpMkLst>
        </pc:cxnChg>
        <pc:cxnChg chg="del">
          <ac:chgData name="Huy Pham" userId="918db3a1909f15e0" providerId="LiveId" clId="{E0983AFC-ED45-4411-A744-C275968848CA}" dt="2024-03-25T08:17:20.426" v="3" actId="478"/>
          <ac:cxnSpMkLst>
            <pc:docMk/>
            <pc:sldMk cId="468667808" sldId="425"/>
            <ac:cxnSpMk id="71" creationId="{1B4824B6-B2B3-D287-6CE4-59B8775D2631}"/>
          </ac:cxnSpMkLst>
        </pc:cxnChg>
        <pc:cxnChg chg="del">
          <ac:chgData name="Huy Pham" userId="918db3a1909f15e0" providerId="LiveId" clId="{E0983AFC-ED45-4411-A744-C275968848CA}" dt="2024-03-25T08:17:20.426" v="3" actId="478"/>
          <ac:cxnSpMkLst>
            <pc:docMk/>
            <pc:sldMk cId="468667808" sldId="425"/>
            <ac:cxnSpMk id="72" creationId="{692224CD-59C4-E7C5-8F48-F56276B3974A}"/>
          </ac:cxnSpMkLst>
        </pc:cxnChg>
        <pc:cxnChg chg="del">
          <ac:chgData name="Huy Pham" userId="918db3a1909f15e0" providerId="LiveId" clId="{E0983AFC-ED45-4411-A744-C275968848CA}" dt="2024-03-25T08:17:20.426" v="3" actId="478"/>
          <ac:cxnSpMkLst>
            <pc:docMk/>
            <pc:sldMk cId="468667808" sldId="425"/>
            <ac:cxnSpMk id="73" creationId="{1D3DCAA0-27EE-E1B6-E239-36D81D72013E}"/>
          </ac:cxnSpMkLst>
        </pc:cxnChg>
        <pc:cxnChg chg="del">
          <ac:chgData name="Huy Pham" userId="918db3a1909f15e0" providerId="LiveId" clId="{E0983AFC-ED45-4411-A744-C275968848CA}" dt="2024-03-25T08:17:20.426" v="3" actId="478"/>
          <ac:cxnSpMkLst>
            <pc:docMk/>
            <pc:sldMk cId="468667808" sldId="425"/>
            <ac:cxnSpMk id="74" creationId="{64188D1A-CCE0-6901-E12A-06F9759E9C83}"/>
          </ac:cxnSpMkLst>
        </pc:cxnChg>
        <pc:cxnChg chg="del">
          <ac:chgData name="Huy Pham" userId="918db3a1909f15e0" providerId="LiveId" clId="{E0983AFC-ED45-4411-A744-C275968848CA}" dt="2024-03-25T08:17:20.426" v="3" actId="478"/>
          <ac:cxnSpMkLst>
            <pc:docMk/>
            <pc:sldMk cId="468667808" sldId="425"/>
            <ac:cxnSpMk id="78" creationId="{0BE6523B-0EE2-162A-4EC5-5BCF22B934A2}"/>
          </ac:cxnSpMkLst>
        </pc:cxnChg>
        <pc:cxnChg chg="del">
          <ac:chgData name="Huy Pham" userId="918db3a1909f15e0" providerId="LiveId" clId="{E0983AFC-ED45-4411-A744-C275968848CA}" dt="2024-03-25T08:17:20.426" v="3" actId="478"/>
          <ac:cxnSpMkLst>
            <pc:docMk/>
            <pc:sldMk cId="468667808" sldId="425"/>
            <ac:cxnSpMk id="79" creationId="{DA8F0079-4016-2C06-C99C-15671F143639}"/>
          </ac:cxnSpMkLst>
        </pc:cxnChg>
        <pc:cxnChg chg="del">
          <ac:chgData name="Huy Pham" userId="918db3a1909f15e0" providerId="LiveId" clId="{E0983AFC-ED45-4411-A744-C275968848CA}" dt="2024-03-25T08:17:20.426" v="3" actId="478"/>
          <ac:cxnSpMkLst>
            <pc:docMk/>
            <pc:sldMk cId="468667808" sldId="425"/>
            <ac:cxnSpMk id="104" creationId="{2B6C50D0-32D2-0579-0754-AFB746582F76}"/>
          </ac:cxnSpMkLst>
        </pc:cxnChg>
        <pc:cxnChg chg="del">
          <ac:chgData name="Huy Pham" userId="918db3a1909f15e0" providerId="LiveId" clId="{E0983AFC-ED45-4411-A744-C275968848CA}" dt="2024-03-25T08:17:20.426" v="3" actId="478"/>
          <ac:cxnSpMkLst>
            <pc:docMk/>
            <pc:sldMk cId="468667808" sldId="425"/>
            <ac:cxnSpMk id="107" creationId="{80B8A10A-EB2D-1B0F-5A8D-8338810A4697}"/>
          </ac:cxnSpMkLst>
        </pc:cxnChg>
      </pc:sldChg>
      <pc:sldChg chg="addSp delSp modSp mod delAnim modAnim">
        <pc:chgData name="Huy Pham" userId="918db3a1909f15e0" providerId="LiveId" clId="{E0983AFC-ED45-4411-A744-C275968848CA}" dt="2024-03-25T09:03:00.966" v="824" actId="20577"/>
        <pc:sldMkLst>
          <pc:docMk/>
          <pc:sldMk cId="2783659757" sldId="426"/>
        </pc:sldMkLst>
        <pc:spChg chg="mod">
          <ac:chgData name="Huy Pham" userId="918db3a1909f15e0" providerId="LiveId" clId="{E0983AFC-ED45-4411-A744-C275968848CA}" dt="2024-03-25T09:03:00.966" v="824" actId="20577"/>
          <ac:spMkLst>
            <pc:docMk/>
            <pc:sldMk cId="2783659757" sldId="426"/>
            <ac:spMk id="9" creationId="{A9C4FFF4-AFF7-4A25-76D6-D3E61A1989D9}"/>
          </ac:spMkLst>
        </pc:spChg>
        <pc:spChg chg="add mod">
          <ac:chgData name="Huy Pham" userId="918db3a1909f15e0" providerId="LiveId" clId="{E0983AFC-ED45-4411-A744-C275968848CA}" dt="2024-03-25T08:27:47.486" v="127" actId="1076"/>
          <ac:spMkLst>
            <pc:docMk/>
            <pc:sldMk cId="2783659757" sldId="426"/>
            <ac:spMk id="20" creationId="{856DB0A7-368E-AFE7-ED92-4470B1D4609C}"/>
          </ac:spMkLst>
        </pc:spChg>
        <pc:spChg chg="add mod">
          <ac:chgData name="Huy Pham" userId="918db3a1909f15e0" providerId="LiveId" clId="{E0983AFC-ED45-4411-A744-C275968848CA}" dt="2024-03-25T08:28:11.110" v="130" actId="1076"/>
          <ac:spMkLst>
            <pc:docMk/>
            <pc:sldMk cId="2783659757" sldId="426"/>
            <ac:spMk id="21" creationId="{E1E60092-D569-48C7-8478-15F70D427426}"/>
          </ac:spMkLst>
        </pc:spChg>
        <pc:spChg chg="add mod">
          <ac:chgData name="Huy Pham" userId="918db3a1909f15e0" providerId="LiveId" clId="{E0983AFC-ED45-4411-A744-C275968848CA}" dt="2024-03-25T08:28:13.665" v="131" actId="1076"/>
          <ac:spMkLst>
            <pc:docMk/>
            <pc:sldMk cId="2783659757" sldId="426"/>
            <ac:spMk id="22" creationId="{002121F9-BB6A-33F8-5420-A56FCE5DA134}"/>
          </ac:spMkLst>
        </pc:spChg>
        <pc:spChg chg="add mod">
          <ac:chgData name="Huy Pham" userId="918db3a1909f15e0" providerId="LiveId" clId="{E0983AFC-ED45-4411-A744-C275968848CA}" dt="2024-03-25T08:29:45.171" v="149" actId="1076"/>
          <ac:spMkLst>
            <pc:docMk/>
            <pc:sldMk cId="2783659757" sldId="426"/>
            <ac:spMk id="25" creationId="{CA9724A9-3019-0710-FBBA-F88EEE9CE9D3}"/>
          </ac:spMkLst>
        </pc:spChg>
        <pc:spChg chg="add mod">
          <ac:chgData name="Huy Pham" userId="918db3a1909f15e0" providerId="LiveId" clId="{E0983AFC-ED45-4411-A744-C275968848CA}" dt="2024-03-25T08:30:09.366" v="159" actId="1076"/>
          <ac:spMkLst>
            <pc:docMk/>
            <pc:sldMk cId="2783659757" sldId="426"/>
            <ac:spMk id="26" creationId="{9F1F3AA6-F7BB-D2CE-4C58-3340ADFC263B}"/>
          </ac:spMkLst>
        </pc:spChg>
        <pc:spChg chg="add mod">
          <ac:chgData name="Huy Pham" userId="918db3a1909f15e0" providerId="LiveId" clId="{E0983AFC-ED45-4411-A744-C275968848CA}" dt="2024-03-25T08:30:32.450" v="167" actId="1076"/>
          <ac:spMkLst>
            <pc:docMk/>
            <pc:sldMk cId="2783659757" sldId="426"/>
            <ac:spMk id="27" creationId="{21EBA476-4F6A-93D4-E31B-65C7870BA152}"/>
          </ac:spMkLst>
        </pc:spChg>
        <pc:spChg chg="add mod">
          <ac:chgData name="Huy Pham" userId="918db3a1909f15e0" providerId="LiveId" clId="{E0983AFC-ED45-4411-A744-C275968848CA}" dt="2024-03-25T08:30:43.919" v="169"/>
          <ac:spMkLst>
            <pc:docMk/>
            <pc:sldMk cId="2783659757" sldId="426"/>
            <ac:spMk id="28" creationId="{3E2F1CA1-16A8-F062-677C-D5261966F337}"/>
          </ac:spMkLst>
        </pc:spChg>
        <pc:spChg chg="add mod">
          <ac:chgData name="Huy Pham" userId="918db3a1909f15e0" providerId="LiveId" clId="{E0983AFC-ED45-4411-A744-C275968848CA}" dt="2024-03-25T08:31:25.209" v="183" actId="20577"/>
          <ac:spMkLst>
            <pc:docMk/>
            <pc:sldMk cId="2783659757" sldId="426"/>
            <ac:spMk id="29" creationId="{5C01D6F2-1896-B951-2A26-B395FA4F004A}"/>
          </ac:spMkLst>
        </pc:spChg>
        <pc:spChg chg="add mod">
          <ac:chgData name="Huy Pham" userId="918db3a1909f15e0" providerId="LiveId" clId="{E0983AFC-ED45-4411-A744-C275968848CA}" dt="2024-03-25T08:32:37.342" v="240" actId="14100"/>
          <ac:spMkLst>
            <pc:docMk/>
            <pc:sldMk cId="2783659757" sldId="426"/>
            <ac:spMk id="30" creationId="{B1ECA5F2-B36D-8F80-2B8A-FF08ABEE7981}"/>
          </ac:spMkLst>
        </pc:spChg>
        <pc:spChg chg="add mod">
          <ac:chgData name="Huy Pham" userId="918db3a1909f15e0" providerId="LiveId" clId="{E0983AFC-ED45-4411-A744-C275968848CA}" dt="2024-03-25T08:32:09.570" v="220" actId="1035"/>
          <ac:spMkLst>
            <pc:docMk/>
            <pc:sldMk cId="2783659757" sldId="426"/>
            <ac:spMk id="31" creationId="{3465CD35-453F-0DE6-E72C-B0FFA3DE1FE3}"/>
          </ac:spMkLst>
        </pc:spChg>
        <pc:spChg chg="add mod">
          <ac:chgData name="Huy Pham" userId="918db3a1909f15e0" providerId="LiveId" clId="{E0983AFC-ED45-4411-A744-C275968848CA}" dt="2024-03-25T08:33:12.191" v="251" actId="1076"/>
          <ac:spMkLst>
            <pc:docMk/>
            <pc:sldMk cId="2783659757" sldId="426"/>
            <ac:spMk id="34" creationId="{D4398907-35F5-5CF5-CB80-A49DE84319B4}"/>
          </ac:spMkLst>
        </pc:spChg>
        <pc:spChg chg="add mod">
          <ac:chgData name="Huy Pham" userId="918db3a1909f15e0" providerId="LiveId" clId="{E0983AFC-ED45-4411-A744-C275968848CA}" dt="2024-03-25T08:33:52.163" v="258" actId="20577"/>
          <ac:spMkLst>
            <pc:docMk/>
            <pc:sldMk cId="2783659757" sldId="426"/>
            <ac:spMk id="38" creationId="{32E341FA-AAC3-453E-813E-6E3AC1835A04}"/>
          </ac:spMkLst>
        </pc:spChg>
        <pc:spChg chg="add mod">
          <ac:chgData name="Huy Pham" userId="918db3a1909f15e0" providerId="LiveId" clId="{E0983AFC-ED45-4411-A744-C275968848CA}" dt="2024-03-25T08:33:38.455" v="253" actId="1076"/>
          <ac:spMkLst>
            <pc:docMk/>
            <pc:sldMk cId="2783659757" sldId="426"/>
            <ac:spMk id="39" creationId="{DEC7C765-77B9-CC08-752C-7002758E3FBA}"/>
          </ac:spMkLst>
        </pc:spChg>
        <pc:spChg chg="add del mod">
          <ac:chgData name="Huy Pham" userId="918db3a1909f15e0" providerId="LiveId" clId="{E0983AFC-ED45-4411-A744-C275968848CA}" dt="2024-03-25T08:34:01.782" v="262" actId="478"/>
          <ac:spMkLst>
            <pc:docMk/>
            <pc:sldMk cId="2783659757" sldId="426"/>
            <ac:spMk id="41" creationId="{4CF4C4A9-96B1-A0B6-26CC-4797F3BA0679}"/>
          </ac:spMkLst>
        </pc:spChg>
        <pc:spChg chg="add mod">
          <ac:chgData name="Huy Pham" userId="918db3a1909f15e0" providerId="LiveId" clId="{E0983AFC-ED45-4411-A744-C275968848CA}" dt="2024-03-25T08:34:29.999" v="268" actId="1076"/>
          <ac:spMkLst>
            <pc:docMk/>
            <pc:sldMk cId="2783659757" sldId="426"/>
            <ac:spMk id="43" creationId="{CBB3773A-8CB3-0726-C054-0369B0556708}"/>
          </ac:spMkLst>
        </pc:spChg>
        <pc:spChg chg="add mod">
          <ac:chgData name="Huy Pham" userId="918db3a1909f15e0" providerId="LiveId" clId="{E0983AFC-ED45-4411-A744-C275968848CA}" dt="2024-03-25T08:34:48.696" v="277" actId="20577"/>
          <ac:spMkLst>
            <pc:docMk/>
            <pc:sldMk cId="2783659757" sldId="426"/>
            <ac:spMk id="44" creationId="{2AE064D4-F37A-B914-C4A8-05DA145EC83C}"/>
          </ac:spMkLst>
        </pc:spChg>
        <pc:spChg chg="add mod">
          <ac:chgData name="Huy Pham" userId="918db3a1909f15e0" providerId="LiveId" clId="{E0983AFC-ED45-4411-A744-C275968848CA}" dt="2024-03-25T08:33:38.455" v="253" actId="1076"/>
          <ac:spMkLst>
            <pc:docMk/>
            <pc:sldMk cId="2783659757" sldId="426"/>
            <ac:spMk id="45" creationId="{E77DDDF9-6C11-6777-AE01-C521AC09633B}"/>
          </ac:spMkLst>
        </pc:spChg>
        <pc:spChg chg="del">
          <ac:chgData name="Huy Pham" userId="918db3a1909f15e0" providerId="LiveId" clId="{E0983AFC-ED45-4411-A744-C275968848CA}" dt="2024-03-25T08:27:34.938" v="124" actId="478"/>
          <ac:spMkLst>
            <pc:docMk/>
            <pc:sldMk cId="2783659757" sldId="426"/>
            <ac:spMk id="46" creationId="{706A0F12-2C34-A082-94FE-F0D40E00B7FA}"/>
          </ac:spMkLst>
        </pc:spChg>
        <pc:spChg chg="del">
          <ac:chgData name="Huy Pham" userId="918db3a1909f15e0" providerId="LiveId" clId="{E0983AFC-ED45-4411-A744-C275968848CA}" dt="2024-03-25T08:27:34.938" v="124" actId="478"/>
          <ac:spMkLst>
            <pc:docMk/>
            <pc:sldMk cId="2783659757" sldId="426"/>
            <ac:spMk id="47" creationId="{0F751804-4302-44DE-C6A3-319563488008}"/>
          </ac:spMkLst>
        </pc:spChg>
        <pc:spChg chg="del">
          <ac:chgData name="Huy Pham" userId="918db3a1909f15e0" providerId="LiveId" clId="{E0983AFC-ED45-4411-A744-C275968848CA}" dt="2024-03-25T08:27:34.938" v="124" actId="478"/>
          <ac:spMkLst>
            <pc:docMk/>
            <pc:sldMk cId="2783659757" sldId="426"/>
            <ac:spMk id="48" creationId="{D6AF2655-001C-4921-33B0-7E510419CA38}"/>
          </ac:spMkLst>
        </pc:spChg>
        <pc:spChg chg="del">
          <ac:chgData name="Huy Pham" userId="918db3a1909f15e0" providerId="LiveId" clId="{E0983AFC-ED45-4411-A744-C275968848CA}" dt="2024-03-25T08:27:34.938" v="124" actId="478"/>
          <ac:spMkLst>
            <pc:docMk/>
            <pc:sldMk cId="2783659757" sldId="426"/>
            <ac:spMk id="49" creationId="{15FA963E-3786-2EBC-C998-FD534ED8C026}"/>
          </ac:spMkLst>
        </pc:spChg>
        <pc:spChg chg="add mod">
          <ac:chgData name="Huy Pham" userId="918db3a1909f15e0" providerId="LiveId" clId="{E0983AFC-ED45-4411-A744-C275968848CA}" dt="2024-03-25T08:33:38.455" v="253" actId="1076"/>
          <ac:spMkLst>
            <pc:docMk/>
            <pc:sldMk cId="2783659757" sldId="426"/>
            <ac:spMk id="50" creationId="{6FC3BFE4-4C04-6A5E-4521-DA524EA55A45}"/>
          </ac:spMkLst>
        </pc:spChg>
        <pc:spChg chg="add mod">
          <ac:chgData name="Huy Pham" userId="918db3a1909f15e0" providerId="LiveId" clId="{E0983AFC-ED45-4411-A744-C275968848CA}" dt="2024-03-25T08:33:38.455" v="253" actId="1076"/>
          <ac:spMkLst>
            <pc:docMk/>
            <pc:sldMk cId="2783659757" sldId="426"/>
            <ac:spMk id="51" creationId="{7E266173-68D3-BF95-7E44-0E0E36E19781}"/>
          </ac:spMkLst>
        </pc:spChg>
        <pc:spChg chg="add mod">
          <ac:chgData name="Huy Pham" userId="918db3a1909f15e0" providerId="LiveId" clId="{E0983AFC-ED45-4411-A744-C275968848CA}" dt="2024-03-25T08:35:18.028" v="283" actId="1076"/>
          <ac:spMkLst>
            <pc:docMk/>
            <pc:sldMk cId="2783659757" sldId="426"/>
            <ac:spMk id="54" creationId="{38A065A9-5ECF-8950-349C-1A57274DE8A5}"/>
          </ac:spMkLst>
        </pc:spChg>
        <pc:spChg chg="add mod">
          <ac:chgData name="Huy Pham" userId="918db3a1909f15e0" providerId="LiveId" clId="{E0983AFC-ED45-4411-A744-C275968848CA}" dt="2024-03-25T08:35:05.804" v="282" actId="1076"/>
          <ac:spMkLst>
            <pc:docMk/>
            <pc:sldMk cId="2783659757" sldId="426"/>
            <ac:spMk id="55" creationId="{EA396808-9D44-3D66-5DD4-940C10539300}"/>
          </ac:spMkLst>
        </pc:spChg>
        <pc:spChg chg="add mod">
          <ac:chgData name="Huy Pham" userId="918db3a1909f15e0" providerId="LiveId" clId="{E0983AFC-ED45-4411-A744-C275968848CA}" dt="2024-03-25T08:35:27.162" v="285" actId="1076"/>
          <ac:spMkLst>
            <pc:docMk/>
            <pc:sldMk cId="2783659757" sldId="426"/>
            <ac:spMk id="56" creationId="{1F5A384B-A007-B7D1-68F7-8419A9DECA8E}"/>
          </ac:spMkLst>
        </pc:spChg>
        <pc:spChg chg="add mod">
          <ac:chgData name="Huy Pham" userId="918db3a1909f15e0" providerId="LiveId" clId="{E0983AFC-ED45-4411-A744-C275968848CA}" dt="2024-03-25T08:34:37.786" v="272" actId="1076"/>
          <ac:spMkLst>
            <pc:docMk/>
            <pc:sldMk cId="2783659757" sldId="426"/>
            <ac:spMk id="57" creationId="{66FFFA56-AF53-A120-715D-EB665476A378}"/>
          </ac:spMkLst>
        </pc:spChg>
        <pc:spChg chg="add mod">
          <ac:chgData name="Huy Pham" userId="918db3a1909f15e0" providerId="LiveId" clId="{E0983AFC-ED45-4411-A744-C275968848CA}" dt="2024-03-25T08:34:07.148" v="264" actId="20577"/>
          <ac:spMkLst>
            <pc:docMk/>
            <pc:sldMk cId="2783659757" sldId="426"/>
            <ac:spMk id="62" creationId="{0E440C11-1821-A1C2-7B98-326AD564B441}"/>
          </ac:spMkLst>
        </pc:spChg>
        <pc:spChg chg="add mod">
          <ac:chgData name="Huy Pham" userId="918db3a1909f15e0" providerId="LiveId" clId="{E0983AFC-ED45-4411-A744-C275968848CA}" dt="2024-03-25T08:36:20.717" v="306" actId="123"/>
          <ac:spMkLst>
            <pc:docMk/>
            <pc:sldMk cId="2783659757" sldId="426"/>
            <ac:spMk id="76" creationId="{CBC2747B-9091-C0CA-11C6-530E5D44C385}"/>
          </ac:spMkLst>
        </pc:spChg>
        <pc:spChg chg="del">
          <ac:chgData name="Huy Pham" userId="918db3a1909f15e0" providerId="LiveId" clId="{E0983AFC-ED45-4411-A744-C275968848CA}" dt="2024-03-25T08:27:34.938" v="124" actId="478"/>
          <ac:spMkLst>
            <pc:docMk/>
            <pc:sldMk cId="2783659757" sldId="426"/>
            <ac:spMk id="83" creationId="{3A4B6B87-FB21-1FED-73A8-28702913DB9C}"/>
          </ac:spMkLst>
        </pc:spChg>
        <pc:spChg chg="del">
          <ac:chgData name="Huy Pham" userId="918db3a1909f15e0" providerId="LiveId" clId="{E0983AFC-ED45-4411-A744-C275968848CA}" dt="2024-03-25T08:27:34.938" v="124" actId="478"/>
          <ac:spMkLst>
            <pc:docMk/>
            <pc:sldMk cId="2783659757" sldId="426"/>
            <ac:spMk id="84" creationId="{8D2E902A-153E-8606-EC59-A3108DED3855}"/>
          </ac:spMkLst>
        </pc:spChg>
        <pc:spChg chg="del">
          <ac:chgData name="Huy Pham" userId="918db3a1909f15e0" providerId="LiveId" clId="{E0983AFC-ED45-4411-A744-C275968848CA}" dt="2024-03-25T08:27:34.938" v="124" actId="478"/>
          <ac:spMkLst>
            <pc:docMk/>
            <pc:sldMk cId="2783659757" sldId="426"/>
            <ac:spMk id="86" creationId="{2F2345F9-A755-CD39-514F-E25BA34652D6}"/>
          </ac:spMkLst>
        </pc:spChg>
        <pc:spChg chg="del">
          <ac:chgData name="Huy Pham" userId="918db3a1909f15e0" providerId="LiveId" clId="{E0983AFC-ED45-4411-A744-C275968848CA}" dt="2024-03-25T08:27:34.938" v="124" actId="478"/>
          <ac:spMkLst>
            <pc:docMk/>
            <pc:sldMk cId="2783659757" sldId="426"/>
            <ac:spMk id="87" creationId="{2104889B-AA39-EC80-AB34-E3D54BFF8D4D}"/>
          </ac:spMkLst>
        </pc:spChg>
        <pc:spChg chg="del">
          <ac:chgData name="Huy Pham" userId="918db3a1909f15e0" providerId="LiveId" clId="{E0983AFC-ED45-4411-A744-C275968848CA}" dt="2024-03-25T08:27:34.938" v="124" actId="478"/>
          <ac:spMkLst>
            <pc:docMk/>
            <pc:sldMk cId="2783659757" sldId="426"/>
            <ac:spMk id="88" creationId="{62902C3B-1F7F-1101-66A4-F3482E7C9ED0}"/>
          </ac:spMkLst>
        </pc:spChg>
        <pc:spChg chg="del">
          <ac:chgData name="Huy Pham" userId="918db3a1909f15e0" providerId="LiveId" clId="{E0983AFC-ED45-4411-A744-C275968848CA}" dt="2024-03-25T08:27:34.938" v="124" actId="478"/>
          <ac:spMkLst>
            <pc:docMk/>
            <pc:sldMk cId="2783659757" sldId="426"/>
            <ac:spMk id="89" creationId="{82813D3B-93BD-8AD8-EBEC-2B3D1C416E48}"/>
          </ac:spMkLst>
        </pc:spChg>
        <pc:spChg chg="del">
          <ac:chgData name="Huy Pham" userId="918db3a1909f15e0" providerId="LiveId" clId="{E0983AFC-ED45-4411-A744-C275968848CA}" dt="2024-03-25T08:27:34.938" v="124" actId="478"/>
          <ac:spMkLst>
            <pc:docMk/>
            <pc:sldMk cId="2783659757" sldId="426"/>
            <ac:spMk id="90" creationId="{F0BD0854-BCE0-3760-8CFD-00217D9073B6}"/>
          </ac:spMkLst>
        </pc:spChg>
        <pc:spChg chg="del">
          <ac:chgData name="Huy Pham" userId="918db3a1909f15e0" providerId="LiveId" clId="{E0983AFC-ED45-4411-A744-C275968848CA}" dt="2024-03-25T08:27:34.938" v="124" actId="478"/>
          <ac:spMkLst>
            <pc:docMk/>
            <pc:sldMk cId="2783659757" sldId="426"/>
            <ac:spMk id="91" creationId="{5F59508F-FAC5-6EDD-901A-745772D95335}"/>
          </ac:spMkLst>
        </pc:spChg>
        <pc:spChg chg="del">
          <ac:chgData name="Huy Pham" userId="918db3a1909f15e0" providerId="LiveId" clId="{E0983AFC-ED45-4411-A744-C275968848CA}" dt="2024-03-25T08:27:34.938" v="124" actId="478"/>
          <ac:spMkLst>
            <pc:docMk/>
            <pc:sldMk cId="2783659757" sldId="426"/>
            <ac:spMk id="100" creationId="{F4BDA723-14DF-5D58-CA23-BC7FF3FA745E}"/>
          </ac:spMkLst>
        </pc:spChg>
        <pc:spChg chg="del">
          <ac:chgData name="Huy Pham" userId="918db3a1909f15e0" providerId="LiveId" clId="{E0983AFC-ED45-4411-A744-C275968848CA}" dt="2024-03-25T08:27:34.938" v="124" actId="478"/>
          <ac:spMkLst>
            <pc:docMk/>
            <pc:sldMk cId="2783659757" sldId="426"/>
            <ac:spMk id="110" creationId="{B117DFF8-1518-A290-749A-BB64F35ED644}"/>
          </ac:spMkLst>
        </pc:spChg>
        <pc:spChg chg="del">
          <ac:chgData name="Huy Pham" userId="918db3a1909f15e0" providerId="LiveId" clId="{E0983AFC-ED45-4411-A744-C275968848CA}" dt="2024-03-25T08:27:34.938" v="124" actId="478"/>
          <ac:spMkLst>
            <pc:docMk/>
            <pc:sldMk cId="2783659757" sldId="426"/>
            <ac:spMk id="111" creationId="{3D40163B-7894-F5B5-4635-AB6A5CD36DF8}"/>
          </ac:spMkLst>
        </pc:spChg>
        <pc:spChg chg="del">
          <ac:chgData name="Huy Pham" userId="918db3a1909f15e0" providerId="LiveId" clId="{E0983AFC-ED45-4411-A744-C275968848CA}" dt="2024-03-25T08:27:34.938" v="124" actId="478"/>
          <ac:spMkLst>
            <pc:docMk/>
            <pc:sldMk cId="2783659757" sldId="426"/>
            <ac:spMk id="112" creationId="{BEA32DC5-701E-4210-F8A3-D97DBCAD6354}"/>
          </ac:spMkLst>
        </pc:spChg>
        <pc:spChg chg="del">
          <ac:chgData name="Huy Pham" userId="918db3a1909f15e0" providerId="LiveId" clId="{E0983AFC-ED45-4411-A744-C275968848CA}" dt="2024-03-25T08:27:34.938" v="124" actId="478"/>
          <ac:spMkLst>
            <pc:docMk/>
            <pc:sldMk cId="2783659757" sldId="426"/>
            <ac:spMk id="113" creationId="{BB6CEACE-0613-66BB-5D55-4239C189D5CB}"/>
          </ac:spMkLst>
        </pc:spChg>
        <pc:graphicFrameChg chg="add del mod">
          <ac:chgData name="Huy Pham" userId="918db3a1909f15e0" providerId="LiveId" clId="{E0983AFC-ED45-4411-A744-C275968848CA}" dt="2024-03-25T08:28:43.414" v="135"/>
          <ac:graphicFrameMkLst>
            <pc:docMk/>
            <pc:sldMk cId="2783659757" sldId="426"/>
            <ac:graphicFrameMk id="23" creationId="{5B3FE12A-E5D4-67A2-BC0A-C328A27E7ABA}"/>
          </ac:graphicFrameMkLst>
        </pc:graphicFrameChg>
        <pc:graphicFrameChg chg="add del mod">
          <ac:chgData name="Huy Pham" userId="918db3a1909f15e0" providerId="LiveId" clId="{E0983AFC-ED45-4411-A744-C275968848CA}" dt="2024-03-25T08:32:53.854" v="243"/>
          <ac:graphicFrameMkLst>
            <pc:docMk/>
            <pc:sldMk cId="2783659757" sldId="426"/>
            <ac:graphicFrameMk id="32" creationId="{1EAA1752-522A-3DBE-5566-C4AD6EF94B2A}"/>
          </ac:graphicFrameMkLst>
        </pc:graphicFrameChg>
        <pc:graphicFrameChg chg="add del mod">
          <ac:chgData name="Huy Pham" userId="918db3a1909f15e0" providerId="LiveId" clId="{E0983AFC-ED45-4411-A744-C275968848CA}" dt="2024-03-25T08:35:51.464" v="292"/>
          <ac:graphicFrameMkLst>
            <pc:docMk/>
            <pc:sldMk cId="2783659757" sldId="426"/>
            <ac:graphicFrameMk id="70" creationId="{A17125ED-D807-F892-19E0-16EAECE43FDD}"/>
          </ac:graphicFrameMkLst>
        </pc:graphicFrameChg>
        <pc:picChg chg="add mod">
          <ac:chgData name="Huy Pham" userId="918db3a1909f15e0" providerId="LiveId" clId="{E0983AFC-ED45-4411-A744-C275968848CA}" dt="2024-03-25T08:28:17.549" v="132" actId="1076"/>
          <ac:picMkLst>
            <pc:docMk/>
            <pc:sldMk cId="2783659757" sldId="426"/>
            <ac:picMk id="19" creationId="{038E9958-20A4-0E75-B8C3-7F7BA2F6D07F}"/>
          </ac:picMkLst>
        </pc:picChg>
        <pc:cxnChg chg="add mod">
          <ac:chgData name="Huy Pham" userId="918db3a1909f15e0" providerId="LiveId" clId="{E0983AFC-ED45-4411-A744-C275968848CA}" dt="2024-03-25T08:33:38.455" v="253" actId="1076"/>
          <ac:cxnSpMkLst>
            <pc:docMk/>
            <pc:sldMk cId="2783659757" sldId="426"/>
            <ac:cxnSpMk id="35" creationId="{5981FBB3-9EC6-50EE-7994-BE605B146BA0}"/>
          </ac:cxnSpMkLst>
        </pc:cxnChg>
        <pc:cxnChg chg="add mod">
          <ac:chgData name="Huy Pham" userId="918db3a1909f15e0" providerId="LiveId" clId="{E0983AFC-ED45-4411-A744-C275968848CA}" dt="2024-03-25T08:33:38.455" v="253" actId="1076"/>
          <ac:cxnSpMkLst>
            <pc:docMk/>
            <pc:sldMk cId="2783659757" sldId="426"/>
            <ac:cxnSpMk id="36" creationId="{4200C434-8BE0-2777-A71E-3AD793559D7A}"/>
          </ac:cxnSpMkLst>
        </pc:cxnChg>
        <pc:cxnChg chg="add mod">
          <ac:chgData name="Huy Pham" userId="918db3a1909f15e0" providerId="LiveId" clId="{E0983AFC-ED45-4411-A744-C275968848CA}" dt="2024-03-25T08:33:38.455" v="253" actId="1076"/>
          <ac:cxnSpMkLst>
            <pc:docMk/>
            <pc:sldMk cId="2783659757" sldId="426"/>
            <ac:cxnSpMk id="37" creationId="{8B09442D-C08E-2830-4DB2-3A3AA92C3EAE}"/>
          </ac:cxnSpMkLst>
        </pc:cxnChg>
        <pc:cxnChg chg="del">
          <ac:chgData name="Huy Pham" userId="918db3a1909f15e0" providerId="LiveId" clId="{E0983AFC-ED45-4411-A744-C275968848CA}" dt="2024-03-25T08:27:34.938" v="124" actId="478"/>
          <ac:cxnSpMkLst>
            <pc:docMk/>
            <pc:sldMk cId="2783659757" sldId="426"/>
            <ac:cxnSpMk id="40" creationId="{D1776321-E801-8243-7668-583197179BB0}"/>
          </ac:cxnSpMkLst>
        </pc:cxnChg>
        <pc:cxnChg chg="del">
          <ac:chgData name="Huy Pham" userId="918db3a1909f15e0" providerId="LiveId" clId="{E0983AFC-ED45-4411-A744-C275968848CA}" dt="2024-03-25T08:27:34.938" v="124" actId="478"/>
          <ac:cxnSpMkLst>
            <pc:docMk/>
            <pc:sldMk cId="2783659757" sldId="426"/>
            <ac:cxnSpMk id="42" creationId="{83D6DC2F-7EA2-5854-1CA1-44B9129D05D9}"/>
          </ac:cxnSpMkLst>
        </pc:cxnChg>
        <pc:cxnChg chg="add mod">
          <ac:chgData name="Huy Pham" userId="918db3a1909f15e0" providerId="LiveId" clId="{E0983AFC-ED45-4411-A744-C275968848CA}" dt="2024-03-25T08:35:38.720" v="289" actId="14100"/>
          <ac:cxnSpMkLst>
            <pc:docMk/>
            <pc:sldMk cId="2783659757" sldId="426"/>
            <ac:cxnSpMk id="52" creationId="{9D928C95-5B93-6C00-ABAA-8690ACE48E68}"/>
          </ac:cxnSpMkLst>
        </pc:cxnChg>
        <pc:cxnChg chg="add mod">
          <ac:chgData name="Huy Pham" userId="918db3a1909f15e0" providerId="LiveId" clId="{E0983AFC-ED45-4411-A744-C275968848CA}" dt="2024-03-25T08:35:36.516" v="288" actId="14100"/>
          <ac:cxnSpMkLst>
            <pc:docMk/>
            <pc:sldMk cId="2783659757" sldId="426"/>
            <ac:cxnSpMk id="53" creationId="{FDA73AA4-0232-DB4F-557B-82F757ACC379}"/>
          </ac:cxnSpMkLst>
        </pc:cxnChg>
        <pc:cxnChg chg="add del mod">
          <ac:chgData name="Huy Pham" userId="918db3a1909f15e0" providerId="LiveId" clId="{E0983AFC-ED45-4411-A744-C275968848CA}" dt="2024-03-25T08:34:39.882" v="273" actId="478"/>
          <ac:cxnSpMkLst>
            <pc:docMk/>
            <pc:sldMk cId="2783659757" sldId="426"/>
            <ac:cxnSpMk id="58" creationId="{7F5192E9-3261-81B7-59AC-6792B53E1DE8}"/>
          </ac:cxnSpMkLst>
        </pc:cxnChg>
        <pc:cxnChg chg="add del mod">
          <ac:chgData name="Huy Pham" userId="918db3a1909f15e0" providerId="LiveId" clId="{E0983AFC-ED45-4411-A744-C275968848CA}" dt="2024-03-25T08:34:40.441" v="274" actId="478"/>
          <ac:cxnSpMkLst>
            <pc:docMk/>
            <pc:sldMk cId="2783659757" sldId="426"/>
            <ac:cxnSpMk id="59" creationId="{36A95457-325E-A7D5-BC49-B100FC512535}"/>
          </ac:cxnSpMkLst>
        </pc:cxnChg>
        <pc:cxnChg chg="add del mod">
          <ac:chgData name="Huy Pham" userId="918db3a1909f15e0" providerId="LiveId" clId="{E0983AFC-ED45-4411-A744-C275968848CA}" dt="2024-03-25T08:34:42.145" v="275" actId="478"/>
          <ac:cxnSpMkLst>
            <pc:docMk/>
            <pc:sldMk cId="2783659757" sldId="426"/>
            <ac:cxnSpMk id="60" creationId="{8F98BBF3-0EAB-2E71-72A1-80E40AE2C2DB}"/>
          </ac:cxnSpMkLst>
        </pc:cxnChg>
        <pc:cxnChg chg="add del mod">
          <ac:chgData name="Huy Pham" userId="918db3a1909f15e0" providerId="LiveId" clId="{E0983AFC-ED45-4411-A744-C275968848CA}" dt="2024-03-25T08:34:43.187" v="276" actId="478"/>
          <ac:cxnSpMkLst>
            <pc:docMk/>
            <pc:sldMk cId="2783659757" sldId="426"/>
            <ac:cxnSpMk id="61" creationId="{07DB5A7C-7D27-1C29-AA0A-03B7C6C72004}"/>
          </ac:cxnSpMkLst>
        </pc:cxnChg>
        <pc:cxnChg chg="del">
          <ac:chgData name="Huy Pham" userId="918db3a1909f15e0" providerId="LiveId" clId="{E0983AFC-ED45-4411-A744-C275968848CA}" dt="2024-03-25T08:27:34.938" v="124" actId="478"/>
          <ac:cxnSpMkLst>
            <pc:docMk/>
            <pc:sldMk cId="2783659757" sldId="426"/>
            <ac:cxnSpMk id="65" creationId="{FE002B8F-8F9A-1CFD-25D7-CB988AFFC732}"/>
          </ac:cxnSpMkLst>
        </pc:cxnChg>
        <pc:cxnChg chg="del">
          <ac:chgData name="Huy Pham" userId="918db3a1909f15e0" providerId="LiveId" clId="{E0983AFC-ED45-4411-A744-C275968848CA}" dt="2024-03-25T08:27:34.938" v="124" actId="478"/>
          <ac:cxnSpMkLst>
            <pc:docMk/>
            <pc:sldMk cId="2783659757" sldId="426"/>
            <ac:cxnSpMk id="68" creationId="{62D75DFD-8F94-8CF7-3E00-0E1BE947E966}"/>
          </ac:cxnSpMkLst>
        </pc:cxnChg>
        <pc:cxnChg chg="del">
          <ac:chgData name="Huy Pham" userId="918db3a1909f15e0" providerId="LiveId" clId="{E0983AFC-ED45-4411-A744-C275968848CA}" dt="2024-03-25T08:27:34.938" v="124" actId="478"/>
          <ac:cxnSpMkLst>
            <pc:docMk/>
            <pc:sldMk cId="2783659757" sldId="426"/>
            <ac:cxnSpMk id="71" creationId="{1B4824B6-B2B3-D287-6CE4-59B8775D2631}"/>
          </ac:cxnSpMkLst>
        </pc:cxnChg>
        <pc:cxnChg chg="del">
          <ac:chgData name="Huy Pham" userId="918db3a1909f15e0" providerId="LiveId" clId="{E0983AFC-ED45-4411-A744-C275968848CA}" dt="2024-03-25T08:27:34.938" v="124" actId="478"/>
          <ac:cxnSpMkLst>
            <pc:docMk/>
            <pc:sldMk cId="2783659757" sldId="426"/>
            <ac:cxnSpMk id="72" creationId="{692224CD-59C4-E7C5-8F48-F56276B3974A}"/>
          </ac:cxnSpMkLst>
        </pc:cxnChg>
        <pc:cxnChg chg="del">
          <ac:chgData name="Huy Pham" userId="918db3a1909f15e0" providerId="LiveId" clId="{E0983AFC-ED45-4411-A744-C275968848CA}" dt="2024-03-25T08:27:34.938" v="124" actId="478"/>
          <ac:cxnSpMkLst>
            <pc:docMk/>
            <pc:sldMk cId="2783659757" sldId="426"/>
            <ac:cxnSpMk id="73" creationId="{1D3DCAA0-27EE-E1B6-E239-36D81D72013E}"/>
          </ac:cxnSpMkLst>
        </pc:cxnChg>
        <pc:cxnChg chg="del">
          <ac:chgData name="Huy Pham" userId="918db3a1909f15e0" providerId="LiveId" clId="{E0983AFC-ED45-4411-A744-C275968848CA}" dt="2024-03-25T08:27:34.938" v="124" actId="478"/>
          <ac:cxnSpMkLst>
            <pc:docMk/>
            <pc:sldMk cId="2783659757" sldId="426"/>
            <ac:cxnSpMk id="74" creationId="{64188D1A-CCE0-6901-E12A-06F9759E9C83}"/>
          </ac:cxnSpMkLst>
        </pc:cxnChg>
        <pc:cxnChg chg="del">
          <ac:chgData name="Huy Pham" userId="918db3a1909f15e0" providerId="LiveId" clId="{E0983AFC-ED45-4411-A744-C275968848CA}" dt="2024-03-25T08:27:34.938" v="124" actId="478"/>
          <ac:cxnSpMkLst>
            <pc:docMk/>
            <pc:sldMk cId="2783659757" sldId="426"/>
            <ac:cxnSpMk id="78" creationId="{0BE6523B-0EE2-162A-4EC5-5BCF22B934A2}"/>
          </ac:cxnSpMkLst>
        </pc:cxnChg>
        <pc:cxnChg chg="del">
          <ac:chgData name="Huy Pham" userId="918db3a1909f15e0" providerId="LiveId" clId="{E0983AFC-ED45-4411-A744-C275968848CA}" dt="2024-03-25T08:27:34.938" v="124" actId="478"/>
          <ac:cxnSpMkLst>
            <pc:docMk/>
            <pc:sldMk cId="2783659757" sldId="426"/>
            <ac:cxnSpMk id="79" creationId="{DA8F0079-4016-2C06-C99C-15671F143639}"/>
          </ac:cxnSpMkLst>
        </pc:cxnChg>
        <pc:cxnChg chg="del">
          <ac:chgData name="Huy Pham" userId="918db3a1909f15e0" providerId="LiveId" clId="{E0983AFC-ED45-4411-A744-C275968848CA}" dt="2024-03-25T08:27:34.938" v="124" actId="478"/>
          <ac:cxnSpMkLst>
            <pc:docMk/>
            <pc:sldMk cId="2783659757" sldId="426"/>
            <ac:cxnSpMk id="104" creationId="{2B6C50D0-32D2-0579-0754-AFB746582F76}"/>
          </ac:cxnSpMkLst>
        </pc:cxnChg>
        <pc:cxnChg chg="del">
          <ac:chgData name="Huy Pham" userId="918db3a1909f15e0" providerId="LiveId" clId="{E0983AFC-ED45-4411-A744-C275968848CA}" dt="2024-03-25T08:27:34.938" v="124" actId="478"/>
          <ac:cxnSpMkLst>
            <pc:docMk/>
            <pc:sldMk cId="2783659757" sldId="426"/>
            <ac:cxnSpMk id="107" creationId="{80B8A10A-EB2D-1B0F-5A8D-8338810A4697}"/>
          </ac:cxnSpMkLst>
        </pc:cxnChg>
      </pc:sldChg>
      <pc:sldChg chg="addSp delSp modSp mod modAnim">
        <pc:chgData name="Huy Pham" userId="918db3a1909f15e0" providerId="LiveId" clId="{E0983AFC-ED45-4411-A744-C275968848CA}" dt="2024-03-25T09:03:27.046" v="826" actId="20577"/>
        <pc:sldMkLst>
          <pc:docMk/>
          <pc:sldMk cId="3626734545" sldId="427"/>
        </pc:sldMkLst>
        <pc:spChg chg="mod">
          <ac:chgData name="Huy Pham" userId="918db3a1909f15e0" providerId="LiveId" clId="{E0983AFC-ED45-4411-A744-C275968848CA}" dt="2024-03-25T09:03:27.046" v="826" actId="20577"/>
          <ac:spMkLst>
            <pc:docMk/>
            <pc:sldMk cId="3626734545" sldId="427"/>
            <ac:spMk id="9" creationId="{A9C4FFF4-AFF7-4A25-76D6-D3E61A1989D9}"/>
          </ac:spMkLst>
        </pc:spChg>
        <pc:spChg chg="add mod">
          <ac:chgData name="Huy Pham" userId="918db3a1909f15e0" providerId="LiveId" clId="{E0983AFC-ED45-4411-A744-C275968848CA}" dt="2024-03-25T08:37:52.474" v="363" actId="207"/>
          <ac:spMkLst>
            <pc:docMk/>
            <pc:sldMk cId="3626734545" sldId="427"/>
            <ac:spMk id="21" creationId="{D61255F6-75BF-FA5F-B590-5C5D0DC7B295}"/>
          </ac:spMkLst>
        </pc:spChg>
        <pc:spChg chg="add mod">
          <ac:chgData name="Huy Pham" userId="918db3a1909f15e0" providerId="LiveId" clId="{E0983AFC-ED45-4411-A744-C275968848CA}" dt="2024-03-25T08:37:58.388" v="365" actId="14100"/>
          <ac:spMkLst>
            <pc:docMk/>
            <pc:sldMk cId="3626734545" sldId="427"/>
            <ac:spMk id="22" creationId="{DA2FF14F-282C-5D0A-A748-F87B19D42F23}"/>
          </ac:spMkLst>
        </pc:spChg>
        <pc:spChg chg="add mod">
          <ac:chgData name="Huy Pham" userId="918db3a1909f15e0" providerId="LiveId" clId="{E0983AFC-ED45-4411-A744-C275968848CA}" dt="2024-03-25T08:38:10.192" v="367" actId="1076"/>
          <ac:spMkLst>
            <pc:docMk/>
            <pc:sldMk cId="3626734545" sldId="427"/>
            <ac:spMk id="23" creationId="{C709BED0-12D6-766E-B2E4-B6ED46AAFE78}"/>
          </ac:spMkLst>
        </pc:spChg>
        <pc:spChg chg="add mod">
          <ac:chgData name="Huy Pham" userId="918db3a1909f15e0" providerId="LiveId" clId="{E0983AFC-ED45-4411-A744-C275968848CA}" dt="2024-03-25T08:40:33.324" v="381" actId="14100"/>
          <ac:spMkLst>
            <pc:docMk/>
            <pc:sldMk cId="3626734545" sldId="427"/>
            <ac:spMk id="24" creationId="{B80DE3CF-88F5-6E00-C8DD-0DC56CE4440C}"/>
          </ac:spMkLst>
        </pc:spChg>
        <pc:spChg chg="add mod">
          <ac:chgData name="Huy Pham" userId="918db3a1909f15e0" providerId="LiveId" clId="{E0983AFC-ED45-4411-A744-C275968848CA}" dt="2024-03-25T08:41:31.935" v="398" actId="1076"/>
          <ac:spMkLst>
            <pc:docMk/>
            <pc:sldMk cId="3626734545" sldId="427"/>
            <ac:spMk id="26" creationId="{06D66984-C737-E5C0-96CE-C47C67A29980}"/>
          </ac:spMkLst>
        </pc:spChg>
        <pc:spChg chg="add mod">
          <ac:chgData name="Huy Pham" userId="918db3a1909f15e0" providerId="LiveId" clId="{E0983AFC-ED45-4411-A744-C275968848CA}" dt="2024-03-25T08:41:57.978" v="406" actId="1076"/>
          <ac:spMkLst>
            <pc:docMk/>
            <pc:sldMk cId="3626734545" sldId="427"/>
            <ac:spMk id="27" creationId="{0FCAA245-741F-8441-F6A4-3D836795A0C1}"/>
          </ac:spMkLst>
        </pc:spChg>
        <pc:spChg chg="add mod">
          <ac:chgData name="Huy Pham" userId="918db3a1909f15e0" providerId="LiveId" clId="{E0983AFC-ED45-4411-A744-C275968848CA}" dt="2024-03-25T08:42:23.518" v="408" actId="1076"/>
          <ac:spMkLst>
            <pc:docMk/>
            <pc:sldMk cId="3626734545" sldId="427"/>
            <ac:spMk id="28" creationId="{12375FF7-F287-3BAD-7862-959D6175ED22}"/>
          </ac:spMkLst>
        </pc:spChg>
        <pc:spChg chg="add mod">
          <ac:chgData name="Huy Pham" userId="918db3a1909f15e0" providerId="LiveId" clId="{E0983AFC-ED45-4411-A744-C275968848CA}" dt="2024-03-25T08:43:16.199" v="423" actId="1076"/>
          <ac:spMkLst>
            <pc:docMk/>
            <pc:sldMk cId="3626734545" sldId="427"/>
            <ac:spMk id="29" creationId="{E43EE257-EA8A-87AB-7395-56ED0661B588}"/>
          </ac:spMkLst>
        </pc:spChg>
        <pc:spChg chg="add mod">
          <ac:chgData name="Huy Pham" userId="918db3a1909f15e0" providerId="LiveId" clId="{E0983AFC-ED45-4411-A744-C275968848CA}" dt="2024-03-25T08:42:52.922" v="415" actId="1076"/>
          <ac:spMkLst>
            <pc:docMk/>
            <pc:sldMk cId="3626734545" sldId="427"/>
            <ac:spMk id="30" creationId="{4B06A447-9F89-C2B8-2B1D-1F6986DA1331}"/>
          </ac:spMkLst>
        </pc:spChg>
        <pc:spChg chg="add mod">
          <ac:chgData name="Huy Pham" userId="918db3a1909f15e0" providerId="LiveId" clId="{E0983AFC-ED45-4411-A744-C275968848CA}" dt="2024-03-25T08:44:25.253" v="429" actId="20577"/>
          <ac:spMkLst>
            <pc:docMk/>
            <pc:sldMk cId="3626734545" sldId="427"/>
            <ac:spMk id="31" creationId="{0A47CC24-58C1-DFD7-8E83-D1528034131A}"/>
          </ac:spMkLst>
        </pc:spChg>
        <pc:spChg chg="add mod">
          <ac:chgData name="Huy Pham" userId="918db3a1909f15e0" providerId="LiveId" clId="{E0983AFC-ED45-4411-A744-C275968848CA}" dt="2024-03-25T08:44:18.693" v="424"/>
          <ac:spMkLst>
            <pc:docMk/>
            <pc:sldMk cId="3626734545" sldId="427"/>
            <ac:spMk id="35" creationId="{548E7B35-EF83-0DC7-9533-A248D8FBB244}"/>
          </ac:spMkLst>
        </pc:spChg>
        <pc:spChg chg="add mod">
          <ac:chgData name="Huy Pham" userId="918db3a1909f15e0" providerId="LiveId" clId="{E0983AFC-ED45-4411-A744-C275968848CA}" dt="2024-03-25T08:44:18.693" v="424"/>
          <ac:spMkLst>
            <pc:docMk/>
            <pc:sldMk cId="3626734545" sldId="427"/>
            <ac:spMk id="36" creationId="{765B7A14-4048-4F68-FDC5-59ABF7618C18}"/>
          </ac:spMkLst>
        </pc:spChg>
        <pc:spChg chg="add mod">
          <ac:chgData name="Huy Pham" userId="918db3a1909f15e0" providerId="LiveId" clId="{E0983AFC-ED45-4411-A744-C275968848CA}" dt="2024-03-25T08:44:18.693" v="424"/>
          <ac:spMkLst>
            <pc:docMk/>
            <pc:sldMk cId="3626734545" sldId="427"/>
            <ac:spMk id="37" creationId="{0955819D-8CBB-BFED-8F65-2E1C15A9A31C}"/>
          </ac:spMkLst>
        </pc:spChg>
        <pc:spChg chg="add mod">
          <ac:chgData name="Huy Pham" userId="918db3a1909f15e0" providerId="LiveId" clId="{E0983AFC-ED45-4411-A744-C275968848CA}" dt="2024-03-25T08:44:35.917" v="438" actId="1076"/>
          <ac:spMkLst>
            <pc:docMk/>
            <pc:sldMk cId="3626734545" sldId="427"/>
            <ac:spMk id="38" creationId="{A7E2FB75-B005-D249-A34C-ED3CB697C8A4}"/>
          </ac:spMkLst>
        </pc:spChg>
        <pc:spChg chg="add mod">
          <ac:chgData name="Huy Pham" userId="918db3a1909f15e0" providerId="LiveId" clId="{E0983AFC-ED45-4411-A744-C275968848CA}" dt="2024-03-25T08:44:45.396" v="442" actId="20577"/>
          <ac:spMkLst>
            <pc:docMk/>
            <pc:sldMk cId="3626734545" sldId="427"/>
            <ac:spMk id="39" creationId="{74539601-1BE4-477F-E8AC-58E49BD9FF97}"/>
          </ac:spMkLst>
        </pc:spChg>
        <pc:spChg chg="add mod">
          <ac:chgData name="Huy Pham" userId="918db3a1909f15e0" providerId="LiveId" clId="{E0983AFC-ED45-4411-A744-C275968848CA}" dt="2024-03-25T08:44:18.693" v="424"/>
          <ac:spMkLst>
            <pc:docMk/>
            <pc:sldMk cId="3626734545" sldId="427"/>
            <ac:spMk id="41" creationId="{18235CE3-F101-D765-8527-D85CB5308F41}"/>
          </ac:spMkLst>
        </pc:spChg>
        <pc:spChg chg="add mod">
          <ac:chgData name="Huy Pham" userId="918db3a1909f15e0" providerId="LiveId" clId="{E0983AFC-ED45-4411-A744-C275968848CA}" dt="2024-03-25T08:44:18.693" v="424"/>
          <ac:spMkLst>
            <pc:docMk/>
            <pc:sldMk cId="3626734545" sldId="427"/>
            <ac:spMk id="43" creationId="{370A7196-9B27-7A50-5A0D-604E812EA452}"/>
          </ac:spMkLst>
        </pc:spChg>
        <pc:spChg chg="add mod">
          <ac:chgData name="Huy Pham" userId="918db3a1909f15e0" providerId="LiveId" clId="{E0983AFC-ED45-4411-A744-C275968848CA}" dt="2024-03-25T08:44:18.693" v="424"/>
          <ac:spMkLst>
            <pc:docMk/>
            <pc:sldMk cId="3626734545" sldId="427"/>
            <ac:spMk id="44" creationId="{4F33D675-CFBD-6A1A-35E5-74FF43BC14E9}"/>
          </ac:spMkLst>
        </pc:spChg>
        <pc:spChg chg="del">
          <ac:chgData name="Huy Pham" userId="918db3a1909f15e0" providerId="LiveId" clId="{E0983AFC-ED45-4411-A744-C275968848CA}" dt="2024-03-25T08:36:50.104" v="307" actId="478"/>
          <ac:spMkLst>
            <pc:docMk/>
            <pc:sldMk cId="3626734545" sldId="427"/>
            <ac:spMk id="46" creationId="{706A0F12-2C34-A082-94FE-F0D40E00B7FA}"/>
          </ac:spMkLst>
        </pc:spChg>
        <pc:spChg chg="del">
          <ac:chgData name="Huy Pham" userId="918db3a1909f15e0" providerId="LiveId" clId="{E0983AFC-ED45-4411-A744-C275968848CA}" dt="2024-03-25T08:36:50.104" v="307" actId="478"/>
          <ac:spMkLst>
            <pc:docMk/>
            <pc:sldMk cId="3626734545" sldId="427"/>
            <ac:spMk id="47" creationId="{0F751804-4302-44DE-C6A3-319563488008}"/>
          </ac:spMkLst>
        </pc:spChg>
        <pc:spChg chg="del">
          <ac:chgData name="Huy Pham" userId="918db3a1909f15e0" providerId="LiveId" clId="{E0983AFC-ED45-4411-A744-C275968848CA}" dt="2024-03-25T08:36:50.104" v="307" actId="478"/>
          <ac:spMkLst>
            <pc:docMk/>
            <pc:sldMk cId="3626734545" sldId="427"/>
            <ac:spMk id="48" creationId="{D6AF2655-001C-4921-33B0-7E510419CA38}"/>
          </ac:spMkLst>
        </pc:spChg>
        <pc:spChg chg="del">
          <ac:chgData name="Huy Pham" userId="918db3a1909f15e0" providerId="LiveId" clId="{E0983AFC-ED45-4411-A744-C275968848CA}" dt="2024-03-25T08:36:50.104" v="307" actId="478"/>
          <ac:spMkLst>
            <pc:docMk/>
            <pc:sldMk cId="3626734545" sldId="427"/>
            <ac:spMk id="49" creationId="{15FA963E-3786-2EBC-C998-FD534ED8C026}"/>
          </ac:spMkLst>
        </pc:spChg>
        <pc:spChg chg="add mod">
          <ac:chgData name="Huy Pham" userId="918db3a1909f15e0" providerId="LiveId" clId="{E0983AFC-ED45-4411-A744-C275968848CA}" dt="2024-03-25T08:46:04.126" v="539" actId="1036"/>
          <ac:spMkLst>
            <pc:docMk/>
            <pc:sldMk cId="3626734545" sldId="427"/>
            <ac:spMk id="51" creationId="{C4A330F2-E912-C5A0-FA0F-8093746996F6}"/>
          </ac:spMkLst>
        </pc:spChg>
        <pc:spChg chg="add mod">
          <ac:chgData name="Huy Pham" userId="918db3a1909f15e0" providerId="LiveId" clId="{E0983AFC-ED45-4411-A744-C275968848CA}" dt="2024-03-25T08:44:40.806" v="440" actId="20577"/>
          <ac:spMkLst>
            <pc:docMk/>
            <pc:sldMk cId="3626734545" sldId="427"/>
            <ac:spMk id="52" creationId="{64A9657D-BFD6-0B2C-291A-C01E3B393B95}"/>
          </ac:spMkLst>
        </pc:spChg>
        <pc:spChg chg="add mod">
          <ac:chgData name="Huy Pham" userId="918db3a1909f15e0" providerId="LiveId" clId="{E0983AFC-ED45-4411-A744-C275968848CA}" dt="2024-03-25T08:45:57.867" v="500" actId="1035"/>
          <ac:spMkLst>
            <pc:docMk/>
            <pc:sldMk cId="3626734545" sldId="427"/>
            <ac:spMk id="57" creationId="{6B4CB45C-0E14-FA82-0388-88880CC20B02}"/>
          </ac:spMkLst>
        </pc:spChg>
        <pc:spChg chg="add mod">
          <ac:chgData name="Huy Pham" userId="918db3a1909f15e0" providerId="LiveId" clId="{E0983AFC-ED45-4411-A744-C275968848CA}" dt="2024-03-25T08:45:57.867" v="500" actId="1035"/>
          <ac:spMkLst>
            <pc:docMk/>
            <pc:sldMk cId="3626734545" sldId="427"/>
            <ac:spMk id="58" creationId="{7DA2CCEE-30FF-FF6B-4684-BC84194AC84A}"/>
          </ac:spMkLst>
        </pc:spChg>
        <pc:spChg chg="add mod">
          <ac:chgData name="Huy Pham" userId="918db3a1909f15e0" providerId="LiveId" clId="{E0983AFC-ED45-4411-A744-C275968848CA}" dt="2024-03-25T08:46:58.889" v="544"/>
          <ac:spMkLst>
            <pc:docMk/>
            <pc:sldMk cId="3626734545" sldId="427"/>
            <ac:spMk id="63" creationId="{32260ABE-B9B7-50BD-CB5D-7256776CD60D}"/>
          </ac:spMkLst>
        </pc:spChg>
        <pc:spChg chg="add mod">
          <ac:chgData name="Huy Pham" userId="918db3a1909f15e0" providerId="LiveId" clId="{E0983AFC-ED45-4411-A744-C275968848CA}" dt="2024-03-25T08:47:28.580" v="552" actId="14100"/>
          <ac:spMkLst>
            <pc:docMk/>
            <pc:sldMk cId="3626734545" sldId="427"/>
            <ac:spMk id="64" creationId="{0916687E-3219-7177-CAD8-5298571AE194}"/>
          </ac:spMkLst>
        </pc:spChg>
        <pc:spChg chg="add mod">
          <ac:chgData name="Huy Pham" userId="918db3a1909f15e0" providerId="LiveId" clId="{E0983AFC-ED45-4411-A744-C275968848CA}" dt="2024-03-25T08:48:14.075" v="578" actId="1037"/>
          <ac:spMkLst>
            <pc:docMk/>
            <pc:sldMk cId="3626734545" sldId="427"/>
            <ac:spMk id="66" creationId="{4E1DD4E9-154A-177C-62DB-5F933F5036DF}"/>
          </ac:spMkLst>
        </pc:spChg>
        <pc:spChg chg="del">
          <ac:chgData name="Huy Pham" userId="918db3a1909f15e0" providerId="LiveId" clId="{E0983AFC-ED45-4411-A744-C275968848CA}" dt="2024-03-25T08:36:50.104" v="307" actId="478"/>
          <ac:spMkLst>
            <pc:docMk/>
            <pc:sldMk cId="3626734545" sldId="427"/>
            <ac:spMk id="83" creationId="{3A4B6B87-FB21-1FED-73A8-28702913DB9C}"/>
          </ac:spMkLst>
        </pc:spChg>
        <pc:spChg chg="del">
          <ac:chgData name="Huy Pham" userId="918db3a1909f15e0" providerId="LiveId" clId="{E0983AFC-ED45-4411-A744-C275968848CA}" dt="2024-03-25T08:36:50.104" v="307" actId="478"/>
          <ac:spMkLst>
            <pc:docMk/>
            <pc:sldMk cId="3626734545" sldId="427"/>
            <ac:spMk id="84" creationId="{8D2E902A-153E-8606-EC59-A3108DED3855}"/>
          </ac:spMkLst>
        </pc:spChg>
        <pc:spChg chg="del">
          <ac:chgData name="Huy Pham" userId="918db3a1909f15e0" providerId="LiveId" clId="{E0983AFC-ED45-4411-A744-C275968848CA}" dt="2024-03-25T08:36:50.104" v="307" actId="478"/>
          <ac:spMkLst>
            <pc:docMk/>
            <pc:sldMk cId="3626734545" sldId="427"/>
            <ac:spMk id="86" creationId="{2F2345F9-A755-CD39-514F-E25BA34652D6}"/>
          </ac:spMkLst>
        </pc:spChg>
        <pc:spChg chg="del">
          <ac:chgData name="Huy Pham" userId="918db3a1909f15e0" providerId="LiveId" clId="{E0983AFC-ED45-4411-A744-C275968848CA}" dt="2024-03-25T08:36:50.104" v="307" actId="478"/>
          <ac:spMkLst>
            <pc:docMk/>
            <pc:sldMk cId="3626734545" sldId="427"/>
            <ac:spMk id="87" creationId="{2104889B-AA39-EC80-AB34-E3D54BFF8D4D}"/>
          </ac:spMkLst>
        </pc:spChg>
        <pc:spChg chg="del">
          <ac:chgData name="Huy Pham" userId="918db3a1909f15e0" providerId="LiveId" clId="{E0983AFC-ED45-4411-A744-C275968848CA}" dt="2024-03-25T08:36:50.104" v="307" actId="478"/>
          <ac:spMkLst>
            <pc:docMk/>
            <pc:sldMk cId="3626734545" sldId="427"/>
            <ac:spMk id="88" creationId="{62902C3B-1F7F-1101-66A4-F3482E7C9ED0}"/>
          </ac:spMkLst>
        </pc:spChg>
        <pc:spChg chg="del">
          <ac:chgData name="Huy Pham" userId="918db3a1909f15e0" providerId="LiveId" clId="{E0983AFC-ED45-4411-A744-C275968848CA}" dt="2024-03-25T08:36:50.104" v="307" actId="478"/>
          <ac:spMkLst>
            <pc:docMk/>
            <pc:sldMk cId="3626734545" sldId="427"/>
            <ac:spMk id="89" creationId="{82813D3B-93BD-8AD8-EBEC-2B3D1C416E48}"/>
          </ac:spMkLst>
        </pc:spChg>
        <pc:spChg chg="del">
          <ac:chgData name="Huy Pham" userId="918db3a1909f15e0" providerId="LiveId" clId="{E0983AFC-ED45-4411-A744-C275968848CA}" dt="2024-03-25T08:36:50.104" v="307" actId="478"/>
          <ac:spMkLst>
            <pc:docMk/>
            <pc:sldMk cId="3626734545" sldId="427"/>
            <ac:spMk id="90" creationId="{F0BD0854-BCE0-3760-8CFD-00217D9073B6}"/>
          </ac:spMkLst>
        </pc:spChg>
        <pc:spChg chg="del">
          <ac:chgData name="Huy Pham" userId="918db3a1909f15e0" providerId="LiveId" clId="{E0983AFC-ED45-4411-A744-C275968848CA}" dt="2024-03-25T08:36:50.104" v="307" actId="478"/>
          <ac:spMkLst>
            <pc:docMk/>
            <pc:sldMk cId="3626734545" sldId="427"/>
            <ac:spMk id="91" creationId="{5F59508F-FAC5-6EDD-901A-745772D95335}"/>
          </ac:spMkLst>
        </pc:spChg>
        <pc:spChg chg="del">
          <ac:chgData name="Huy Pham" userId="918db3a1909f15e0" providerId="LiveId" clId="{E0983AFC-ED45-4411-A744-C275968848CA}" dt="2024-03-25T08:36:50.104" v="307" actId="478"/>
          <ac:spMkLst>
            <pc:docMk/>
            <pc:sldMk cId="3626734545" sldId="427"/>
            <ac:spMk id="100" creationId="{F4BDA723-14DF-5D58-CA23-BC7FF3FA745E}"/>
          </ac:spMkLst>
        </pc:spChg>
        <pc:spChg chg="del">
          <ac:chgData name="Huy Pham" userId="918db3a1909f15e0" providerId="LiveId" clId="{E0983AFC-ED45-4411-A744-C275968848CA}" dt="2024-03-25T08:36:50.104" v="307" actId="478"/>
          <ac:spMkLst>
            <pc:docMk/>
            <pc:sldMk cId="3626734545" sldId="427"/>
            <ac:spMk id="110" creationId="{B117DFF8-1518-A290-749A-BB64F35ED644}"/>
          </ac:spMkLst>
        </pc:spChg>
        <pc:spChg chg="del">
          <ac:chgData name="Huy Pham" userId="918db3a1909f15e0" providerId="LiveId" clId="{E0983AFC-ED45-4411-A744-C275968848CA}" dt="2024-03-25T08:36:50.104" v="307" actId="478"/>
          <ac:spMkLst>
            <pc:docMk/>
            <pc:sldMk cId="3626734545" sldId="427"/>
            <ac:spMk id="111" creationId="{3D40163B-7894-F5B5-4635-AB6A5CD36DF8}"/>
          </ac:spMkLst>
        </pc:spChg>
        <pc:spChg chg="del">
          <ac:chgData name="Huy Pham" userId="918db3a1909f15e0" providerId="LiveId" clId="{E0983AFC-ED45-4411-A744-C275968848CA}" dt="2024-03-25T08:36:50.104" v="307" actId="478"/>
          <ac:spMkLst>
            <pc:docMk/>
            <pc:sldMk cId="3626734545" sldId="427"/>
            <ac:spMk id="112" creationId="{BEA32DC5-701E-4210-F8A3-D97DBCAD6354}"/>
          </ac:spMkLst>
        </pc:spChg>
        <pc:spChg chg="del">
          <ac:chgData name="Huy Pham" userId="918db3a1909f15e0" providerId="LiveId" clId="{E0983AFC-ED45-4411-A744-C275968848CA}" dt="2024-03-25T08:36:50.104" v="307" actId="478"/>
          <ac:spMkLst>
            <pc:docMk/>
            <pc:sldMk cId="3626734545" sldId="427"/>
            <ac:spMk id="113" creationId="{BB6CEACE-0613-66BB-5D55-4239C189D5CB}"/>
          </ac:spMkLst>
        </pc:spChg>
        <pc:graphicFrameChg chg="add del mod">
          <ac:chgData name="Huy Pham" userId="918db3a1909f15e0" providerId="LiveId" clId="{E0983AFC-ED45-4411-A744-C275968848CA}" dt="2024-03-25T08:36:52.151" v="310"/>
          <ac:graphicFrameMkLst>
            <pc:docMk/>
            <pc:sldMk cId="3626734545" sldId="427"/>
            <ac:graphicFrameMk id="19" creationId="{30386F05-75E2-7B98-6CEB-951936309AC8}"/>
          </ac:graphicFrameMkLst>
        </pc:graphicFrameChg>
        <pc:cxnChg chg="add mod">
          <ac:chgData name="Huy Pham" userId="918db3a1909f15e0" providerId="LiveId" clId="{E0983AFC-ED45-4411-A744-C275968848CA}" dt="2024-03-25T08:44:18.693" v="424"/>
          <ac:cxnSpMkLst>
            <pc:docMk/>
            <pc:sldMk cId="3626734545" sldId="427"/>
            <ac:cxnSpMk id="32" creationId="{188E2F29-1FEC-5D60-FC7D-A85439887314}"/>
          </ac:cxnSpMkLst>
        </pc:cxnChg>
        <pc:cxnChg chg="add mod">
          <ac:chgData name="Huy Pham" userId="918db3a1909f15e0" providerId="LiveId" clId="{E0983AFC-ED45-4411-A744-C275968848CA}" dt="2024-03-25T08:44:18.693" v="424"/>
          <ac:cxnSpMkLst>
            <pc:docMk/>
            <pc:sldMk cId="3626734545" sldId="427"/>
            <ac:cxnSpMk id="33" creationId="{964EEC99-72F3-FBA4-8A41-BFE3AD8953A7}"/>
          </ac:cxnSpMkLst>
        </pc:cxnChg>
        <pc:cxnChg chg="add mod">
          <ac:chgData name="Huy Pham" userId="918db3a1909f15e0" providerId="LiveId" clId="{E0983AFC-ED45-4411-A744-C275968848CA}" dt="2024-03-25T08:44:18.693" v="424"/>
          <ac:cxnSpMkLst>
            <pc:docMk/>
            <pc:sldMk cId="3626734545" sldId="427"/>
            <ac:cxnSpMk id="34" creationId="{CB9B5AF0-FD0B-4E4D-1614-D97FB1D78F09}"/>
          </ac:cxnSpMkLst>
        </pc:cxnChg>
        <pc:cxnChg chg="del">
          <ac:chgData name="Huy Pham" userId="918db3a1909f15e0" providerId="LiveId" clId="{E0983AFC-ED45-4411-A744-C275968848CA}" dt="2024-03-25T08:36:50.104" v="307" actId="478"/>
          <ac:cxnSpMkLst>
            <pc:docMk/>
            <pc:sldMk cId="3626734545" sldId="427"/>
            <ac:cxnSpMk id="40" creationId="{D1776321-E801-8243-7668-583197179BB0}"/>
          </ac:cxnSpMkLst>
        </pc:cxnChg>
        <pc:cxnChg chg="del">
          <ac:chgData name="Huy Pham" userId="918db3a1909f15e0" providerId="LiveId" clId="{E0983AFC-ED45-4411-A744-C275968848CA}" dt="2024-03-25T08:36:50.104" v="307" actId="478"/>
          <ac:cxnSpMkLst>
            <pc:docMk/>
            <pc:sldMk cId="3626734545" sldId="427"/>
            <ac:cxnSpMk id="42" creationId="{83D6DC2F-7EA2-5854-1CA1-44B9129D05D9}"/>
          </ac:cxnSpMkLst>
        </pc:cxnChg>
        <pc:cxnChg chg="add mod">
          <ac:chgData name="Huy Pham" userId="918db3a1909f15e0" providerId="LiveId" clId="{E0983AFC-ED45-4411-A744-C275968848CA}" dt="2024-03-25T08:46:10.095" v="541" actId="14100"/>
          <ac:cxnSpMkLst>
            <pc:docMk/>
            <pc:sldMk cId="3626734545" sldId="427"/>
            <ac:cxnSpMk id="45" creationId="{EE17699D-FAD2-F52F-ECBA-AA09B7C05E61}"/>
          </ac:cxnSpMkLst>
        </pc:cxnChg>
        <pc:cxnChg chg="add mod">
          <ac:chgData name="Huy Pham" userId="918db3a1909f15e0" providerId="LiveId" clId="{E0983AFC-ED45-4411-A744-C275968848CA}" dt="2024-03-25T08:46:16.894" v="543" actId="14100"/>
          <ac:cxnSpMkLst>
            <pc:docMk/>
            <pc:sldMk cId="3626734545" sldId="427"/>
            <ac:cxnSpMk id="50" creationId="{BA4BEE06-46A4-D6D8-70FC-F7E24DE40D26}"/>
          </ac:cxnSpMkLst>
        </pc:cxnChg>
        <pc:cxnChg chg="add mod">
          <ac:chgData name="Huy Pham" userId="918db3a1909f15e0" providerId="LiveId" clId="{E0983AFC-ED45-4411-A744-C275968848CA}" dt="2024-03-25T08:44:18.693" v="424"/>
          <ac:cxnSpMkLst>
            <pc:docMk/>
            <pc:sldMk cId="3626734545" sldId="427"/>
            <ac:cxnSpMk id="53" creationId="{D27974FE-79C3-0853-D1E5-7D0DAB2A5205}"/>
          </ac:cxnSpMkLst>
        </pc:cxnChg>
        <pc:cxnChg chg="add mod">
          <ac:chgData name="Huy Pham" userId="918db3a1909f15e0" providerId="LiveId" clId="{E0983AFC-ED45-4411-A744-C275968848CA}" dt="2024-03-25T08:44:18.693" v="424"/>
          <ac:cxnSpMkLst>
            <pc:docMk/>
            <pc:sldMk cId="3626734545" sldId="427"/>
            <ac:cxnSpMk id="54" creationId="{E532F394-ECD5-040E-CB0F-76179376E558}"/>
          </ac:cxnSpMkLst>
        </pc:cxnChg>
        <pc:cxnChg chg="add mod">
          <ac:chgData name="Huy Pham" userId="918db3a1909f15e0" providerId="LiveId" clId="{E0983AFC-ED45-4411-A744-C275968848CA}" dt="2024-03-25T08:44:18.693" v="424"/>
          <ac:cxnSpMkLst>
            <pc:docMk/>
            <pc:sldMk cId="3626734545" sldId="427"/>
            <ac:cxnSpMk id="55" creationId="{46813CF8-13A2-7C60-41A5-DCF554DAE17F}"/>
          </ac:cxnSpMkLst>
        </pc:cxnChg>
        <pc:cxnChg chg="add mod">
          <ac:chgData name="Huy Pham" userId="918db3a1909f15e0" providerId="LiveId" clId="{E0983AFC-ED45-4411-A744-C275968848CA}" dt="2024-03-25T08:44:18.693" v="424"/>
          <ac:cxnSpMkLst>
            <pc:docMk/>
            <pc:sldMk cId="3626734545" sldId="427"/>
            <ac:cxnSpMk id="56" creationId="{F82A5596-19E6-6AC2-5EEB-8CADA1658D4D}"/>
          </ac:cxnSpMkLst>
        </pc:cxnChg>
        <pc:cxnChg chg="del">
          <ac:chgData name="Huy Pham" userId="918db3a1909f15e0" providerId="LiveId" clId="{E0983AFC-ED45-4411-A744-C275968848CA}" dt="2024-03-25T08:36:50.104" v="307" actId="478"/>
          <ac:cxnSpMkLst>
            <pc:docMk/>
            <pc:sldMk cId="3626734545" sldId="427"/>
            <ac:cxnSpMk id="65" creationId="{FE002B8F-8F9A-1CFD-25D7-CB988AFFC732}"/>
          </ac:cxnSpMkLst>
        </pc:cxnChg>
        <pc:cxnChg chg="add mod">
          <ac:chgData name="Huy Pham" userId="918db3a1909f15e0" providerId="LiveId" clId="{E0983AFC-ED45-4411-A744-C275968848CA}" dt="2024-03-25T08:46:58.889" v="544"/>
          <ac:cxnSpMkLst>
            <pc:docMk/>
            <pc:sldMk cId="3626734545" sldId="427"/>
            <ac:cxnSpMk id="67" creationId="{D20AB3AC-91DA-A56D-E75D-24895DEE49AE}"/>
          </ac:cxnSpMkLst>
        </pc:cxnChg>
        <pc:cxnChg chg="del">
          <ac:chgData name="Huy Pham" userId="918db3a1909f15e0" providerId="LiveId" clId="{E0983AFC-ED45-4411-A744-C275968848CA}" dt="2024-03-25T08:36:50.104" v="307" actId="478"/>
          <ac:cxnSpMkLst>
            <pc:docMk/>
            <pc:sldMk cId="3626734545" sldId="427"/>
            <ac:cxnSpMk id="68" creationId="{62D75DFD-8F94-8CF7-3E00-0E1BE947E966}"/>
          </ac:cxnSpMkLst>
        </pc:cxnChg>
        <pc:cxnChg chg="del">
          <ac:chgData name="Huy Pham" userId="918db3a1909f15e0" providerId="LiveId" clId="{E0983AFC-ED45-4411-A744-C275968848CA}" dt="2024-03-25T08:36:50.104" v="307" actId="478"/>
          <ac:cxnSpMkLst>
            <pc:docMk/>
            <pc:sldMk cId="3626734545" sldId="427"/>
            <ac:cxnSpMk id="71" creationId="{1B4824B6-B2B3-D287-6CE4-59B8775D2631}"/>
          </ac:cxnSpMkLst>
        </pc:cxnChg>
        <pc:cxnChg chg="del">
          <ac:chgData name="Huy Pham" userId="918db3a1909f15e0" providerId="LiveId" clId="{E0983AFC-ED45-4411-A744-C275968848CA}" dt="2024-03-25T08:36:50.104" v="307" actId="478"/>
          <ac:cxnSpMkLst>
            <pc:docMk/>
            <pc:sldMk cId="3626734545" sldId="427"/>
            <ac:cxnSpMk id="72" creationId="{692224CD-59C4-E7C5-8F48-F56276B3974A}"/>
          </ac:cxnSpMkLst>
        </pc:cxnChg>
        <pc:cxnChg chg="del">
          <ac:chgData name="Huy Pham" userId="918db3a1909f15e0" providerId="LiveId" clId="{E0983AFC-ED45-4411-A744-C275968848CA}" dt="2024-03-25T08:36:50.104" v="307" actId="478"/>
          <ac:cxnSpMkLst>
            <pc:docMk/>
            <pc:sldMk cId="3626734545" sldId="427"/>
            <ac:cxnSpMk id="73" creationId="{1D3DCAA0-27EE-E1B6-E239-36D81D72013E}"/>
          </ac:cxnSpMkLst>
        </pc:cxnChg>
        <pc:cxnChg chg="del">
          <ac:chgData name="Huy Pham" userId="918db3a1909f15e0" providerId="LiveId" clId="{E0983AFC-ED45-4411-A744-C275968848CA}" dt="2024-03-25T08:36:50.104" v="307" actId="478"/>
          <ac:cxnSpMkLst>
            <pc:docMk/>
            <pc:sldMk cId="3626734545" sldId="427"/>
            <ac:cxnSpMk id="74" creationId="{64188D1A-CCE0-6901-E12A-06F9759E9C83}"/>
          </ac:cxnSpMkLst>
        </pc:cxnChg>
        <pc:cxnChg chg="del">
          <ac:chgData name="Huy Pham" userId="918db3a1909f15e0" providerId="LiveId" clId="{E0983AFC-ED45-4411-A744-C275968848CA}" dt="2024-03-25T08:36:50.104" v="307" actId="478"/>
          <ac:cxnSpMkLst>
            <pc:docMk/>
            <pc:sldMk cId="3626734545" sldId="427"/>
            <ac:cxnSpMk id="78" creationId="{0BE6523B-0EE2-162A-4EC5-5BCF22B934A2}"/>
          </ac:cxnSpMkLst>
        </pc:cxnChg>
        <pc:cxnChg chg="del">
          <ac:chgData name="Huy Pham" userId="918db3a1909f15e0" providerId="LiveId" clId="{E0983AFC-ED45-4411-A744-C275968848CA}" dt="2024-03-25T08:36:50.104" v="307" actId="478"/>
          <ac:cxnSpMkLst>
            <pc:docMk/>
            <pc:sldMk cId="3626734545" sldId="427"/>
            <ac:cxnSpMk id="79" creationId="{DA8F0079-4016-2C06-C99C-15671F143639}"/>
          </ac:cxnSpMkLst>
        </pc:cxnChg>
        <pc:cxnChg chg="del">
          <ac:chgData name="Huy Pham" userId="918db3a1909f15e0" providerId="LiveId" clId="{E0983AFC-ED45-4411-A744-C275968848CA}" dt="2024-03-25T08:36:50.104" v="307" actId="478"/>
          <ac:cxnSpMkLst>
            <pc:docMk/>
            <pc:sldMk cId="3626734545" sldId="427"/>
            <ac:cxnSpMk id="104" creationId="{2B6C50D0-32D2-0579-0754-AFB746582F76}"/>
          </ac:cxnSpMkLst>
        </pc:cxnChg>
        <pc:cxnChg chg="del">
          <ac:chgData name="Huy Pham" userId="918db3a1909f15e0" providerId="LiveId" clId="{E0983AFC-ED45-4411-A744-C275968848CA}" dt="2024-03-25T08:36:50.104" v="307" actId="478"/>
          <ac:cxnSpMkLst>
            <pc:docMk/>
            <pc:sldMk cId="3626734545" sldId="427"/>
            <ac:cxnSpMk id="107" creationId="{80B8A10A-EB2D-1B0F-5A8D-8338810A4697}"/>
          </ac:cxnSpMkLst>
        </pc:cxnChg>
      </pc:sldChg>
      <pc:sldChg chg="addSp delSp modSp add mod delAnim modAnim">
        <pc:chgData name="Huy Pham" userId="918db3a1909f15e0" providerId="LiveId" clId="{E0983AFC-ED45-4411-A744-C275968848CA}" dt="2024-03-25T09:03:49.047" v="832" actId="20577"/>
        <pc:sldMkLst>
          <pc:docMk/>
          <pc:sldMk cId="695647000" sldId="430"/>
        </pc:sldMkLst>
        <pc:spChg chg="mod">
          <ac:chgData name="Huy Pham" userId="918db3a1909f15e0" providerId="LiveId" clId="{E0983AFC-ED45-4411-A744-C275968848CA}" dt="2024-03-25T09:03:49.047" v="832" actId="20577"/>
          <ac:spMkLst>
            <pc:docMk/>
            <pc:sldMk cId="695647000" sldId="430"/>
            <ac:spMk id="9" creationId="{A9C4FFF4-AFF7-4A25-76D6-D3E61A1989D9}"/>
          </ac:spMkLst>
        </pc:spChg>
        <pc:spChg chg="add mod">
          <ac:chgData name="Huy Pham" userId="918db3a1909f15e0" providerId="LiveId" clId="{E0983AFC-ED45-4411-A744-C275968848CA}" dt="2024-03-25T08:52:46.495" v="632" actId="1076"/>
          <ac:spMkLst>
            <pc:docMk/>
            <pc:sldMk cId="695647000" sldId="430"/>
            <ac:spMk id="19" creationId="{0E33F24B-6C5B-308D-24F5-DF444E3898D1}"/>
          </ac:spMkLst>
        </pc:spChg>
        <pc:spChg chg="add del mod">
          <ac:chgData name="Huy Pham" userId="918db3a1909f15e0" providerId="LiveId" clId="{E0983AFC-ED45-4411-A744-C275968848CA}" dt="2024-03-25T08:56:13.773" v="642" actId="478"/>
          <ac:spMkLst>
            <pc:docMk/>
            <pc:sldMk cId="695647000" sldId="430"/>
            <ac:spMk id="20" creationId="{269D09B8-64AB-EF96-327C-E519C6980F4E}"/>
          </ac:spMkLst>
        </pc:spChg>
        <pc:spChg chg="mod">
          <ac:chgData name="Huy Pham" userId="918db3a1909f15e0" providerId="LiveId" clId="{E0983AFC-ED45-4411-A744-C275968848CA}" dt="2024-03-25T08:49:16.061" v="583" actId="14100"/>
          <ac:spMkLst>
            <pc:docMk/>
            <pc:sldMk cId="695647000" sldId="430"/>
            <ac:spMk id="24" creationId="{B80DE3CF-88F5-6E00-C8DD-0DC56CE4440C}"/>
          </ac:spMkLst>
        </pc:spChg>
        <pc:spChg chg="add mod">
          <ac:chgData name="Huy Pham" userId="918db3a1909f15e0" providerId="LiveId" clId="{E0983AFC-ED45-4411-A744-C275968848CA}" dt="2024-03-25T08:56:34.150" v="664" actId="1076"/>
          <ac:spMkLst>
            <pc:docMk/>
            <pc:sldMk cId="695647000" sldId="430"/>
            <ac:spMk id="25" creationId="{0F10011B-991D-00BC-75EE-44E0BFFD2C93}"/>
          </ac:spMkLst>
        </pc:spChg>
        <pc:spChg chg="mod">
          <ac:chgData name="Huy Pham" userId="918db3a1909f15e0" providerId="LiveId" clId="{E0983AFC-ED45-4411-A744-C275968848CA}" dt="2024-03-25T08:51:01.071" v="608" actId="14100"/>
          <ac:spMkLst>
            <pc:docMk/>
            <pc:sldMk cId="695647000" sldId="430"/>
            <ac:spMk id="26" creationId="{06D66984-C737-E5C0-96CE-C47C67A29980}"/>
          </ac:spMkLst>
        </pc:spChg>
        <pc:spChg chg="del mod">
          <ac:chgData name="Huy Pham" userId="918db3a1909f15e0" providerId="LiveId" clId="{E0983AFC-ED45-4411-A744-C275968848CA}" dt="2024-03-25T08:51:11.344" v="610" actId="478"/>
          <ac:spMkLst>
            <pc:docMk/>
            <pc:sldMk cId="695647000" sldId="430"/>
            <ac:spMk id="27" creationId="{0FCAA245-741F-8441-F6A4-3D836795A0C1}"/>
          </ac:spMkLst>
        </pc:spChg>
        <pc:spChg chg="mod">
          <ac:chgData name="Huy Pham" userId="918db3a1909f15e0" providerId="LiveId" clId="{E0983AFC-ED45-4411-A744-C275968848CA}" dt="2024-03-25T08:52:49.678" v="633" actId="1076"/>
          <ac:spMkLst>
            <pc:docMk/>
            <pc:sldMk cId="695647000" sldId="430"/>
            <ac:spMk id="28" creationId="{12375FF7-F287-3BAD-7862-959D6175ED22}"/>
          </ac:spMkLst>
        </pc:spChg>
        <pc:spChg chg="del">
          <ac:chgData name="Huy Pham" userId="918db3a1909f15e0" providerId="LiveId" clId="{E0983AFC-ED45-4411-A744-C275968848CA}" dt="2024-03-25T08:53:06.737" v="637" actId="478"/>
          <ac:spMkLst>
            <pc:docMk/>
            <pc:sldMk cId="695647000" sldId="430"/>
            <ac:spMk id="29" creationId="{E43EE257-EA8A-87AB-7395-56ED0661B588}"/>
          </ac:spMkLst>
        </pc:spChg>
        <pc:spChg chg="mod">
          <ac:chgData name="Huy Pham" userId="918db3a1909f15e0" providerId="LiveId" clId="{E0983AFC-ED45-4411-A744-C275968848CA}" dt="2024-03-25T08:53:04.404" v="636" actId="1076"/>
          <ac:spMkLst>
            <pc:docMk/>
            <pc:sldMk cId="695647000" sldId="430"/>
            <ac:spMk id="30" creationId="{4B06A447-9F89-C2B8-2B1D-1F6986DA1331}"/>
          </ac:spMkLst>
        </pc:spChg>
        <pc:spChg chg="del">
          <ac:chgData name="Huy Pham" userId="918db3a1909f15e0" providerId="LiveId" clId="{E0983AFC-ED45-4411-A744-C275968848CA}" dt="2024-03-25T08:56:57.574" v="670" actId="478"/>
          <ac:spMkLst>
            <pc:docMk/>
            <pc:sldMk cId="695647000" sldId="430"/>
            <ac:spMk id="38" creationId="{A7E2FB75-B005-D249-A34C-ED3CB697C8A4}"/>
          </ac:spMkLst>
        </pc:spChg>
        <pc:spChg chg="mod">
          <ac:chgData name="Huy Pham" userId="918db3a1909f15e0" providerId="LiveId" clId="{E0983AFC-ED45-4411-A744-C275968848CA}" dt="2024-03-25T08:57:02.990" v="671" actId="1076"/>
          <ac:spMkLst>
            <pc:docMk/>
            <pc:sldMk cId="695647000" sldId="430"/>
            <ac:spMk id="39" creationId="{74539601-1BE4-477F-E8AC-58E49BD9FF97}"/>
          </ac:spMkLst>
        </pc:spChg>
        <pc:spChg chg="add mod">
          <ac:chgData name="Huy Pham" userId="918db3a1909f15e0" providerId="LiveId" clId="{E0983AFC-ED45-4411-A744-C275968848CA}" dt="2024-03-25T08:57:41.572" v="677"/>
          <ac:spMkLst>
            <pc:docMk/>
            <pc:sldMk cId="695647000" sldId="430"/>
            <ac:spMk id="40" creationId="{8F0697A2-BAEB-98F9-1C06-102A121930E2}"/>
          </ac:spMkLst>
        </pc:spChg>
        <pc:spChg chg="del">
          <ac:chgData name="Huy Pham" userId="918db3a1909f15e0" providerId="LiveId" clId="{E0983AFC-ED45-4411-A744-C275968848CA}" dt="2024-03-25T08:56:55.199" v="669" actId="478"/>
          <ac:spMkLst>
            <pc:docMk/>
            <pc:sldMk cId="695647000" sldId="430"/>
            <ac:spMk id="41" creationId="{18235CE3-F101-D765-8527-D85CB5308F41}"/>
          </ac:spMkLst>
        </pc:spChg>
        <pc:spChg chg="mod">
          <ac:chgData name="Huy Pham" userId="918db3a1909f15e0" providerId="LiveId" clId="{E0983AFC-ED45-4411-A744-C275968848CA}" dt="2024-03-25T08:57:12.362" v="674" actId="1076"/>
          <ac:spMkLst>
            <pc:docMk/>
            <pc:sldMk cId="695647000" sldId="430"/>
            <ac:spMk id="43" creationId="{370A7196-9B27-7A50-5A0D-604E812EA452}"/>
          </ac:spMkLst>
        </pc:spChg>
        <pc:spChg chg="del">
          <ac:chgData name="Huy Pham" userId="918db3a1909f15e0" providerId="LiveId" clId="{E0983AFC-ED45-4411-A744-C275968848CA}" dt="2024-03-25T08:57:09.042" v="673" actId="478"/>
          <ac:spMkLst>
            <pc:docMk/>
            <pc:sldMk cId="695647000" sldId="430"/>
            <ac:spMk id="44" creationId="{4F33D675-CFBD-6A1A-35E5-74FF43BC14E9}"/>
          </ac:spMkLst>
        </pc:spChg>
        <pc:spChg chg="add mod">
          <ac:chgData name="Huy Pham" userId="918db3a1909f15e0" providerId="LiveId" clId="{E0983AFC-ED45-4411-A744-C275968848CA}" dt="2024-03-25T08:59:07.265" v="691" actId="20577"/>
          <ac:spMkLst>
            <pc:docMk/>
            <pc:sldMk cId="695647000" sldId="430"/>
            <ac:spMk id="46" creationId="{4E12AB80-4A52-CC97-3A8A-135A42C839FF}"/>
          </ac:spMkLst>
        </pc:spChg>
        <pc:spChg chg="add mod">
          <ac:chgData name="Huy Pham" userId="918db3a1909f15e0" providerId="LiveId" clId="{E0983AFC-ED45-4411-A744-C275968848CA}" dt="2024-03-25T08:59:20.395" v="694" actId="1076"/>
          <ac:spMkLst>
            <pc:docMk/>
            <pc:sldMk cId="695647000" sldId="430"/>
            <ac:spMk id="47" creationId="{59570C3C-5A70-3D7D-D285-9115B3A4D6F8}"/>
          </ac:spMkLst>
        </pc:spChg>
        <pc:spChg chg="del mod">
          <ac:chgData name="Huy Pham" userId="918db3a1909f15e0" providerId="LiveId" clId="{E0983AFC-ED45-4411-A744-C275968848CA}" dt="2024-03-25T08:58:46.181" v="681" actId="478"/>
          <ac:spMkLst>
            <pc:docMk/>
            <pc:sldMk cId="695647000" sldId="430"/>
            <ac:spMk id="51" creationId="{C4A330F2-E912-C5A0-FA0F-8093746996F6}"/>
          </ac:spMkLst>
        </pc:spChg>
        <pc:spChg chg="del">
          <ac:chgData name="Huy Pham" userId="918db3a1909f15e0" providerId="LiveId" clId="{E0983AFC-ED45-4411-A744-C275968848CA}" dt="2024-03-25T08:57:21.039" v="676" actId="478"/>
          <ac:spMkLst>
            <pc:docMk/>
            <pc:sldMk cId="695647000" sldId="430"/>
            <ac:spMk id="52" creationId="{64A9657D-BFD6-0B2C-291A-C01E3B393B95}"/>
          </ac:spMkLst>
        </pc:spChg>
        <pc:spChg chg="del">
          <ac:chgData name="Huy Pham" userId="918db3a1909f15e0" providerId="LiveId" clId="{E0983AFC-ED45-4411-A744-C275968848CA}" dt="2024-03-25T08:57:04.854" v="672" actId="478"/>
          <ac:spMkLst>
            <pc:docMk/>
            <pc:sldMk cId="695647000" sldId="430"/>
            <ac:spMk id="57" creationId="{6B4CB45C-0E14-FA82-0388-88880CC20B02}"/>
          </ac:spMkLst>
        </pc:spChg>
        <pc:spChg chg="del">
          <ac:chgData name="Huy Pham" userId="918db3a1909f15e0" providerId="LiveId" clId="{E0983AFC-ED45-4411-A744-C275968848CA}" dt="2024-03-25T08:59:11.242" v="692" actId="478"/>
          <ac:spMkLst>
            <pc:docMk/>
            <pc:sldMk cId="695647000" sldId="430"/>
            <ac:spMk id="58" creationId="{7DA2CCEE-30FF-FF6B-4684-BC84194AC84A}"/>
          </ac:spMkLst>
        </pc:spChg>
        <pc:spChg chg="mod">
          <ac:chgData name="Huy Pham" userId="918db3a1909f15e0" providerId="LiveId" clId="{E0983AFC-ED45-4411-A744-C275968848CA}" dt="2024-03-25T09:00:11.224" v="816" actId="1076"/>
          <ac:spMkLst>
            <pc:docMk/>
            <pc:sldMk cId="695647000" sldId="430"/>
            <ac:spMk id="63" creationId="{32260ABE-B9B7-50BD-CB5D-7256776CD60D}"/>
          </ac:spMkLst>
        </pc:spChg>
        <pc:spChg chg="del">
          <ac:chgData name="Huy Pham" userId="918db3a1909f15e0" providerId="LiveId" clId="{E0983AFC-ED45-4411-A744-C275968848CA}" dt="2024-03-25T08:59:52.682" v="812" actId="478"/>
          <ac:spMkLst>
            <pc:docMk/>
            <pc:sldMk cId="695647000" sldId="430"/>
            <ac:spMk id="64" creationId="{0916687E-3219-7177-CAD8-5298571AE194}"/>
          </ac:spMkLst>
        </pc:spChg>
        <pc:spChg chg="del">
          <ac:chgData name="Huy Pham" userId="918db3a1909f15e0" providerId="LiveId" clId="{E0983AFC-ED45-4411-A744-C275968848CA}" dt="2024-03-25T08:59:48.469" v="810" actId="478"/>
          <ac:spMkLst>
            <pc:docMk/>
            <pc:sldMk cId="695647000" sldId="430"/>
            <ac:spMk id="66" creationId="{4E1DD4E9-154A-177C-62DB-5F933F5036DF}"/>
          </ac:spMkLst>
        </pc:spChg>
        <pc:cxnChg chg="mod">
          <ac:chgData name="Huy Pham" userId="918db3a1909f15e0" providerId="LiveId" clId="{E0983AFC-ED45-4411-A744-C275968848CA}" dt="2024-03-25T08:58:43.381" v="679" actId="14100"/>
          <ac:cxnSpMkLst>
            <pc:docMk/>
            <pc:sldMk cId="695647000" sldId="430"/>
            <ac:cxnSpMk id="45" creationId="{EE17699D-FAD2-F52F-ECBA-AA09B7C05E61}"/>
          </ac:cxnSpMkLst>
        </pc:cxnChg>
        <pc:cxnChg chg="del">
          <ac:chgData name="Huy Pham" userId="918db3a1909f15e0" providerId="LiveId" clId="{E0983AFC-ED45-4411-A744-C275968848CA}" dt="2024-03-25T08:57:17.180" v="675" actId="478"/>
          <ac:cxnSpMkLst>
            <pc:docMk/>
            <pc:sldMk cId="695647000" sldId="430"/>
            <ac:cxnSpMk id="50" creationId="{BA4BEE06-46A4-D6D8-70FC-F7E24DE40D26}"/>
          </ac:cxnSpMkLst>
        </pc:cxnChg>
        <pc:cxnChg chg="del">
          <ac:chgData name="Huy Pham" userId="918db3a1909f15e0" providerId="LiveId" clId="{E0983AFC-ED45-4411-A744-C275968848CA}" dt="2024-03-25T08:56:47.673" v="666" actId="478"/>
          <ac:cxnSpMkLst>
            <pc:docMk/>
            <pc:sldMk cId="695647000" sldId="430"/>
            <ac:cxnSpMk id="53" creationId="{D27974FE-79C3-0853-D1E5-7D0DAB2A5205}"/>
          </ac:cxnSpMkLst>
        </pc:cxnChg>
        <pc:cxnChg chg="del">
          <ac:chgData name="Huy Pham" userId="918db3a1909f15e0" providerId="LiveId" clId="{E0983AFC-ED45-4411-A744-C275968848CA}" dt="2024-03-25T08:56:46.539" v="665" actId="478"/>
          <ac:cxnSpMkLst>
            <pc:docMk/>
            <pc:sldMk cId="695647000" sldId="430"/>
            <ac:cxnSpMk id="54" creationId="{E532F394-ECD5-040E-CB0F-76179376E558}"/>
          </ac:cxnSpMkLst>
        </pc:cxnChg>
        <pc:cxnChg chg="del">
          <ac:chgData name="Huy Pham" userId="918db3a1909f15e0" providerId="LiveId" clId="{E0983AFC-ED45-4411-A744-C275968848CA}" dt="2024-03-25T08:56:49.836" v="668" actId="478"/>
          <ac:cxnSpMkLst>
            <pc:docMk/>
            <pc:sldMk cId="695647000" sldId="430"/>
            <ac:cxnSpMk id="55" creationId="{46813CF8-13A2-7C60-41A5-DCF554DAE17F}"/>
          </ac:cxnSpMkLst>
        </pc:cxnChg>
        <pc:cxnChg chg="del">
          <ac:chgData name="Huy Pham" userId="918db3a1909f15e0" providerId="LiveId" clId="{E0983AFC-ED45-4411-A744-C275968848CA}" dt="2024-03-25T08:56:49.074" v="667" actId="478"/>
          <ac:cxnSpMkLst>
            <pc:docMk/>
            <pc:sldMk cId="695647000" sldId="430"/>
            <ac:cxnSpMk id="56" creationId="{F82A5596-19E6-6AC2-5EEB-8CADA1658D4D}"/>
          </ac:cxnSpMkLst>
        </pc:cxnChg>
      </pc:sldChg>
      <pc:sldChg chg="addSp delSp modSp add mod delAnim modAnim">
        <pc:chgData name="Huy Pham" userId="918db3a1909f15e0" providerId="LiveId" clId="{E0983AFC-ED45-4411-A744-C275968848CA}" dt="2024-03-26T02:33:09.378" v="1365" actId="208"/>
        <pc:sldMkLst>
          <pc:docMk/>
          <pc:sldMk cId="2004844953" sldId="431"/>
        </pc:sldMkLst>
        <pc:spChg chg="mod">
          <ac:chgData name="Huy Pham" userId="918db3a1909f15e0" providerId="LiveId" clId="{E0983AFC-ED45-4411-A744-C275968848CA}" dt="2024-03-26T02:07:23.497" v="940" actId="14100"/>
          <ac:spMkLst>
            <pc:docMk/>
            <pc:sldMk cId="2004844953" sldId="431"/>
            <ac:spMk id="10" creationId="{44196311-251D-0BF6-3CAC-71334AF1B751}"/>
          </ac:spMkLst>
        </pc:spChg>
        <pc:spChg chg="mod">
          <ac:chgData name="Huy Pham" userId="918db3a1909f15e0" providerId="LiveId" clId="{E0983AFC-ED45-4411-A744-C275968848CA}" dt="2024-03-26T02:08:10.304" v="1054" actId="1038"/>
          <ac:spMkLst>
            <pc:docMk/>
            <pc:sldMk cId="2004844953" sldId="431"/>
            <ac:spMk id="12" creationId="{C48652AC-C627-2B19-2990-1EF69B0ACB9F}"/>
          </ac:spMkLst>
        </pc:spChg>
        <pc:spChg chg="del mod">
          <ac:chgData name="Huy Pham" userId="918db3a1909f15e0" providerId="LiveId" clId="{E0983AFC-ED45-4411-A744-C275968848CA}" dt="2024-03-26T02:07:44.965" v="1046" actId="21"/>
          <ac:spMkLst>
            <pc:docMk/>
            <pc:sldMk cId="2004844953" sldId="431"/>
            <ac:spMk id="13" creationId="{75210F64-84EB-A3C0-234B-38A4D7D9FBE3}"/>
          </ac:spMkLst>
        </pc:spChg>
        <pc:spChg chg="mod">
          <ac:chgData name="Huy Pham" userId="918db3a1909f15e0" providerId="LiveId" clId="{E0983AFC-ED45-4411-A744-C275968848CA}" dt="2024-03-26T02:07:34.399" v="1044" actId="1038"/>
          <ac:spMkLst>
            <pc:docMk/>
            <pc:sldMk cId="2004844953" sldId="431"/>
            <ac:spMk id="14" creationId="{86BD122A-D896-AE1A-CD88-D3B3D172304B}"/>
          </ac:spMkLst>
        </pc:spChg>
        <pc:spChg chg="mod">
          <ac:chgData name="Huy Pham" userId="918db3a1909f15e0" providerId="LiveId" clId="{E0983AFC-ED45-4411-A744-C275968848CA}" dt="2024-03-26T02:07:34.399" v="1044" actId="1038"/>
          <ac:spMkLst>
            <pc:docMk/>
            <pc:sldMk cId="2004844953" sldId="431"/>
            <ac:spMk id="15" creationId="{282D74E4-1003-5B7C-1EA7-60F9BB4EB754}"/>
          </ac:spMkLst>
        </pc:spChg>
        <pc:spChg chg="mod">
          <ac:chgData name="Huy Pham" userId="918db3a1909f15e0" providerId="LiveId" clId="{E0983AFC-ED45-4411-A744-C275968848CA}" dt="2024-03-26T02:07:34.399" v="1044" actId="1038"/>
          <ac:spMkLst>
            <pc:docMk/>
            <pc:sldMk cId="2004844953" sldId="431"/>
            <ac:spMk id="16" creationId="{5E342325-AA35-5CF7-9DC1-0C2E646513BD}"/>
          </ac:spMkLst>
        </pc:spChg>
        <pc:spChg chg="mod">
          <ac:chgData name="Huy Pham" userId="918db3a1909f15e0" providerId="LiveId" clId="{E0983AFC-ED45-4411-A744-C275968848CA}" dt="2024-03-26T02:07:34.399" v="1044" actId="1038"/>
          <ac:spMkLst>
            <pc:docMk/>
            <pc:sldMk cId="2004844953" sldId="431"/>
            <ac:spMk id="17" creationId="{2C338DCF-3CA8-8E7B-EEBE-8592565B8E3B}"/>
          </ac:spMkLst>
        </pc:spChg>
        <pc:spChg chg="mod">
          <ac:chgData name="Huy Pham" userId="918db3a1909f15e0" providerId="LiveId" clId="{E0983AFC-ED45-4411-A744-C275968848CA}" dt="2024-03-26T02:07:34.399" v="1044" actId="1038"/>
          <ac:spMkLst>
            <pc:docMk/>
            <pc:sldMk cId="2004844953" sldId="431"/>
            <ac:spMk id="18" creationId="{97AA56F7-A511-872B-83CF-6C482CB250E8}"/>
          </ac:spMkLst>
        </pc:spChg>
        <pc:spChg chg="del">
          <ac:chgData name="Huy Pham" userId="918db3a1909f15e0" providerId="LiveId" clId="{E0983AFC-ED45-4411-A744-C275968848CA}" dt="2024-03-26T02:05:41.382" v="836" actId="478"/>
          <ac:spMkLst>
            <pc:docMk/>
            <pc:sldMk cId="2004844953" sldId="431"/>
            <ac:spMk id="19" creationId="{26200708-3265-6A86-63D7-3D7F791D640B}"/>
          </ac:spMkLst>
        </pc:spChg>
        <pc:spChg chg="add mod">
          <ac:chgData name="Huy Pham" userId="918db3a1909f15e0" providerId="LiveId" clId="{E0983AFC-ED45-4411-A744-C275968848CA}" dt="2024-03-26T02:07:46.260" v="1047"/>
          <ac:spMkLst>
            <pc:docMk/>
            <pc:sldMk cId="2004844953" sldId="431"/>
            <ac:spMk id="20" creationId="{75210F64-84EB-A3C0-234B-38A4D7D9FBE3}"/>
          </ac:spMkLst>
        </pc:spChg>
        <pc:spChg chg="add mod">
          <ac:chgData name="Huy Pham" userId="918db3a1909f15e0" providerId="LiveId" clId="{E0983AFC-ED45-4411-A744-C275968848CA}" dt="2024-03-26T02:31:33.261" v="1354" actId="207"/>
          <ac:spMkLst>
            <pc:docMk/>
            <pc:sldMk cId="2004844953" sldId="431"/>
            <ac:spMk id="23" creationId="{EF92DD9D-094D-B28C-AEDB-69681A17FE7B}"/>
          </ac:spMkLst>
        </pc:spChg>
        <pc:spChg chg="add mod">
          <ac:chgData name="Huy Pham" userId="918db3a1909f15e0" providerId="LiveId" clId="{E0983AFC-ED45-4411-A744-C275968848CA}" dt="2024-03-26T02:13:45.927" v="1121" actId="14100"/>
          <ac:spMkLst>
            <pc:docMk/>
            <pc:sldMk cId="2004844953" sldId="431"/>
            <ac:spMk id="24" creationId="{E0ACE8E7-8768-B17F-E971-DEDCE874461D}"/>
          </ac:spMkLst>
        </pc:spChg>
        <pc:spChg chg="del">
          <ac:chgData name="Huy Pham" userId="918db3a1909f15e0" providerId="LiveId" clId="{E0983AFC-ED45-4411-A744-C275968848CA}" dt="2024-03-26T02:05:41.382" v="836" actId="478"/>
          <ac:spMkLst>
            <pc:docMk/>
            <pc:sldMk cId="2004844953" sldId="431"/>
            <ac:spMk id="27" creationId="{081C4B5D-018E-03F6-C827-A7920D7D3DC0}"/>
          </ac:spMkLst>
        </pc:spChg>
        <pc:spChg chg="add del mod">
          <ac:chgData name="Huy Pham" userId="918db3a1909f15e0" providerId="LiveId" clId="{E0983AFC-ED45-4411-A744-C275968848CA}" dt="2024-03-26T02:13:29.259" v="1118" actId="1076"/>
          <ac:spMkLst>
            <pc:docMk/>
            <pc:sldMk cId="2004844953" sldId="431"/>
            <ac:spMk id="28" creationId="{6FB92484-00FB-E20A-44A3-00F9FB41CDBC}"/>
          </ac:spMkLst>
        </pc:spChg>
        <pc:spChg chg="del">
          <ac:chgData name="Huy Pham" userId="918db3a1909f15e0" providerId="LiveId" clId="{E0983AFC-ED45-4411-A744-C275968848CA}" dt="2024-03-26T02:05:41.382" v="836" actId="478"/>
          <ac:spMkLst>
            <pc:docMk/>
            <pc:sldMk cId="2004844953" sldId="431"/>
            <ac:spMk id="31" creationId="{990CE25B-979F-055C-A0F1-A36760F25E43}"/>
          </ac:spMkLst>
        </pc:spChg>
        <pc:spChg chg="add mod">
          <ac:chgData name="Huy Pham" userId="918db3a1909f15e0" providerId="LiveId" clId="{E0983AFC-ED45-4411-A744-C275968848CA}" dt="2024-03-26T02:14:01.895" v="1123" actId="21"/>
          <ac:spMkLst>
            <pc:docMk/>
            <pc:sldMk cId="2004844953" sldId="431"/>
            <ac:spMk id="32" creationId="{4191E41C-642E-44F4-E044-FEA4EA0814AF}"/>
          </ac:spMkLst>
        </pc:spChg>
        <pc:spChg chg="del">
          <ac:chgData name="Huy Pham" userId="918db3a1909f15e0" providerId="LiveId" clId="{E0983AFC-ED45-4411-A744-C275968848CA}" dt="2024-03-26T02:05:41.382" v="836" actId="478"/>
          <ac:spMkLst>
            <pc:docMk/>
            <pc:sldMk cId="2004844953" sldId="431"/>
            <ac:spMk id="34" creationId="{30A551B2-66B0-B39C-902B-D9FF59B8E044}"/>
          </ac:spMkLst>
        </pc:spChg>
        <pc:spChg chg="add mod">
          <ac:chgData name="Huy Pham" userId="918db3a1909f15e0" providerId="LiveId" clId="{E0983AFC-ED45-4411-A744-C275968848CA}" dt="2024-03-26T02:14:40.082" v="1134" actId="1076"/>
          <ac:spMkLst>
            <pc:docMk/>
            <pc:sldMk cId="2004844953" sldId="431"/>
            <ac:spMk id="35" creationId="{F76B89E4-3385-6E48-F30E-C7E77C4068C6}"/>
          </ac:spMkLst>
        </pc:spChg>
        <pc:spChg chg="del">
          <ac:chgData name="Huy Pham" userId="918db3a1909f15e0" providerId="LiveId" clId="{E0983AFC-ED45-4411-A744-C275968848CA}" dt="2024-03-26T02:05:41.382" v="836" actId="478"/>
          <ac:spMkLst>
            <pc:docMk/>
            <pc:sldMk cId="2004844953" sldId="431"/>
            <ac:spMk id="37" creationId="{0E33EF0F-A7FE-D921-1D90-AAE7BAECAC51}"/>
          </ac:spMkLst>
        </pc:spChg>
        <pc:spChg chg="add del mod">
          <ac:chgData name="Huy Pham" userId="918db3a1909f15e0" providerId="LiveId" clId="{E0983AFC-ED45-4411-A744-C275968848CA}" dt="2024-03-26T02:26:52.040" v="1312" actId="21"/>
          <ac:spMkLst>
            <pc:docMk/>
            <pc:sldMk cId="2004844953" sldId="431"/>
            <ac:spMk id="38" creationId="{CB1944C2-A534-E451-2F03-887169F6E40B}"/>
          </ac:spMkLst>
        </pc:spChg>
        <pc:spChg chg="del">
          <ac:chgData name="Huy Pham" userId="918db3a1909f15e0" providerId="LiveId" clId="{E0983AFC-ED45-4411-A744-C275968848CA}" dt="2024-03-26T02:05:41.382" v="836" actId="478"/>
          <ac:spMkLst>
            <pc:docMk/>
            <pc:sldMk cId="2004844953" sldId="431"/>
            <ac:spMk id="41" creationId="{D1CBBBC3-5E2A-2FE6-D0E8-7A7E0840B2CE}"/>
          </ac:spMkLst>
        </pc:spChg>
        <pc:spChg chg="del">
          <ac:chgData name="Huy Pham" userId="918db3a1909f15e0" providerId="LiveId" clId="{E0983AFC-ED45-4411-A744-C275968848CA}" dt="2024-03-26T02:05:41.382" v="836" actId="478"/>
          <ac:spMkLst>
            <pc:docMk/>
            <pc:sldMk cId="2004844953" sldId="431"/>
            <ac:spMk id="46" creationId="{706A0F12-2C34-A082-94FE-F0D40E00B7FA}"/>
          </ac:spMkLst>
        </pc:spChg>
        <pc:spChg chg="del">
          <ac:chgData name="Huy Pham" userId="918db3a1909f15e0" providerId="LiveId" clId="{E0983AFC-ED45-4411-A744-C275968848CA}" dt="2024-03-26T02:05:44.610" v="837" actId="478"/>
          <ac:spMkLst>
            <pc:docMk/>
            <pc:sldMk cId="2004844953" sldId="431"/>
            <ac:spMk id="47" creationId="{0F751804-4302-44DE-C6A3-319563488008}"/>
          </ac:spMkLst>
        </pc:spChg>
        <pc:spChg chg="del">
          <ac:chgData name="Huy Pham" userId="918db3a1909f15e0" providerId="LiveId" clId="{E0983AFC-ED45-4411-A744-C275968848CA}" dt="2024-03-26T02:05:41.382" v="836" actId="478"/>
          <ac:spMkLst>
            <pc:docMk/>
            <pc:sldMk cId="2004844953" sldId="431"/>
            <ac:spMk id="48" creationId="{D6AF2655-001C-4921-33B0-7E510419CA38}"/>
          </ac:spMkLst>
        </pc:spChg>
        <pc:spChg chg="del">
          <ac:chgData name="Huy Pham" userId="918db3a1909f15e0" providerId="LiveId" clId="{E0983AFC-ED45-4411-A744-C275968848CA}" dt="2024-03-26T02:05:41.382" v="836" actId="478"/>
          <ac:spMkLst>
            <pc:docMk/>
            <pc:sldMk cId="2004844953" sldId="431"/>
            <ac:spMk id="49" creationId="{15FA963E-3786-2EBC-C998-FD534ED8C026}"/>
          </ac:spMkLst>
        </pc:spChg>
        <pc:spChg chg="del">
          <ac:chgData name="Huy Pham" userId="918db3a1909f15e0" providerId="LiveId" clId="{E0983AFC-ED45-4411-A744-C275968848CA}" dt="2024-03-26T02:05:41.382" v="836" actId="478"/>
          <ac:spMkLst>
            <pc:docMk/>
            <pc:sldMk cId="2004844953" sldId="431"/>
            <ac:spMk id="83" creationId="{3A4B6B87-FB21-1FED-73A8-28702913DB9C}"/>
          </ac:spMkLst>
        </pc:spChg>
        <pc:spChg chg="del">
          <ac:chgData name="Huy Pham" userId="918db3a1909f15e0" providerId="LiveId" clId="{E0983AFC-ED45-4411-A744-C275968848CA}" dt="2024-03-26T02:05:41.382" v="836" actId="478"/>
          <ac:spMkLst>
            <pc:docMk/>
            <pc:sldMk cId="2004844953" sldId="431"/>
            <ac:spMk id="84" creationId="{8D2E902A-153E-8606-EC59-A3108DED3855}"/>
          </ac:spMkLst>
        </pc:spChg>
        <pc:spChg chg="del">
          <ac:chgData name="Huy Pham" userId="918db3a1909f15e0" providerId="LiveId" clId="{E0983AFC-ED45-4411-A744-C275968848CA}" dt="2024-03-26T02:05:41.382" v="836" actId="478"/>
          <ac:spMkLst>
            <pc:docMk/>
            <pc:sldMk cId="2004844953" sldId="431"/>
            <ac:spMk id="86" creationId="{2F2345F9-A755-CD39-514F-E25BA34652D6}"/>
          </ac:spMkLst>
        </pc:spChg>
        <pc:spChg chg="del">
          <ac:chgData name="Huy Pham" userId="918db3a1909f15e0" providerId="LiveId" clId="{E0983AFC-ED45-4411-A744-C275968848CA}" dt="2024-03-26T02:05:41.382" v="836" actId="478"/>
          <ac:spMkLst>
            <pc:docMk/>
            <pc:sldMk cId="2004844953" sldId="431"/>
            <ac:spMk id="87" creationId="{2104889B-AA39-EC80-AB34-E3D54BFF8D4D}"/>
          </ac:spMkLst>
        </pc:spChg>
        <pc:spChg chg="del">
          <ac:chgData name="Huy Pham" userId="918db3a1909f15e0" providerId="LiveId" clId="{E0983AFC-ED45-4411-A744-C275968848CA}" dt="2024-03-26T02:05:41.382" v="836" actId="478"/>
          <ac:spMkLst>
            <pc:docMk/>
            <pc:sldMk cId="2004844953" sldId="431"/>
            <ac:spMk id="88" creationId="{62902C3B-1F7F-1101-66A4-F3482E7C9ED0}"/>
          </ac:spMkLst>
        </pc:spChg>
        <pc:spChg chg="del">
          <ac:chgData name="Huy Pham" userId="918db3a1909f15e0" providerId="LiveId" clId="{E0983AFC-ED45-4411-A744-C275968848CA}" dt="2024-03-26T02:05:44.610" v="837" actId="478"/>
          <ac:spMkLst>
            <pc:docMk/>
            <pc:sldMk cId="2004844953" sldId="431"/>
            <ac:spMk id="89" creationId="{82813D3B-93BD-8AD8-EBEC-2B3D1C416E48}"/>
          </ac:spMkLst>
        </pc:spChg>
        <pc:spChg chg="del">
          <ac:chgData name="Huy Pham" userId="918db3a1909f15e0" providerId="LiveId" clId="{E0983AFC-ED45-4411-A744-C275968848CA}" dt="2024-03-26T02:05:41.382" v="836" actId="478"/>
          <ac:spMkLst>
            <pc:docMk/>
            <pc:sldMk cId="2004844953" sldId="431"/>
            <ac:spMk id="90" creationId="{F0BD0854-BCE0-3760-8CFD-00217D9073B6}"/>
          </ac:spMkLst>
        </pc:spChg>
        <pc:spChg chg="del">
          <ac:chgData name="Huy Pham" userId="918db3a1909f15e0" providerId="LiveId" clId="{E0983AFC-ED45-4411-A744-C275968848CA}" dt="2024-03-26T02:05:41.382" v="836" actId="478"/>
          <ac:spMkLst>
            <pc:docMk/>
            <pc:sldMk cId="2004844953" sldId="431"/>
            <ac:spMk id="91" creationId="{5F59508F-FAC5-6EDD-901A-745772D95335}"/>
          </ac:spMkLst>
        </pc:spChg>
        <pc:spChg chg="add mod">
          <ac:chgData name="Huy Pham" userId="918db3a1909f15e0" providerId="LiveId" clId="{E0983AFC-ED45-4411-A744-C275968848CA}" dt="2024-03-26T02:33:09.378" v="1365" actId="208"/>
          <ac:spMkLst>
            <pc:docMk/>
            <pc:sldMk cId="2004844953" sldId="431"/>
            <ac:spMk id="99" creationId="{CB1944C2-A534-E451-2F03-887169F6E40B}"/>
          </ac:spMkLst>
        </pc:spChg>
        <pc:spChg chg="del">
          <ac:chgData name="Huy Pham" userId="918db3a1909f15e0" providerId="LiveId" clId="{E0983AFC-ED45-4411-A744-C275968848CA}" dt="2024-03-26T02:05:41.382" v="836" actId="478"/>
          <ac:spMkLst>
            <pc:docMk/>
            <pc:sldMk cId="2004844953" sldId="431"/>
            <ac:spMk id="100" creationId="{F4BDA723-14DF-5D58-CA23-BC7FF3FA745E}"/>
          </ac:spMkLst>
        </pc:spChg>
        <pc:spChg chg="add mod">
          <ac:chgData name="Huy Pham" userId="918db3a1909f15e0" providerId="LiveId" clId="{E0983AFC-ED45-4411-A744-C275968848CA}" dt="2024-03-26T02:28:47.836" v="1325" actId="1076"/>
          <ac:spMkLst>
            <pc:docMk/>
            <pc:sldMk cId="2004844953" sldId="431"/>
            <ac:spMk id="101" creationId="{084FD666-1BEB-2BC9-EB95-BEB2B5201F60}"/>
          </ac:spMkLst>
        </pc:spChg>
        <pc:spChg chg="add mod">
          <ac:chgData name="Huy Pham" userId="918db3a1909f15e0" providerId="LiveId" clId="{E0983AFC-ED45-4411-A744-C275968848CA}" dt="2024-03-26T02:28:58.390" v="1329" actId="1076"/>
          <ac:spMkLst>
            <pc:docMk/>
            <pc:sldMk cId="2004844953" sldId="431"/>
            <ac:spMk id="102" creationId="{67A976CA-7F2E-DA6B-3655-F486B15D0C8E}"/>
          </ac:spMkLst>
        </pc:spChg>
        <pc:spChg chg="add mod">
          <ac:chgData name="Huy Pham" userId="918db3a1909f15e0" providerId="LiveId" clId="{E0983AFC-ED45-4411-A744-C275968848CA}" dt="2024-03-26T02:29:06.152" v="1333" actId="20577"/>
          <ac:spMkLst>
            <pc:docMk/>
            <pc:sldMk cId="2004844953" sldId="431"/>
            <ac:spMk id="103" creationId="{E7B5840F-FC83-5A25-4E1C-DFB4437B113B}"/>
          </ac:spMkLst>
        </pc:spChg>
        <pc:spChg chg="add mod">
          <ac:chgData name="Huy Pham" userId="918db3a1909f15e0" providerId="LiveId" clId="{E0983AFC-ED45-4411-A744-C275968848CA}" dt="2024-03-26T02:29:16.284" v="1335" actId="1076"/>
          <ac:spMkLst>
            <pc:docMk/>
            <pc:sldMk cId="2004844953" sldId="431"/>
            <ac:spMk id="105" creationId="{18A5062B-835F-ED7B-8A12-19BD2FBA1EDC}"/>
          </ac:spMkLst>
        </pc:spChg>
        <pc:spChg chg="add mod">
          <ac:chgData name="Huy Pham" userId="918db3a1909f15e0" providerId="LiveId" clId="{E0983AFC-ED45-4411-A744-C275968848CA}" dt="2024-03-26T02:29:25.182" v="1340" actId="1076"/>
          <ac:spMkLst>
            <pc:docMk/>
            <pc:sldMk cId="2004844953" sldId="431"/>
            <ac:spMk id="106" creationId="{740A2A9B-D44B-6A55-3D79-42BD1949FF3A}"/>
          </ac:spMkLst>
        </pc:spChg>
        <pc:spChg chg="add mod">
          <ac:chgData name="Huy Pham" userId="918db3a1909f15e0" providerId="LiveId" clId="{E0983AFC-ED45-4411-A744-C275968848CA}" dt="2024-03-26T02:29:32.689" v="1342" actId="1076"/>
          <ac:spMkLst>
            <pc:docMk/>
            <pc:sldMk cId="2004844953" sldId="431"/>
            <ac:spMk id="108" creationId="{708A399A-3377-068B-9C55-27533BA1DC65}"/>
          </ac:spMkLst>
        </pc:spChg>
        <pc:spChg chg="add mod">
          <ac:chgData name="Huy Pham" userId="918db3a1909f15e0" providerId="LiveId" clId="{E0983AFC-ED45-4411-A744-C275968848CA}" dt="2024-03-26T02:29:39.182" v="1344" actId="1076"/>
          <ac:spMkLst>
            <pc:docMk/>
            <pc:sldMk cId="2004844953" sldId="431"/>
            <ac:spMk id="109" creationId="{E1B894D0-0DD2-704D-7D27-36B4F4C96E1F}"/>
          </ac:spMkLst>
        </pc:spChg>
        <pc:spChg chg="del">
          <ac:chgData name="Huy Pham" userId="918db3a1909f15e0" providerId="LiveId" clId="{E0983AFC-ED45-4411-A744-C275968848CA}" dt="2024-03-26T02:05:44.610" v="837" actId="478"/>
          <ac:spMkLst>
            <pc:docMk/>
            <pc:sldMk cId="2004844953" sldId="431"/>
            <ac:spMk id="110" creationId="{B117DFF8-1518-A290-749A-BB64F35ED644}"/>
          </ac:spMkLst>
        </pc:spChg>
        <pc:spChg chg="del">
          <ac:chgData name="Huy Pham" userId="918db3a1909f15e0" providerId="LiveId" clId="{E0983AFC-ED45-4411-A744-C275968848CA}" dt="2024-03-26T02:05:41.382" v="836" actId="478"/>
          <ac:spMkLst>
            <pc:docMk/>
            <pc:sldMk cId="2004844953" sldId="431"/>
            <ac:spMk id="111" creationId="{3D40163B-7894-F5B5-4635-AB6A5CD36DF8}"/>
          </ac:spMkLst>
        </pc:spChg>
        <pc:spChg chg="del">
          <ac:chgData name="Huy Pham" userId="918db3a1909f15e0" providerId="LiveId" clId="{E0983AFC-ED45-4411-A744-C275968848CA}" dt="2024-03-26T02:05:44.610" v="837" actId="478"/>
          <ac:spMkLst>
            <pc:docMk/>
            <pc:sldMk cId="2004844953" sldId="431"/>
            <ac:spMk id="112" creationId="{BEA32DC5-701E-4210-F8A3-D97DBCAD6354}"/>
          </ac:spMkLst>
        </pc:spChg>
        <pc:spChg chg="del">
          <ac:chgData name="Huy Pham" userId="918db3a1909f15e0" providerId="LiveId" clId="{E0983AFC-ED45-4411-A744-C275968848CA}" dt="2024-03-26T02:05:41.382" v="836" actId="478"/>
          <ac:spMkLst>
            <pc:docMk/>
            <pc:sldMk cId="2004844953" sldId="431"/>
            <ac:spMk id="113" creationId="{BB6CEACE-0613-66BB-5D55-4239C189D5CB}"/>
          </ac:spMkLst>
        </pc:spChg>
        <pc:spChg chg="add mod">
          <ac:chgData name="Huy Pham" userId="918db3a1909f15e0" providerId="LiveId" clId="{E0983AFC-ED45-4411-A744-C275968848CA}" dt="2024-03-26T02:30:02.115" v="1347" actId="1076"/>
          <ac:spMkLst>
            <pc:docMk/>
            <pc:sldMk cId="2004844953" sldId="431"/>
            <ac:spMk id="114" creationId="{91776A8C-F1B1-EE00-63C4-593A9ACF7C4F}"/>
          </ac:spMkLst>
        </pc:spChg>
        <pc:spChg chg="add mod">
          <ac:chgData name="Huy Pham" userId="918db3a1909f15e0" providerId="LiveId" clId="{E0983AFC-ED45-4411-A744-C275968848CA}" dt="2024-03-26T02:29:56.787" v="1346" actId="1076"/>
          <ac:spMkLst>
            <pc:docMk/>
            <pc:sldMk cId="2004844953" sldId="431"/>
            <ac:spMk id="115" creationId="{CAA6122F-2C34-F43D-8C19-406AE10EA84A}"/>
          </ac:spMkLst>
        </pc:spChg>
        <pc:spChg chg="add mod">
          <ac:chgData name="Huy Pham" userId="918db3a1909f15e0" providerId="LiveId" clId="{E0983AFC-ED45-4411-A744-C275968848CA}" dt="2024-03-26T02:30:33.192" v="1353" actId="207"/>
          <ac:spMkLst>
            <pc:docMk/>
            <pc:sldMk cId="2004844953" sldId="431"/>
            <ac:spMk id="116" creationId="{EA41197B-B48A-307D-9319-EDFA3DA1EB3F}"/>
          </ac:spMkLst>
        </pc:spChg>
        <pc:spChg chg="add mod">
          <ac:chgData name="Huy Pham" userId="918db3a1909f15e0" providerId="LiveId" clId="{E0983AFC-ED45-4411-A744-C275968848CA}" dt="2024-03-26T02:30:29.832" v="1352" actId="207"/>
          <ac:spMkLst>
            <pc:docMk/>
            <pc:sldMk cId="2004844953" sldId="431"/>
            <ac:spMk id="117" creationId="{55191047-651A-CC6A-A972-C77DFC6308FD}"/>
          </ac:spMkLst>
        </pc:spChg>
        <pc:spChg chg="add mod">
          <ac:chgData name="Huy Pham" userId="918db3a1909f15e0" providerId="LiveId" clId="{E0983AFC-ED45-4411-A744-C275968848CA}" dt="2024-03-26T02:32:48.018" v="1362" actId="207"/>
          <ac:spMkLst>
            <pc:docMk/>
            <pc:sldMk cId="2004844953" sldId="431"/>
            <ac:spMk id="119" creationId="{CDB5B3DA-0680-D38B-16CD-C178AFDA2772}"/>
          </ac:spMkLst>
        </pc:spChg>
        <pc:graphicFrameChg chg="add del mod">
          <ac:chgData name="Huy Pham" userId="918db3a1909f15e0" providerId="LiveId" clId="{E0983AFC-ED45-4411-A744-C275968848CA}" dt="2024-03-26T02:08:38.218" v="1057"/>
          <ac:graphicFrameMkLst>
            <pc:docMk/>
            <pc:sldMk cId="2004844953" sldId="431"/>
            <ac:graphicFrameMk id="21" creationId="{6815131B-F28E-EE6A-4AA6-89D5E6932C05}"/>
          </ac:graphicFrameMkLst>
        </pc:graphicFrameChg>
        <pc:graphicFrameChg chg="add del mod">
          <ac:chgData name="Huy Pham" userId="918db3a1909f15e0" providerId="LiveId" clId="{E0983AFC-ED45-4411-A744-C275968848CA}" dt="2024-03-26T02:09:45.074" v="1072"/>
          <ac:graphicFrameMkLst>
            <pc:docMk/>
            <pc:sldMk cId="2004844953" sldId="431"/>
            <ac:graphicFrameMk id="25" creationId="{C0B864A3-D7A3-37A0-4738-87B2CE328D00}"/>
          </ac:graphicFrameMkLst>
        </pc:graphicFrameChg>
        <pc:graphicFrameChg chg="add del mod">
          <ac:chgData name="Huy Pham" userId="918db3a1909f15e0" providerId="LiveId" clId="{E0983AFC-ED45-4411-A744-C275968848CA}" dt="2024-03-26T02:10:11.586" v="1081"/>
          <ac:graphicFrameMkLst>
            <pc:docMk/>
            <pc:sldMk cId="2004844953" sldId="431"/>
            <ac:graphicFrameMk id="29" creationId="{B2A642C6-3F04-959A-3A54-8E046E7FB5AB}"/>
          </ac:graphicFrameMkLst>
        </pc:graphicFrameChg>
        <pc:picChg chg="add del mod">
          <ac:chgData name="Huy Pham" userId="918db3a1909f15e0" providerId="LiveId" clId="{E0983AFC-ED45-4411-A744-C275968848CA}" dt="2024-03-26T02:25:52.750" v="1295" actId="478"/>
          <ac:picMkLst>
            <pc:docMk/>
            <pc:sldMk cId="2004844953" sldId="431"/>
            <ac:picMk id="36" creationId="{9AEFE1D2-1422-F7AC-4508-5EA25293DB6E}"/>
          </ac:picMkLst>
        </pc:picChg>
        <pc:cxnChg chg="del">
          <ac:chgData name="Huy Pham" userId="918db3a1909f15e0" providerId="LiveId" clId="{E0983AFC-ED45-4411-A744-C275968848CA}" dt="2024-03-26T02:05:44.610" v="837" actId="478"/>
          <ac:cxnSpMkLst>
            <pc:docMk/>
            <pc:sldMk cId="2004844953" sldId="431"/>
            <ac:cxnSpMk id="40" creationId="{D1776321-E801-8243-7668-583197179BB0}"/>
          </ac:cxnSpMkLst>
        </pc:cxnChg>
        <pc:cxnChg chg="del">
          <ac:chgData name="Huy Pham" userId="918db3a1909f15e0" providerId="LiveId" clId="{E0983AFC-ED45-4411-A744-C275968848CA}" dt="2024-03-26T02:05:41.382" v="836" actId="478"/>
          <ac:cxnSpMkLst>
            <pc:docMk/>
            <pc:sldMk cId="2004844953" sldId="431"/>
            <ac:cxnSpMk id="42" creationId="{83D6DC2F-7EA2-5854-1CA1-44B9129D05D9}"/>
          </ac:cxnSpMkLst>
        </pc:cxnChg>
        <pc:cxnChg chg="add mod">
          <ac:chgData name="Huy Pham" userId="918db3a1909f15e0" providerId="LiveId" clId="{E0983AFC-ED45-4411-A744-C275968848CA}" dt="2024-03-26T02:27:30.876" v="1316" actId="208"/>
          <ac:cxnSpMkLst>
            <pc:docMk/>
            <pc:sldMk cId="2004844953" sldId="431"/>
            <ac:cxnSpMk id="43" creationId="{8EAA55F3-7BD4-87A7-21F7-3DF66F9946C4}"/>
          </ac:cxnSpMkLst>
        </pc:cxnChg>
        <pc:cxnChg chg="add mod">
          <ac:chgData name="Huy Pham" userId="918db3a1909f15e0" providerId="LiveId" clId="{E0983AFC-ED45-4411-A744-C275968848CA}" dt="2024-03-26T02:27:30.876" v="1316" actId="208"/>
          <ac:cxnSpMkLst>
            <pc:docMk/>
            <pc:sldMk cId="2004844953" sldId="431"/>
            <ac:cxnSpMk id="50" creationId="{CB4BF609-B1A6-844E-508F-E6DFB9BD10C9}"/>
          </ac:cxnSpMkLst>
        </pc:cxnChg>
        <pc:cxnChg chg="add del mod">
          <ac:chgData name="Huy Pham" userId="918db3a1909f15e0" providerId="LiveId" clId="{E0983AFC-ED45-4411-A744-C275968848CA}" dt="2024-03-26T02:27:09.400" v="1315" actId="478"/>
          <ac:cxnSpMkLst>
            <pc:docMk/>
            <pc:sldMk cId="2004844953" sldId="431"/>
            <ac:cxnSpMk id="54" creationId="{FA3A5E61-4D07-7E01-C270-99CAEBD4994D}"/>
          </ac:cxnSpMkLst>
        </pc:cxnChg>
        <pc:cxnChg chg="add del mod">
          <ac:chgData name="Huy Pham" userId="918db3a1909f15e0" providerId="LiveId" clId="{E0983AFC-ED45-4411-A744-C275968848CA}" dt="2024-03-26T02:26:34.937" v="1302" actId="21"/>
          <ac:cxnSpMkLst>
            <pc:docMk/>
            <pc:sldMk cId="2004844953" sldId="431"/>
            <ac:cxnSpMk id="57" creationId="{E81B61A0-9E30-365E-345A-6197B46DDC4B}"/>
          </ac:cxnSpMkLst>
        </pc:cxnChg>
        <pc:cxnChg chg="add del mod">
          <ac:chgData name="Huy Pham" userId="918db3a1909f15e0" providerId="LiveId" clId="{E0983AFC-ED45-4411-A744-C275968848CA}" dt="2024-03-26T02:26:17.463" v="1299" actId="21"/>
          <ac:cxnSpMkLst>
            <pc:docMk/>
            <pc:sldMk cId="2004844953" sldId="431"/>
            <ac:cxnSpMk id="58" creationId="{10264F7D-64B2-D9A3-785C-3029FBA25ABE}"/>
          </ac:cxnSpMkLst>
        </pc:cxnChg>
        <pc:cxnChg chg="add mod">
          <ac:chgData name="Huy Pham" userId="918db3a1909f15e0" providerId="LiveId" clId="{E0983AFC-ED45-4411-A744-C275968848CA}" dt="2024-03-26T02:27:30.876" v="1316" actId="208"/>
          <ac:cxnSpMkLst>
            <pc:docMk/>
            <pc:sldMk cId="2004844953" sldId="431"/>
            <ac:cxnSpMk id="60" creationId="{73FD8072-4FA4-F33C-91B2-426CA431FBE4}"/>
          </ac:cxnSpMkLst>
        </pc:cxnChg>
        <pc:cxnChg chg="add mod">
          <ac:chgData name="Huy Pham" userId="918db3a1909f15e0" providerId="LiveId" clId="{E0983AFC-ED45-4411-A744-C275968848CA}" dt="2024-03-26T02:27:30.876" v="1316" actId="208"/>
          <ac:cxnSpMkLst>
            <pc:docMk/>
            <pc:sldMk cId="2004844953" sldId="431"/>
            <ac:cxnSpMk id="63" creationId="{52380226-3788-887F-A016-14796DA4EB4D}"/>
          </ac:cxnSpMkLst>
        </pc:cxnChg>
        <pc:cxnChg chg="del">
          <ac:chgData name="Huy Pham" userId="918db3a1909f15e0" providerId="LiveId" clId="{E0983AFC-ED45-4411-A744-C275968848CA}" dt="2024-03-26T02:05:41.382" v="836" actId="478"/>
          <ac:cxnSpMkLst>
            <pc:docMk/>
            <pc:sldMk cId="2004844953" sldId="431"/>
            <ac:cxnSpMk id="65" creationId="{FE002B8F-8F9A-1CFD-25D7-CB988AFFC732}"/>
          </ac:cxnSpMkLst>
        </pc:cxnChg>
        <pc:cxnChg chg="add mod">
          <ac:chgData name="Huy Pham" userId="918db3a1909f15e0" providerId="LiveId" clId="{E0983AFC-ED45-4411-A744-C275968848CA}" dt="2024-03-26T02:27:30.876" v="1316" actId="208"/>
          <ac:cxnSpMkLst>
            <pc:docMk/>
            <pc:sldMk cId="2004844953" sldId="431"/>
            <ac:cxnSpMk id="66" creationId="{61A84377-2897-4F0B-944A-7C96855E6985}"/>
          </ac:cxnSpMkLst>
        </pc:cxnChg>
        <pc:cxnChg chg="add mod">
          <ac:chgData name="Huy Pham" userId="918db3a1909f15e0" providerId="LiveId" clId="{E0983AFC-ED45-4411-A744-C275968848CA}" dt="2024-03-26T02:27:30.876" v="1316" actId="208"/>
          <ac:cxnSpMkLst>
            <pc:docMk/>
            <pc:sldMk cId="2004844953" sldId="431"/>
            <ac:cxnSpMk id="67" creationId="{9CF6B022-F3D7-412D-4731-7C7AD35F50B3}"/>
          </ac:cxnSpMkLst>
        </pc:cxnChg>
        <pc:cxnChg chg="del">
          <ac:chgData name="Huy Pham" userId="918db3a1909f15e0" providerId="LiveId" clId="{E0983AFC-ED45-4411-A744-C275968848CA}" dt="2024-03-26T02:05:41.382" v="836" actId="478"/>
          <ac:cxnSpMkLst>
            <pc:docMk/>
            <pc:sldMk cId="2004844953" sldId="431"/>
            <ac:cxnSpMk id="68" creationId="{62D75DFD-8F94-8CF7-3E00-0E1BE947E966}"/>
          </ac:cxnSpMkLst>
        </pc:cxnChg>
        <pc:cxnChg chg="add del mod">
          <ac:chgData name="Huy Pham" userId="918db3a1909f15e0" providerId="LiveId" clId="{E0983AFC-ED45-4411-A744-C275968848CA}" dt="2024-03-26T02:26:10.164" v="1297" actId="21"/>
          <ac:cxnSpMkLst>
            <pc:docMk/>
            <pc:sldMk cId="2004844953" sldId="431"/>
            <ac:cxnSpMk id="70" creationId="{BA8ADED2-B919-89C9-9762-9232705B8F2C}"/>
          </ac:cxnSpMkLst>
        </pc:cxnChg>
        <pc:cxnChg chg="del">
          <ac:chgData name="Huy Pham" userId="918db3a1909f15e0" providerId="LiveId" clId="{E0983AFC-ED45-4411-A744-C275968848CA}" dt="2024-03-26T02:05:41.382" v="836" actId="478"/>
          <ac:cxnSpMkLst>
            <pc:docMk/>
            <pc:sldMk cId="2004844953" sldId="431"/>
            <ac:cxnSpMk id="71" creationId="{1B4824B6-B2B3-D287-6CE4-59B8775D2631}"/>
          </ac:cxnSpMkLst>
        </pc:cxnChg>
        <pc:cxnChg chg="del">
          <ac:chgData name="Huy Pham" userId="918db3a1909f15e0" providerId="LiveId" clId="{E0983AFC-ED45-4411-A744-C275968848CA}" dt="2024-03-26T02:05:41.382" v="836" actId="478"/>
          <ac:cxnSpMkLst>
            <pc:docMk/>
            <pc:sldMk cId="2004844953" sldId="431"/>
            <ac:cxnSpMk id="72" creationId="{692224CD-59C4-E7C5-8F48-F56276B3974A}"/>
          </ac:cxnSpMkLst>
        </pc:cxnChg>
        <pc:cxnChg chg="del">
          <ac:chgData name="Huy Pham" userId="918db3a1909f15e0" providerId="LiveId" clId="{E0983AFC-ED45-4411-A744-C275968848CA}" dt="2024-03-26T02:05:41.382" v="836" actId="478"/>
          <ac:cxnSpMkLst>
            <pc:docMk/>
            <pc:sldMk cId="2004844953" sldId="431"/>
            <ac:cxnSpMk id="73" creationId="{1D3DCAA0-27EE-E1B6-E239-36D81D72013E}"/>
          </ac:cxnSpMkLst>
        </pc:cxnChg>
        <pc:cxnChg chg="del">
          <ac:chgData name="Huy Pham" userId="918db3a1909f15e0" providerId="LiveId" clId="{E0983AFC-ED45-4411-A744-C275968848CA}" dt="2024-03-26T02:05:41.382" v="836" actId="478"/>
          <ac:cxnSpMkLst>
            <pc:docMk/>
            <pc:sldMk cId="2004844953" sldId="431"/>
            <ac:cxnSpMk id="74" creationId="{64188D1A-CCE0-6901-E12A-06F9759E9C83}"/>
          </ac:cxnSpMkLst>
        </pc:cxnChg>
        <pc:cxnChg chg="add del mod">
          <ac:chgData name="Huy Pham" userId="918db3a1909f15e0" providerId="LiveId" clId="{E0983AFC-ED45-4411-A744-C275968848CA}" dt="2024-03-26T02:26:34.937" v="1302" actId="21"/>
          <ac:cxnSpMkLst>
            <pc:docMk/>
            <pc:sldMk cId="2004844953" sldId="431"/>
            <ac:cxnSpMk id="76" creationId="{AC19516E-88A1-7A65-C624-FE244E975345}"/>
          </ac:cxnSpMkLst>
        </pc:cxnChg>
        <pc:cxnChg chg="add mod">
          <ac:chgData name="Huy Pham" userId="918db3a1909f15e0" providerId="LiveId" clId="{E0983AFC-ED45-4411-A744-C275968848CA}" dt="2024-03-26T02:27:30.876" v="1316" actId="208"/>
          <ac:cxnSpMkLst>
            <pc:docMk/>
            <pc:sldMk cId="2004844953" sldId="431"/>
            <ac:cxnSpMk id="77" creationId="{D79F2C7D-0FAD-FED6-99D6-31E1B856D1F1}"/>
          </ac:cxnSpMkLst>
        </pc:cxnChg>
        <pc:cxnChg chg="del">
          <ac:chgData name="Huy Pham" userId="918db3a1909f15e0" providerId="LiveId" clId="{E0983AFC-ED45-4411-A744-C275968848CA}" dt="2024-03-26T02:05:41.382" v="836" actId="478"/>
          <ac:cxnSpMkLst>
            <pc:docMk/>
            <pc:sldMk cId="2004844953" sldId="431"/>
            <ac:cxnSpMk id="78" creationId="{0BE6523B-0EE2-162A-4EC5-5BCF22B934A2}"/>
          </ac:cxnSpMkLst>
        </pc:cxnChg>
        <pc:cxnChg chg="del">
          <ac:chgData name="Huy Pham" userId="918db3a1909f15e0" providerId="LiveId" clId="{E0983AFC-ED45-4411-A744-C275968848CA}" dt="2024-03-26T02:05:41.382" v="836" actId="478"/>
          <ac:cxnSpMkLst>
            <pc:docMk/>
            <pc:sldMk cId="2004844953" sldId="431"/>
            <ac:cxnSpMk id="79" creationId="{DA8F0079-4016-2C06-C99C-15671F143639}"/>
          </ac:cxnSpMkLst>
        </pc:cxnChg>
        <pc:cxnChg chg="add mod">
          <ac:chgData name="Huy Pham" userId="918db3a1909f15e0" providerId="LiveId" clId="{E0983AFC-ED45-4411-A744-C275968848CA}" dt="2024-03-26T02:27:30.876" v="1316" actId="208"/>
          <ac:cxnSpMkLst>
            <pc:docMk/>
            <pc:sldMk cId="2004844953" sldId="431"/>
            <ac:cxnSpMk id="80" creationId="{6BDFE071-8807-9EC7-561D-F4026409238A}"/>
          </ac:cxnSpMkLst>
        </pc:cxnChg>
        <pc:cxnChg chg="add del mod">
          <ac:chgData name="Huy Pham" userId="918db3a1909f15e0" providerId="LiveId" clId="{E0983AFC-ED45-4411-A744-C275968848CA}" dt="2024-03-26T02:26:44.389" v="1305" actId="478"/>
          <ac:cxnSpMkLst>
            <pc:docMk/>
            <pc:sldMk cId="2004844953" sldId="431"/>
            <ac:cxnSpMk id="94" creationId="{014B6285-E4F1-20AF-C73A-779D372D1FBE}"/>
          </ac:cxnSpMkLst>
        </pc:cxnChg>
        <pc:cxnChg chg="add mod">
          <ac:chgData name="Huy Pham" userId="918db3a1909f15e0" providerId="LiveId" clId="{E0983AFC-ED45-4411-A744-C275968848CA}" dt="2024-03-26T02:27:30.876" v="1316" actId="208"/>
          <ac:cxnSpMkLst>
            <pc:docMk/>
            <pc:sldMk cId="2004844953" sldId="431"/>
            <ac:cxnSpMk id="95" creationId="{BA8ADED2-B919-89C9-9762-9232705B8F2C}"/>
          </ac:cxnSpMkLst>
        </pc:cxnChg>
        <pc:cxnChg chg="add mod">
          <ac:chgData name="Huy Pham" userId="918db3a1909f15e0" providerId="LiveId" clId="{E0983AFC-ED45-4411-A744-C275968848CA}" dt="2024-03-26T02:27:30.876" v="1316" actId="208"/>
          <ac:cxnSpMkLst>
            <pc:docMk/>
            <pc:sldMk cId="2004844953" sldId="431"/>
            <ac:cxnSpMk id="96" creationId="{10264F7D-64B2-D9A3-785C-3029FBA25ABE}"/>
          </ac:cxnSpMkLst>
        </pc:cxnChg>
        <pc:cxnChg chg="add mod">
          <ac:chgData name="Huy Pham" userId="918db3a1909f15e0" providerId="LiveId" clId="{E0983AFC-ED45-4411-A744-C275968848CA}" dt="2024-03-26T02:27:30.876" v="1316" actId="208"/>
          <ac:cxnSpMkLst>
            <pc:docMk/>
            <pc:sldMk cId="2004844953" sldId="431"/>
            <ac:cxnSpMk id="97" creationId="{E81B61A0-9E30-365E-345A-6197B46DDC4B}"/>
          </ac:cxnSpMkLst>
        </pc:cxnChg>
        <pc:cxnChg chg="add mod">
          <ac:chgData name="Huy Pham" userId="918db3a1909f15e0" providerId="LiveId" clId="{E0983AFC-ED45-4411-A744-C275968848CA}" dt="2024-03-26T02:27:30.876" v="1316" actId="208"/>
          <ac:cxnSpMkLst>
            <pc:docMk/>
            <pc:sldMk cId="2004844953" sldId="431"/>
            <ac:cxnSpMk id="98" creationId="{AC19516E-88A1-7A65-C624-FE244E975345}"/>
          </ac:cxnSpMkLst>
        </pc:cxnChg>
        <pc:cxnChg chg="del">
          <ac:chgData name="Huy Pham" userId="918db3a1909f15e0" providerId="LiveId" clId="{E0983AFC-ED45-4411-A744-C275968848CA}" dt="2024-03-26T02:05:44.610" v="837" actId="478"/>
          <ac:cxnSpMkLst>
            <pc:docMk/>
            <pc:sldMk cId="2004844953" sldId="431"/>
            <ac:cxnSpMk id="104" creationId="{2B6C50D0-32D2-0579-0754-AFB746582F76}"/>
          </ac:cxnSpMkLst>
        </pc:cxnChg>
        <pc:cxnChg chg="del">
          <ac:chgData name="Huy Pham" userId="918db3a1909f15e0" providerId="LiveId" clId="{E0983AFC-ED45-4411-A744-C275968848CA}" dt="2024-03-26T02:05:41.382" v="836" actId="478"/>
          <ac:cxnSpMkLst>
            <pc:docMk/>
            <pc:sldMk cId="2004844953" sldId="431"/>
            <ac:cxnSpMk id="107" creationId="{80B8A10A-EB2D-1B0F-5A8D-8338810A4697}"/>
          </ac:cxnSpMkLst>
        </pc:cxnChg>
      </pc:sldChg>
      <pc:sldChg chg="addSp delSp modSp add mod modAnim">
        <pc:chgData name="Huy Pham" userId="918db3a1909f15e0" providerId="LiveId" clId="{E0983AFC-ED45-4411-A744-C275968848CA}" dt="2024-03-26T03:15:25.868" v="1829" actId="1037"/>
        <pc:sldMkLst>
          <pc:docMk/>
          <pc:sldMk cId="1502094139" sldId="432"/>
        </pc:sldMkLst>
        <pc:spChg chg="add mod">
          <ac:chgData name="Huy Pham" userId="918db3a1909f15e0" providerId="LiveId" clId="{E0983AFC-ED45-4411-A744-C275968848CA}" dt="2024-03-26T03:14:46.298" v="1818" actId="1076"/>
          <ac:spMkLst>
            <pc:docMk/>
            <pc:sldMk cId="1502094139" sldId="432"/>
            <ac:spMk id="13" creationId="{DDCB970D-4240-29B5-FAED-43CF52E5ECE3}"/>
          </ac:spMkLst>
        </pc:spChg>
        <pc:spChg chg="add mod">
          <ac:chgData name="Huy Pham" userId="918db3a1909f15e0" providerId="LiveId" clId="{E0983AFC-ED45-4411-A744-C275968848CA}" dt="2024-03-26T02:57:28.851" v="1611"/>
          <ac:spMkLst>
            <pc:docMk/>
            <pc:sldMk cId="1502094139" sldId="432"/>
            <ac:spMk id="19" creationId="{03F8ED74-9115-57B4-5A1A-52AE7A19CEDB}"/>
          </ac:spMkLst>
        </pc:spChg>
        <pc:spChg chg="add mod">
          <ac:chgData name="Huy Pham" userId="918db3a1909f15e0" providerId="LiveId" clId="{E0983AFC-ED45-4411-A744-C275968848CA}" dt="2024-03-26T02:57:51.928" v="1613" actId="1076"/>
          <ac:spMkLst>
            <pc:docMk/>
            <pc:sldMk cId="1502094139" sldId="432"/>
            <ac:spMk id="21" creationId="{F43A4571-57AA-A644-4BE0-522C06AF35BD}"/>
          </ac:spMkLst>
        </pc:spChg>
        <pc:spChg chg="add del mod">
          <ac:chgData name="Huy Pham" userId="918db3a1909f15e0" providerId="LiveId" clId="{E0983AFC-ED45-4411-A744-C275968848CA}" dt="2024-03-26T03:02:06.575" v="1657" actId="478"/>
          <ac:spMkLst>
            <pc:docMk/>
            <pc:sldMk cId="1502094139" sldId="432"/>
            <ac:spMk id="22" creationId="{26CAEC78-C2B7-1FE7-8479-845A59F589A4}"/>
          </ac:spMkLst>
        </pc:spChg>
        <pc:spChg chg="del">
          <ac:chgData name="Huy Pham" userId="918db3a1909f15e0" providerId="LiveId" clId="{E0983AFC-ED45-4411-A744-C275968848CA}" dt="2024-03-26T02:34:10.881" v="1368" actId="478"/>
          <ac:spMkLst>
            <pc:docMk/>
            <pc:sldMk cId="1502094139" sldId="432"/>
            <ac:spMk id="23" creationId="{EF92DD9D-094D-B28C-AEDB-69681A17FE7B}"/>
          </ac:spMkLst>
        </pc:spChg>
        <pc:spChg chg="mod">
          <ac:chgData name="Huy Pham" userId="918db3a1909f15e0" providerId="LiveId" clId="{E0983AFC-ED45-4411-A744-C275968848CA}" dt="2024-03-26T02:38:11.762" v="1414" actId="1076"/>
          <ac:spMkLst>
            <pc:docMk/>
            <pc:sldMk cId="1502094139" sldId="432"/>
            <ac:spMk id="24" creationId="{E0ACE8E7-8768-B17F-E971-DEDCE874461D}"/>
          </ac:spMkLst>
        </pc:spChg>
        <pc:spChg chg="add del mod">
          <ac:chgData name="Huy Pham" userId="918db3a1909f15e0" providerId="LiveId" clId="{E0983AFC-ED45-4411-A744-C275968848CA}" dt="2024-03-26T03:01:11.568" v="1645" actId="478"/>
          <ac:spMkLst>
            <pc:docMk/>
            <pc:sldMk cId="1502094139" sldId="432"/>
            <ac:spMk id="25" creationId="{AF549DD8-462F-A18E-A90E-748B2E1B0BDA}"/>
          </ac:spMkLst>
        </pc:spChg>
        <pc:spChg chg="add mod">
          <ac:chgData name="Huy Pham" userId="918db3a1909f15e0" providerId="LiveId" clId="{E0983AFC-ED45-4411-A744-C275968848CA}" dt="2024-03-26T03:15:14" v="1821" actId="20577"/>
          <ac:spMkLst>
            <pc:docMk/>
            <pc:sldMk cId="1502094139" sldId="432"/>
            <ac:spMk id="26" creationId="{D809CEEE-2CC0-5578-ECC1-99A6A5BFC9EC}"/>
          </ac:spMkLst>
        </pc:spChg>
        <pc:spChg chg="add del mod">
          <ac:chgData name="Huy Pham" userId="918db3a1909f15e0" providerId="LiveId" clId="{E0983AFC-ED45-4411-A744-C275968848CA}" dt="2024-03-26T03:02:42.367" v="1675" actId="478"/>
          <ac:spMkLst>
            <pc:docMk/>
            <pc:sldMk cId="1502094139" sldId="432"/>
            <ac:spMk id="27" creationId="{C7291A4F-194A-331B-A6AB-92BE77F4B2A9}"/>
          </ac:spMkLst>
        </pc:spChg>
        <pc:spChg chg="mod">
          <ac:chgData name="Huy Pham" userId="918db3a1909f15e0" providerId="LiveId" clId="{E0983AFC-ED45-4411-A744-C275968848CA}" dt="2024-03-26T02:37:45.495" v="1407" actId="1076"/>
          <ac:spMkLst>
            <pc:docMk/>
            <pc:sldMk cId="1502094139" sldId="432"/>
            <ac:spMk id="28" creationId="{6FB92484-00FB-E20A-44A3-00F9FB41CDBC}"/>
          </ac:spMkLst>
        </pc:spChg>
        <pc:spChg chg="add mod">
          <ac:chgData name="Huy Pham" userId="918db3a1909f15e0" providerId="LiveId" clId="{E0983AFC-ED45-4411-A744-C275968848CA}" dt="2024-03-26T03:15:25.868" v="1829" actId="1037"/>
          <ac:spMkLst>
            <pc:docMk/>
            <pc:sldMk cId="1502094139" sldId="432"/>
            <ac:spMk id="29" creationId="{D681012F-D153-0878-E457-2EA07DF6B678}"/>
          </ac:spMkLst>
        </pc:spChg>
        <pc:spChg chg="add del mod">
          <ac:chgData name="Huy Pham" userId="918db3a1909f15e0" providerId="LiveId" clId="{E0983AFC-ED45-4411-A744-C275968848CA}" dt="2024-03-26T02:37:57.007" v="1411" actId="1076"/>
          <ac:spMkLst>
            <pc:docMk/>
            <pc:sldMk cId="1502094139" sldId="432"/>
            <ac:spMk id="32" creationId="{4191E41C-642E-44F4-E044-FEA4EA0814AF}"/>
          </ac:spMkLst>
        </pc:spChg>
        <pc:spChg chg="del">
          <ac:chgData name="Huy Pham" userId="918db3a1909f15e0" providerId="LiveId" clId="{E0983AFC-ED45-4411-A744-C275968848CA}" dt="2024-03-26T02:33:46.692" v="1367" actId="478"/>
          <ac:spMkLst>
            <pc:docMk/>
            <pc:sldMk cId="1502094139" sldId="432"/>
            <ac:spMk id="35" creationId="{F76B89E4-3385-6E48-F30E-C7E77C4068C6}"/>
          </ac:spMkLst>
        </pc:spChg>
        <pc:spChg chg="mod">
          <ac:chgData name="Huy Pham" userId="918db3a1909f15e0" providerId="LiveId" clId="{E0983AFC-ED45-4411-A744-C275968848CA}" dt="2024-03-26T02:38:05.395" v="1412" actId="1076"/>
          <ac:spMkLst>
            <pc:docMk/>
            <pc:sldMk cId="1502094139" sldId="432"/>
            <ac:spMk id="99" creationId="{CB1944C2-A534-E451-2F03-887169F6E40B}"/>
          </ac:spMkLst>
        </pc:spChg>
        <pc:spChg chg="mod">
          <ac:chgData name="Huy Pham" userId="918db3a1909f15e0" providerId="LiveId" clId="{E0983AFC-ED45-4411-A744-C275968848CA}" dt="2024-03-26T02:38:05.395" v="1412" actId="1076"/>
          <ac:spMkLst>
            <pc:docMk/>
            <pc:sldMk cId="1502094139" sldId="432"/>
            <ac:spMk id="101" creationId="{084FD666-1BEB-2BC9-EB95-BEB2B5201F60}"/>
          </ac:spMkLst>
        </pc:spChg>
        <pc:spChg chg="mod">
          <ac:chgData name="Huy Pham" userId="918db3a1909f15e0" providerId="LiveId" clId="{E0983AFC-ED45-4411-A744-C275968848CA}" dt="2024-03-26T02:38:05.395" v="1412" actId="1076"/>
          <ac:spMkLst>
            <pc:docMk/>
            <pc:sldMk cId="1502094139" sldId="432"/>
            <ac:spMk id="102" creationId="{67A976CA-7F2E-DA6B-3655-F486B15D0C8E}"/>
          </ac:spMkLst>
        </pc:spChg>
        <pc:spChg chg="mod">
          <ac:chgData name="Huy Pham" userId="918db3a1909f15e0" providerId="LiveId" clId="{E0983AFC-ED45-4411-A744-C275968848CA}" dt="2024-03-26T02:38:05.395" v="1412" actId="1076"/>
          <ac:spMkLst>
            <pc:docMk/>
            <pc:sldMk cId="1502094139" sldId="432"/>
            <ac:spMk id="103" creationId="{E7B5840F-FC83-5A25-4E1C-DFB4437B113B}"/>
          </ac:spMkLst>
        </pc:spChg>
        <pc:spChg chg="mod">
          <ac:chgData name="Huy Pham" userId="918db3a1909f15e0" providerId="LiveId" clId="{E0983AFC-ED45-4411-A744-C275968848CA}" dt="2024-03-26T02:38:05.395" v="1412" actId="1076"/>
          <ac:spMkLst>
            <pc:docMk/>
            <pc:sldMk cId="1502094139" sldId="432"/>
            <ac:spMk id="105" creationId="{18A5062B-835F-ED7B-8A12-19BD2FBA1EDC}"/>
          </ac:spMkLst>
        </pc:spChg>
        <pc:spChg chg="mod">
          <ac:chgData name="Huy Pham" userId="918db3a1909f15e0" providerId="LiveId" clId="{E0983AFC-ED45-4411-A744-C275968848CA}" dt="2024-03-26T02:38:05.395" v="1412" actId="1076"/>
          <ac:spMkLst>
            <pc:docMk/>
            <pc:sldMk cId="1502094139" sldId="432"/>
            <ac:spMk id="106" creationId="{740A2A9B-D44B-6A55-3D79-42BD1949FF3A}"/>
          </ac:spMkLst>
        </pc:spChg>
        <pc:spChg chg="mod">
          <ac:chgData name="Huy Pham" userId="918db3a1909f15e0" providerId="LiveId" clId="{E0983AFC-ED45-4411-A744-C275968848CA}" dt="2024-03-26T02:38:05.395" v="1412" actId="1076"/>
          <ac:spMkLst>
            <pc:docMk/>
            <pc:sldMk cId="1502094139" sldId="432"/>
            <ac:spMk id="108" creationId="{708A399A-3377-068B-9C55-27533BA1DC65}"/>
          </ac:spMkLst>
        </pc:spChg>
        <pc:spChg chg="mod">
          <ac:chgData name="Huy Pham" userId="918db3a1909f15e0" providerId="LiveId" clId="{E0983AFC-ED45-4411-A744-C275968848CA}" dt="2024-03-26T02:38:05.395" v="1412" actId="1076"/>
          <ac:spMkLst>
            <pc:docMk/>
            <pc:sldMk cId="1502094139" sldId="432"/>
            <ac:spMk id="109" creationId="{E1B894D0-0DD2-704D-7D27-36B4F4C96E1F}"/>
          </ac:spMkLst>
        </pc:spChg>
        <pc:spChg chg="mod">
          <ac:chgData name="Huy Pham" userId="918db3a1909f15e0" providerId="LiveId" clId="{E0983AFC-ED45-4411-A744-C275968848CA}" dt="2024-03-26T02:38:05.395" v="1412" actId="1076"/>
          <ac:spMkLst>
            <pc:docMk/>
            <pc:sldMk cId="1502094139" sldId="432"/>
            <ac:spMk id="114" creationId="{91776A8C-F1B1-EE00-63C4-593A9ACF7C4F}"/>
          </ac:spMkLst>
        </pc:spChg>
        <pc:spChg chg="mod">
          <ac:chgData name="Huy Pham" userId="918db3a1909f15e0" providerId="LiveId" clId="{E0983AFC-ED45-4411-A744-C275968848CA}" dt="2024-03-26T02:38:05.395" v="1412" actId="1076"/>
          <ac:spMkLst>
            <pc:docMk/>
            <pc:sldMk cId="1502094139" sldId="432"/>
            <ac:spMk id="115" creationId="{CAA6122F-2C34-F43D-8C19-406AE10EA84A}"/>
          </ac:spMkLst>
        </pc:spChg>
        <pc:spChg chg="mod">
          <ac:chgData name="Huy Pham" userId="918db3a1909f15e0" providerId="LiveId" clId="{E0983AFC-ED45-4411-A744-C275968848CA}" dt="2024-03-26T02:38:05.395" v="1412" actId="1076"/>
          <ac:spMkLst>
            <pc:docMk/>
            <pc:sldMk cId="1502094139" sldId="432"/>
            <ac:spMk id="116" creationId="{EA41197B-B48A-307D-9319-EDFA3DA1EB3F}"/>
          </ac:spMkLst>
        </pc:spChg>
        <pc:spChg chg="mod">
          <ac:chgData name="Huy Pham" userId="918db3a1909f15e0" providerId="LiveId" clId="{E0983AFC-ED45-4411-A744-C275968848CA}" dt="2024-03-26T02:38:05.395" v="1412" actId="1076"/>
          <ac:spMkLst>
            <pc:docMk/>
            <pc:sldMk cId="1502094139" sldId="432"/>
            <ac:spMk id="117" creationId="{55191047-651A-CC6A-A972-C77DFC6308FD}"/>
          </ac:spMkLst>
        </pc:spChg>
        <pc:spChg chg="add del mod">
          <ac:chgData name="Huy Pham" userId="918db3a1909f15e0" providerId="LiveId" clId="{E0983AFC-ED45-4411-A744-C275968848CA}" dt="2024-03-26T02:37:53.517" v="1409" actId="478"/>
          <ac:spMkLst>
            <pc:docMk/>
            <pc:sldMk cId="1502094139" sldId="432"/>
            <ac:spMk id="119" creationId="{CDB5B3DA-0680-D38B-16CD-C178AFDA2772}"/>
          </ac:spMkLst>
        </pc:spChg>
        <pc:cxnChg chg="mod">
          <ac:chgData name="Huy Pham" userId="918db3a1909f15e0" providerId="LiveId" clId="{E0983AFC-ED45-4411-A744-C275968848CA}" dt="2024-03-26T02:38:05.395" v="1412" actId="1076"/>
          <ac:cxnSpMkLst>
            <pc:docMk/>
            <pc:sldMk cId="1502094139" sldId="432"/>
            <ac:cxnSpMk id="43" creationId="{8EAA55F3-7BD4-87A7-21F7-3DF66F9946C4}"/>
          </ac:cxnSpMkLst>
        </pc:cxnChg>
        <pc:cxnChg chg="mod">
          <ac:chgData name="Huy Pham" userId="918db3a1909f15e0" providerId="LiveId" clId="{E0983AFC-ED45-4411-A744-C275968848CA}" dt="2024-03-26T02:38:05.395" v="1412" actId="1076"/>
          <ac:cxnSpMkLst>
            <pc:docMk/>
            <pc:sldMk cId="1502094139" sldId="432"/>
            <ac:cxnSpMk id="50" creationId="{CB4BF609-B1A6-844E-508F-E6DFB9BD10C9}"/>
          </ac:cxnSpMkLst>
        </pc:cxnChg>
        <pc:cxnChg chg="mod">
          <ac:chgData name="Huy Pham" userId="918db3a1909f15e0" providerId="LiveId" clId="{E0983AFC-ED45-4411-A744-C275968848CA}" dt="2024-03-26T02:38:05.395" v="1412" actId="1076"/>
          <ac:cxnSpMkLst>
            <pc:docMk/>
            <pc:sldMk cId="1502094139" sldId="432"/>
            <ac:cxnSpMk id="60" creationId="{73FD8072-4FA4-F33C-91B2-426CA431FBE4}"/>
          </ac:cxnSpMkLst>
        </pc:cxnChg>
        <pc:cxnChg chg="mod">
          <ac:chgData name="Huy Pham" userId="918db3a1909f15e0" providerId="LiveId" clId="{E0983AFC-ED45-4411-A744-C275968848CA}" dt="2024-03-26T02:38:05.395" v="1412" actId="1076"/>
          <ac:cxnSpMkLst>
            <pc:docMk/>
            <pc:sldMk cId="1502094139" sldId="432"/>
            <ac:cxnSpMk id="63" creationId="{52380226-3788-887F-A016-14796DA4EB4D}"/>
          </ac:cxnSpMkLst>
        </pc:cxnChg>
        <pc:cxnChg chg="mod">
          <ac:chgData name="Huy Pham" userId="918db3a1909f15e0" providerId="LiveId" clId="{E0983AFC-ED45-4411-A744-C275968848CA}" dt="2024-03-26T02:38:05.395" v="1412" actId="1076"/>
          <ac:cxnSpMkLst>
            <pc:docMk/>
            <pc:sldMk cId="1502094139" sldId="432"/>
            <ac:cxnSpMk id="66" creationId="{61A84377-2897-4F0B-944A-7C96855E6985}"/>
          </ac:cxnSpMkLst>
        </pc:cxnChg>
        <pc:cxnChg chg="mod">
          <ac:chgData name="Huy Pham" userId="918db3a1909f15e0" providerId="LiveId" clId="{E0983AFC-ED45-4411-A744-C275968848CA}" dt="2024-03-26T02:38:05.395" v="1412" actId="1076"/>
          <ac:cxnSpMkLst>
            <pc:docMk/>
            <pc:sldMk cId="1502094139" sldId="432"/>
            <ac:cxnSpMk id="67" creationId="{9CF6B022-F3D7-412D-4731-7C7AD35F50B3}"/>
          </ac:cxnSpMkLst>
        </pc:cxnChg>
        <pc:cxnChg chg="mod">
          <ac:chgData name="Huy Pham" userId="918db3a1909f15e0" providerId="LiveId" clId="{E0983AFC-ED45-4411-A744-C275968848CA}" dt="2024-03-26T02:38:05.395" v="1412" actId="1076"/>
          <ac:cxnSpMkLst>
            <pc:docMk/>
            <pc:sldMk cId="1502094139" sldId="432"/>
            <ac:cxnSpMk id="77" creationId="{D79F2C7D-0FAD-FED6-99D6-31E1B856D1F1}"/>
          </ac:cxnSpMkLst>
        </pc:cxnChg>
        <pc:cxnChg chg="mod">
          <ac:chgData name="Huy Pham" userId="918db3a1909f15e0" providerId="LiveId" clId="{E0983AFC-ED45-4411-A744-C275968848CA}" dt="2024-03-26T02:38:05.395" v="1412" actId="1076"/>
          <ac:cxnSpMkLst>
            <pc:docMk/>
            <pc:sldMk cId="1502094139" sldId="432"/>
            <ac:cxnSpMk id="80" creationId="{6BDFE071-8807-9EC7-561D-F4026409238A}"/>
          </ac:cxnSpMkLst>
        </pc:cxnChg>
        <pc:cxnChg chg="mod">
          <ac:chgData name="Huy Pham" userId="918db3a1909f15e0" providerId="LiveId" clId="{E0983AFC-ED45-4411-A744-C275968848CA}" dt="2024-03-26T02:38:05.395" v="1412" actId="1076"/>
          <ac:cxnSpMkLst>
            <pc:docMk/>
            <pc:sldMk cId="1502094139" sldId="432"/>
            <ac:cxnSpMk id="95" creationId="{BA8ADED2-B919-89C9-9762-9232705B8F2C}"/>
          </ac:cxnSpMkLst>
        </pc:cxnChg>
        <pc:cxnChg chg="mod">
          <ac:chgData name="Huy Pham" userId="918db3a1909f15e0" providerId="LiveId" clId="{E0983AFC-ED45-4411-A744-C275968848CA}" dt="2024-03-26T02:38:05.395" v="1412" actId="1076"/>
          <ac:cxnSpMkLst>
            <pc:docMk/>
            <pc:sldMk cId="1502094139" sldId="432"/>
            <ac:cxnSpMk id="96" creationId="{10264F7D-64B2-D9A3-785C-3029FBA25ABE}"/>
          </ac:cxnSpMkLst>
        </pc:cxnChg>
        <pc:cxnChg chg="mod">
          <ac:chgData name="Huy Pham" userId="918db3a1909f15e0" providerId="LiveId" clId="{E0983AFC-ED45-4411-A744-C275968848CA}" dt="2024-03-26T02:38:05.395" v="1412" actId="1076"/>
          <ac:cxnSpMkLst>
            <pc:docMk/>
            <pc:sldMk cId="1502094139" sldId="432"/>
            <ac:cxnSpMk id="97" creationId="{E81B61A0-9E30-365E-345A-6197B46DDC4B}"/>
          </ac:cxnSpMkLst>
        </pc:cxnChg>
        <pc:cxnChg chg="mod">
          <ac:chgData name="Huy Pham" userId="918db3a1909f15e0" providerId="LiveId" clId="{E0983AFC-ED45-4411-A744-C275968848CA}" dt="2024-03-26T02:38:05.395" v="1412" actId="1076"/>
          <ac:cxnSpMkLst>
            <pc:docMk/>
            <pc:sldMk cId="1502094139" sldId="432"/>
            <ac:cxnSpMk id="98" creationId="{AC19516E-88A1-7A65-C624-FE244E975345}"/>
          </ac:cxnSpMkLst>
        </pc:cxnChg>
      </pc:sldChg>
      <pc:sldChg chg="addSp delSp modSp add mod modAnim">
        <pc:chgData name="Huy Pham" userId="918db3a1909f15e0" providerId="LiveId" clId="{E0983AFC-ED45-4411-A744-C275968848CA}" dt="2024-03-26T03:19:53.539" v="1916" actId="1076"/>
        <pc:sldMkLst>
          <pc:docMk/>
          <pc:sldMk cId="2752358674" sldId="433"/>
        </pc:sldMkLst>
        <pc:spChg chg="del">
          <ac:chgData name="Huy Pham" userId="918db3a1909f15e0" providerId="LiveId" clId="{E0983AFC-ED45-4411-A744-C275968848CA}" dt="2024-03-26T03:05:02.448" v="1701" actId="478"/>
          <ac:spMkLst>
            <pc:docMk/>
            <pc:sldMk cId="2752358674" sldId="433"/>
            <ac:spMk id="13" creationId="{DDCB970D-4240-29B5-FAED-43CF52E5ECE3}"/>
          </ac:spMkLst>
        </pc:spChg>
        <pc:spChg chg="add mod">
          <ac:chgData name="Huy Pham" userId="918db3a1909f15e0" providerId="LiveId" clId="{E0983AFC-ED45-4411-A744-C275968848CA}" dt="2024-03-26T03:16:50.255" v="1867" actId="1036"/>
          <ac:spMkLst>
            <pc:docMk/>
            <pc:sldMk cId="2752358674" sldId="433"/>
            <ac:spMk id="22" creationId="{B85264B7-0526-4CEA-8F9C-B6F02F7E238A}"/>
          </ac:spMkLst>
        </pc:spChg>
        <pc:spChg chg="add mod">
          <ac:chgData name="Huy Pham" userId="918db3a1909f15e0" providerId="LiveId" clId="{E0983AFC-ED45-4411-A744-C275968848CA}" dt="2024-03-26T03:16:50.255" v="1867" actId="1036"/>
          <ac:spMkLst>
            <pc:docMk/>
            <pc:sldMk cId="2752358674" sldId="433"/>
            <ac:spMk id="23" creationId="{DAE7C1EF-91BC-A962-C26B-A674ADDC0F88}"/>
          </ac:spMkLst>
        </pc:spChg>
        <pc:spChg chg="add mod">
          <ac:chgData name="Huy Pham" userId="918db3a1909f15e0" providerId="LiveId" clId="{E0983AFC-ED45-4411-A744-C275968848CA}" dt="2024-03-26T03:16:50.255" v="1867" actId="1036"/>
          <ac:spMkLst>
            <pc:docMk/>
            <pc:sldMk cId="2752358674" sldId="433"/>
            <ac:spMk id="25" creationId="{DE161908-634A-564B-82FE-23AE74E456E2}"/>
          </ac:spMkLst>
        </pc:spChg>
        <pc:spChg chg="del">
          <ac:chgData name="Huy Pham" userId="918db3a1909f15e0" providerId="LiveId" clId="{E0983AFC-ED45-4411-A744-C275968848CA}" dt="2024-03-26T03:04:57.775" v="1699" actId="478"/>
          <ac:spMkLst>
            <pc:docMk/>
            <pc:sldMk cId="2752358674" sldId="433"/>
            <ac:spMk id="26" creationId="{D809CEEE-2CC0-5578-ECC1-99A6A5BFC9EC}"/>
          </ac:spMkLst>
        </pc:spChg>
        <pc:spChg chg="del">
          <ac:chgData name="Huy Pham" userId="918db3a1909f15e0" providerId="LiveId" clId="{E0983AFC-ED45-4411-A744-C275968848CA}" dt="2024-03-26T03:05:01.479" v="1700" actId="478"/>
          <ac:spMkLst>
            <pc:docMk/>
            <pc:sldMk cId="2752358674" sldId="433"/>
            <ac:spMk id="29" creationId="{D681012F-D153-0878-E457-2EA07DF6B678}"/>
          </ac:spMkLst>
        </pc:spChg>
        <pc:spChg chg="add del">
          <ac:chgData name="Huy Pham" userId="918db3a1909f15e0" providerId="LiveId" clId="{E0983AFC-ED45-4411-A744-C275968848CA}" dt="2024-03-26T03:06:50.707" v="1731" actId="478"/>
          <ac:spMkLst>
            <pc:docMk/>
            <pc:sldMk cId="2752358674" sldId="433"/>
            <ac:spMk id="30" creationId="{058DE418-FAA2-779F-FAEA-27301C9C9249}"/>
          </ac:spMkLst>
        </pc:spChg>
        <pc:spChg chg="add mod">
          <ac:chgData name="Huy Pham" userId="918db3a1909f15e0" providerId="LiveId" clId="{E0983AFC-ED45-4411-A744-C275968848CA}" dt="2024-03-26T03:16:50.255" v="1867" actId="1036"/>
          <ac:spMkLst>
            <pc:docMk/>
            <pc:sldMk cId="2752358674" sldId="433"/>
            <ac:spMk id="31" creationId="{B971AD91-B1A8-E4C1-10E1-0071D8DDA368}"/>
          </ac:spMkLst>
        </pc:spChg>
        <pc:spChg chg="mod">
          <ac:chgData name="Huy Pham" userId="918db3a1909f15e0" providerId="LiveId" clId="{E0983AFC-ED45-4411-A744-C275968848CA}" dt="2024-03-26T03:04:39.713" v="1698" actId="2711"/>
          <ac:spMkLst>
            <pc:docMk/>
            <pc:sldMk cId="2752358674" sldId="433"/>
            <ac:spMk id="32" creationId="{4191E41C-642E-44F4-E044-FEA4EA0814AF}"/>
          </ac:spMkLst>
        </pc:spChg>
        <pc:spChg chg="add del mod">
          <ac:chgData name="Huy Pham" userId="918db3a1909f15e0" providerId="LiveId" clId="{E0983AFC-ED45-4411-A744-C275968848CA}" dt="2024-03-26T03:19:49.134" v="1914" actId="478"/>
          <ac:spMkLst>
            <pc:docMk/>
            <pc:sldMk cId="2752358674" sldId="433"/>
            <ac:spMk id="33" creationId="{6679AD8F-804F-03C5-27E6-81DC5C4CD2F5}"/>
          </ac:spMkLst>
        </pc:spChg>
        <pc:spChg chg="add del mod">
          <ac:chgData name="Huy Pham" userId="918db3a1909f15e0" providerId="LiveId" clId="{E0983AFC-ED45-4411-A744-C275968848CA}" dt="2024-03-26T03:19:46.324" v="1913" actId="478"/>
          <ac:spMkLst>
            <pc:docMk/>
            <pc:sldMk cId="2752358674" sldId="433"/>
            <ac:spMk id="34" creationId="{2A4F3C92-7A18-6EA5-6A86-5B1526B54962}"/>
          </ac:spMkLst>
        </pc:spChg>
        <pc:spChg chg="add mod">
          <ac:chgData name="Huy Pham" userId="918db3a1909f15e0" providerId="LiveId" clId="{E0983AFC-ED45-4411-A744-C275968848CA}" dt="2024-03-26T03:17:19.511" v="1890" actId="1076"/>
          <ac:spMkLst>
            <pc:docMk/>
            <pc:sldMk cId="2752358674" sldId="433"/>
            <ac:spMk id="36" creationId="{10E80A73-2873-2350-6ABC-BDE7F2EE47CD}"/>
          </ac:spMkLst>
        </pc:spChg>
        <pc:spChg chg="add mod">
          <ac:chgData name="Huy Pham" userId="918db3a1909f15e0" providerId="LiveId" clId="{E0983AFC-ED45-4411-A744-C275968848CA}" dt="2024-03-26T03:17:34.029" v="1896" actId="2711"/>
          <ac:spMkLst>
            <pc:docMk/>
            <pc:sldMk cId="2752358674" sldId="433"/>
            <ac:spMk id="37" creationId="{B593AD98-1760-DABC-4DAC-07BB9E847CEF}"/>
          </ac:spMkLst>
        </pc:spChg>
        <pc:spChg chg="add mod">
          <ac:chgData name="Huy Pham" userId="918db3a1909f15e0" providerId="LiveId" clId="{E0983AFC-ED45-4411-A744-C275968848CA}" dt="2024-03-26T03:19:53.539" v="1916" actId="1076"/>
          <ac:spMkLst>
            <pc:docMk/>
            <pc:sldMk cId="2752358674" sldId="433"/>
            <ac:spMk id="38" creationId="{3CD7EC80-8C3C-1A40-ECCB-A5D87227C439}"/>
          </ac:spMkLst>
        </pc:spChg>
        <pc:spChg chg="add mod">
          <ac:chgData name="Huy Pham" userId="918db3a1909f15e0" providerId="LiveId" clId="{E0983AFC-ED45-4411-A744-C275968848CA}" dt="2024-03-26T03:19:53.539" v="1916" actId="1076"/>
          <ac:spMkLst>
            <pc:docMk/>
            <pc:sldMk cId="2752358674" sldId="433"/>
            <ac:spMk id="39" creationId="{EE2BFDAF-0D24-F582-CFB9-33CE0D3FD7A1}"/>
          </ac:spMkLst>
        </pc:spChg>
      </pc:sldChg>
      <pc:sldChg chg="addSp delSp modSp add mod ord delAnim modAnim">
        <pc:chgData name="Huy Pham" userId="918db3a1909f15e0" providerId="LiveId" clId="{E0983AFC-ED45-4411-A744-C275968848CA}" dt="2024-03-26T03:23:36.940" v="2020" actId="1036"/>
        <pc:sldMkLst>
          <pc:docMk/>
          <pc:sldMk cId="2999887613" sldId="434"/>
        </pc:sldMkLst>
        <pc:spChg chg="del">
          <ac:chgData name="Huy Pham" userId="918db3a1909f15e0" providerId="LiveId" clId="{E0983AFC-ED45-4411-A744-C275968848CA}" dt="2024-03-26T03:12:12.103" v="1777" actId="478"/>
          <ac:spMkLst>
            <pc:docMk/>
            <pc:sldMk cId="2999887613" sldId="434"/>
            <ac:spMk id="13" creationId="{DDCB970D-4240-29B5-FAED-43CF52E5ECE3}"/>
          </ac:spMkLst>
        </pc:spChg>
        <pc:spChg chg="add mod">
          <ac:chgData name="Huy Pham" userId="918db3a1909f15e0" providerId="LiveId" clId="{E0983AFC-ED45-4411-A744-C275968848CA}" dt="2024-03-26T03:11:50.298" v="1776" actId="1076"/>
          <ac:spMkLst>
            <pc:docMk/>
            <pc:sldMk cId="2999887613" sldId="434"/>
            <ac:spMk id="19" creationId="{6B4AFD78-40C9-54C3-F45B-D18E1A0E9316}"/>
          </ac:spMkLst>
        </pc:spChg>
        <pc:spChg chg="add del mod">
          <ac:chgData name="Huy Pham" userId="918db3a1909f15e0" providerId="LiveId" clId="{E0983AFC-ED45-4411-A744-C275968848CA}" dt="2024-03-26T03:12:41.050" v="1781" actId="478"/>
          <ac:spMkLst>
            <pc:docMk/>
            <pc:sldMk cId="2999887613" sldId="434"/>
            <ac:spMk id="22" creationId="{33492A1F-90F8-09AA-D1A4-FC1A179AB519}"/>
          </ac:spMkLst>
        </pc:spChg>
        <pc:spChg chg="add del mod">
          <ac:chgData name="Huy Pham" userId="918db3a1909f15e0" providerId="LiveId" clId="{E0983AFC-ED45-4411-A744-C275968848CA}" dt="2024-03-26T03:18:30.087" v="1897" actId="478"/>
          <ac:spMkLst>
            <pc:docMk/>
            <pc:sldMk cId="2999887613" sldId="434"/>
            <ac:spMk id="23" creationId="{0F4445DB-9FE3-E19B-6F2F-8C621B421E7F}"/>
          </ac:spMkLst>
        </pc:spChg>
        <pc:spChg chg="mod">
          <ac:chgData name="Huy Pham" userId="918db3a1909f15e0" providerId="LiveId" clId="{E0983AFC-ED45-4411-A744-C275968848CA}" dt="2024-03-26T03:22:01.501" v="1943" actId="14100"/>
          <ac:spMkLst>
            <pc:docMk/>
            <pc:sldMk cId="2999887613" sldId="434"/>
            <ac:spMk id="24" creationId="{E0ACE8E7-8768-B17F-E971-DEDCE874461D}"/>
          </ac:spMkLst>
        </pc:spChg>
        <pc:spChg chg="add del mod">
          <ac:chgData name="Huy Pham" userId="918db3a1909f15e0" providerId="LiveId" clId="{E0983AFC-ED45-4411-A744-C275968848CA}" dt="2024-03-26T03:18:30.087" v="1897" actId="478"/>
          <ac:spMkLst>
            <pc:docMk/>
            <pc:sldMk cId="2999887613" sldId="434"/>
            <ac:spMk id="25" creationId="{B57E63B1-5D85-D26D-F2E7-F18B98D16FF1}"/>
          </ac:spMkLst>
        </pc:spChg>
        <pc:spChg chg="del">
          <ac:chgData name="Huy Pham" userId="918db3a1909f15e0" providerId="LiveId" clId="{E0983AFC-ED45-4411-A744-C275968848CA}" dt="2024-03-26T03:12:12.103" v="1777" actId="478"/>
          <ac:spMkLst>
            <pc:docMk/>
            <pc:sldMk cId="2999887613" sldId="434"/>
            <ac:spMk id="26" creationId="{D809CEEE-2CC0-5578-ECC1-99A6A5BFC9EC}"/>
          </ac:spMkLst>
        </pc:spChg>
        <pc:spChg chg="add del mod">
          <ac:chgData name="Huy Pham" userId="918db3a1909f15e0" providerId="LiveId" clId="{E0983AFC-ED45-4411-A744-C275968848CA}" dt="2024-03-26T03:12:41.794" v="1782" actId="478"/>
          <ac:spMkLst>
            <pc:docMk/>
            <pc:sldMk cId="2999887613" sldId="434"/>
            <ac:spMk id="27" creationId="{13A1844F-0FD5-CE39-E34C-CA1583F3D6F3}"/>
          </ac:spMkLst>
        </pc:spChg>
        <pc:spChg chg="del">
          <ac:chgData name="Huy Pham" userId="918db3a1909f15e0" providerId="LiveId" clId="{E0983AFC-ED45-4411-A744-C275968848CA}" dt="2024-03-26T03:12:15.264" v="1778" actId="478"/>
          <ac:spMkLst>
            <pc:docMk/>
            <pc:sldMk cId="2999887613" sldId="434"/>
            <ac:spMk id="29" creationId="{D681012F-D153-0878-E457-2EA07DF6B678}"/>
          </ac:spMkLst>
        </pc:spChg>
        <pc:spChg chg="add mod">
          <ac:chgData name="Huy Pham" userId="918db3a1909f15e0" providerId="LiveId" clId="{E0983AFC-ED45-4411-A744-C275968848CA}" dt="2024-03-26T03:23:20.547" v="2000" actId="1036"/>
          <ac:spMkLst>
            <pc:docMk/>
            <pc:sldMk cId="2999887613" sldId="434"/>
            <ac:spMk id="30" creationId="{DC4D6328-66CD-7F2B-E683-3B2A5D23A9AC}"/>
          </ac:spMkLst>
        </pc:spChg>
        <pc:spChg chg="add mod">
          <ac:chgData name="Huy Pham" userId="918db3a1909f15e0" providerId="LiveId" clId="{E0983AFC-ED45-4411-A744-C275968848CA}" dt="2024-03-26T03:23:20.547" v="2000" actId="1036"/>
          <ac:spMkLst>
            <pc:docMk/>
            <pc:sldMk cId="2999887613" sldId="434"/>
            <ac:spMk id="31" creationId="{58AB0F0E-C6A1-E2FA-9429-FDEC25522E58}"/>
          </ac:spMkLst>
        </pc:spChg>
        <pc:spChg chg="del">
          <ac:chgData name="Huy Pham" userId="918db3a1909f15e0" providerId="LiveId" clId="{E0983AFC-ED45-4411-A744-C275968848CA}" dt="2024-03-26T03:11:17.246" v="1770" actId="478"/>
          <ac:spMkLst>
            <pc:docMk/>
            <pc:sldMk cId="2999887613" sldId="434"/>
            <ac:spMk id="32" creationId="{4191E41C-642E-44F4-E044-FEA4EA0814AF}"/>
          </ac:spMkLst>
        </pc:spChg>
        <pc:spChg chg="add mod">
          <ac:chgData name="Huy Pham" userId="918db3a1909f15e0" providerId="LiveId" clId="{E0983AFC-ED45-4411-A744-C275968848CA}" dt="2024-03-26T03:23:20.547" v="2000" actId="1036"/>
          <ac:spMkLst>
            <pc:docMk/>
            <pc:sldMk cId="2999887613" sldId="434"/>
            <ac:spMk id="33" creationId="{732DD496-CD28-CB89-B962-F8EDC9FECBF9}"/>
          </ac:spMkLst>
        </pc:spChg>
        <pc:spChg chg="add del mod">
          <ac:chgData name="Huy Pham" userId="918db3a1909f15e0" providerId="LiveId" clId="{E0983AFC-ED45-4411-A744-C275968848CA}" dt="2024-03-26T03:15:55.121" v="1830" actId="478"/>
          <ac:spMkLst>
            <pc:docMk/>
            <pc:sldMk cId="2999887613" sldId="434"/>
            <ac:spMk id="34" creationId="{137E3DE1-11CE-F949-1848-C3499A81B510}"/>
          </ac:spMkLst>
        </pc:spChg>
        <pc:spChg chg="add del mod">
          <ac:chgData name="Huy Pham" userId="918db3a1909f15e0" providerId="LiveId" clId="{E0983AFC-ED45-4411-A744-C275968848CA}" dt="2024-03-26T03:15:55.121" v="1830" actId="478"/>
          <ac:spMkLst>
            <pc:docMk/>
            <pc:sldMk cId="2999887613" sldId="434"/>
            <ac:spMk id="35" creationId="{C4999EA0-8DC5-B6AF-A37B-52CE9C187DE7}"/>
          </ac:spMkLst>
        </pc:spChg>
        <pc:spChg chg="add del mod">
          <ac:chgData name="Huy Pham" userId="918db3a1909f15e0" providerId="LiveId" clId="{E0983AFC-ED45-4411-A744-C275968848CA}" dt="2024-03-26T03:18:36.144" v="1899" actId="478"/>
          <ac:spMkLst>
            <pc:docMk/>
            <pc:sldMk cId="2999887613" sldId="434"/>
            <ac:spMk id="36" creationId="{3D854905-7B5F-9EC0-8B6E-256FD3A75A75}"/>
          </ac:spMkLst>
        </pc:spChg>
        <pc:spChg chg="add del mod">
          <ac:chgData name="Huy Pham" userId="918db3a1909f15e0" providerId="LiveId" clId="{E0983AFC-ED45-4411-A744-C275968848CA}" dt="2024-03-26T03:18:34.740" v="1898" actId="478"/>
          <ac:spMkLst>
            <pc:docMk/>
            <pc:sldMk cId="2999887613" sldId="434"/>
            <ac:spMk id="37" creationId="{12AA92CF-AED8-6917-7EB9-093752451628}"/>
          </ac:spMkLst>
        </pc:spChg>
        <pc:spChg chg="add mod">
          <ac:chgData name="Huy Pham" userId="918db3a1909f15e0" providerId="LiveId" clId="{E0983AFC-ED45-4411-A744-C275968848CA}" dt="2024-03-26T03:20:13.802" v="1918" actId="1076"/>
          <ac:spMkLst>
            <pc:docMk/>
            <pc:sldMk cId="2999887613" sldId="434"/>
            <ac:spMk id="38" creationId="{963024E0-44CA-7226-CFF3-A21CF5C49FA9}"/>
          </ac:spMkLst>
        </pc:spChg>
        <pc:spChg chg="add mod">
          <ac:chgData name="Huy Pham" userId="918db3a1909f15e0" providerId="LiveId" clId="{E0983AFC-ED45-4411-A744-C275968848CA}" dt="2024-03-26T03:20:24.978" v="1920" actId="1076"/>
          <ac:spMkLst>
            <pc:docMk/>
            <pc:sldMk cId="2999887613" sldId="434"/>
            <ac:spMk id="39" creationId="{63073960-A8D7-3FD0-E087-691116713C2A}"/>
          </ac:spMkLst>
        </pc:spChg>
        <pc:spChg chg="add mod">
          <ac:chgData name="Huy Pham" userId="918db3a1909f15e0" providerId="LiveId" clId="{E0983AFC-ED45-4411-A744-C275968848CA}" dt="2024-03-26T03:20:36.199" v="1923" actId="14100"/>
          <ac:spMkLst>
            <pc:docMk/>
            <pc:sldMk cId="2999887613" sldId="434"/>
            <ac:spMk id="40" creationId="{E3EFE379-31F2-C65C-2E9A-853B3A9E9234}"/>
          </ac:spMkLst>
        </pc:spChg>
        <pc:spChg chg="add mod">
          <ac:chgData name="Huy Pham" userId="918db3a1909f15e0" providerId="LiveId" clId="{E0983AFC-ED45-4411-A744-C275968848CA}" dt="2024-03-26T03:20:40.483" v="1924" actId="1076"/>
          <ac:spMkLst>
            <pc:docMk/>
            <pc:sldMk cId="2999887613" sldId="434"/>
            <ac:spMk id="41" creationId="{E84834C5-40F2-69D4-9468-A2E3D192CAE2}"/>
          </ac:spMkLst>
        </pc:spChg>
        <pc:spChg chg="add mod">
          <ac:chgData name="Huy Pham" userId="918db3a1909f15e0" providerId="LiveId" clId="{E0983AFC-ED45-4411-A744-C275968848CA}" dt="2024-03-26T03:19:38.383" v="1912" actId="1076"/>
          <ac:spMkLst>
            <pc:docMk/>
            <pc:sldMk cId="2999887613" sldId="434"/>
            <ac:spMk id="42" creationId="{3AB6743C-0C99-3EEF-8F2C-1F659022C9D1}"/>
          </ac:spMkLst>
        </pc:spChg>
        <pc:spChg chg="add mod">
          <ac:chgData name="Huy Pham" userId="918db3a1909f15e0" providerId="LiveId" clId="{E0983AFC-ED45-4411-A744-C275968848CA}" dt="2024-03-26T03:20:07.004" v="1917" actId="1076"/>
          <ac:spMkLst>
            <pc:docMk/>
            <pc:sldMk cId="2999887613" sldId="434"/>
            <ac:spMk id="44" creationId="{1E3FCBC7-F7E7-17EE-4F79-15741927F985}"/>
          </ac:spMkLst>
        </pc:spChg>
        <pc:spChg chg="add mod">
          <ac:chgData name="Huy Pham" userId="918db3a1909f15e0" providerId="LiveId" clId="{E0983AFC-ED45-4411-A744-C275968848CA}" dt="2024-03-26T03:18:47.547" v="1902" actId="1076"/>
          <ac:spMkLst>
            <pc:docMk/>
            <pc:sldMk cId="2999887613" sldId="434"/>
            <ac:spMk id="45" creationId="{2C6ACB25-1A80-6D2B-7EF5-80FF3F66249A}"/>
          </ac:spMkLst>
        </pc:spChg>
        <pc:spChg chg="add mod">
          <ac:chgData name="Huy Pham" userId="918db3a1909f15e0" providerId="LiveId" clId="{E0983AFC-ED45-4411-A744-C275968848CA}" dt="2024-03-26T03:19:27.167" v="1908" actId="1076"/>
          <ac:spMkLst>
            <pc:docMk/>
            <pc:sldMk cId="2999887613" sldId="434"/>
            <ac:spMk id="46" creationId="{087BF0A7-CA10-785B-8610-0FE5837653A2}"/>
          </ac:spMkLst>
        </pc:spChg>
        <pc:spChg chg="add mod">
          <ac:chgData name="Huy Pham" userId="918db3a1909f15e0" providerId="LiveId" clId="{E0983AFC-ED45-4411-A744-C275968848CA}" dt="2024-03-26T03:23:36.940" v="2020" actId="1036"/>
          <ac:spMkLst>
            <pc:docMk/>
            <pc:sldMk cId="2999887613" sldId="434"/>
            <ac:spMk id="47" creationId="{CF77FD05-4819-8856-8FE5-005C0F286DFF}"/>
          </ac:spMkLst>
        </pc:spChg>
        <pc:spChg chg="add mod">
          <ac:chgData name="Huy Pham" userId="918db3a1909f15e0" providerId="LiveId" clId="{E0983AFC-ED45-4411-A744-C275968848CA}" dt="2024-03-26T03:23:36.940" v="2020" actId="1036"/>
          <ac:spMkLst>
            <pc:docMk/>
            <pc:sldMk cId="2999887613" sldId="434"/>
            <ac:spMk id="48" creationId="{7839E757-006F-ED4E-E4BD-AB7A22E8F9C8}"/>
          </ac:spMkLst>
        </pc:spChg>
        <pc:spChg chg="add mod">
          <ac:chgData name="Huy Pham" userId="918db3a1909f15e0" providerId="LiveId" clId="{E0983AFC-ED45-4411-A744-C275968848CA}" dt="2024-03-26T03:23:36.940" v="2020" actId="1036"/>
          <ac:spMkLst>
            <pc:docMk/>
            <pc:sldMk cId="2999887613" sldId="434"/>
            <ac:spMk id="49" creationId="{16892B33-1660-80CE-3B6D-3B8DDBC26CCA}"/>
          </ac:spMkLst>
        </pc:spChg>
        <pc:spChg chg="add mod">
          <ac:chgData name="Huy Pham" userId="918db3a1909f15e0" providerId="LiveId" clId="{E0983AFC-ED45-4411-A744-C275968848CA}" dt="2024-03-26T03:23:29.998" v="2002" actId="1076"/>
          <ac:spMkLst>
            <pc:docMk/>
            <pc:sldMk cId="2999887613" sldId="434"/>
            <ac:spMk id="51" creationId="{246A845B-5884-1FE4-1CCC-01C413ECEFDC}"/>
          </ac:spMkLst>
        </pc:spChg>
        <pc:spChg chg="del">
          <ac:chgData name="Huy Pham" userId="918db3a1909f15e0" providerId="LiveId" clId="{E0983AFC-ED45-4411-A744-C275968848CA}" dt="2024-03-26T03:11:42.059" v="1774" actId="478"/>
          <ac:spMkLst>
            <pc:docMk/>
            <pc:sldMk cId="2999887613" sldId="434"/>
            <ac:spMk id="99" creationId="{CB1944C2-A534-E451-2F03-887169F6E40B}"/>
          </ac:spMkLst>
        </pc:spChg>
        <pc:spChg chg="del">
          <ac:chgData name="Huy Pham" userId="918db3a1909f15e0" providerId="LiveId" clId="{E0983AFC-ED45-4411-A744-C275968848CA}" dt="2024-03-26T03:11:42.059" v="1774" actId="478"/>
          <ac:spMkLst>
            <pc:docMk/>
            <pc:sldMk cId="2999887613" sldId="434"/>
            <ac:spMk id="101" creationId="{084FD666-1BEB-2BC9-EB95-BEB2B5201F60}"/>
          </ac:spMkLst>
        </pc:spChg>
        <pc:spChg chg="del">
          <ac:chgData name="Huy Pham" userId="918db3a1909f15e0" providerId="LiveId" clId="{E0983AFC-ED45-4411-A744-C275968848CA}" dt="2024-03-26T03:11:42.059" v="1774" actId="478"/>
          <ac:spMkLst>
            <pc:docMk/>
            <pc:sldMk cId="2999887613" sldId="434"/>
            <ac:spMk id="102" creationId="{67A976CA-7F2E-DA6B-3655-F486B15D0C8E}"/>
          </ac:spMkLst>
        </pc:spChg>
        <pc:spChg chg="del">
          <ac:chgData name="Huy Pham" userId="918db3a1909f15e0" providerId="LiveId" clId="{E0983AFC-ED45-4411-A744-C275968848CA}" dt="2024-03-26T03:11:42.059" v="1774" actId="478"/>
          <ac:spMkLst>
            <pc:docMk/>
            <pc:sldMk cId="2999887613" sldId="434"/>
            <ac:spMk id="103" creationId="{E7B5840F-FC83-5A25-4E1C-DFB4437B113B}"/>
          </ac:spMkLst>
        </pc:spChg>
        <pc:spChg chg="del">
          <ac:chgData name="Huy Pham" userId="918db3a1909f15e0" providerId="LiveId" clId="{E0983AFC-ED45-4411-A744-C275968848CA}" dt="2024-03-26T03:11:42.059" v="1774" actId="478"/>
          <ac:spMkLst>
            <pc:docMk/>
            <pc:sldMk cId="2999887613" sldId="434"/>
            <ac:spMk id="105" creationId="{18A5062B-835F-ED7B-8A12-19BD2FBA1EDC}"/>
          </ac:spMkLst>
        </pc:spChg>
        <pc:spChg chg="del">
          <ac:chgData name="Huy Pham" userId="918db3a1909f15e0" providerId="LiveId" clId="{E0983AFC-ED45-4411-A744-C275968848CA}" dt="2024-03-26T03:11:42.059" v="1774" actId="478"/>
          <ac:spMkLst>
            <pc:docMk/>
            <pc:sldMk cId="2999887613" sldId="434"/>
            <ac:spMk id="106" creationId="{740A2A9B-D44B-6A55-3D79-42BD1949FF3A}"/>
          </ac:spMkLst>
        </pc:spChg>
        <pc:spChg chg="del">
          <ac:chgData name="Huy Pham" userId="918db3a1909f15e0" providerId="LiveId" clId="{E0983AFC-ED45-4411-A744-C275968848CA}" dt="2024-03-26T03:11:42.059" v="1774" actId="478"/>
          <ac:spMkLst>
            <pc:docMk/>
            <pc:sldMk cId="2999887613" sldId="434"/>
            <ac:spMk id="108" creationId="{708A399A-3377-068B-9C55-27533BA1DC65}"/>
          </ac:spMkLst>
        </pc:spChg>
        <pc:spChg chg="del">
          <ac:chgData name="Huy Pham" userId="918db3a1909f15e0" providerId="LiveId" clId="{E0983AFC-ED45-4411-A744-C275968848CA}" dt="2024-03-26T03:11:42.059" v="1774" actId="478"/>
          <ac:spMkLst>
            <pc:docMk/>
            <pc:sldMk cId="2999887613" sldId="434"/>
            <ac:spMk id="109" creationId="{E1B894D0-0DD2-704D-7D27-36B4F4C96E1F}"/>
          </ac:spMkLst>
        </pc:spChg>
        <pc:spChg chg="del">
          <ac:chgData name="Huy Pham" userId="918db3a1909f15e0" providerId="LiveId" clId="{E0983AFC-ED45-4411-A744-C275968848CA}" dt="2024-03-26T03:11:42.059" v="1774" actId="478"/>
          <ac:spMkLst>
            <pc:docMk/>
            <pc:sldMk cId="2999887613" sldId="434"/>
            <ac:spMk id="114" creationId="{91776A8C-F1B1-EE00-63C4-593A9ACF7C4F}"/>
          </ac:spMkLst>
        </pc:spChg>
        <pc:spChg chg="del">
          <ac:chgData name="Huy Pham" userId="918db3a1909f15e0" providerId="LiveId" clId="{E0983AFC-ED45-4411-A744-C275968848CA}" dt="2024-03-26T03:11:42.059" v="1774" actId="478"/>
          <ac:spMkLst>
            <pc:docMk/>
            <pc:sldMk cId="2999887613" sldId="434"/>
            <ac:spMk id="115" creationId="{CAA6122F-2C34-F43D-8C19-406AE10EA84A}"/>
          </ac:spMkLst>
        </pc:spChg>
        <pc:spChg chg="del">
          <ac:chgData name="Huy Pham" userId="918db3a1909f15e0" providerId="LiveId" clId="{E0983AFC-ED45-4411-A744-C275968848CA}" dt="2024-03-26T03:11:42.059" v="1774" actId="478"/>
          <ac:spMkLst>
            <pc:docMk/>
            <pc:sldMk cId="2999887613" sldId="434"/>
            <ac:spMk id="116" creationId="{EA41197B-B48A-307D-9319-EDFA3DA1EB3F}"/>
          </ac:spMkLst>
        </pc:spChg>
        <pc:spChg chg="del">
          <ac:chgData name="Huy Pham" userId="918db3a1909f15e0" providerId="LiveId" clId="{E0983AFC-ED45-4411-A744-C275968848CA}" dt="2024-03-26T03:11:42.059" v="1774" actId="478"/>
          <ac:spMkLst>
            <pc:docMk/>
            <pc:sldMk cId="2999887613" sldId="434"/>
            <ac:spMk id="117" creationId="{55191047-651A-CC6A-A972-C77DFC6308FD}"/>
          </ac:spMkLst>
        </pc:spChg>
        <pc:cxnChg chg="del">
          <ac:chgData name="Huy Pham" userId="918db3a1909f15e0" providerId="LiveId" clId="{E0983AFC-ED45-4411-A744-C275968848CA}" dt="2024-03-26T03:11:42.059" v="1774" actId="478"/>
          <ac:cxnSpMkLst>
            <pc:docMk/>
            <pc:sldMk cId="2999887613" sldId="434"/>
            <ac:cxnSpMk id="43" creationId="{8EAA55F3-7BD4-87A7-21F7-3DF66F9946C4}"/>
          </ac:cxnSpMkLst>
        </pc:cxnChg>
        <pc:cxnChg chg="del">
          <ac:chgData name="Huy Pham" userId="918db3a1909f15e0" providerId="LiveId" clId="{E0983AFC-ED45-4411-A744-C275968848CA}" dt="2024-03-26T03:11:42.059" v="1774" actId="478"/>
          <ac:cxnSpMkLst>
            <pc:docMk/>
            <pc:sldMk cId="2999887613" sldId="434"/>
            <ac:cxnSpMk id="50" creationId="{CB4BF609-B1A6-844E-508F-E6DFB9BD10C9}"/>
          </ac:cxnSpMkLst>
        </pc:cxnChg>
        <pc:cxnChg chg="del">
          <ac:chgData name="Huy Pham" userId="918db3a1909f15e0" providerId="LiveId" clId="{E0983AFC-ED45-4411-A744-C275968848CA}" dt="2024-03-26T03:11:42.059" v="1774" actId="478"/>
          <ac:cxnSpMkLst>
            <pc:docMk/>
            <pc:sldMk cId="2999887613" sldId="434"/>
            <ac:cxnSpMk id="60" creationId="{73FD8072-4FA4-F33C-91B2-426CA431FBE4}"/>
          </ac:cxnSpMkLst>
        </pc:cxnChg>
        <pc:cxnChg chg="del">
          <ac:chgData name="Huy Pham" userId="918db3a1909f15e0" providerId="LiveId" clId="{E0983AFC-ED45-4411-A744-C275968848CA}" dt="2024-03-26T03:11:42.059" v="1774" actId="478"/>
          <ac:cxnSpMkLst>
            <pc:docMk/>
            <pc:sldMk cId="2999887613" sldId="434"/>
            <ac:cxnSpMk id="63" creationId="{52380226-3788-887F-A016-14796DA4EB4D}"/>
          </ac:cxnSpMkLst>
        </pc:cxnChg>
        <pc:cxnChg chg="del">
          <ac:chgData name="Huy Pham" userId="918db3a1909f15e0" providerId="LiveId" clId="{E0983AFC-ED45-4411-A744-C275968848CA}" dt="2024-03-26T03:11:42.059" v="1774" actId="478"/>
          <ac:cxnSpMkLst>
            <pc:docMk/>
            <pc:sldMk cId="2999887613" sldId="434"/>
            <ac:cxnSpMk id="66" creationId="{61A84377-2897-4F0B-944A-7C96855E6985}"/>
          </ac:cxnSpMkLst>
        </pc:cxnChg>
        <pc:cxnChg chg="del">
          <ac:chgData name="Huy Pham" userId="918db3a1909f15e0" providerId="LiveId" clId="{E0983AFC-ED45-4411-A744-C275968848CA}" dt="2024-03-26T03:11:42.059" v="1774" actId="478"/>
          <ac:cxnSpMkLst>
            <pc:docMk/>
            <pc:sldMk cId="2999887613" sldId="434"/>
            <ac:cxnSpMk id="67" creationId="{9CF6B022-F3D7-412D-4731-7C7AD35F50B3}"/>
          </ac:cxnSpMkLst>
        </pc:cxnChg>
        <pc:cxnChg chg="del">
          <ac:chgData name="Huy Pham" userId="918db3a1909f15e0" providerId="LiveId" clId="{E0983AFC-ED45-4411-A744-C275968848CA}" dt="2024-03-26T03:11:42.059" v="1774" actId="478"/>
          <ac:cxnSpMkLst>
            <pc:docMk/>
            <pc:sldMk cId="2999887613" sldId="434"/>
            <ac:cxnSpMk id="77" creationId="{D79F2C7D-0FAD-FED6-99D6-31E1B856D1F1}"/>
          </ac:cxnSpMkLst>
        </pc:cxnChg>
        <pc:cxnChg chg="del">
          <ac:chgData name="Huy Pham" userId="918db3a1909f15e0" providerId="LiveId" clId="{E0983AFC-ED45-4411-A744-C275968848CA}" dt="2024-03-26T03:11:42.059" v="1774" actId="478"/>
          <ac:cxnSpMkLst>
            <pc:docMk/>
            <pc:sldMk cId="2999887613" sldId="434"/>
            <ac:cxnSpMk id="80" creationId="{6BDFE071-8807-9EC7-561D-F4026409238A}"/>
          </ac:cxnSpMkLst>
        </pc:cxnChg>
        <pc:cxnChg chg="del">
          <ac:chgData name="Huy Pham" userId="918db3a1909f15e0" providerId="LiveId" clId="{E0983AFC-ED45-4411-A744-C275968848CA}" dt="2024-03-26T03:11:42.059" v="1774" actId="478"/>
          <ac:cxnSpMkLst>
            <pc:docMk/>
            <pc:sldMk cId="2999887613" sldId="434"/>
            <ac:cxnSpMk id="95" creationId="{BA8ADED2-B919-89C9-9762-9232705B8F2C}"/>
          </ac:cxnSpMkLst>
        </pc:cxnChg>
        <pc:cxnChg chg="del">
          <ac:chgData name="Huy Pham" userId="918db3a1909f15e0" providerId="LiveId" clId="{E0983AFC-ED45-4411-A744-C275968848CA}" dt="2024-03-26T03:11:42.059" v="1774" actId="478"/>
          <ac:cxnSpMkLst>
            <pc:docMk/>
            <pc:sldMk cId="2999887613" sldId="434"/>
            <ac:cxnSpMk id="96" creationId="{10264F7D-64B2-D9A3-785C-3029FBA25ABE}"/>
          </ac:cxnSpMkLst>
        </pc:cxnChg>
        <pc:cxnChg chg="del">
          <ac:chgData name="Huy Pham" userId="918db3a1909f15e0" providerId="LiveId" clId="{E0983AFC-ED45-4411-A744-C275968848CA}" dt="2024-03-26T03:11:42.059" v="1774" actId="478"/>
          <ac:cxnSpMkLst>
            <pc:docMk/>
            <pc:sldMk cId="2999887613" sldId="434"/>
            <ac:cxnSpMk id="97" creationId="{E81B61A0-9E30-365E-345A-6197B46DDC4B}"/>
          </ac:cxnSpMkLst>
        </pc:cxnChg>
        <pc:cxnChg chg="del">
          <ac:chgData name="Huy Pham" userId="918db3a1909f15e0" providerId="LiveId" clId="{E0983AFC-ED45-4411-A744-C275968848CA}" dt="2024-03-26T03:11:42.059" v="1774" actId="478"/>
          <ac:cxnSpMkLst>
            <pc:docMk/>
            <pc:sldMk cId="2999887613" sldId="434"/>
            <ac:cxnSpMk id="98" creationId="{AC19516E-88A1-7A65-C624-FE244E975345}"/>
          </ac:cxnSpMkLst>
        </pc:cxnChg>
      </pc:sldChg>
    </pc:docChg>
  </pc:docChgLst>
  <pc:docChgLst>
    <pc:chgData name="Huy" userId="918db3a1909f15e0" providerId="LiveId" clId="{41EC0149-6B75-4A7D-97DB-21CB8963CDBF}"/>
    <pc:docChg chg="undo custSel addSld delSld modSld sldOrd">
      <pc:chgData name="Huy" userId="918db3a1909f15e0" providerId="LiveId" clId="{41EC0149-6B75-4A7D-97DB-21CB8963CDBF}" dt="2023-04-27T08:06:04.808" v="4476" actId="1076"/>
      <pc:docMkLst>
        <pc:docMk/>
      </pc:docMkLst>
      <pc:sldChg chg="del">
        <pc:chgData name="Huy" userId="918db3a1909f15e0" providerId="LiveId" clId="{41EC0149-6B75-4A7D-97DB-21CB8963CDBF}" dt="2023-04-24T10:12:44.437" v="25" actId="47"/>
        <pc:sldMkLst>
          <pc:docMk/>
          <pc:sldMk cId="768539304" sldId="394"/>
        </pc:sldMkLst>
      </pc:sldChg>
      <pc:sldChg chg="del">
        <pc:chgData name="Huy" userId="918db3a1909f15e0" providerId="LiveId" clId="{41EC0149-6B75-4A7D-97DB-21CB8963CDBF}" dt="2023-04-24T10:12:27.192" v="12" actId="47"/>
        <pc:sldMkLst>
          <pc:docMk/>
          <pc:sldMk cId="4280084540" sldId="395"/>
        </pc:sldMkLst>
      </pc:sldChg>
      <pc:sldChg chg="del">
        <pc:chgData name="Huy" userId="918db3a1909f15e0" providerId="LiveId" clId="{41EC0149-6B75-4A7D-97DB-21CB8963CDBF}" dt="2023-04-24T10:12:27.352" v="13" actId="47"/>
        <pc:sldMkLst>
          <pc:docMk/>
          <pc:sldMk cId="2208130284" sldId="396"/>
        </pc:sldMkLst>
      </pc:sldChg>
      <pc:sldChg chg="del">
        <pc:chgData name="Huy" userId="918db3a1909f15e0" providerId="LiveId" clId="{41EC0149-6B75-4A7D-97DB-21CB8963CDBF}" dt="2023-04-24T10:12:43.271" v="24" actId="47"/>
        <pc:sldMkLst>
          <pc:docMk/>
          <pc:sldMk cId="1330040236" sldId="397"/>
        </pc:sldMkLst>
      </pc:sldChg>
      <pc:sldChg chg="del">
        <pc:chgData name="Huy" userId="918db3a1909f15e0" providerId="LiveId" clId="{41EC0149-6B75-4A7D-97DB-21CB8963CDBF}" dt="2023-04-24T10:12:41.935" v="23" actId="47"/>
        <pc:sldMkLst>
          <pc:docMk/>
          <pc:sldMk cId="45910660" sldId="398"/>
        </pc:sldMkLst>
      </pc:sldChg>
      <pc:sldChg chg="addSp delSp modSp mod">
        <pc:chgData name="Huy" userId="918db3a1909f15e0" providerId="LiveId" clId="{41EC0149-6B75-4A7D-97DB-21CB8963CDBF}" dt="2023-04-25T01:34:15.055" v="492" actId="1036"/>
        <pc:sldMkLst>
          <pc:docMk/>
          <pc:sldMk cId="1279157228" sldId="399"/>
        </pc:sldMkLst>
        <pc:spChg chg="mod">
          <ac:chgData name="Huy" userId="918db3a1909f15e0" providerId="LiveId" clId="{41EC0149-6B75-4A7D-97DB-21CB8963CDBF}" dt="2023-04-24T10:13:13.639" v="27" actId="20577"/>
          <ac:spMkLst>
            <pc:docMk/>
            <pc:sldMk cId="1279157228" sldId="399"/>
            <ac:spMk id="12" creationId="{C48652AC-C627-2B19-2990-1EF69B0ACB9F}"/>
          </ac:spMkLst>
        </pc:spChg>
        <pc:spChg chg="mod">
          <ac:chgData name="Huy" userId="918db3a1909f15e0" providerId="LiveId" clId="{41EC0149-6B75-4A7D-97DB-21CB8963CDBF}" dt="2023-04-24T10:13:33.501" v="96" actId="20577"/>
          <ac:spMkLst>
            <pc:docMk/>
            <pc:sldMk cId="1279157228" sldId="399"/>
            <ac:spMk id="13" creationId="{75210F64-84EB-A3C0-234B-38A4D7D9FBE3}"/>
          </ac:spMkLst>
        </pc:spChg>
        <pc:spChg chg="mod">
          <ac:chgData name="Huy" userId="918db3a1909f15e0" providerId="LiveId" clId="{41EC0149-6B75-4A7D-97DB-21CB8963CDBF}" dt="2023-04-24T10:14:02.234" v="106" actId="14100"/>
          <ac:spMkLst>
            <pc:docMk/>
            <pc:sldMk cId="1279157228" sldId="399"/>
            <ac:spMk id="19" creationId="{C9E3BBB0-C484-7D40-FF55-49299467EE07}"/>
          </ac:spMkLst>
        </pc:spChg>
        <pc:spChg chg="mod">
          <ac:chgData name="Huy" userId="918db3a1909f15e0" providerId="LiveId" clId="{41EC0149-6B75-4A7D-97DB-21CB8963CDBF}" dt="2023-04-25T01:13:25.601" v="154" actId="1037"/>
          <ac:spMkLst>
            <pc:docMk/>
            <pc:sldMk cId="1279157228" sldId="399"/>
            <ac:spMk id="20" creationId="{A06BA14A-8D8C-664A-A722-7DAD205B5E1D}"/>
          </ac:spMkLst>
        </pc:spChg>
        <pc:spChg chg="add del mod">
          <ac:chgData name="Huy" userId="918db3a1909f15e0" providerId="LiveId" clId="{41EC0149-6B75-4A7D-97DB-21CB8963CDBF}" dt="2023-04-25T01:12:08.616" v="130"/>
          <ac:spMkLst>
            <pc:docMk/>
            <pc:sldMk cId="1279157228" sldId="399"/>
            <ac:spMk id="22" creationId="{AD1EDF73-0C67-6AEA-B201-FF64E6365AAD}"/>
          </ac:spMkLst>
        </pc:spChg>
        <pc:spChg chg="del">
          <ac:chgData name="Huy" userId="918db3a1909f15e0" providerId="LiveId" clId="{41EC0149-6B75-4A7D-97DB-21CB8963CDBF}" dt="2023-04-24T10:14:49.577" v="107" actId="478"/>
          <ac:spMkLst>
            <pc:docMk/>
            <pc:sldMk cId="1279157228" sldId="399"/>
            <ac:spMk id="22" creationId="{C90BF08A-E09F-FC5C-63A0-553B168E9861}"/>
          </ac:spMkLst>
        </pc:spChg>
        <pc:spChg chg="add del mod">
          <ac:chgData name="Huy" userId="918db3a1909f15e0" providerId="LiveId" clId="{41EC0149-6B75-4A7D-97DB-21CB8963CDBF}" dt="2023-04-25T01:12:08.616" v="130"/>
          <ac:spMkLst>
            <pc:docMk/>
            <pc:sldMk cId="1279157228" sldId="399"/>
            <ac:spMk id="23" creationId="{ADD44012-99AF-A726-489B-3C9B2C3301F0}"/>
          </ac:spMkLst>
        </pc:spChg>
        <pc:spChg chg="del">
          <ac:chgData name="Huy" userId="918db3a1909f15e0" providerId="LiveId" clId="{41EC0149-6B75-4A7D-97DB-21CB8963CDBF}" dt="2023-04-24T10:14:54.036" v="109" actId="478"/>
          <ac:spMkLst>
            <pc:docMk/>
            <pc:sldMk cId="1279157228" sldId="399"/>
            <ac:spMk id="23" creationId="{D165AD8E-29DB-FA8A-9975-E276FB43C5E6}"/>
          </ac:spMkLst>
        </pc:spChg>
        <pc:spChg chg="add del mod">
          <ac:chgData name="Huy" userId="918db3a1909f15e0" providerId="LiveId" clId="{41EC0149-6B75-4A7D-97DB-21CB8963CDBF}" dt="2023-04-25T01:12:08.616" v="130"/>
          <ac:spMkLst>
            <pc:docMk/>
            <pc:sldMk cId="1279157228" sldId="399"/>
            <ac:spMk id="24" creationId="{AE0DCB95-7DF4-1579-A9AC-1E893C4E4116}"/>
          </ac:spMkLst>
        </pc:spChg>
        <pc:spChg chg="del">
          <ac:chgData name="Huy" userId="918db3a1909f15e0" providerId="LiveId" clId="{41EC0149-6B75-4A7D-97DB-21CB8963CDBF}" dt="2023-04-24T10:14:56.455" v="110" actId="478"/>
          <ac:spMkLst>
            <pc:docMk/>
            <pc:sldMk cId="1279157228" sldId="399"/>
            <ac:spMk id="25" creationId="{D35822B1-2B19-3C36-E82D-8B7F6439E5F6}"/>
          </ac:spMkLst>
        </pc:spChg>
        <pc:spChg chg="mod">
          <ac:chgData name="Huy" userId="918db3a1909f15e0" providerId="LiveId" clId="{41EC0149-6B75-4A7D-97DB-21CB8963CDBF}" dt="2023-04-25T01:12:33.042" v="137" actId="1076"/>
          <ac:spMkLst>
            <pc:docMk/>
            <pc:sldMk cId="1279157228" sldId="399"/>
            <ac:spMk id="26" creationId="{66E545A0-972F-F87B-C655-6EDE5F655431}"/>
          </ac:spMkLst>
        </pc:spChg>
        <pc:spChg chg="add del mod">
          <ac:chgData name="Huy" userId="918db3a1909f15e0" providerId="LiveId" clId="{41EC0149-6B75-4A7D-97DB-21CB8963CDBF}" dt="2023-04-25T01:12:08.616" v="130"/>
          <ac:spMkLst>
            <pc:docMk/>
            <pc:sldMk cId="1279157228" sldId="399"/>
            <ac:spMk id="28" creationId="{CBEF6D32-5E3C-3111-D1DB-C059D5EDA27F}"/>
          </ac:spMkLst>
        </pc:spChg>
        <pc:spChg chg="add del mod">
          <ac:chgData name="Huy" userId="918db3a1909f15e0" providerId="LiveId" clId="{41EC0149-6B75-4A7D-97DB-21CB8963CDBF}" dt="2023-04-25T01:12:08.616" v="130"/>
          <ac:spMkLst>
            <pc:docMk/>
            <pc:sldMk cId="1279157228" sldId="399"/>
            <ac:spMk id="29" creationId="{54A11EC0-20E7-C320-97D0-5C79641464E4}"/>
          </ac:spMkLst>
        </pc:spChg>
        <pc:spChg chg="del">
          <ac:chgData name="Huy" userId="918db3a1909f15e0" providerId="LiveId" clId="{41EC0149-6B75-4A7D-97DB-21CB8963CDBF}" dt="2023-04-24T10:14:49.577" v="107" actId="478"/>
          <ac:spMkLst>
            <pc:docMk/>
            <pc:sldMk cId="1279157228" sldId="399"/>
            <ac:spMk id="29" creationId="{BF9F5F70-C0D6-D913-33CD-62E9A8E7B328}"/>
          </ac:spMkLst>
        </pc:spChg>
        <pc:spChg chg="del">
          <ac:chgData name="Huy" userId="918db3a1909f15e0" providerId="LiveId" clId="{41EC0149-6B75-4A7D-97DB-21CB8963CDBF}" dt="2023-04-24T10:14:49.577" v="107" actId="478"/>
          <ac:spMkLst>
            <pc:docMk/>
            <pc:sldMk cId="1279157228" sldId="399"/>
            <ac:spMk id="30" creationId="{0B98DC8B-E5B7-437B-390E-B8BAC6938536}"/>
          </ac:spMkLst>
        </pc:spChg>
        <pc:spChg chg="add del mod">
          <ac:chgData name="Huy" userId="918db3a1909f15e0" providerId="LiveId" clId="{41EC0149-6B75-4A7D-97DB-21CB8963CDBF}" dt="2023-04-25T01:12:08.616" v="130"/>
          <ac:spMkLst>
            <pc:docMk/>
            <pc:sldMk cId="1279157228" sldId="399"/>
            <ac:spMk id="30" creationId="{F1956655-9358-CCDA-11B8-7827239B1B83}"/>
          </ac:spMkLst>
        </pc:spChg>
        <pc:spChg chg="add del mod">
          <ac:chgData name="Huy" userId="918db3a1909f15e0" providerId="LiveId" clId="{41EC0149-6B75-4A7D-97DB-21CB8963CDBF}" dt="2023-04-25T01:12:08.616" v="130"/>
          <ac:spMkLst>
            <pc:docMk/>
            <pc:sldMk cId="1279157228" sldId="399"/>
            <ac:spMk id="31" creationId="{14317C23-E017-8365-F527-873FB9096F46}"/>
          </ac:spMkLst>
        </pc:spChg>
        <pc:spChg chg="del">
          <ac:chgData name="Huy" userId="918db3a1909f15e0" providerId="LiveId" clId="{41EC0149-6B75-4A7D-97DB-21CB8963CDBF}" dt="2023-04-24T10:14:49.577" v="107" actId="478"/>
          <ac:spMkLst>
            <pc:docMk/>
            <pc:sldMk cId="1279157228" sldId="399"/>
            <ac:spMk id="31" creationId="{6719BAA2-3901-817D-8EF4-72D6B789BCA9}"/>
          </ac:spMkLst>
        </pc:spChg>
        <pc:spChg chg="del">
          <ac:chgData name="Huy" userId="918db3a1909f15e0" providerId="LiveId" clId="{41EC0149-6B75-4A7D-97DB-21CB8963CDBF}" dt="2023-04-24T10:14:49.577" v="107" actId="478"/>
          <ac:spMkLst>
            <pc:docMk/>
            <pc:sldMk cId="1279157228" sldId="399"/>
            <ac:spMk id="32" creationId="{54EF8E1E-34EB-2CCC-9FA2-207634719C44}"/>
          </ac:spMkLst>
        </pc:spChg>
        <pc:spChg chg="add del mod">
          <ac:chgData name="Huy" userId="918db3a1909f15e0" providerId="LiveId" clId="{41EC0149-6B75-4A7D-97DB-21CB8963CDBF}" dt="2023-04-25T01:12:08.616" v="130"/>
          <ac:spMkLst>
            <pc:docMk/>
            <pc:sldMk cId="1279157228" sldId="399"/>
            <ac:spMk id="32" creationId="{672646E5-8048-3CDE-5609-6F04705598CF}"/>
          </ac:spMkLst>
        </pc:spChg>
        <pc:spChg chg="del">
          <ac:chgData name="Huy" userId="918db3a1909f15e0" providerId="LiveId" clId="{41EC0149-6B75-4A7D-97DB-21CB8963CDBF}" dt="2023-04-24T10:14:49.577" v="107" actId="478"/>
          <ac:spMkLst>
            <pc:docMk/>
            <pc:sldMk cId="1279157228" sldId="399"/>
            <ac:spMk id="34" creationId="{68DC43E5-15DF-1D59-4DA3-7916610139D1}"/>
          </ac:spMkLst>
        </pc:spChg>
        <pc:spChg chg="add del mod">
          <ac:chgData name="Huy" userId="918db3a1909f15e0" providerId="LiveId" clId="{41EC0149-6B75-4A7D-97DB-21CB8963CDBF}" dt="2023-04-25T01:12:08.616" v="130"/>
          <ac:spMkLst>
            <pc:docMk/>
            <pc:sldMk cId="1279157228" sldId="399"/>
            <ac:spMk id="35" creationId="{C15E185E-A230-E288-C611-EF1990F72194}"/>
          </ac:spMkLst>
        </pc:spChg>
        <pc:spChg chg="del">
          <ac:chgData name="Huy" userId="918db3a1909f15e0" providerId="LiveId" clId="{41EC0149-6B75-4A7D-97DB-21CB8963CDBF}" dt="2023-04-24T10:14:49.577" v="107" actId="478"/>
          <ac:spMkLst>
            <pc:docMk/>
            <pc:sldMk cId="1279157228" sldId="399"/>
            <ac:spMk id="36" creationId="{4B8E8E64-D827-7D3A-AEB6-C543622810B7}"/>
          </ac:spMkLst>
        </pc:spChg>
        <pc:spChg chg="add del mod">
          <ac:chgData name="Huy" userId="918db3a1909f15e0" providerId="LiveId" clId="{41EC0149-6B75-4A7D-97DB-21CB8963CDBF}" dt="2023-04-25T01:12:08.616" v="130"/>
          <ac:spMkLst>
            <pc:docMk/>
            <pc:sldMk cId="1279157228" sldId="399"/>
            <ac:spMk id="36" creationId="{FC673F6B-A1FE-4979-5045-56C5A91080D9}"/>
          </ac:spMkLst>
        </pc:spChg>
        <pc:spChg chg="add del mod">
          <ac:chgData name="Huy" userId="918db3a1909f15e0" providerId="LiveId" clId="{41EC0149-6B75-4A7D-97DB-21CB8963CDBF}" dt="2023-04-25T01:12:08.616" v="130"/>
          <ac:spMkLst>
            <pc:docMk/>
            <pc:sldMk cId="1279157228" sldId="399"/>
            <ac:spMk id="37" creationId="{CE9ACF97-8166-E62D-B919-D6A7F952133F}"/>
          </ac:spMkLst>
        </pc:spChg>
        <pc:spChg chg="add del mod">
          <ac:chgData name="Huy" userId="918db3a1909f15e0" providerId="LiveId" clId="{41EC0149-6B75-4A7D-97DB-21CB8963CDBF}" dt="2023-04-25T01:12:08.616" v="130"/>
          <ac:spMkLst>
            <pc:docMk/>
            <pc:sldMk cId="1279157228" sldId="399"/>
            <ac:spMk id="38" creationId="{39331871-B295-0388-3424-83400EB05449}"/>
          </ac:spMkLst>
        </pc:spChg>
        <pc:spChg chg="del">
          <ac:chgData name="Huy" userId="918db3a1909f15e0" providerId="LiveId" clId="{41EC0149-6B75-4A7D-97DB-21CB8963CDBF}" dt="2023-04-24T10:14:49.577" v="107" actId="478"/>
          <ac:spMkLst>
            <pc:docMk/>
            <pc:sldMk cId="1279157228" sldId="399"/>
            <ac:spMk id="39" creationId="{240AACF9-E0D7-7AC5-9F66-86ABD415AA80}"/>
          </ac:spMkLst>
        </pc:spChg>
        <pc:spChg chg="add del mod">
          <ac:chgData name="Huy" userId="918db3a1909f15e0" providerId="LiveId" clId="{41EC0149-6B75-4A7D-97DB-21CB8963CDBF}" dt="2023-04-25T01:12:08.616" v="130"/>
          <ac:spMkLst>
            <pc:docMk/>
            <pc:sldMk cId="1279157228" sldId="399"/>
            <ac:spMk id="39" creationId="{4AD75444-F495-BCF1-ADF6-F7873A719CC2}"/>
          </ac:spMkLst>
        </pc:spChg>
        <pc:spChg chg="add del mod">
          <ac:chgData name="Huy" userId="918db3a1909f15e0" providerId="LiveId" clId="{41EC0149-6B75-4A7D-97DB-21CB8963CDBF}" dt="2023-04-25T01:12:08.616" v="130"/>
          <ac:spMkLst>
            <pc:docMk/>
            <pc:sldMk cId="1279157228" sldId="399"/>
            <ac:spMk id="40" creationId="{0DEAAB49-AC1E-929B-6B0F-63937F1B9FD2}"/>
          </ac:spMkLst>
        </pc:spChg>
        <pc:spChg chg="add del mod">
          <ac:chgData name="Huy" userId="918db3a1909f15e0" providerId="LiveId" clId="{41EC0149-6B75-4A7D-97DB-21CB8963CDBF}" dt="2023-04-25T01:12:08.616" v="130"/>
          <ac:spMkLst>
            <pc:docMk/>
            <pc:sldMk cId="1279157228" sldId="399"/>
            <ac:spMk id="41" creationId="{1399E942-967F-20FF-163B-C30F4726C75C}"/>
          </ac:spMkLst>
        </pc:spChg>
        <pc:spChg chg="add mod">
          <ac:chgData name="Huy" userId="918db3a1909f15e0" providerId="LiveId" clId="{41EC0149-6B75-4A7D-97DB-21CB8963CDBF}" dt="2023-04-25T01:12:58.981" v="144" actId="113"/>
          <ac:spMkLst>
            <pc:docMk/>
            <pc:sldMk cId="1279157228" sldId="399"/>
            <ac:spMk id="42" creationId="{B806062E-6D75-EE7B-E8AC-D5E0705404BE}"/>
          </ac:spMkLst>
        </pc:spChg>
        <pc:spChg chg="add del mod">
          <ac:chgData name="Huy" userId="918db3a1909f15e0" providerId="LiveId" clId="{41EC0149-6B75-4A7D-97DB-21CB8963CDBF}" dt="2023-04-25T01:12:08.616" v="130"/>
          <ac:spMkLst>
            <pc:docMk/>
            <pc:sldMk cId="1279157228" sldId="399"/>
            <ac:spMk id="43" creationId="{360313D1-E7CD-F78C-48A1-89D0BDA04789}"/>
          </ac:spMkLst>
        </pc:spChg>
        <pc:spChg chg="add del mod">
          <ac:chgData name="Huy" userId="918db3a1909f15e0" providerId="LiveId" clId="{41EC0149-6B75-4A7D-97DB-21CB8963CDBF}" dt="2023-04-25T01:12:08.616" v="130"/>
          <ac:spMkLst>
            <pc:docMk/>
            <pc:sldMk cId="1279157228" sldId="399"/>
            <ac:spMk id="44" creationId="{0264917A-E129-D245-7B24-AD1FE68AEA9D}"/>
          </ac:spMkLst>
        </pc:spChg>
        <pc:spChg chg="add del mod">
          <ac:chgData name="Huy" userId="918db3a1909f15e0" providerId="LiveId" clId="{41EC0149-6B75-4A7D-97DB-21CB8963CDBF}" dt="2023-04-25T01:12:08.616" v="130"/>
          <ac:spMkLst>
            <pc:docMk/>
            <pc:sldMk cId="1279157228" sldId="399"/>
            <ac:spMk id="45" creationId="{2FB876B4-5F21-E7BC-3325-DA4A39F17B15}"/>
          </ac:spMkLst>
        </pc:spChg>
        <pc:spChg chg="add del mod">
          <ac:chgData name="Huy" userId="918db3a1909f15e0" providerId="LiveId" clId="{41EC0149-6B75-4A7D-97DB-21CB8963CDBF}" dt="2023-04-25T01:12:08.616" v="130"/>
          <ac:spMkLst>
            <pc:docMk/>
            <pc:sldMk cId="1279157228" sldId="399"/>
            <ac:spMk id="46" creationId="{9FA7679C-7B02-E0F5-C155-87B8C2F2B515}"/>
          </ac:spMkLst>
        </pc:spChg>
        <pc:spChg chg="del">
          <ac:chgData name="Huy" userId="918db3a1909f15e0" providerId="LiveId" clId="{41EC0149-6B75-4A7D-97DB-21CB8963CDBF}" dt="2023-04-24T10:14:49.577" v="107" actId="478"/>
          <ac:spMkLst>
            <pc:docMk/>
            <pc:sldMk cId="1279157228" sldId="399"/>
            <ac:spMk id="48" creationId="{E06B1915-92A3-222C-B11A-2BFC21F5BDE8}"/>
          </ac:spMkLst>
        </pc:spChg>
        <pc:spChg chg="add del mod">
          <ac:chgData name="Huy" userId="918db3a1909f15e0" providerId="LiveId" clId="{41EC0149-6B75-4A7D-97DB-21CB8963CDBF}" dt="2023-04-25T01:12:08.616" v="130"/>
          <ac:spMkLst>
            <pc:docMk/>
            <pc:sldMk cId="1279157228" sldId="399"/>
            <ac:spMk id="49" creationId="{C2CD526A-5F1C-B29A-3FCF-4849A9908A6D}"/>
          </ac:spMkLst>
        </pc:spChg>
        <pc:spChg chg="del">
          <ac:chgData name="Huy" userId="918db3a1909f15e0" providerId="LiveId" clId="{41EC0149-6B75-4A7D-97DB-21CB8963CDBF}" dt="2023-04-24T10:14:49.577" v="107" actId="478"/>
          <ac:spMkLst>
            <pc:docMk/>
            <pc:sldMk cId="1279157228" sldId="399"/>
            <ac:spMk id="49" creationId="{F06F6343-C8B5-D30A-2456-D8A40D9041E3}"/>
          </ac:spMkLst>
        </pc:spChg>
        <pc:spChg chg="add del mod">
          <ac:chgData name="Huy" userId="918db3a1909f15e0" providerId="LiveId" clId="{41EC0149-6B75-4A7D-97DB-21CB8963CDBF}" dt="2023-04-25T01:12:08.616" v="130"/>
          <ac:spMkLst>
            <pc:docMk/>
            <pc:sldMk cId="1279157228" sldId="399"/>
            <ac:spMk id="50" creationId="{6C734456-1A69-752A-77CE-2B5E034D0EA9}"/>
          </ac:spMkLst>
        </pc:spChg>
        <pc:spChg chg="del">
          <ac:chgData name="Huy" userId="918db3a1909f15e0" providerId="LiveId" clId="{41EC0149-6B75-4A7D-97DB-21CB8963CDBF}" dt="2023-04-24T10:14:49.577" v="107" actId="478"/>
          <ac:spMkLst>
            <pc:docMk/>
            <pc:sldMk cId="1279157228" sldId="399"/>
            <ac:spMk id="50" creationId="{D2555B2D-03B1-BD9A-DEBD-59516F4B84AF}"/>
          </ac:spMkLst>
        </pc:spChg>
        <pc:spChg chg="add del mod">
          <ac:chgData name="Huy" userId="918db3a1909f15e0" providerId="LiveId" clId="{41EC0149-6B75-4A7D-97DB-21CB8963CDBF}" dt="2023-04-25T01:12:23.215" v="135"/>
          <ac:spMkLst>
            <pc:docMk/>
            <pc:sldMk cId="1279157228" sldId="399"/>
            <ac:spMk id="52" creationId="{B99B4C60-FB79-82F3-5548-641298EBE7C8}"/>
          </ac:spMkLst>
        </pc:spChg>
        <pc:spChg chg="add del mod">
          <ac:chgData name="Huy" userId="918db3a1909f15e0" providerId="LiveId" clId="{41EC0149-6B75-4A7D-97DB-21CB8963CDBF}" dt="2023-04-25T01:12:23.215" v="135"/>
          <ac:spMkLst>
            <pc:docMk/>
            <pc:sldMk cId="1279157228" sldId="399"/>
            <ac:spMk id="53" creationId="{8F77A2C3-AF77-A64F-3CAD-412952BDB7B7}"/>
          </ac:spMkLst>
        </pc:spChg>
        <pc:spChg chg="add del mod">
          <ac:chgData name="Huy" userId="918db3a1909f15e0" providerId="LiveId" clId="{41EC0149-6B75-4A7D-97DB-21CB8963CDBF}" dt="2023-04-25T01:12:23.215" v="135"/>
          <ac:spMkLst>
            <pc:docMk/>
            <pc:sldMk cId="1279157228" sldId="399"/>
            <ac:spMk id="54" creationId="{A8BCDF4A-F02B-D59A-646F-23E801E41F42}"/>
          </ac:spMkLst>
        </pc:spChg>
        <pc:spChg chg="del">
          <ac:chgData name="Huy" userId="918db3a1909f15e0" providerId="LiveId" clId="{41EC0149-6B75-4A7D-97DB-21CB8963CDBF}" dt="2023-04-24T10:14:49.577" v="107" actId="478"/>
          <ac:spMkLst>
            <pc:docMk/>
            <pc:sldMk cId="1279157228" sldId="399"/>
            <ac:spMk id="57" creationId="{985B2E58-5547-D2AE-A77E-65E574AD450F}"/>
          </ac:spMkLst>
        </pc:spChg>
        <pc:spChg chg="add del mod">
          <ac:chgData name="Huy" userId="918db3a1909f15e0" providerId="LiveId" clId="{41EC0149-6B75-4A7D-97DB-21CB8963CDBF}" dt="2023-04-25T01:12:23.215" v="135"/>
          <ac:spMkLst>
            <pc:docMk/>
            <pc:sldMk cId="1279157228" sldId="399"/>
            <ac:spMk id="57" creationId="{FAEF5945-CC7E-9D53-D3C4-CE93269DA00B}"/>
          </ac:spMkLst>
        </pc:spChg>
        <pc:spChg chg="add del mod">
          <ac:chgData name="Huy" userId="918db3a1909f15e0" providerId="LiveId" clId="{41EC0149-6B75-4A7D-97DB-21CB8963CDBF}" dt="2023-04-25T01:12:23.215" v="135"/>
          <ac:spMkLst>
            <pc:docMk/>
            <pc:sldMk cId="1279157228" sldId="399"/>
            <ac:spMk id="58" creationId="{A0A67DAC-0B0F-0875-11E6-70CC20661AB8}"/>
          </ac:spMkLst>
        </pc:spChg>
        <pc:spChg chg="del">
          <ac:chgData name="Huy" userId="918db3a1909f15e0" providerId="LiveId" clId="{41EC0149-6B75-4A7D-97DB-21CB8963CDBF}" dt="2023-04-24T10:14:49.577" v="107" actId="478"/>
          <ac:spMkLst>
            <pc:docMk/>
            <pc:sldMk cId="1279157228" sldId="399"/>
            <ac:spMk id="58" creationId="{ACA71BFD-6164-CF1D-0745-E499C5CD7108}"/>
          </ac:spMkLst>
        </pc:spChg>
        <pc:spChg chg="del">
          <ac:chgData name="Huy" userId="918db3a1909f15e0" providerId="LiveId" clId="{41EC0149-6B75-4A7D-97DB-21CB8963CDBF}" dt="2023-04-24T10:14:49.577" v="107" actId="478"/>
          <ac:spMkLst>
            <pc:docMk/>
            <pc:sldMk cId="1279157228" sldId="399"/>
            <ac:spMk id="59" creationId="{7E0E8F82-A321-6C9C-C001-D2CB8274A9CB}"/>
          </ac:spMkLst>
        </pc:spChg>
        <pc:spChg chg="add del mod">
          <ac:chgData name="Huy" userId="918db3a1909f15e0" providerId="LiveId" clId="{41EC0149-6B75-4A7D-97DB-21CB8963CDBF}" dt="2023-04-25T01:12:23.215" v="135"/>
          <ac:spMkLst>
            <pc:docMk/>
            <pc:sldMk cId="1279157228" sldId="399"/>
            <ac:spMk id="59" creationId="{E3946AF3-A99B-C30A-3A68-980653021E7F}"/>
          </ac:spMkLst>
        </pc:spChg>
        <pc:spChg chg="add del mod">
          <ac:chgData name="Huy" userId="918db3a1909f15e0" providerId="LiveId" clId="{41EC0149-6B75-4A7D-97DB-21CB8963CDBF}" dt="2023-04-25T01:12:23.215" v="135"/>
          <ac:spMkLst>
            <pc:docMk/>
            <pc:sldMk cId="1279157228" sldId="399"/>
            <ac:spMk id="60" creationId="{7F924180-402F-7F69-BFAB-147483D97DEE}"/>
          </ac:spMkLst>
        </pc:spChg>
        <pc:spChg chg="del">
          <ac:chgData name="Huy" userId="918db3a1909f15e0" providerId="LiveId" clId="{41EC0149-6B75-4A7D-97DB-21CB8963CDBF}" dt="2023-04-24T10:14:49.577" v="107" actId="478"/>
          <ac:spMkLst>
            <pc:docMk/>
            <pc:sldMk cId="1279157228" sldId="399"/>
            <ac:spMk id="60" creationId="{AA317941-68B7-9BFE-A3E8-0BF7B22B0938}"/>
          </ac:spMkLst>
        </pc:spChg>
        <pc:spChg chg="add del mod">
          <ac:chgData name="Huy" userId="918db3a1909f15e0" providerId="LiveId" clId="{41EC0149-6B75-4A7D-97DB-21CB8963CDBF}" dt="2023-04-25T01:12:23.215" v="135"/>
          <ac:spMkLst>
            <pc:docMk/>
            <pc:sldMk cId="1279157228" sldId="399"/>
            <ac:spMk id="61" creationId="{2CDF0F31-C4DF-6701-DA2F-9A9B63E5669F}"/>
          </ac:spMkLst>
        </pc:spChg>
        <pc:spChg chg="del">
          <ac:chgData name="Huy" userId="918db3a1909f15e0" providerId="LiveId" clId="{41EC0149-6B75-4A7D-97DB-21CB8963CDBF}" dt="2023-04-24T10:14:49.577" v="107" actId="478"/>
          <ac:spMkLst>
            <pc:docMk/>
            <pc:sldMk cId="1279157228" sldId="399"/>
            <ac:spMk id="61" creationId="{8C3BEAFE-6173-82E1-4778-CCDEF27F4BE0}"/>
          </ac:spMkLst>
        </pc:spChg>
        <pc:spChg chg="del">
          <ac:chgData name="Huy" userId="918db3a1909f15e0" providerId="LiveId" clId="{41EC0149-6B75-4A7D-97DB-21CB8963CDBF}" dt="2023-04-24T10:14:49.577" v="107" actId="478"/>
          <ac:spMkLst>
            <pc:docMk/>
            <pc:sldMk cId="1279157228" sldId="399"/>
            <ac:spMk id="62" creationId="{8C8CEF67-FC0F-41EE-B6FE-FED2E0FCD524}"/>
          </ac:spMkLst>
        </pc:spChg>
        <pc:spChg chg="del">
          <ac:chgData name="Huy" userId="918db3a1909f15e0" providerId="LiveId" clId="{41EC0149-6B75-4A7D-97DB-21CB8963CDBF}" dt="2023-04-24T10:14:49.577" v="107" actId="478"/>
          <ac:spMkLst>
            <pc:docMk/>
            <pc:sldMk cId="1279157228" sldId="399"/>
            <ac:spMk id="63" creationId="{84E6FB10-BDFA-EC99-97D7-86933ECD2A8A}"/>
          </ac:spMkLst>
        </pc:spChg>
        <pc:spChg chg="add del mod">
          <ac:chgData name="Huy" userId="918db3a1909f15e0" providerId="LiveId" clId="{41EC0149-6B75-4A7D-97DB-21CB8963CDBF}" dt="2023-04-25T01:12:23.215" v="135"/>
          <ac:spMkLst>
            <pc:docMk/>
            <pc:sldMk cId="1279157228" sldId="399"/>
            <ac:spMk id="64" creationId="{4C220327-55EB-1841-78FF-0D8687936170}"/>
          </ac:spMkLst>
        </pc:spChg>
        <pc:spChg chg="del">
          <ac:chgData name="Huy" userId="918db3a1909f15e0" providerId="LiveId" clId="{41EC0149-6B75-4A7D-97DB-21CB8963CDBF}" dt="2023-04-24T10:14:49.577" v="107" actId="478"/>
          <ac:spMkLst>
            <pc:docMk/>
            <pc:sldMk cId="1279157228" sldId="399"/>
            <ac:spMk id="64" creationId="{BB03DE7F-8B4A-AB28-1C28-662772C34CA8}"/>
          </ac:spMkLst>
        </pc:spChg>
        <pc:spChg chg="del mod">
          <ac:chgData name="Huy" userId="918db3a1909f15e0" providerId="LiveId" clId="{41EC0149-6B75-4A7D-97DB-21CB8963CDBF}" dt="2023-04-25T01:13:37.738" v="157" actId="478"/>
          <ac:spMkLst>
            <pc:docMk/>
            <pc:sldMk cId="1279157228" sldId="399"/>
            <ac:spMk id="65" creationId="{125B3747-1024-A8F9-6B4A-1A93FF9CD1EF}"/>
          </ac:spMkLst>
        </pc:spChg>
        <pc:spChg chg="add del mod">
          <ac:chgData name="Huy" userId="918db3a1909f15e0" providerId="LiveId" clId="{41EC0149-6B75-4A7D-97DB-21CB8963CDBF}" dt="2023-04-25T01:12:23.215" v="135"/>
          <ac:spMkLst>
            <pc:docMk/>
            <pc:sldMk cId="1279157228" sldId="399"/>
            <ac:spMk id="66" creationId="{14E61162-B3B5-EEDC-7E68-3E0D5EA68CDF}"/>
          </ac:spMkLst>
        </pc:spChg>
        <pc:spChg chg="del">
          <ac:chgData name="Huy" userId="918db3a1909f15e0" providerId="LiveId" clId="{41EC0149-6B75-4A7D-97DB-21CB8963CDBF}" dt="2023-04-24T10:14:49.577" v="107" actId="478"/>
          <ac:spMkLst>
            <pc:docMk/>
            <pc:sldMk cId="1279157228" sldId="399"/>
            <ac:spMk id="66" creationId="{5F4EA157-4E90-7193-8D94-A7C8BFF48356}"/>
          </ac:spMkLst>
        </pc:spChg>
        <pc:spChg chg="add del mod">
          <ac:chgData name="Huy" userId="918db3a1909f15e0" providerId="LiveId" clId="{41EC0149-6B75-4A7D-97DB-21CB8963CDBF}" dt="2023-04-25T01:12:23.215" v="135"/>
          <ac:spMkLst>
            <pc:docMk/>
            <pc:sldMk cId="1279157228" sldId="399"/>
            <ac:spMk id="67" creationId="{B4B370B0-88D4-27D2-08F1-6AD20ED48E4C}"/>
          </ac:spMkLst>
        </pc:spChg>
        <pc:spChg chg="add del mod">
          <ac:chgData name="Huy" userId="918db3a1909f15e0" providerId="LiveId" clId="{41EC0149-6B75-4A7D-97DB-21CB8963CDBF}" dt="2023-04-25T01:12:23.215" v="135"/>
          <ac:spMkLst>
            <pc:docMk/>
            <pc:sldMk cId="1279157228" sldId="399"/>
            <ac:spMk id="68" creationId="{F939B619-89EC-A44A-ABA9-69281C1F47BD}"/>
          </ac:spMkLst>
        </pc:spChg>
        <pc:spChg chg="add del mod">
          <ac:chgData name="Huy" userId="918db3a1909f15e0" providerId="LiveId" clId="{41EC0149-6B75-4A7D-97DB-21CB8963CDBF}" dt="2023-04-25T01:12:23.215" v="135"/>
          <ac:spMkLst>
            <pc:docMk/>
            <pc:sldMk cId="1279157228" sldId="399"/>
            <ac:spMk id="69" creationId="{F7FEEF8E-2F16-AA21-B57B-B2A64EEF1C22}"/>
          </ac:spMkLst>
        </pc:spChg>
        <pc:spChg chg="del">
          <ac:chgData name="Huy" userId="918db3a1909f15e0" providerId="LiveId" clId="{41EC0149-6B75-4A7D-97DB-21CB8963CDBF}" dt="2023-04-24T10:14:49.577" v="107" actId="478"/>
          <ac:spMkLst>
            <pc:docMk/>
            <pc:sldMk cId="1279157228" sldId="399"/>
            <ac:spMk id="70" creationId="{12C5CD64-77EB-24AB-7FCA-BB141630214F}"/>
          </ac:spMkLst>
        </pc:spChg>
        <pc:spChg chg="add del mod">
          <ac:chgData name="Huy" userId="918db3a1909f15e0" providerId="LiveId" clId="{41EC0149-6B75-4A7D-97DB-21CB8963CDBF}" dt="2023-04-25T01:12:23.215" v="135"/>
          <ac:spMkLst>
            <pc:docMk/>
            <pc:sldMk cId="1279157228" sldId="399"/>
            <ac:spMk id="70" creationId="{D742E3C0-CB63-AD50-3631-ED19EB3CCEEC}"/>
          </ac:spMkLst>
        </pc:spChg>
        <pc:spChg chg="add del mod">
          <ac:chgData name="Huy" userId="918db3a1909f15e0" providerId="LiveId" clId="{41EC0149-6B75-4A7D-97DB-21CB8963CDBF}" dt="2023-04-25T01:12:23.215" v="135"/>
          <ac:spMkLst>
            <pc:docMk/>
            <pc:sldMk cId="1279157228" sldId="399"/>
            <ac:spMk id="71" creationId="{3F412EEB-0C8A-AD51-C014-88BF46DDB939}"/>
          </ac:spMkLst>
        </pc:spChg>
        <pc:spChg chg="del">
          <ac:chgData name="Huy" userId="918db3a1909f15e0" providerId="LiveId" clId="{41EC0149-6B75-4A7D-97DB-21CB8963CDBF}" dt="2023-04-24T10:14:49.577" v="107" actId="478"/>
          <ac:spMkLst>
            <pc:docMk/>
            <pc:sldMk cId="1279157228" sldId="399"/>
            <ac:spMk id="72" creationId="{0E1A5AA7-507A-20EB-BD9F-6F4A3FEC875D}"/>
          </ac:spMkLst>
        </pc:spChg>
        <pc:spChg chg="add del mod">
          <ac:chgData name="Huy" userId="918db3a1909f15e0" providerId="LiveId" clId="{41EC0149-6B75-4A7D-97DB-21CB8963CDBF}" dt="2023-04-25T01:12:23.215" v="135"/>
          <ac:spMkLst>
            <pc:docMk/>
            <pc:sldMk cId="1279157228" sldId="399"/>
            <ac:spMk id="72" creationId="{82AF1174-C283-62D8-0BFE-DF17F2D7C599}"/>
          </ac:spMkLst>
        </pc:spChg>
        <pc:spChg chg="add del mod">
          <ac:chgData name="Huy" userId="918db3a1909f15e0" providerId="LiveId" clId="{41EC0149-6B75-4A7D-97DB-21CB8963CDBF}" dt="2023-04-25T01:12:23.215" v="135"/>
          <ac:spMkLst>
            <pc:docMk/>
            <pc:sldMk cId="1279157228" sldId="399"/>
            <ac:spMk id="73" creationId="{5CC95062-C86C-0FC0-53F5-8168CF615D6F}"/>
          </ac:spMkLst>
        </pc:spChg>
        <pc:spChg chg="add del mod">
          <ac:chgData name="Huy" userId="918db3a1909f15e0" providerId="LiveId" clId="{41EC0149-6B75-4A7D-97DB-21CB8963CDBF}" dt="2023-04-25T01:12:23.215" v="135"/>
          <ac:spMkLst>
            <pc:docMk/>
            <pc:sldMk cId="1279157228" sldId="399"/>
            <ac:spMk id="74" creationId="{5A29803A-90FC-AFE2-9627-168A3AE0E7AB}"/>
          </ac:spMkLst>
        </pc:spChg>
        <pc:spChg chg="add del mod">
          <ac:chgData name="Huy" userId="918db3a1909f15e0" providerId="LiveId" clId="{41EC0149-6B75-4A7D-97DB-21CB8963CDBF}" dt="2023-04-25T01:12:23.215" v="135"/>
          <ac:spMkLst>
            <pc:docMk/>
            <pc:sldMk cId="1279157228" sldId="399"/>
            <ac:spMk id="75" creationId="{700D9F8C-E97D-D667-1BDF-F86F46DC87FB}"/>
          </ac:spMkLst>
        </pc:spChg>
        <pc:spChg chg="add del mod">
          <ac:chgData name="Huy" userId="918db3a1909f15e0" providerId="LiveId" clId="{41EC0149-6B75-4A7D-97DB-21CB8963CDBF}" dt="2023-04-25T01:12:23.215" v="135"/>
          <ac:spMkLst>
            <pc:docMk/>
            <pc:sldMk cId="1279157228" sldId="399"/>
            <ac:spMk id="78" creationId="{1975645F-2255-EDB3-6A5C-DBD84FA584E2}"/>
          </ac:spMkLst>
        </pc:spChg>
        <pc:spChg chg="add del mod">
          <ac:chgData name="Huy" userId="918db3a1909f15e0" providerId="LiveId" clId="{41EC0149-6B75-4A7D-97DB-21CB8963CDBF}" dt="2023-04-25T01:12:23.215" v="135"/>
          <ac:spMkLst>
            <pc:docMk/>
            <pc:sldMk cId="1279157228" sldId="399"/>
            <ac:spMk id="79" creationId="{AEC281D2-80C5-AD96-B380-748529E1D91D}"/>
          </ac:spMkLst>
        </pc:spChg>
        <pc:spChg chg="add mod">
          <ac:chgData name="Huy" userId="918db3a1909f15e0" providerId="LiveId" clId="{41EC0149-6B75-4A7D-97DB-21CB8963CDBF}" dt="2023-04-25T01:13:09.672" v="145" actId="1076"/>
          <ac:spMkLst>
            <pc:docMk/>
            <pc:sldMk cId="1279157228" sldId="399"/>
            <ac:spMk id="81" creationId="{6995127E-7D17-6995-2AF8-41105C406354}"/>
          </ac:spMkLst>
        </pc:spChg>
        <pc:spChg chg="add mod">
          <ac:chgData name="Huy" userId="918db3a1909f15e0" providerId="LiveId" clId="{41EC0149-6B75-4A7D-97DB-21CB8963CDBF}" dt="2023-04-25T01:13:09.672" v="145" actId="1076"/>
          <ac:spMkLst>
            <pc:docMk/>
            <pc:sldMk cId="1279157228" sldId="399"/>
            <ac:spMk id="82" creationId="{2E3F4AEF-377F-8F0E-6837-A075D2324F0B}"/>
          </ac:spMkLst>
        </pc:spChg>
        <pc:spChg chg="add mod">
          <ac:chgData name="Huy" userId="918db3a1909f15e0" providerId="LiveId" clId="{41EC0149-6B75-4A7D-97DB-21CB8963CDBF}" dt="2023-04-25T01:13:09.672" v="145" actId="1076"/>
          <ac:spMkLst>
            <pc:docMk/>
            <pc:sldMk cId="1279157228" sldId="399"/>
            <ac:spMk id="83" creationId="{F7B50129-B8DC-5B44-13D3-639FABAFBEB0}"/>
          </ac:spMkLst>
        </pc:spChg>
        <pc:spChg chg="add mod">
          <ac:chgData name="Huy" userId="918db3a1909f15e0" providerId="LiveId" clId="{41EC0149-6B75-4A7D-97DB-21CB8963CDBF}" dt="2023-04-25T01:13:09.672" v="145" actId="1076"/>
          <ac:spMkLst>
            <pc:docMk/>
            <pc:sldMk cId="1279157228" sldId="399"/>
            <ac:spMk id="86" creationId="{204EFBDB-FE44-C5C0-BC8A-C9C075B0A82C}"/>
          </ac:spMkLst>
        </pc:spChg>
        <pc:spChg chg="add mod">
          <ac:chgData name="Huy" userId="918db3a1909f15e0" providerId="LiveId" clId="{41EC0149-6B75-4A7D-97DB-21CB8963CDBF}" dt="2023-04-25T01:13:09.672" v="145" actId="1076"/>
          <ac:spMkLst>
            <pc:docMk/>
            <pc:sldMk cId="1279157228" sldId="399"/>
            <ac:spMk id="87" creationId="{93E5F9F8-8F1A-62CB-6C36-9B019F125DC1}"/>
          </ac:spMkLst>
        </pc:spChg>
        <pc:spChg chg="add mod">
          <ac:chgData name="Huy" userId="918db3a1909f15e0" providerId="LiveId" clId="{41EC0149-6B75-4A7D-97DB-21CB8963CDBF}" dt="2023-04-25T01:13:09.672" v="145" actId="1076"/>
          <ac:spMkLst>
            <pc:docMk/>
            <pc:sldMk cId="1279157228" sldId="399"/>
            <ac:spMk id="88" creationId="{6A0C9C95-F3DD-DA2A-95F6-EEEACD32828F}"/>
          </ac:spMkLst>
        </pc:spChg>
        <pc:spChg chg="add mod">
          <ac:chgData name="Huy" userId="918db3a1909f15e0" providerId="LiveId" clId="{41EC0149-6B75-4A7D-97DB-21CB8963CDBF}" dt="2023-04-25T01:13:09.672" v="145" actId="1076"/>
          <ac:spMkLst>
            <pc:docMk/>
            <pc:sldMk cId="1279157228" sldId="399"/>
            <ac:spMk id="89" creationId="{22774F73-C5CA-52E0-F0A5-EB159F763D2D}"/>
          </ac:spMkLst>
        </pc:spChg>
        <pc:spChg chg="add del mod">
          <ac:chgData name="Huy" userId="918db3a1909f15e0" providerId="LiveId" clId="{41EC0149-6B75-4A7D-97DB-21CB8963CDBF}" dt="2023-04-25T01:15:25.712" v="183" actId="21"/>
          <ac:spMkLst>
            <pc:docMk/>
            <pc:sldMk cId="1279157228" sldId="399"/>
            <ac:spMk id="90" creationId="{8F329BC5-B198-43FF-D6ED-EE5C0B0EB59F}"/>
          </ac:spMkLst>
        </pc:spChg>
        <pc:spChg chg="add mod">
          <ac:chgData name="Huy" userId="918db3a1909f15e0" providerId="LiveId" clId="{41EC0149-6B75-4A7D-97DB-21CB8963CDBF}" dt="2023-04-25T01:18:23.563" v="258" actId="1076"/>
          <ac:spMkLst>
            <pc:docMk/>
            <pc:sldMk cId="1279157228" sldId="399"/>
            <ac:spMk id="93" creationId="{9E906ADA-5DA8-FC90-F0A5-ABD3E93C46B9}"/>
          </ac:spMkLst>
        </pc:spChg>
        <pc:spChg chg="add mod">
          <ac:chgData name="Huy" userId="918db3a1909f15e0" providerId="LiveId" clId="{41EC0149-6B75-4A7D-97DB-21CB8963CDBF}" dt="2023-04-25T01:13:09.672" v="145" actId="1076"/>
          <ac:spMkLst>
            <pc:docMk/>
            <pc:sldMk cId="1279157228" sldId="399"/>
            <ac:spMk id="94" creationId="{2D26EDE0-1F38-6382-E574-5FB5BAADDF18}"/>
          </ac:spMkLst>
        </pc:spChg>
        <pc:spChg chg="add mod">
          <ac:chgData name="Huy" userId="918db3a1909f15e0" providerId="LiveId" clId="{41EC0149-6B75-4A7D-97DB-21CB8963CDBF}" dt="2023-04-25T01:13:09.672" v="145" actId="1076"/>
          <ac:spMkLst>
            <pc:docMk/>
            <pc:sldMk cId="1279157228" sldId="399"/>
            <ac:spMk id="95" creationId="{0500CF04-B378-06FE-5BCF-B391873C58CC}"/>
          </ac:spMkLst>
        </pc:spChg>
        <pc:spChg chg="add mod">
          <ac:chgData name="Huy" userId="918db3a1909f15e0" providerId="LiveId" clId="{41EC0149-6B75-4A7D-97DB-21CB8963CDBF}" dt="2023-04-25T01:13:09.672" v="145" actId="1076"/>
          <ac:spMkLst>
            <pc:docMk/>
            <pc:sldMk cId="1279157228" sldId="399"/>
            <ac:spMk id="96" creationId="{99CD3B38-3B0A-D862-93B1-D7901BFEB6A0}"/>
          </ac:spMkLst>
        </pc:spChg>
        <pc:spChg chg="add mod">
          <ac:chgData name="Huy" userId="918db3a1909f15e0" providerId="LiveId" clId="{41EC0149-6B75-4A7D-97DB-21CB8963CDBF}" dt="2023-04-25T01:13:09.672" v="145" actId="1076"/>
          <ac:spMkLst>
            <pc:docMk/>
            <pc:sldMk cId="1279157228" sldId="399"/>
            <ac:spMk id="97" creationId="{AA351794-E7B2-8239-7DC2-5434A1103D3E}"/>
          </ac:spMkLst>
        </pc:spChg>
        <pc:spChg chg="add mod">
          <ac:chgData name="Huy" userId="918db3a1909f15e0" providerId="LiveId" clId="{41EC0149-6B75-4A7D-97DB-21CB8963CDBF}" dt="2023-04-25T01:13:09.672" v="145" actId="1076"/>
          <ac:spMkLst>
            <pc:docMk/>
            <pc:sldMk cId="1279157228" sldId="399"/>
            <ac:spMk id="98" creationId="{81CA7981-16BF-787A-E424-D13296C19570}"/>
          </ac:spMkLst>
        </pc:spChg>
        <pc:spChg chg="add mod">
          <ac:chgData name="Huy" userId="918db3a1909f15e0" providerId="LiveId" clId="{41EC0149-6B75-4A7D-97DB-21CB8963CDBF}" dt="2023-04-25T01:13:09.672" v="145" actId="1076"/>
          <ac:spMkLst>
            <pc:docMk/>
            <pc:sldMk cId="1279157228" sldId="399"/>
            <ac:spMk id="99" creationId="{3AA224AC-BBDC-BEE5-FAF0-C2F2B85419F4}"/>
          </ac:spMkLst>
        </pc:spChg>
        <pc:spChg chg="add mod">
          <ac:chgData name="Huy" userId="918db3a1909f15e0" providerId="LiveId" clId="{41EC0149-6B75-4A7D-97DB-21CB8963CDBF}" dt="2023-04-25T01:13:09.672" v="145" actId="1076"/>
          <ac:spMkLst>
            <pc:docMk/>
            <pc:sldMk cId="1279157228" sldId="399"/>
            <ac:spMk id="100" creationId="{EA63FD54-4F59-BEC2-806C-68E657B71FA4}"/>
          </ac:spMkLst>
        </pc:spChg>
        <pc:spChg chg="add mod">
          <ac:chgData name="Huy" userId="918db3a1909f15e0" providerId="LiveId" clId="{41EC0149-6B75-4A7D-97DB-21CB8963CDBF}" dt="2023-04-25T01:13:09.672" v="145" actId="1076"/>
          <ac:spMkLst>
            <pc:docMk/>
            <pc:sldMk cId="1279157228" sldId="399"/>
            <ac:spMk id="101" creationId="{1E55E7D4-BCF8-073F-8636-9A0EC32EFC15}"/>
          </ac:spMkLst>
        </pc:spChg>
        <pc:spChg chg="add mod">
          <ac:chgData name="Huy" userId="918db3a1909f15e0" providerId="LiveId" clId="{41EC0149-6B75-4A7D-97DB-21CB8963CDBF}" dt="2023-04-25T01:13:09.672" v="145" actId="1076"/>
          <ac:spMkLst>
            <pc:docMk/>
            <pc:sldMk cId="1279157228" sldId="399"/>
            <ac:spMk id="102" creationId="{F8DAC01F-2CF0-5FF4-6114-09B336D5E511}"/>
          </ac:spMkLst>
        </pc:spChg>
        <pc:spChg chg="add mod">
          <ac:chgData name="Huy" userId="918db3a1909f15e0" providerId="LiveId" clId="{41EC0149-6B75-4A7D-97DB-21CB8963CDBF}" dt="2023-04-25T01:13:09.672" v="145" actId="1076"/>
          <ac:spMkLst>
            <pc:docMk/>
            <pc:sldMk cId="1279157228" sldId="399"/>
            <ac:spMk id="103" creationId="{94993F5E-1743-2D0B-D4B1-3080839C505D}"/>
          </ac:spMkLst>
        </pc:spChg>
        <pc:spChg chg="add del mod">
          <ac:chgData name="Huy" userId="918db3a1909f15e0" providerId="LiveId" clId="{41EC0149-6B75-4A7D-97DB-21CB8963CDBF}" dt="2023-04-25T01:14:02.142" v="159" actId="478"/>
          <ac:spMkLst>
            <pc:docMk/>
            <pc:sldMk cId="1279157228" sldId="399"/>
            <ac:spMk id="106" creationId="{28AD040F-0C50-C6EA-7F46-DDCCDD0C474A}"/>
          </ac:spMkLst>
        </pc:spChg>
        <pc:spChg chg="add del mod">
          <ac:chgData name="Huy" userId="918db3a1909f15e0" providerId="LiveId" clId="{41EC0149-6B75-4A7D-97DB-21CB8963CDBF}" dt="2023-04-25T01:14:03.659" v="160" actId="478"/>
          <ac:spMkLst>
            <pc:docMk/>
            <pc:sldMk cId="1279157228" sldId="399"/>
            <ac:spMk id="107" creationId="{37197CCF-F6D4-EC93-AAC5-449E4119AB7B}"/>
          </ac:spMkLst>
        </pc:spChg>
        <pc:spChg chg="add del mod">
          <ac:chgData name="Huy" userId="918db3a1909f15e0" providerId="LiveId" clId="{41EC0149-6B75-4A7D-97DB-21CB8963CDBF}" dt="2023-04-25T01:14:40.540" v="166" actId="21"/>
          <ac:spMkLst>
            <pc:docMk/>
            <pc:sldMk cId="1279157228" sldId="399"/>
            <ac:spMk id="109" creationId="{F406CC63-15A3-2A5A-C8D5-1EC5E53D7424}"/>
          </ac:spMkLst>
        </pc:spChg>
        <pc:spChg chg="add mod">
          <ac:chgData name="Huy" userId="918db3a1909f15e0" providerId="LiveId" clId="{41EC0149-6B75-4A7D-97DB-21CB8963CDBF}" dt="2023-04-25T01:14:37.917" v="165" actId="1076"/>
          <ac:spMkLst>
            <pc:docMk/>
            <pc:sldMk cId="1279157228" sldId="399"/>
            <ac:spMk id="111" creationId="{E10A3805-272C-B0D3-549E-82DF02966FCB}"/>
          </ac:spMkLst>
        </pc:spChg>
        <pc:spChg chg="add del mod">
          <ac:chgData name="Huy" userId="918db3a1909f15e0" providerId="LiveId" clId="{41EC0149-6B75-4A7D-97DB-21CB8963CDBF}" dt="2023-04-25T01:15:25.712" v="183" actId="21"/>
          <ac:spMkLst>
            <pc:docMk/>
            <pc:sldMk cId="1279157228" sldId="399"/>
            <ac:spMk id="112" creationId="{8C92588F-7F12-9E27-48B3-E8180A44F817}"/>
          </ac:spMkLst>
        </pc:spChg>
        <pc:spChg chg="add mod">
          <ac:chgData name="Huy" userId="918db3a1909f15e0" providerId="LiveId" clId="{41EC0149-6B75-4A7D-97DB-21CB8963CDBF}" dt="2023-04-25T01:19:47.435" v="273" actId="1076"/>
          <ac:spMkLst>
            <pc:docMk/>
            <pc:sldMk cId="1279157228" sldId="399"/>
            <ac:spMk id="113" creationId="{6AD4A7A1-532E-2977-948C-4BE898189828}"/>
          </ac:spMkLst>
        </pc:spChg>
        <pc:spChg chg="add mod">
          <ac:chgData name="Huy" userId="918db3a1909f15e0" providerId="LiveId" clId="{41EC0149-6B75-4A7D-97DB-21CB8963CDBF}" dt="2023-04-25T01:15:26.029" v="184"/>
          <ac:spMkLst>
            <pc:docMk/>
            <pc:sldMk cId="1279157228" sldId="399"/>
            <ac:spMk id="117" creationId="{45733053-F8ED-CFB2-DE38-541C0B17226E}"/>
          </ac:spMkLst>
        </pc:spChg>
        <pc:spChg chg="add mod">
          <ac:chgData name="Huy" userId="918db3a1909f15e0" providerId="LiveId" clId="{41EC0149-6B75-4A7D-97DB-21CB8963CDBF}" dt="2023-04-25T01:15:26.029" v="184"/>
          <ac:spMkLst>
            <pc:docMk/>
            <pc:sldMk cId="1279157228" sldId="399"/>
            <ac:spMk id="118" creationId="{32B39314-2CE2-0815-61CF-6C3DFDC0F3D7}"/>
          </ac:spMkLst>
        </pc:spChg>
        <pc:spChg chg="add mod">
          <ac:chgData name="Huy" userId="918db3a1909f15e0" providerId="LiveId" clId="{41EC0149-6B75-4A7D-97DB-21CB8963CDBF}" dt="2023-04-25T01:17:39.703" v="257" actId="1076"/>
          <ac:spMkLst>
            <pc:docMk/>
            <pc:sldMk cId="1279157228" sldId="399"/>
            <ac:spMk id="119" creationId="{7BC73572-6D63-40C6-4AC1-8ECE883A0F2B}"/>
          </ac:spMkLst>
        </pc:spChg>
        <pc:spChg chg="add mod">
          <ac:chgData name="Huy" userId="918db3a1909f15e0" providerId="LiveId" clId="{41EC0149-6B75-4A7D-97DB-21CB8963CDBF}" dt="2023-04-25T01:17:10.409" v="248" actId="1037"/>
          <ac:spMkLst>
            <pc:docMk/>
            <pc:sldMk cId="1279157228" sldId="399"/>
            <ac:spMk id="120" creationId="{D6C07F47-7D6C-B225-87C9-36FA6EFC0395}"/>
          </ac:spMkLst>
        </pc:spChg>
        <pc:spChg chg="add mod">
          <ac:chgData name="Huy" userId="918db3a1909f15e0" providerId="LiveId" clId="{41EC0149-6B75-4A7D-97DB-21CB8963CDBF}" dt="2023-04-25T01:19:24.134" v="268" actId="1076"/>
          <ac:spMkLst>
            <pc:docMk/>
            <pc:sldMk cId="1279157228" sldId="399"/>
            <ac:spMk id="127" creationId="{8FAE77F4-D2A4-641E-9F9A-49BB1289C01F}"/>
          </ac:spMkLst>
        </pc:spChg>
        <pc:spChg chg="add mod">
          <ac:chgData name="Huy" userId="918db3a1909f15e0" providerId="LiveId" clId="{41EC0149-6B75-4A7D-97DB-21CB8963CDBF}" dt="2023-04-25T01:19:50.177" v="274" actId="1076"/>
          <ac:spMkLst>
            <pc:docMk/>
            <pc:sldMk cId="1279157228" sldId="399"/>
            <ac:spMk id="128" creationId="{9826A66E-98DD-9B88-0CF4-E9A7D9A4ED16}"/>
          </ac:spMkLst>
        </pc:spChg>
        <pc:spChg chg="add mod">
          <ac:chgData name="Huy" userId="918db3a1909f15e0" providerId="LiveId" clId="{41EC0149-6B75-4A7D-97DB-21CB8963CDBF}" dt="2023-04-25T01:34:05.097" v="487" actId="1036"/>
          <ac:spMkLst>
            <pc:docMk/>
            <pc:sldMk cId="1279157228" sldId="399"/>
            <ac:spMk id="130" creationId="{38A6BC75-FFE2-E348-77F9-D70EDE574B45}"/>
          </ac:spMkLst>
        </pc:spChg>
        <pc:spChg chg="add mod">
          <ac:chgData name="Huy" userId="918db3a1909f15e0" providerId="LiveId" clId="{41EC0149-6B75-4A7D-97DB-21CB8963CDBF}" dt="2023-04-25T01:26:43.708" v="384" actId="1076"/>
          <ac:spMkLst>
            <pc:docMk/>
            <pc:sldMk cId="1279157228" sldId="399"/>
            <ac:spMk id="132" creationId="{635C3F7F-C14A-EA56-46BB-71E7CC752F83}"/>
          </ac:spMkLst>
        </pc:spChg>
        <pc:spChg chg="add mod">
          <ac:chgData name="Huy" userId="918db3a1909f15e0" providerId="LiveId" clId="{41EC0149-6B75-4A7D-97DB-21CB8963CDBF}" dt="2023-04-25T01:31:22.151" v="419" actId="20577"/>
          <ac:spMkLst>
            <pc:docMk/>
            <pc:sldMk cId="1279157228" sldId="399"/>
            <ac:spMk id="133" creationId="{23AC2E20-7DF4-5F7E-1029-C0C5C638E479}"/>
          </ac:spMkLst>
        </pc:spChg>
        <pc:spChg chg="add del mod">
          <ac:chgData name="Huy" userId="918db3a1909f15e0" providerId="LiveId" clId="{41EC0149-6B75-4A7D-97DB-21CB8963CDBF}" dt="2023-04-25T01:31:03.741" v="415" actId="478"/>
          <ac:spMkLst>
            <pc:docMk/>
            <pc:sldMk cId="1279157228" sldId="399"/>
            <ac:spMk id="134" creationId="{F081D21C-BD9A-A166-45EE-FFF4E5C0B1B7}"/>
          </ac:spMkLst>
        </pc:spChg>
        <pc:spChg chg="add mod">
          <ac:chgData name="Huy" userId="918db3a1909f15e0" providerId="LiveId" clId="{41EC0149-6B75-4A7D-97DB-21CB8963CDBF}" dt="2023-04-25T01:31:47.817" v="429" actId="1076"/>
          <ac:spMkLst>
            <pc:docMk/>
            <pc:sldMk cId="1279157228" sldId="399"/>
            <ac:spMk id="137" creationId="{8EA5666F-BA31-BEC1-BAA6-5E522DBFFD25}"/>
          </ac:spMkLst>
        </pc:spChg>
        <pc:spChg chg="add mod">
          <ac:chgData name="Huy" userId="918db3a1909f15e0" providerId="LiveId" clId="{41EC0149-6B75-4A7D-97DB-21CB8963CDBF}" dt="2023-04-25T01:32:17.223" v="439" actId="20577"/>
          <ac:spMkLst>
            <pc:docMk/>
            <pc:sldMk cId="1279157228" sldId="399"/>
            <ac:spMk id="138" creationId="{272AAD3C-0105-EDED-E86F-EA8E08861603}"/>
          </ac:spMkLst>
        </pc:spChg>
        <pc:spChg chg="add mod">
          <ac:chgData name="Huy" userId="918db3a1909f15e0" providerId="LiveId" clId="{41EC0149-6B75-4A7D-97DB-21CB8963CDBF}" dt="2023-04-25T01:32:47.699" v="459" actId="1076"/>
          <ac:spMkLst>
            <pc:docMk/>
            <pc:sldMk cId="1279157228" sldId="399"/>
            <ac:spMk id="139" creationId="{BA2558C7-A9E7-7959-0E34-B0BFA66AF801}"/>
          </ac:spMkLst>
        </pc:spChg>
        <pc:spChg chg="add mod">
          <ac:chgData name="Huy" userId="918db3a1909f15e0" providerId="LiveId" clId="{41EC0149-6B75-4A7D-97DB-21CB8963CDBF}" dt="2023-04-25T01:33:17.820" v="485" actId="1076"/>
          <ac:spMkLst>
            <pc:docMk/>
            <pc:sldMk cId="1279157228" sldId="399"/>
            <ac:spMk id="141" creationId="{9F9303B6-F7FC-487F-F143-490406E85D39}"/>
          </ac:spMkLst>
        </pc:spChg>
        <pc:graphicFrameChg chg="add del mod">
          <ac:chgData name="Huy" userId="918db3a1909f15e0" providerId="LiveId" clId="{41EC0149-6B75-4A7D-97DB-21CB8963CDBF}" dt="2023-04-24T10:13:51.536" v="99"/>
          <ac:graphicFrameMkLst>
            <pc:docMk/>
            <pc:sldMk cId="1279157228" sldId="399"/>
            <ac:graphicFrameMk id="28" creationId="{4403C112-FD1E-E1E7-3AE3-E11232E989E1}"/>
          </ac:graphicFrameMkLst>
        </pc:graphicFrameChg>
        <pc:graphicFrameChg chg="add del mod">
          <ac:chgData name="Huy" userId="918db3a1909f15e0" providerId="LiveId" clId="{41EC0149-6B75-4A7D-97DB-21CB8963CDBF}" dt="2023-04-24T10:14:57.843" v="113"/>
          <ac:graphicFrameMkLst>
            <pc:docMk/>
            <pc:sldMk cId="1279157228" sldId="399"/>
            <ac:graphicFrameMk id="38" creationId="{E3D0B370-9ADA-4241-E124-DFEFAB4D0710}"/>
          </ac:graphicFrameMkLst>
        </pc:graphicFrameChg>
        <pc:picChg chg="add mod">
          <ac:chgData name="Huy" userId="918db3a1909f15e0" providerId="LiveId" clId="{41EC0149-6B75-4A7D-97DB-21CB8963CDBF}" dt="2023-04-25T01:31:10.840" v="417" actId="1076"/>
          <ac:picMkLst>
            <pc:docMk/>
            <pc:sldMk cId="1279157228" sldId="399"/>
            <ac:picMk id="135" creationId="{10B1551D-8F31-ED36-D0F7-8A55658F8F57}"/>
          </ac:picMkLst>
        </pc:picChg>
        <pc:picChg chg="add mod">
          <ac:chgData name="Huy" userId="918db3a1909f15e0" providerId="LiveId" clId="{41EC0149-6B75-4A7D-97DB-21CB8963CDBF}" dt="2023-04-25T01:32:55.820" v="470" actId="1038"/>
          <ac:picMkLst>
            <pc:docMk/>
            <pc:sldMk cId="1279157228" sldId="399"/>
            <ac:picMk id="140" creationId="{D2EE4B13-9B99-6DE9-6D5C-5283B4997B1A}"/>
          </ac:picMkLst>
        </pc:picChg>
        <pc:cxnChg chg="mod">
          <ac:chgData name="Huy" userId="918db3a1909f15e0" providerId="LiveId" clId="{41EC0149-6B75-4A7D-97DB-21CB8963CDBF}" dt="2023-04-25T01:34:15.055" v="492" actId="1036"/>
          <ac:cxnSpMkLst>
            <pc:docMk/>
            <pc:sldMk cId="1279157228" sldId="399"/>
            <ac:cxnSpMk id="8" creationId="{36439BA7-9EF1-EA7D-27D2-863B870EBDEF}"/>
          </ac:cxnSpMkLst>
        </pc:cxnChg>
        <pc:cxnChg chg="add del mod">
          <ac:chgData name="Huy" userId="918db3a1909f15e0" providerId="LiveId" clId="{41EC0149-6B75-4A7D-97DB-21CB8963CDBF}" dt="2023-04-25T01:12:08.616" v="130"/>
          <ac:cxnSpMkLst>
            <pc:docMk/>
            <pc:sldMk cId="1279157228" sldId="399"/>
            <ac:cxnSpMk id="21" creationId="{65183C01-E329-2551-9A77-A9779CA753DB}"/>
          </ac:cxnSpMkLst>
        </pc:cxnChg>
        <pc:cxnChg chg="del">
          <ac:chgData name="Huy" userId="918db3a1909f15e0" providerId="LiveId" clId="{41EC0149-6B75-4A7D-97DB-21CB8963CDBF}" dt="2023-04-24T10:14:49.577" v="107" actId="478"/>
          <ac:cxnSpMkLst>
            <pc:docMk/>
            <pc:sldMk cId="1279157228" sldId="399"/>
            <ac:cxnSpMk id="21" creationId="{A69E8E00-6B2A-66FB-7321-ACBBD7242A7A}"/>
          </ac:cxnSpMkLst>
        </pc:cxnChg>
        <pc:cxnChg chg="del">
          <ac:chgData name="Huy" userId="918db3a1909f15e0" providerId="LiveId" clId="{41EC0149-6B75-4A7D-97DB-21CB8963CDBF}" dt="2023-04-24T10:14:49.577" v="107" actId="478"/>
          <ac:cxnSpMkLst>
            <pc:docMk/>
            <pc:sldMk cId="1279157228" sldId="399"/>
            <ac:cxnSpMk id="24" creationId="{481B8E49-A91F-AAAB-045E-7EDF55FBD58D}"/>
          </ac:cxnSpMkLst>
        </pc:cxnChg>
        <pc:cxnChg chg="add del mod">
          <ac:chgData name="Huy" userId="918db3a1909f15e0" providerId="LiveId" clId="{41EC0149-6B75-4A7D-97DB-21CB8963CDBF}" dt="2023-04-25T01:12:08.616" v="130"/>
          <ac:cxnSpMkLst>
            <pc:docMk/>
            <pc:sldMk cId="1279157228" sldId="399"/>
            <ac:cxnSpMk id="25" creationId="{C90CB20F-3364-0CD1-6BB9-2723EFF7026F}"/>
          </ac:cxnSpMkLst>
        </pc:cxnChg>
        <pc:cxnChg chg="del">
          <ac:chgData name="Huy" userId="918db3a1909f15e0" providerId="LiveId" clId="{41EC0149-6B75-4A7D-97DB-21CB8963CDBF}" dt="2023-04-24T10:14:49.577" v="107" actId="478"/>
          <ac:cxnSpMkLst>
            <pc:docMk/>
            <pc:sldMk cId="1279157228" sldId="399"/>
            <ac:cxnSpMk id="27" creationId="{6B9B82A4-B468-D506-87B4-12C7772E0D3F}"/>
          </ac:cxnSpMkLst>
        </pc:cxnChg>
        <pc:cxnChg chg="add del mod">
          <ac:chgData name="Huy" userId="918db3a1909f15e0" providerId="LiveId" clId="{41EC0149-6B75-4A7D-97DB-21CB8963CDBF}" dt="2023-04-25T01:12:08.616" v="130"/>
          <ac:cxnSpMkLst>
            <pc:docMk/>
            <pc:sldMk cId="1279157228" sldId="399"/>
            <ac:cxnSpMk id="27" creationId="{C8A2B9C3-321D-CE4E-8281-1D4FDD9FD3DE}"/>
          </ac:cxnSpMkLst>
        </pc:cxnChg>
        <pc:cxnChg chg="add del mod">
          <ac:chgData name="Huy" userId="918db3a1909f15e0" providerId="LiveId" clId="{41EC0149-6B75-4A7D-97DB-21CB8963CDBF}" dt="2023-04-25T01:12:08.616" v="130"/>
          <ac:cxnSpMkLst>
            <pc:docMk/>
            <pc:sldMk cId="1279157228" sldId="399"/>
            <ac:cxnSpMk id="33" creationId="{65507CE7-36B9-DEB3-312C-50148C36629B}"/>
          </ac:cxnSpMkLst>
        </pc:cxnChg>
        <pc:cxnChg chg="del mod">
          <ac:chgData name="Huy" userId="918db3a1909f15e0" providerId="LiveId" clId="{41EC0149-6B75-4A7D-97DB-21CB8963CDBF}" dt="2023-04-24T10:14:49.577" v="107" actId="478"/>
          <ac:cxnSpMkLst>
            <pc:docMk/>
            <pc:sldMk cId="1279157228" sldId="399"/>
            <ac:cxnSpMk id="33" creationId="{9DDF254A-08F8-AA13-D1C1-E993A2763372}"/>
          </ac:cxnSpMkLst>
        </pc:cxnChg>
        <pc:cxnChg chg="add del mod">
          <ac:chgData name="Huy" userId="918db3a1909f15e0" providerId="LiveId" clId="{41EC0149-6B75-4A7D-97DB-21CB8963CDBF}" dt="2023-04-25T01:12:08.616" v="130"/>
          <ac:cxnSpMkLst>
            <pc:docMk/>
            <pc:sldMk cId="1279157228" sldId="399"/>
            <ac:cxnSpMk id="34" creationId="{E5104D6F-5A5B-D3E7-F1CC-F2E637586A83}"/>
          </ac:cxnSpMkLst>
        </pc:cxnChg>
        <pc:cxnChg chg="del">
          <ac:chgData name="Huy" userId="918db3a1909f15e0" providerId="LiveId" clId="{41EC0149-6B75-4A7D-97DB-21CB8963CDBF}" dt="2023-04-24T10:14:49.577" v="107" actId="478"/>
          <ac:cxnSpMkLst>
            <pc:docMk/>
            <pc:sldMk cId="1279157228" sldId="399"/>
            <ac:cxnSpMk id="35" creationId="{431A0812-C6AF-1671-5CA5-91B7899736EE}"/>
          </ac:cxnSpMkLst>
        </pc:cxnChg>
        <pc:cxnChg chg="del">
          <ac:chgData name="Huy" userId="918db3a1909f15e0" providerId="LiveId" clId="{41EC0149-6B75-4A7D-97DB-21CB8963CDBF}" dt="2023-04-24T10:14:49.577" v="107" actId="478"/>
          <ac:cxnSpMkLst>
            <pc:docMk/>
            <pc:sldMk cId="1279157228" sldId="399"/>
            <ac:cxnSpMk id="37" creationId="{52355FF8-6F77-F395-D3A2-10045C3C9119}"/>
          </ac:cxnSpMkLst>
        </pc:cxnChg>
        <pc:cxnChg chg="del mod">
          <ac:chgData name="Huy" userId="918db3a1909f15e0" providerId="LiveId" clId="{41EC0149-6B75-4A7D-97DB-21CB8963CDBF}" dt="2023-04-24T10:14:49.577" v="107" actId="478"/>
          <ac:cxnSpMkLst>
            <pc:docMk/>
            <pc:sldMk cId="1279157228" sldId="399"/>
            <ac:cxnSpMk id="40" creationId="{AAB1E86E-7EED-E6D6-A307-B9A6955B6EC6}"/>
          </ac:cxnSpMkLst>
        </pc:cxnChg>
        <pc:cxnChg chg="add del mod">
          <ac:chgData name="Huy" userId="918db3a1909f15e0" providerId="LiveId" clId="{41EC0149-6B75-4A7D-97DB-21CB8963CDBF}" dt="2023-04-25T01:12:08.616" v="130"/>
          <ac:cxnSpMkLst>
            <pc:docMk/>
            <pc:sldMk cId="1279157228" sldId="399"/>
            <ac:cxnSpMk id="47" creationId="{D87C8968-8505-0004-FD82-DF7285EF86BB}"/>
          </ac:cxnSpMkLst>
        </pc:cxnChg>
        <pc:cxnChg chg="add del mod">
          <ac:chgData name="Huy" userId="918db3a1909f15e0" providerId="LiveId" clId="{41EC0149-6B75-4A7D-97DB-21CB8963CDBF}" dt="2023-04-25T01:12:08.616" v="130"/>
          <ac:cxnSpMkLst>
            <pc:docMk/>
            <pc:sldMk cId="1279157228" sldId="399"/>
            <ac:cxnSpMk id="48" creationId="{99A608D3-1A61-75F0-C7EF-CF0D36F15B8E}"/>
          </ac:cxnSpMkLst>
        </pc:cxnChg>
        <pc:cxnChg chg="add del mod">
          <ac:chgData name="Huy" userId="918db3a1909f15e0" providerId="LiveId" clId="{41EC0149-6B75-4A7D-97DB-21CB8963CDBF}" dt="2023-04-25T01:12:23.215" v="135"/>
          <ac:cxnSpMkLst>
            <pc:docMk/>
            <pc:sldMk cId="1279157228" sldId="399"/>
            <ac:cxnSpMk id="51" creationId="{1DE5FBC7-8E3F-CA9F-668C-383640510959}"/>
          </ac:cxnSpMkLst>
        </pc:cxnChg>
        <pc:cxnChg chg="add del mod">
          <ac:chgData name="Huy" userId="918db3a1909f15e0" providerId="LiveId" clId="{41EC0149-6B75-4A7D-97DB-21CB8963CDBF}" dt="2023-04-25T01:12:23.215" v="135"/>
          <ac:cxnSpMkLst>
            <pc:docMk/>
            <pc:sldMk cId="1279157228" sldId="399"/>
            <ac:cxnSpMk id="55" creationId="{73F87E36-D52D-4143-D759-2586CF81DC52}"/>
          </ac:cxnSpMkLst>
        </pc:cxnChg>
        <pc:cxnChg chg="del">
          <ac:chgData name="Huy" userId="918db3a1909f15e0" providerId="LiveId" clId="{41EC0149-6B75-4A7D-97DB-21CB8963CDBF}" dt="2023-04-24T10:14:49.577" v="107" actId="478"/>
          <ac:cxnSpMkLst>
            <pc:docMk/>
            <pc:sldMk cId="1279157228" sldId="399"/>
            <ac:cxnSpMk id="55" creationId="{CB418E95-A743-DF4D-CE13-291CA9379A49}"/>
          </ac:cxnSpMkLst>
        </pc:cxnChg>
        <pc:cxnChg chg="add del mod">
          <ac:chgData name="Huy" userId="918db3a1909f15e0" providerId="LiveId" clId="{41EC0149-6B75-4A7D-97DB-21CB8963CDBF}" dt="2023-04-25T01:12:23.215" v="135"/>
          <ac:cxnSpMkLst>
            <pc:docMk/>
            <pc:sldMk cId="1279157228" sldId="399"/>
            <ac:cxnSpMk id="56" creationId="{621E54B5-1309-CB28-DF2C-2F0A2C38D29B}"/>
          </ac:cxnSpMkLst>
        </pc:cxnChg>
        <pc:cxnChg chg="add del mod">
          <ac:chgData name="Huy" userId="918db3a1909f15e0" providerId="LiveId" clId="{41EC0149-6B75-4A7D-97DB-21CB8963CDBF}" dt="2023-04-25T01:12:23.215" v="135"/>
          <ac:cxnSpMkLst>
            <pc:docMk/>
            <pc:sldMk cId="1279157228" sldId="399"/>
            <ac:cxnSpMk id="62" creationId="{7486C955-13A4-9373-2076-E00DB4C00F95}"/>
          </ac:cxnSpMkLst>
        </pc:cxnChg>
        <pc:cxnChg chg="add del mod">
          <ac:chgData name="Huy" userId="918db3a1909f15e0" providerId="LiveId" clId="{41EC0149-6B75-4A7D-97DB-21CB8963CDBF}" dt="2023-04-25T01:12:23.215" v="135"/>
          <ac:cxnSpMkLst>
            <pc:docMk/>
            <pc:sldMk cId="1279157228" sldId="399"/>
            <ac:cxnSpMk id="63" creationId="{59EC8AB3-3339-3CAA-EC2C-477235000DF0}"/>
          </ac:cxnSpMkLst>
        </pc:cxnChg>
        <pc:cxnChg chg="add del mod">
          <ac:chgData name="Huy" userId="918db3a1909f15e0" providerId="LiveId" clId="{41EC0149-6B75-4A7D-97DB-21CB8963CDBF}" dt="2023-04-25T01:12:23.215" v="135"/>
          <ac:cxnSpMkLst>
            <pc:docMk/>
            <pc:sldMk cId="1279157228" sldId="399"/>
            <ac:cxnSpMk id="76" creationId="{6206E715-BF4B-CD2F-016D-8A1ACBB6036D}"/>
          </ac:cxnSpMkLst>
        </pc:cxnChg>
        <pc:cxnChg chg="add del mod">
          <ac:chgData name="Huy" userId="918db3a1909f15e0" providerId="LiveId" clId="{41EC0149-6B75-4A7D-97DB-21CB8963CDBF}" dt="2023-04-25T01:12:23.215" v="135"/>
          <ac:cxnSpMkLst>
            <pc:docMk/>
            <pc:sldMk cId="1279157228" sldId="399"/>
            <ac:cxnSpMk id="77" creationId="{E8291247-FAE3-5182-C811-BB4276F191F8}"/>
          </ac:cxnSpMkLst>
        </pc:cxnChg>
        <pc:cxnChg chg="add mod">
          <ac:chgData name="Huy" userId="918db3a1909f15e0" providerId="LiveId" clId="{41EC0149-6B75-4A7D-97DB-21CB8963CDBF}" dt="2023-04-25T01:16:42.701" v="205" actId="1076"/>
          <ac:cxnSpMkLst>
            <pc:docMk/>
            <pc:sldMk cId="1279157228" sldId="399"/>
            <ac:cxnSpMk id="80" creationId="{A35DB648-06C2-8FB1-35D3-F0F7A48466CF}"/>
          </ac:cxnSpMkLst>
        </pc:cxnChg>
        <pc:cxnChg chg="add mod">
          <ac:chgData name="Huy" userId="918db3a1909f15e0" providerId="LiveId" clId="{41EC0149-6B75-4A7D-97DB-21CB8963CDBF}" dt="2023-04-25T01:13:09.672" v="145" actId="1076"/>
          <ac:cxnSpMkLst>
            <pc:docMk/>
            <pc:sldMk cId="1279157228" sldId="399"/>
            <ac:cxnSpMk id="84" creationId="{A918D3EA-0DC1-F29A-2618-F8F9A29A57C4}"/>
          </ac:cxnSpMkLst>
        </pc:cxnChg>
        <pc:cxnChg chg="add mod">
          <ac:chgData name="Huy" userId="918db3a1909f15e0" providerId="LiveId" clId="{41EC0149-6B75-4A7D-97DB-21CB8963CDBF}" dt="2023-04-25T01:13:09.672" v="145" actId="1076"/>
          <ac:cxnSpMkLst>
            <pc:docMk/>
            <pc:sldMk cId="1279157228" sldId="399"/>
            <ac:cxnSpMk id="85" creationId="{CE1D2F38-14E8-5A57-8698-F929EDA4D7F7}"/>
          </ac:cxnSpMkLst>
        </pc:cxnChg>
        <pc:cxnChg chg="add mod">
          <ac:chgData name="Huy" userId="918db3a1909f15e0" providerId="LiveId" clId="{41EC0149-6B75-4A7D-97DB-21CB8963CDBF}" dt="2023-04-25T01:14:13.911" v="161" actId="14100"/>
          <ac:cxnSpMkLst>
            <pc:docMk/>
            <pc:sldMk cId="1279157228" sldId="399"/>
            <ac:cxnSpMk id="91" creationId="{8107C958-5FB4-0879-2AC2-91962AF413B1}"/>
          </ac:cxnSpMkLst>
        </pc:cxnChg>
        <pc:cxnChg chg="add mod">
          <ac:chgData name="Huy" userId="918db3a1909f15e0" providerId="LiveId" clId="{41EC0149-6B75-4A7D-97DB-21CB8963CDBF}" dt="2023-04-25T01:13:09.672" v="145" actId="1076"/>
          <ac:cxnSpMkLst>
            <pc:docMk/>
            <pc:sldMk cId="1279157228" sldId="399"/>
            <ac:cxnSpMk id="92" creationId="{98F46D16-64B0-ADB8-113B-1847A130A5DF}"/>
          </ac:cxnSpMkLst>
        </pc:cxnChg>
        <pc:cxnChg chg="add mod">
          <ac:chgData name="Huy" userId="918db3a1909f15e0" providerId="LiveId" clId="{41EC0149-6B75-4A7D-97DB-21CB8963CDBF}" dt="2023-04-25T01:13:09.672" v="145" actId="1076"/>
          <ac:cxnSpMkLst>
            <pc:docMk/>
            <pc:sldMk cId="1279157228" sldId="399"/>
            <ac:cxnSpMk id="104" creationId="{588A47A1-D70F-E6B0-141B-F067AEFD04E8}"/>
          </ac:cxnSpMkLst>
        </pc:cxnChg>
        <pc:cxnChg chg="add mod">
          <ac:chgData name="Huy" userId="918db3a1909f15e0" providerId="LiveId" clId="{41EC0149-6B75-4A7D-97DB-21CB8963CDBF}" dt="2023-04-25T01:13:09.672" v="145" actId="1076"/>
          <ac:cxnSpMkLst>
            <pc:docMk/>
            <pc:sldMk cId="1279157228" sldId="399"/>
            <ac:cxnSpMk id="105" creationId="{819F622A-2721-64BA-790A-52ABC022A514}"/>
          </ac:cxnSpMkLst>
        </pc:cxnChg>
        <pc:cxnChg chg="add mod">
          <ac:chgData name="Huy" userId="918db3a1909f15e0" providerId="LiveId" clId="{41EC0149-6B75-4A7D-97DB-21CB8963CDBF}" dt="2023-04-25T01:14:37.917" v="165" actId="1076"/>
          <ac:cxnSpMkLst>
            <pc:docMk/>
            <pc:sldMk cId="1279157228" sldId="399"/>
            <ac:cxnSpMk id="110" creationId="{BCD107FF-E9FA-AA02-3CD7-BE50C042AD82}"/>
          </ac:cxnSpMkLst>
        </pc:cxnChg>
        <pc:cxnChg chg="add mod">
          <ac:chgData name="Huy" userId="918db3a1909f15e0" providerId="LiveId" clId="{41EC0149-6B75-4A7D-97DB-21CB8963CDBF}" dt="2023-04-25T01:15:37.261" v="185" actId="208"/>
          <ac:cxnSpMkLst>
            <pc:docMk/>
            <pc:sldMk cId="1279157228" sldId="399"/>
            <ac:cxnSpMk id="114" creationId="{8FB86CC4-BADA-38E0-49CF-D3AB097C618E}"/>
          </ac:cxnSpMkLst>
        </pc:cxnChg>
        <pc:cxnChg chg="add mod">
          <ac:chgData name="Huy" userId="918db3a1909f15e0" providerId="LiveId" clId="{41EC0149-6B75-4A7D-97DB-21CB8963CDBF}" dt="2023-04-25T01:17:19.722" v="251" actId="1076"/>
          <ac:cxnSpMkLst>
            <pc:docMk/>
            <pc:sldMk cId="1279157228" sldId="399"/>
            <ac:cxnSpMk id="121" creationId="{2F182A65-704A-C800-49CE-FB39A938FBC4}"/>
          </ac:cxnSpMkLst>
        </pc:cxnChg>
        <pc:cxnChg chg="add mod">
          <ac:chgData name="Huy" userId="918db3a1909f15e0" providerId="LiveId" clId="{41EC0149-6B75-4A7D-97DB-21CB8963CDBF}" dt="2023-04-25T01:17:30.353" v="254" actId="14100"/>
          <ac:cxnSpMkLst>
            <pc:docMk/>
            <pc:sldMk cId="1279157228" sldId="399"/>
            <ac:cxnSpMk id="122" creationId="{2B4DD6AE-C005-0882-8936-7F339D1E8972}"/>
          </ac:cxnSpMkLst>
        </pc:cxnChg>
      </pc:sldChg>
      <pc:sldChg chg="del">
        <pc:chgData name="Huy" userId="918db3a1909f15e0" providerId="LiveId" clId="{41EC0149-6B75-4A7D-97DB-21CB8963CDBF}" dt="2023-04-24T10:12:35.364" v="21" actId="47"/>
        <pc:sldMkLst>
          <pc:docMk/>
          <pc:sldMk cId="4026000988" sldId="400"/>
        </pc:sldMkLst>
      </pc:sldChg>
      <pc:sldChg chg="addSp delSp modSp add del mod">
        <pc:chgData name="Huy" userId="918db3a1909f15e0" providerId="LiveId" clId="{41EC0149-6B75-4A7D-97DB-21CB8963CDBF}" dt="2023-04-25T01:45:02.709" v="605" actId="47"/>
        <pc:sldMkLst>
          <pc:docMk/>
          <pc:sldMk cId="4243967978" sldId="400"/>
        </pc:sldMkLst>
        <pc:spChg chg="add mod">
          <ac:chgData name="Huy" userId="918db3a1909f15e0" providerId="LiveId" clId="{41EC0149-6B75-4A7D-97DB-21CB8963CDBF}" dt="2023-04-25T01:39:23.634" v="518" actId="1076"/>
          <ac:spMkLst>
            <pc:docMk/>
            <pc:sldMk cId="4243967978" sldId="400"/>
            <ac:spMk id="22" creationId="{B80EF778-C74F-F2ED-845B-B8F183B98992}"/>
          </ac:spMkLst>
        </pc:spChg>
        <pc:spChg chg="add mod">
          <ac:chgData name="Huy" userId="918db3a1909f15e0" providerId="LiveId" clId="{41EC0149-6B75-4A7D-97DB-21CB8963CDBF}" dt="2023-04-25T01:40:37.932" v="543" actId="1076"/>
          <ac:spMkLst>
            <pc:docMk/>
            <pc:sldMk cId="4243967978" sldId="400"/>
            <ac:spMk id="23" creationId="{1155CF7C-D695-9DB0-2C2E-ED3F2B3B3354}"/>
          </ac:spMkLst>
        </pc:spChg>
        <pc:spChg chg="add mod">
          <ac:chgData name="Huy" userId="918db3a1909f15e0" providerId="LiveId" clId="{41EC0149-6B75-4A7D-97DB-21CB8963CDBF}" dt="2023-04-25T01:41:26.410" v="558" actId="1036"/>
          <ac:spMkLst>
            <pc:docMk/>
            <pc:sldMk cId="4243967978" sldId="400"/>
            <ac:spMk id="24" creationId="{DFD2E069-7079-B8E2-CF97-1B6CA9E9562E}"/>
          </ac:spMkLst>
        </pc:spChg>
        <pc:spChg chg="del">
          <ac:chgData name="Huy" userId="918db3a1909f15e0" providerId="LiveId" clId="{41EC0149-6B75-4A7D-97DB-21CB8963CDBF}" dt="2023-04-25T01:37:25.846" v="494" actId="478"/>
          <ac:spMkLst>
            <pc:docMk/>
            <pc:sldMk cId="4243967978" sldId="400"/>
            <ac:spMk id="81" creationId="{6995127E-7D17-6995-2AF8-41105C406354}"/>
          </ac:spMkLst>
        </pc:spChg>
        <pc:spChg chg="del">
          <ac:chgData name="Huy" userId="918db3a1909f15e0" providerId="LiveId" clId="{41EC0149-6B75-4A7D-97DB-21CB8963CDBF}" dt="2023-04-25T01:37:25.846" v="494" actId="478"/>
          <ac:spMkLst>
            <pc:docMk/>
            <pc:sldMk cId="4243967978" sldId="400"/>
            <ac:spMk id="82" creationId="{2E3F4AEF-377F-8F0E-6837-A075D2324F0B}"/>
          </ac:spMkLst>
        </pc:spChg>
        <pc:spChg chg="del">
          <ac:chgData name="Huy" userId="918db3a1909f15e0" providerId="LiveId" clId="{41EC0149-6B75-4A7D-97DB-21CB8963CDBF}" dt="2023-04-25T01:37:25.846" v="494" actId="478"/>
          <ac:spMkLst>
            <pc:docMk/>
            <pc:sldMk cId="4243967978" sldId="400"/>
            <ac:spMk id="83" creationId="{F7B50129-B8DC-5B44-13D3-639FABAFBEB0}"/>
          </ac:spMkLst>
        </pc:spChg>
        <pc:spChg chg="del">
          <ac:chgData name="Huy" userId="918db3a1909f15e0" providerId="LiveId" clId="{41EC0149-6B75-4A7D-97DB-21CB8963CDBF}" dt="2023-04-25T01:37:25.846" v="494" actId="478"/>
          <ac:spMkLst>
            <pc:docMk/>
            <pc:sldMk cId="4243967978" sldId="400"/>
            <ac:spMk id="86" creationId="{204EFBDB-FE44-C5C0-BC8A-C9C075B0A82C}"/>
          </ac:spMkLst>
        </pc:spChg>
        <pc:spChg chg="del">
          <ac:chgData name="Huy" userId="918db3a1909f15e0" providerId="LiveId" clId="{41EC0149-6B75-4A7D-97DB-21CB8963CDBF}" dt="2023-04-25T01:37:25.846" v="494" actId="478"/>
          <ac:spMkLst>
            <pc:docMk/>
            <pc:sldMk cId="4243967978" sldId="400"/>
            <ac:spMk id="87" creationId="{93E5F9F8-8F1A-62CB-6C36-9B019F125DC1}"/>
          </ac:spMkLst>
        </pc:spChg>
        <pc:spChg chg="del">
          <ac:chgData name="Huy" userId="918db3a1909f15e0" providerId="LiveId" clId="{41EC0149-6B75-4A7D-97DB-21CB8963CDBF}" dt="2023-04-25T01:37:25.846" v="494" actId="478"/>
          <ac:spMkLst>
            <pc:docMk/>
            <pc:sldMk cId="4243967978" sldId="400"/>
            <ac:spMk id="88" creationId="{6A0C9C95-F3DD-DA2A-95F6-EEEACD32828F}"/>
          </ac:spMkLst>
        </pc:spChg>
        <pc:spChg chg="del">
          <ac:chgData name="Huy" userId="918db3a1909f15e0" providerId="LiveId" clId="{41EC0149-6B75-4A7D-97DB-21CB8963CDBF}" dt="2023-04-25T01:37:25.846" v="494" actId="478"/>
          <ac:spMkLst>
            <pc:docMk/>
            <pc:sldMk cId="4243967978" sldId="400"/>
            <ac:spMk id="89" creationId="{22774F73-C5CA-52E0-F0A5-EB159F763D2D}"/>
          </ac:spMkLst>
        </pc:spChg>
        <pc:spChg chg="del">
          <ac:chgData name="Huy" userId="918db3a1909f15e0" providerId="LiveId" clId="{41EC0149-6B75-4A7D-97DB-21CB8963CDBF}" dt="2023-04-25T01:37:25.846" v="494" actId="478"/>
          <ac:spMkLst>
            <pc:docMk/>
            <pc:sldMk cId="4243967978" sldId="400"/>
            <ac:spMk id="93" creationId="{9E906ADA-5DA8-FC90-F0A5-ABD3E93C46B9}"/>
          </ac:spMkLst>
        </pc:spChg>
        <pc:spChg chg="del">
          <ac:chgData name="Huy" userId="918db3a1909f15e0" providerId="LiveId" clId="{41EC0149-6B75-4A7D-97DB-21CB8963CDBF}" dt="2023-04-25T01:37:25.846" v="494" actId="478"/>
          <ac:spMkLst>
            <pc:docMk/>
            <pc:sldMk cId="4243967978" sldId="400"/>
            <ac:spMk id="94" creationId="{2D26EDE0-1F38-6382-E574-5FB5BAADDF18}"/>
          </ac:spMkLst>
        </pc:spChg>
        <pc:spChg chg="del">
          <ac:chgData name="Huy" userId="918db3a1909f15e0" providerId="LiveId" clId="{41EC0149-6B75-4A7D-97DB-21CB8963CDBF}" dt="2023-04-25T01:37:25.846" v="494" actId="478"/>
          <ac:spMkLst>
            <pc:docMk/>
            <pc:sldMk cId="4243967978" sldId="400"/>
            <ac:spMk id="95" creationId="{0500CF04-B378-06FE-5BCF-B391873C58CC}"/>
          </ac:spMkLst>
        </pc:spChg>
        <pc:spChg chg="del">
          <ac:chgData name="Huy" userId="918db3a1909f15e0" providerId="LiveId" clId="{41EC0149-6B75-4A7D-97DB-21CB8963CDBF}" dt="2023-04-25T01:37:25.846" v="494" actId="478"/>
          <ac:spMkLst>
            <pc:docMk/>
            <pc:sldMk cId="4243967978" sldId="400"/>
            <ac:spMk id="96" creationId="{99CD3B38-3B0A-D862-93B1-D7901BFEB6A0}"/>
          </ac:spMkLst>
        </pc:spChg>
        <pc:spChg chg="del">
          <ac:chgData name="Huy" userId="918db3a1909f15e0" providerId="LiveId" clId="{41EC0149-6B75-4A7D-97DB-21CB8963CDBF}" dt="2023-04-25T01:37:25.846" v="494" actId="478"/>
          <ac:spMkLst>
            <pc:docMk/>
            <pc:sldMk cId="4243967978" sldId="400"/>
            <ac:spMk id="97" creationId="{AA351794-E7B2-8239-7DC2-5434A1103D3E}"/>
          </ac:spMkLst>
        </pc:spChg>
        <pc:spChg chg="del">
          <ac:chgData name="Huy" userId="918db3a1909f15e0" providerId="LiveId" clId="{41EC0149-6B75-4A7D-97DB-21CB8963CDBF}" dt="2023-04-25T01:37:25.846" v="494" actId="478"/>
          <ac:spMkLst>
            <pc:docMk/>
            <pc:sldMk cId="4243967978" sldId="400"/>
            <ac:spMk id="98" creationId="{81CA7981-16BF-787A-E424-D13296C19570}"/>
          </ac:spMkLst>
        </pc:spChg>
        <pc:spChg chg="del">
          <ac:chgData name="Huy" userId="918db3a1909f15e0" providerId="LiveId" clId="{41EC0149-6B75-4A7D-97DB-21CB8963CDBF}" dt="2023-04-25T01:37:25.846" v="494" actId="478"/>
          <ac:spMkLst>
            <pc:docMk/>
            <pc:sldMk cId="4243967978" sldId="400"/>
            <ac:spMk id="99" creationId="{3AA224AC-BBDC-BEE5-FAF0-C2F2B85419F4}"/>
          </ac:spMkLst>
        </pc:spChg>
        <pc:spChg chg="del">
          <ac:chgData name="Huy" userId="918db3a1909f15e0" providerId="LiveId" clId="{41EC0149-6B75-4A7D-97DB-21CB8963CDBF}" dt="2023-04-25T01:37:25.846" v="494" actId="478"/>
          <ac:spMkLst>
            <pc:docMk/>
            <pc:sldMk cId="4243967978" sldId="400"/>
            <ac:spMk id="100" creationId="{EA63FD54-4F59-BEC2-806C-68E657B71FA4}"/>
          </ac:spMkLst>
        </pc:spChg>
        <pc:spChg chg="del">
          <ac:chgData name="Huy" userId="918db3a1909f15e0" providerId="LiveId" clId="{41EC0149-6B75-4A7D-97DB-21CB8963CDBF}" dt="2023-04-25T01:37:25.846" v="494" actId="478"/>
          <ac:spMkLst>
            <pc:docMk/>
            <pc:sldMk cId="4243967978" sldId="400"/>
            <ac:spMk id="101" creationId="{1E55E7D4-BCF8-073F-8636-9A0EC32EFC15}"/>
          </ac:spMkLst>
        </pc:spChg>
        <pc:spChg chg="del">
          <ac:chgData name="Huy" userId="918db3a1909f15e0" providerId="LiveId" clId="{41EC0149-6B75-4A7D-97DB-21CB8963CDBF}" dt="2023-04-25T01:37:25.846" v="494" actId="478"/>
          <ac:spMkLst>
            <pc:docMk/>
            <pc:sldMk cId="4243967978" sldId="400"/>
            <ac:spMk id="102" creationId="{F8DAC01F-2CF0-5FF4-6114-09B336D5E511}"/>
          </ac:spMkLst>
        </pc:spChg>
        <pc:spChg chg="del">
          <ac:chgData name="Huy" userId="918db3a1909f15e0" providerId="LiveId" clId="{41EC0149-6B75-4A7D-97DB-21CB8963CDBF}" dt="2023-04-25T01:37:25.846" v="494" actId="478"/>
          <ac:spMkLst>
            <pc:docMk/>
            <pc:sldMk cId="4243967978" sldId="400"/>
            <ac:spMk id="103" creationId="{94993F5E-1743-2D0B-D4B1-3080839C505D}"/>
          </ac:spMkLst>
        </pc:spChg>
        <pc:spChg chg="del">
          <ac:chgData name="Huy" userId="918db3a1909f15e0" providerId="LiveId" clId="{41EC0149-6B75-4A7D-97DB-21CB8963CDBF}" dt="2023-04-25T01:37:25.846" v="494" actId="478"/>
          <ac:spMkLst>
            <pc:docMk/>
            <pc:sldMk cId="4243967978" sldId="400"/>
            <ac:spMk id="111" creationId="{E10A3805-272C-B0D3-549E-82DF02966FCB}"/>
          </ac:spMkLst>
        </pc:spChg>
        <pc:spChg chg="del">
          <ac:chgData name="Huy" userId="918db3a1909f15e0" providerId="LiveId" clId="{41EC0149-6B75-4A7D-97DB-21CB8963CDBF}" dt="2023-04-25T01:37:25.846" v="494" actId="478"/>
          <ac:spMkLst>
            <pc:docMk/>
            <pc:sldMk cId="4243967978" sldId="400"/>
            <ac:spMk id="113" creationId="{6AD4A7A1-532E-2977-948C-4BE898189828}"/>
          </ac:spMkLst>
        </pc:spChg>
        <pc:spChg chg="del">
          <ac:chgData name="Huy" userId="918db3a1909f15e0" providerId="LiveId" clId="{41EC0149-6B75-4A7D-97DB-21CB8963CDBF}" dt="2023-04-25T01:37:25.846" v="494" actId="478"/>
          <ac:spMkLst>
            <pc:docMk/>
            <pc:sldMk cId="4243967978" sldId="400"/>
            <ac:spMk id="117" creationId="{45733053-F8ED-CFB2-DE38-541C0B17226E}"/>
          </ac:spMkLst>
        </pc:spChg>
        <pc:spChg chg="del">
          <ac:chgData name="Huy" userId="918db3a1909f15e0" providerId="LiveId" clId="{41EC0149-6B75-4A7D-97DB-21CB8963CDBF}" dt="2023-04-25T01:37:25.846" v="494" actId="478"/>
          <ac:spMkLst>
            <pc:docMk/>
            <pc:sldMk cId="4243967978" sldId="400"/>
            <ac:spMk id="118" creationId="{32B39314-2CE2-0815-61CF-6C3DFDC0F3D7}"/>
          </ac:spMkLst>
        </pc:spChg>
        <pc:spChg chg="del">
          <ac:chgData name="Huy" userId="918db3a1909f15e0" providerId="LiveId" clId="{41EC0149-6B75-4A7D-97DB-21CB8963CDBF}" dt="2023-04-25T01:37:25.846" v="494" actId="478"/>
          <ac:spMkLst>
            <pc:docMk/>
            <pc:sldMk cId="4243967978" sldId="400"/>
            <ac:spMk id="119" creationId="{7BC73572-6D63-40C6-4AC1-8ECE883A0F2B}"/>
          </ac:spMkLst>
        </pc:spChg>
        <pc:spChg chg="del">
          <ac:chgData name="Huy" userId="918db3a1909f15e0" providerId="LiveId" clId="{41EC0149-6B75-4A7D-97DB-21CB8963CDBF}" dt="2023-04-25T01:37:25.846" v="494" actId="478"/>
          <ac:spMkLst>
            <pc:docMk/>
            <pc:sldMk cId="4243967978" sldId="400"/>
            <ac:spMk id="120" creationId="{D6C07F47-7D6C-B225-87C9-36FA6EFC0395}"/>
          </ac:spMkLst>
        </pc:spChg>
        <pc:spChg chg="del">
          <ac:chgData name="Huy" userId="918db3a1909f15e0" providerId="LiveId" clId="{41EC0149-6B75-4A7D-97DB-21CB8963CDBF}" dt="2023-04-25T01:37:25.846" v="494" actId="478"/>
          <ac:spMkLst>
            <pc:docMk/>
            <pc:sldMk cId="4243967978" sldId="400"/>
            <ac:spMk id="127" creationId="{8FAE77F4-D2A4-641E-9F9A-49BB1289C01F}"/>
          </ac:spMkLst>
        </pc:spChg>
        <pc:spChg chg="del">
          <ac:chgData name="Huy" userId="918db3a1909f15e0" providerId="LiveId" clId="{41EC0149-6B75-4A7D-97DB-21CB8963CDBF}" dt="2023-04-25T01:37:25.846" v="494" actId="478"/>
          <ac:spMkLst>
            <pc:docMk/>
            <pc:sldMk cId="4243967978" sldId="400"/>
            <ac:spMk id="128" creationId="{9826A66E-98DD-9B88-0CF4-E9A7D9A4ED16}"/>
          </ac:spMkLst>
        </pc:spChg>
        <pc:spChg chg="del">
          <ac:chgData name="Huy" userId="918db3a1909f15e0" providerId="LiveId" clId="{41EC0149-6B75-4A7D-97DB-21CB8963CDBF}" dt="2023-04-25T01:37:41.178" v="499" actId="478"/>
          <ac:spMkLst>
            <pc:docMk/>
            <pc:sldMk cId="4243967978" sldId="400"/>
            <ac:spMk id="130" creationId="{38A6BC75-FFE2-E348-77F9-D70EDE574B45}"/>
          </ac:spMkLst>
        </pc:spChg>
        <pc:spChg chg="del">
          <ac:chgData name="Huy" userId="918db3a1909f15e0" providerId="LiveId" clId="{41EC0149-6B75-4A7D-97DB-21CB8963CDBF}" dt="2023-04-25T01:37:47.001" v="500" actId="478"/>
          <ac:spMkLst>
            <pc:docMk/>
            <pc:sldMk cId="4243967978" sldId="400"/>
            <ac:spMk id="132" creationId="{635C3F7F-C14A-EA56-46BB-71E7CC752F83}"/>
          </ac:spMkLst>
        </pc:spChg>
        <pc:spChg chg="del">
          <ac:chgData name="Huy" userId="918db3a1909f15e0" providerId="LiveId" clId="{41EC0149-6B75-4A7D-97DB-21CB8963CDBF}" dt="2023-04-25T01:37:47.001" v="500" actId="478"/>
          <ac:spMkLst>
            <pc:docMk/>
            <pc:sldMk cId="4243967978" sldId="400"/>
            <ac:spMk id="133" creationId="{23AC2E20-7DF4-5F7E-1029-C0C5C638E479}"/>
          </ac:spMkLst>
        </pc:spChg>
        <pc:spChg chg="mod">
          <ac:chgData name="Huy" userId="918db3a1909f15e0" providerId="LiveId" clId="{41EC0149-6B75-4A7D-97DB-21CB8963CDBF}" dt="2023-04-25T01:37:32.264" v="496" actId="20577"/>
          <ac:spMkLst>
            <pc:docMk/>
            <pc:sldMk cId="4243967978" sldId="400"/>
            <ac:spMk id="137" creationId="{8EA5666F-BA31-BEC1-BAA6-5E522DBFFD25}"/>
          </ac:spMkLst>
        </pc:spChg>
        <pc:spChg chg="del">
          <ac:chgData name="Huy" userId="918db3a1909f15e0" providerId="LiveId" clId="{41EC0149-6B75-4A7D-97DB-21CB8963CDBF}" dt="2023-04-25T01:37:47.001" v="500" actId="478"/>
          <ac:spMkLst>
            <pc:docMk/>
            <pc:sldMk cId="4243967978" sldId="400"/>
            <ac:spMk id="138" creationId="{272AAD3C-0105-EDED-E86F-EA8E08861603}"/>
          </ac:spMkLst>
        </pc:spChg>
        <pc:spChg chg="del">
          <ac:chgData name="Huy" userId="918db3a1909f15e0" providerId="LiveId" clId="{41EC0149-6B75-4A7D-97DB-21CB8963CDBF}" dt="2023-04-25T01:37:47.001" v="500" actId="478"/>
          <ac:spMkLst>
            <pc:docMk/>
            <pc:sldMk cId="4243967978" sldId="400"/>
            <ac:spMk id="139" creationId="{BA2558C7-A9E7-7959-0E34-B0BFA66AF801}"/>
          </ac:spMkLst>
        </pc:spChg>
        <pc:spChg chg="mod">
          <ac:chgData name="Huy" userId="918db3a1909f15e0" providerId="LiveId" clId="{41EC0149-6B75-4A7D-97DB-21CB8963CDBF}" dt="2023-04-25T01:39:38.009" v="522" actId="20577"/>
          <ac:spMkLst>
            <pc:docMk/>
            <pc:sldMk cId="4243967978" sldId="400"/>
            <ac:spMk id="141" creationId="{9F9303B6-F7FC-487F-F143-490406E85D39}"/>
          </ac:spMkLst>
        </pc:spChg>
        <pc:picChg chg="del">
          <ac:chgData name="Huy" userId="918db3a1909f15e0" providerId="LiveId" clId="{41EC0149-6B75-4A7D-97DB-21CB8963CDBF}" dt="2023-04-25T01:37:47.001" v="500" actId="478"/>
          <ac:picMkLst>
            <pc:docMk/>
            <pc:sldMk cId="4243967978" sldId="400"/>
            <ac:picMk id="135" creationId="{10B1551D-8F31-ED36-D0F7-8A55658F8F57}"/>
          </ac:picMkLst>
        </pc:picChg>
        <pc:picChg chg="del">
          <ac:chgData name="Huy" userId="918db3a1909f15e0" providerId="LiveId" clId="{41EC0149-6B75-4A7D-97DB-21CB8963CDBF}" dt="2023-04-25T01:37:47.001" v="500" actId="478"/>
          <ac:picMkLst>
            <pc:docMk/>
            <pc:sldMk cId="4243967978" sldId="400"/>
            <ac:picMk id="140" creationId="{D2EE4B13-9B99-6DE9-6D5C-5283B4997B1A}"/>
          </ac:picMkLst>
        </pc:picChg>
        <pc:cxnChg chg="del">
          <ac:chgData name="Huy" userId="918db3a1909f15e0" providerId="LiveId" clId="{41EC0149-6B75-4A7D-97DB-21CB8963CDBF}" dt="2023-04-25T01:37:25.846" v="494" actId="478"/>
          <ac:cxnSpMkLst>
            <pc:docMk/>
            <pc:sldMk cId="4243967978" sldId="400"/>
            <ac:cxnSpMk id="80" creationId="{A35DB648-06C2-8FB1-35D3-F0F7A48466CF}"/>
          </ac:cxnSpMkLst>
        </pc:cxnChg>
        <pc:cxnChg chg="del mod">
          <ac:chgData name="Huy" userId="918db3a1909f15e0" providerId="LiveId" clId="{41EC0149-6B75-4A7D-97DB-21CB8963CDBF}" dt="2023-04-25T01:37:25.846" v="494" actId="478"/>
          <ac:cxnSpMkLst>
            <pc:docMk/>
            <pc:sldMk cId="4243967978" sldId="400"/>
            <ac:cxnSpMk id="84" creationId="{A918D3EA-0DC1-F29A-2618-F8F9A29A57C4}"/>
          </ac:cxnSpMkLst>
        </pc:cxnChg>
        <pc:cxnChg chg="del">
          <ac:chgData name="Huy" userId="918db3a1909f15e0" providerId="LiveId" clId="{41EC0149-6B75-4A7D-97DB-21CB8963CDBF}" dt="2023-04-25T01:37:25.846" v="494" actId="478"/>
          <ac:cxnSpMkLst>
            <pc:docMk/>
            <pc:sldMk cId="4243967978" sldId="400"/>
            <ac:cxnSpMk id="85" creationId="{CE1D2F38-14E8-5A57-8698-F929EDA4D7F7}"/>
          </ac:cxnSpMkLst>
        </pc:cxnChg>
        <pc:cxnChg chg="del mod">
          <ac:chgData name="Huy" userId="918db3a1909f15e0" providerId="LiveId" clId="{41EC0149-6B75-4A7D-97DB-21CB8963CDBF}" dt="2023-04-25T01:37:25.846" v="494" actId="478"/>
          <ac:cxnSpMkLst>
            <pc:docMk/>
            <pc:sldMk cId="4243967978" sldId="400"/>
            <ac:cxnSpMk id="91" creationId="{8107C958-5FB4-0879-2AC2-91962AF413B1}"/>
          </ac:cxnSpMkLst>
        </pc:cxnChg>
        <pc:cxnChg chg="del">
          <ac:chgData name="Huy" userId="918db3a1909f15e0" providerId="LiveId" clId="{41EC0149-6B75-4A7D-97DB-21CB8963CDBF}" dt="2023-04-25T01:37:25.846" v="494" actId="478"/>
          <ac:cxnSpMkLst>
            <pc:docMk/>
            <pc:sldMk cId="4243967978" sldId="400"/>
            <ac:cxnSpMk id="92" creationId="{98F46D16-64B0-ADB8-113B-1847A130A5DF}"/>
          </ac:cxnSpMkLst>
        </pc:cxnChg>
        <pc:cxnChg chg="del">
          <ac:chgData name="Huy" userId="918db3a1909f15e0" providerId="LiveId" clId="{41EC0149-6B75-4A7D-97DB-21CB8963CDBF}" dt="2023-04-25T01:37:25.846" v="494" actId="478"/>
          <ac:cxnSpMkLst>
            <pc:docMk/>
            <pc:sldMk cId="4243967978" sldId="400"/>
            <ac:cxnSpMk id="104" creationId="{588A47A1-D70F-E6B0-141B-F067AEFD04E8}"/>
          </ac:cxnSpMkLst>
        </pc:cxnChg>
        <pc:cxnChg chg="del">
          <ac:chgData name="Huy" userId="918db3a1909f15e0" providerId="LiveId" clId="{41EC0149-6B75-4A7D-97DB-21CB8963CDBF}" dt="2023-04-25T01:37:25.846" v="494" actId="478"/>
          <ac:cxnSpMkLst>
            <pc:docMk/>
            <pc:sldMk cId="4243967978" sldId="400"/>
            <ac:cxnSpMk id="105" creationId="{819F622A-2721-64BA-790A-52ABC022A514}"/>
          </ac:cxnSpMkLst>
        </pc:cxnChg>
        <pc:cxnChg chg="del">
          <ac:chgData name="Huy" userId="918db3a1909f15e0" providerId="LiveId" clId="{41EC0149-6B75-4A7D-97DB-21CB8963CDBF}" dt="2023-04-25T01:37:25.846" v="494" actId="478"/>
          <ac:cxnSpMkLst>
            <pc:docMk/>
            <pc:sldMk cId="4243967978" sldId="400"/>
            <ac:cxnSpMk id="110" creationId="{BCD107FF-E9FA-AA02-3CD7-BE50C042AD82}"/>
          </ac:cxnSpMkLst>
        </pc:cxnChg>
        <pc:cxnChg chg="del">
          <ac:chgData name="Huy" userId="918db3a1909f15e0" providerId="LiveId" clId="{41EC0149-6B75-4A7D-97DB-21CB8963CDBF}" dt="2023-04-25T01:37:25.846" v="494" actId="478"/>
          <ac:cxnSpMkLst>
            <pc:docMk/>
            <pc:sldMk cId="4243967978" sldId="400"/>
            <ac:cxnSpMk id="114" creationId="{8FB86CC4-BADA-38E0-49CF-D3AB097C618E}"/>
          </ac:cxnSpMkLst>
        </pc:cxnChg>
        <pc:cxnChg chg="del">
          <ac:chgData name="Huy" userId="918db3a1909f15e0" providerId="LiveId" clId="{41EC0149-6B75-4A7D-97DB-21CB8963CDBF}" dt="2023-04-25T01:37:25.846" v="494" actId="478"/>
          <ac:cxnSpMkLst>
            <pc:docMk/>
            <pc:sldMk cId="4243967978" sldId="400"/>
            <ac:cxnSpMk id="121" creationId="{2F182A65-704A-C800-49CE-FB39A938FBC4}"/>
          </ac:cxnSpMkLst>
        </pc:cxnChg>
        <pc:cxnChg chg="del">
          <ac:chgData name="Huy" userId="918db3a1909f15e0" providerId="LiveId" clId="{41EC0149-6B75-4A7D-97DB-21CB8963CDBF}" dt="2023-04-25T01:37:25.846" v="494" actId="478"/>
          <ac:cxnSpMkLst>
            <pc:docMk/>
            <pc:sldMk cId="4243967978" sldId="400"/>
            <ac:cxnSpMk id="122" creationId="{2B4DD6AE-C005-0882-8936-7F339D1E8972}"/>
          </ac:cxnSpMkLst>
        </pc:cxnChg>
      </pc:sldChg>
      <pc:sldChg chg="addSp delSp modSp add mod">
        <pc:chgData name="Huy" userId="918db3a1909f15e0" providerId="LiveId" clId="{41EC0149-6B75-4A7D-97DB-21CB8963CDBF}" dt="2023-04-25T01:45:07.728" v="607"/>
        <pc:sldMkLst>
          <pc:docMk/>
          <pc:sldMk cId="304367123" sldId="401"/>
        </pc:sldMkLst>
        <pc:spChg chg="add mod">
          <ac:chgData name="Huy" userId="918db3a1909f15e0" providerId="LiveId" clId="{41EC0149-6B75-4A7D-97DB-21CB8963CDBF}" dt="2023-04-25T01:42:00.347" v="563" actId="1076"/>
          <ac:spMkLst>
            <pc:docMk/>
            <pc:sldMk cId="304367123" sldId="401"/>
            <ac:spMk id="21" creationId="{FE66C9CC-7965-698C-C4D2-D8A5E1521C6B}"/>
          </ac:spMkLst>
        </pc:spChg>
        <pc:spChg chg="add mod">
          <ac:chgData name="Huy" userId="918db3a1909f15e0" providerId="LiveId" clId="{41EC0149-6B75-4A7D-97DB-21CB8963CDBF}" dt="2023-04-25T01:42:00.347" v="563" actId="1076"/>
          <ac:spMkLst>
            <pc:docMk/>
            <pc:sldMk cId="304367123" sldId="401"/>
            <ac:spMk id="22" creationId="{73BC5C80-B441-23BE-6024-809810D85A0A}"/>
          </ac:spMkLst>
        </pc:spChg>
        <pc:spChg chg="add mod">
          <ac:chgData name="Huy" userId="918db3a1909f15e0" providerId="LiveId" clId="{41EC0149-6B75-4A7D-97DB-21CB8963CDBF}" dt="2023-04-25T01:43:54.957" v="585" actId="1076"/>
          <ac:spMkLst>
            <pc:docMk/>
            <pc:sldMk cId="304367123" sldId="401"/>
            <ac:spMk id="27" creationId="{09D57DC7-B3D6-FC6B-AF06-E23ED33C0C28}"/>
          </ac:spMkLst>
        </pc:spChg>
        <pc:spChg chg="add mod">
          <ac:chgData name="Huy" userId="918db3a1909f15e0" providerId="LiveId" clId="{41EC0149-6B75-4A7D-97DB-21CB8963CDBF}" dt="2023-04-25T01:43:54.957" v="585" actId="1076"/>
          <ac:spMkLst>
            <pc:docMk/>
            <pc:sldMk cId="304367123" sldId="401"/>
            <ac:spMk id="28" creationId="{24498BD1-8151-5D9E-AF01-0A2C1F3A8FD3}"/>
          </ac:spMkLst>
        </pc:spChg>
        <pc:spChg chg="add mod">
          <ac:chgData name="Huy" userId="918db3a1909f15e0" providerId="LiveId" clId="{41EC0149-6B75-4A7D-97DB-21CB8963CDBF}" dt="2023-04-25T01:43:54.957" v="585" actId="1076"/>
          <ac:spMkLst>
            <pc:docMk/>
            <pc:sldMk cId="304367123" sldId="401"/>
            <ac:spMk id="29" creationId="{6CE1AF7A-2018-A65C-E2E4-BF1FDAEFB7BC}"/>
          </ac:spMkLst>
        </pc:spChg>
        <pc:spChg chg="add mod">
          <ac:chgData name="Huy" userId="918db3a1909f15e0" providerId="LiveId" clId="{41EC0149-6B75-4A7D-97DB-21CB8963CDBF}" dt="2023-04-25T01:43:54.957" v="585" actId="1076"/>
          <ac:spMkLst>
            <pc:docMk/>
            <pc:sldMk cId="304367123" sldId="401"/>
            <ac:spMk id="30" creationId="{729B7568-BCED-8836-3AD4-DAC27A63ADE6}"/>
          </ac:spMkLst>
        </pc:spChg>
        <pc:spChg chg="add del">
          <ac:chgData name="Huy" userId="918db3a1909f15e0" providerId="LiveId" clId="{41EC0149-6B75-4A7D-97DB-21CB8963CDBF}" dt="2023-04-25T01:44:07.658" v="588" actId="478"/>
          <ac:spMkLst>
            <pc:docMk/>
            <pc:sldMk cId="304367123" sldId="401"/>
            <ac:spMk id="32" creationId="{73AE0A36-29A9-666A-3A77-510C8BBE5AE7}"/>
          </ac:spMkLst>
        </pc:spChg>
        <pc:spChg chg="add mod">
          <ac:chgData name="Huy" userId="918db3a1909f15e0" providerId="LiveId" clId="{41EC0149-6B75-4A7D-97DB-21CB8963CDBF}" dt="2023-04-25T01:44:31.587" v="604" actId="1076"/>
          <ac:spMkLst>
            <pc:docMk/>
            <pc:sldMk cId="304367123" sldId="401"/>
            <ac:spMk id="33" creationId="{91C9FDD8-981D-4271-C4E3-FEF97FF8A029}"/>
          </ac:spMkLst>
        </pc:spChg>
        <pc:spChg chg="add del mod">
          <ac:chgData name="Huy" userId="918db3a1909f15e0" providerId="LiveId" clId="{41EC0149-6B75-4A7D-97DB-21CB8963CDBF}" dt="2023-04-25T01:45:07.728" v="607"/>
          <ac:spMkLst>
            <pc:docMk/>
            <pc:sldMk cId="304367123" sldId="401"/>
            <ac:spMk id="34" creationId="{5F5AC768-7BBE-D001-C7D6-0098CEEF574E}"/>
          </ac:spMkLst>
        </pc:spChg>
        <pc:spChg chg="del">
          <ac:chgData name="Huy" userId="918db3a1909f15e0" providerId="LiveId" clId="{41EC0149-6B75-4A7D-97DB-21CB8963CDBF}" dt="2023-04-25T01:41:41.716" v="560" actId="478"/>
          <ac:spMkLst>
            <pc:docMk/>
            <pc:sldMk cId="304367123" sldId="401"/>
            <ac:spMk id="130" creationId="{38A6BC75-FFE2-E348-77F9-D70EDE574B45}"/>
          </ac:spMkLst>
        </pc:spChg>
        <pc:spChg chg="del">
          <ac:chgData name="Huy" userId="918db3a1909f15e0" providerId="LiveId" clId="{41EC0149-6B75-4A7D-97DB-21CB8963CDBF}" dt="2023-04-25T01:41:41.716" v="560" actId="478"/>
          <ac:spMkLst>
            <pc:docMk/>
            <pc:sldMk cId="304367123" sldId="401"/>
            <ac:spMk id="132" creationId="{635C3F7F-C14A-EA56-46BB-71E7CC752F83}"/>
          </ac:spMkLst>
        </pc:spChg>
        <pc:spChg chg="del">
          <ac:chgData name="Huy" userId="918db3a1909f15e0" providerId="LiveId" clId="{41EC0149-6B75-4A7D-97DB-21CB8963CDBF}" dt="2023-04-25T01:41:41.716" v="560" actId="478"/>
          <ac:spMkLst>
            <pc:docMk/>
            <pc:sldMk cId="304367123" sldId="401"/>
            <ac:spMk id="133" creationId="{23AC2E20-7DF4-5F7E-1029-C0C5C638E479}"/>
          </ac:spMkLst>
        </pc:spChg>
        <pc:spChg chg="del">
          <ac:chgData name="Huy" userId="918db3a1909f15e0" providerId="LiveId" clId="{41EC0149-6B75-4A7D-97DB-21CB8963CDBF}" dt="2023-04-25T01:41:41.716" v="560" actId="478"/>
          <ac:spMkLst>
            <pc:docMk/>
            <pc:sldMk cId="304367123" sldId="401"/>
            <ac:spMk id="137" creationId="{8EA5666F-BA31-BEC1-BAA6-5E522DBFFD25}"/>
          </ac:spMkLst>
        </pc:spChg>
        <pc:spChg chg="del">
          <ac:chgData name="Huy" userId="918db3a1909f15e0" providerId="LiveId" clId="{41EC0149-6B75-4A7D-97DB-21CB8963CDBF}" dt="2023-04-25T01:41:41.716" v="560" actId="478"/>
          <ac:spMkLst>
            <pc:docMk/>
            <pc:sldMk cId="304367123" sldId="401"/>
            <ac:spMk id="138" creationId="{272AAD3C-0105-EDED-E86F-EA8E08861603}"/>
          </ac:spMkLst>
        </pc:spChg>
        <pc:spChg chg="del">
          <ac:chgData name="Huy" userId="918db3a1909f15e0" providerId="LiveId" clId="{41EC0149-6B75-4A7D-97DB-21CB8963CDBF}" dt="2023-04-25T01:41:41.716" v="560" actId="478"/>
          <ac:spMkLst>
            <pc:docMk/>
            <pc:sldMk cId="304367123" sldId="401"/>
            <ac:spMk id="139" creationId="{BA2558C7-A9E7-7959-0E34-B0BFA66AF801}"/>
          </ac:spMkLst>
        </pc:spChg>
        <pc:spChg chg="del">
          <ac:chgData name="Huy" userId="918db3a1909f15e0" providerId="LiveId" clId="{41EC0149-6B75-4A7D-97DB-21CB8963CDBF}" dt="2023-04-25T01:41:43.206" v="561" actId="478"/>
          <ac:spMkLst>
            <pc:docMk/>
            <pc:sldMk cId="304367123" sldId="401"/>
            <ac:spMk id="141" creationId="{9F9303B6-F7FC-487F-F143-490406E85D39}"/>
          </ac:spMkLst>
        </pc:spChg>
        <pc:picChg chg="del">
          <ac:chgData name="Huy" userId="918db3a1909f15e0" providerId="LiveId" clId="{41EC0149-6B75-4A7D-97DB-21CB8963CDBF}" dt="2023-04-25T01:41:41.716" v="560" actId="478"/>
          <ac:picMkLst>
            <pc:docMk/>
            <pc:sldMk cId="304367123" sldId="401"/>
            <ac:picMk id="135" creationId="{10B1551D-8F31-ED36-D0F7-8A55658F8F57}"/>
          </ac:picMkLst>
        </pc:picChg>
        <pc:picChg chg="del">
          <ac:chgData name="Huy" userId="918db3a1909f15e0" providerId="LiveId" clId="{41EC0149-6B75-4A7D-97DB-21CB8963CDBF}" dt="2023-04-25T01:41:41.716" v="560" actId="478"/>
          <ac:picMkLst>
            <pc:docMk/>
            <pc:sldMk cId="304367123" sldId="401"/>
            <ac:picMk id="140" creationId="{D2EE4B13-9B99-6DE9-6D5C-5283B4997B1A}"/>
          </ac:picMkLst>
        </pc:picChg>
        <pc:cxnChg chg="add mod">
          <ac:chgData name="Huy" userId="918db3a1909f15e0" providerId="LiveId" clId="{41EC0149-6B75-4A7D-97DB-21CB8963CDBF}" dt="2023-04-25T01:42:24.304" v="568" actId="1076"/>
          <ac:cxnSpMkLst>
            <pc:docMk/>
            <pc:sldMk cId="304367123" sldId="401"/>
            <ac:cxnSpMk id="24" creationId="{0960826E-24D0-DC37-B2E3-6C6C6990201A}"/>
          </ac:cxnSpMkLst>
        </pc:cxnChg>
      </pc:sldChg>
      <pc:sldChg chg="del">
        <pc:chgData name="Huy" userId="918db3a1909f15e0" providerId="LiveId" clId="{41EC0149-6B75-4A7D-97DB-21CB8963CDBF}" dt="2023-04-24T10:12:29.497" v="20" actId="47"/>
        <pc:sldMkLst>
          <pc:docMk/>
          <pc:sldMk cId="2295001600" sldId="401"/>
        </pc:sldMkLst>
      </pc:sldChg>
      <pc:sldChg chg="addSp delSp modSp add mod modAnim">
        <pc:chgData name="Huy" userId="918db3a1909f15e0" providerId="LiveId" clId="{41EC0149-6B75-4A7D-97DB-21CB8963CDBF}" dt="2023-04-25T01:48:09.300" v="704" actId="478"/>
        <pc:sldMkLst>
          <pc:docMk/>
          <pc:sldMk cId="506882246" sldId="402"/>
        </pc:sldMkLst>
        <pc:spChg chg="del">
          <ac:chgData name="Huy" userId="918db3a1909f15e0" providerId="LiveId" clId="{41EC0149-6B75-4A7D-97DB-21CB8963CDBF}" dt="2023-04-25T01:45:14.691" v="609" actId="478"/>
          <ac:spMkLst>
            <pc:docMk/>
            <pc:sldMk cId="506882246" sldId="402"/>
            <ac:spMk id="20" creationId="{A06BA14A-8D8C-664A-A722-7DAD205B5E1D}"/>
          </ac:spMkLst>
        </pc:spChg>
        <pc:spChg chg="del mod">
          <ac:chgData name="Huy" userId="918db3a1909f15e0" providerId="LiveId" clId="{41EC0149-6B75-4A7D-97DB-21CB8963CDBF}" dt="2023-04-25T01:47:16.777" v="681" actId="21"/>
          <ac:spMkLst>
            <pc:docMk/>
            <pc:sldMk cId="506882246" sldId="402"/>
            <ac:spMk id="21" creationId="{FE66C9CC-7965-698C-C4D2-D8A5E1521C6B}"/>
          </ac:spMkLst>
        </pc:spChg>
        <pc:spChg chg="del">
          <ac:chgData name="Huy" userId="918db3a1909f15e0" providerId="LiveId" clId="{41EC0149-6B75-4A7D-97DB-21CB8963CDBF}" dt="2023-04-25T01:47:23.283" v="684" actId="21"/>
          <ac:spMkLst>
            <pc:docMk/>
            <pc:sldMk cId="506882246" sldId="402"/>
            <ac:spMk id="22" creationId="{73BC5C80-B441-23BE-6024-809810D85A0A}"/>
          </ac:spMkLst>
        </pc:spChg>
        <pc:spChg chg="del">
          <ac:chgData name="Huy" userId="918db3a1909f15e0" providerId="LiveId" clId="{41EC0149-6B75-4A7D-97DB-21CB8963CDBF}" dt="2023-04-25T01:48:05.040" v="700" actId="478"/>
          <ac:spMkLst>
            <pc:docMk/>
            <pc:sldMk cId="506882246" sldId="402"/>
            <ac:spMk id="26" creationId="{66E545A0-972F-F87B-C655-6EDE5F655431}"/>
          </ac:spMkLst>
        </pc:spChg>
        <pc:spChg chg="del">
          <ac:chgData name="Huy" userId="918db3a1909f15e0" providerId="LiveId" clId="{41EC0149-6B75-4A7D-97DB-21CB8963CDBF}" dt="2023-04-25T01:48:06.256" v="701" actId="478"/>
          <ac:spMkLst>
            <pc:docMk/>
            <pc:sldMk cId="506882246" sldId="402"/>
            <ac:spMk id="27" creationId="{09D57DC7-B3D6-FC6B-AF06-E23ED33C0C28}"/>
          </ac:spMkLst>
        </pc:spChg>
        <pc:spChg chg="del">
          <ac:chgData name="Huy" userId="918db3a1909f15e0" providerId="LiveId" clId="{41EC0149-6B75-4A7D-97DB-21CB8963CDBF}" dt="2023-04-25T01:48:08.604" v="703" actId="478"/>
          <ac:spMkLst>
            <pc:docMk/>
            <pc:sldMk cId="506882246" sldId="402"/>
            <ac:spMk id="28" creationId="{24498BD1-8151-5D9E-AF01-0A2C1F3A8FD3}"/>
          </ac:spMkLst>
        </pc:spChg>
        <pc:spChg chg="del">
          <ac:chgData name="Huy" userId="918db3a1909f15e0" providerId="LiveId" clId="{41EC0149-6B75-4A7D-97DB-21CB8963CDBF}" dt="2023-04-25T01:48:09.300" v="704" actId="478"/>
          <ac:spMkLst>
            <pc:docMk/>
            <pc:sldMk cId="506882246" sldId="402"/>
            <ac:spMk id="29" creationId="{6CE1AF7A-2018-A65C-E2E4-BF1FDAEFB7BC}"/>
          </ac:spMkLst>
        </pc:spChg>
        <pc:spChg chg="del">
          <ac:chgData name="Huy" userId="918db3a1909f15e0" providerId="LiveId" clId="{41EC0149-6B75-4A7D-97DB-21CB8963CDBF}" dt="2023-04-25T01:47:33.200" v="687" actId="21"/>
          <ac:spMkLst>
            <pc:docMk/>
            <pc:sldMk cId="506882246" sldId="402"/>
            <ac:spMk id="30" creationId="{729B7568-BCED-8836-3AD4-DAC27A63ADE6}"/>
          </ac:spMkLst>
        </pc:spChg>
        <pc:spChg chg="add mod">
          <ac:chgData name="Huy" userId="918db3a1909f15e0" providerId="LiveId" clId="{41EC0149-6B75-4A7D-97DB-21CB8963CDBF}" dt="2023-04-25T01:45:50.668" v="620" actId="1076"/>
          <ac:spMkLst>
            <pc:docMk/>
            <pc:sldMk cId="506882246" sldId="402"/>
            <ac:spMk id="31" creationId="{70AB59CA-40A6-7638-9A36-C8FA138D6F7B}"/>
          </ac:spMkLst>
        </pc:spChg>
        <pc:spChg chg="add mod">
          <ac:chgData name="Huy" userId="918db3a1909f15e0" providerId="LiveId" clId="{41EC0149-6B75-4A7D-97DB-21CB8963CDBF}" dt="2023-04-25T01:48:01.203" v="699" actId="14100"/>
          <ac:spMkLst>
            <pc:docMk/>
            <pc:sldMk cId="506882246" sldId="402"/>
            <ac:spMk id="32" creationId="{F2CC0B07-F45B-0F3E-DB17-83E18013A020}"/>
          </ac:spMkLst>
        </pc:spChg>
        <pc:spChg chg="del">
          <ac:chgData name="Huy" userId="918db3a1909f15e0" providerId="LiveId" clId="{41EC0149-6B75-4A7D-97DB-21CB8963CDBF}" dt="2023-04-25T01:47:50.306" v="695" actId="21"/>
          <ac:spMkLst>
            <pc:docMk/>
            <pc:sldMk cId="506882246" sldId="402"/>
            <ac:spMk id="33" creationId="{91C9FDD8-981D-4271-C4E3-FEF97FF8A029}"/>
          </ac:spMkLst>
        </pc:spChg>
        <pc:spChg chg="add mod">
          <ac:chgData name="Huy" userId="918db3a1909f15e0" providerId="LiveId" clId="{41EC0149-6B75-4A7D-97DB-21CB8963CDBF}" dt="2023-04-25T01:47:08.394" v="678" actId="1076"/>
          <ac:spMkLst>
            <pc:docMk/>
            <pc:sldMk cId="506882246" sldId="402"/>
            <ac:spMk id="34" creationId="{CB88A03F-44BC-A4B4-0367-EF2AB3889EAB}"/>
          </ac:spMkLst>
        </pc:spChg>
        <pc:spChg chg="add mod">
          <ac:chgData name="Huy" userId="918db3a1909f15e0" providerId="LiveId" clId="{41EC0149-6B75-4A7D-97DB-21CB8963CDBF}" dt="2023-04-25T01:47:21.002" v="683" actId="1076"/>
          <ac:spMkLst>
            <pc:docMk/>
            <pc:sldMk cId="506882246" sldId="402"/>
            <ac:spMk id="35" creationId="{8E30112E-4C81-4C8A-2956-174246BBC062}"/>
          </ac:spMkLst>
        </pc:spChg>
        <pc:spChg chg="add mod">
          <ac:chgData name="Huy" userId="918db3a1909f15e0" providerId="LiveId" clId="{41EC0149-6B75-4A7D-97DB-21CB8963CDBF}" dt="2023-04-25T01:47:27.378" v="686" actId="1076"/>
          <ac:spMkLst>
            <pc:docMk/>
            <pc:sldMk cId="506882246" sldId="402"/>
            <ac:spMk id="36" creationId="{7675B085-5175-30AE-C2E2-F2ADDC439584}"/>
          </ac:spMkLst>
        </pc:spChg>
        <pc:spChg chg="add mod">
          <ac:chgData name="Huy" userId="918db3a1909f15e0" providerId="LiveId" clId="{41EC0149-6B75-4A7D-97DB-21CB8963CDBF}" dt="2023-04-25T01:47:47.778" v="694" actId="1076"/>
          <ac:spMkLst>
            <pc:docMk/>
            <pc:sldMk cId="506882246" sldId="402"/>
            <ac:spMk id="37" creationId="{55CC3A4F-B69F-2641-540C-FD07974043EB}"/>
          </ac:spMkLst>
        </pc:spChg>
        <pc:spChg chg="add mod">
          <ac:chgData name="Huy" userId="918db3a1909f15e0" providerId="LiveId" clId="{41EC0149-6B75-4A7D-97DB-21CB8963CDBF}" dt="2023-04-25T01:47:55.544" v="698" actId="1076"/>
          <ac:spMkLst>
            <pc:docMk/>
            <pc:sldMk cId="506882246" sldId="402"/>
            <ac:spMk id="38" creationId="{1873E1BD-5802-BC1D-718F-BCCDB9BA9D97}"/>
          </ac:spMkLst>
        </pc:spChg>
        <pc:spChg chg="del">
          <ac:chgData name="Huy" userId="918db3a1909f15e0" providerId="LiveId" clId="{41EC0149-6B75-4A7D-97DB-21CB8963CDBF}" dt="2023-04-25T01:45:16.465" v="610" actId="478"/>
          <ac:spMkLst>
            <pc:docMk/>
            <pc:sldMk cId="506882246" sldId="402"/>
            <ac:spMk id="42" creationId="{B806062E-6D75-EE7B-E8AC-D5E0705404BE}"/>
          </ac:spMkLst>
        </pc:spChg>
        <pc:graphicFrameChg chg="add del mod">
          <ac:chgData name="Huy" userId="918db3a1909f15e0" providerId="LiveId" clId="{41EC0149-6B75-4A7D-97DB-21CB8963CDBF}" dt="2023-04-25T01:45:38.968" v="613"/>
          <ac:graphicFrameMkLst>
            <pc:docMk/>
            <pc:sldMk cId="506882246" sldId="402"/>
            <ac:graphicFrameMk id="23" creationId="{85EF1CEB-05A5-9138-4282-524C11586EA0}"/>
          </ac:graphicFrameMkLst>
        </pc:graphicFrameChg>
        <pc:cxnChg chg="del">
          <ac:chgData name="Huy" userId="918db3a1909f15e0" providerId="LiveId" clId="{41EC0149-6B75-4A7D-97DB-21CB8963CDBF}" dt="2023-04-25T01:48:07.413" v="702" actId="478"/>
          <ac:cxnSpMkLst>
            <pc:docMk/>
            <pc:sldMk cId="506882246" sldId="402"/>
            <ac:cxnSpMk id="24" creationId="{0960826E-24D0-DC37-B2E3-6C6C6990201A}"/>
          </ac:cxnSpMkLst>
        </pc:cxnChg>
      </pc:sldChg>
      <pc:sldChg chg="del">
        <pc:chgData name="Huy" userId="918db3a1909f15e0" providerId="LiveId" clId="{41EC0149-6B75-4A7D-97DB-21CB8963CDBF}" dt="2023-04-24T10:12:24.943" v="1" actId="47"/>
        <pc:sldMkLst>
          <pc:docMk/>
          <pc:sldMk cId="2577861971" sldId="402"/>
        </pc:sldMkLst>
      </pc:sldChg>
      <pc:sldChg chg="del">
        <pc:chgData name="Huy" userId="918db3a1909f15e0" providerId="LiveId" clId="{41EC0149-6B75-4A7D-97DB-21CB8963CDBF}" dt="2023-04-24T10:12:25.117" v="2" actId="47"/>
        <pc:sldMkLst>
          <pc:docMk/>
          <pc:sldMk cId="3169448810" sldId="403"/>
        </pc:sldMkLst>
      </pc:sldChg>
      <pc:sldChg chg="addSp delSp modSp add mod">
        <pc:chgData name="Huy" userId="918db3a1909f15e0" providerId="LiveId" clId="{41EC0149-6B75-4A7D-97DB-21CB8963CDBF}" dt="2023-04-25T03:02:45.481" v="948" actId="20577"/>
        <pc:sldMkLst>
          <pc:docMk/>
          <pc:sldMk cId="3795107776" sldId="403"/>
        </pc:sldMkLst>
        <pc:spChg chg="mod">
          <ac:chgData name="Huy" userId="918db3a1909f15e0" providerId="LiveId" clId="{41EC0149-6B75-4A7D-97DB-21CB8963CDBF}" dt="2023-04-25T03:02:45.481" v="948" actId="20577"/>
          <ac:spMkLst>
            <pc:docMk/>
            <pc:sldMk cId="3795107776" sldId="403"/>
            <ac:spMk id="31" creationId="{70AB59CA-40A6-7638-9A36-C8FA138D6F7B}"/>
          </ac:spMkLst>
        </pc:spChg>
        <pc:spChg chg="mod">
          <ac:chgData name="Huy" userId="918db3a1909f15e0" providerId="LiveId" clId="{41EC0149-6B75-4A7D-97DB-21CB8963CDBF}" dt="2023-04-25T03:02:41.184" v="944" actId="14100"/>
          <ac:spMkLst>
            <pc:docMk/>
            <pc:sldMk cId="3795107776" sldId="403"/>
            <ac:spMk id="32" creationId="{F2CC0B07-F45B-0F3E-DB17-83E18013A020}"/>
          </ac:spMkLst>
        </pc:spChg>
        <pc:spChg chg="mod">
          <ac:chgData name="Huy" userId="918db3a1909f15e0" providerId="LiveId" clId="{41EC0149-6B75-4A7D-97DB-21CB8963CDBF}" dt="2023-04-25T02:43:49.686" v="927" actId="14100"/>
          <ac:spMkLst>
            <pc:docMk/>
            <pc:sldMk cId="3795107776" sldId="403"/>
            <ac:spMk id="34" creationId="{CB88A03F-44BC-A4B4-0367-EF2AB3889EAB}"/>
          </ac:spMkLst>
        </pc:spChg>
        <pc:spChg chg="mod">
          <ac:chgData name="Huy" userId="918db3a1909f15e0" providerId="LiveId" clId="{41EC0149-6B75-4A7D-97DB-21CB8963CDBF}" dt="2023-04-25T03:02:01.948" v="934" actId="1076"/>
          <ac:spMkLst>
            <pc:docMk/>
            <pc:sldMk cId="3795107776" sldId="403"/>
            <ac:spMk id="35" creationId="{8E30112E-4C81-4C8A-2956-174246BBC062}"/>
          </ac:spMkLst>
        </pc:spChg>
        <pc:spChg chg="mod">
          <ac:chgData name="Huy" userId="918db3a1909f15e0" providerId="LiveId" clId="{41EC0149-6B75-4A7D-97DB-21CB8963CDBF}" dt="2023-04-25T03:02:18.005" v="937" actId="1076"/>
          <ac:spMkLst>
            <pc:docMk/>
            <pc:sldMk cId="3795107776" sldId="403"/>
            <ac:spMk id="36" creationId="{7675B085-5175-30AE-C2E2-F2ADDC439584}"/>
          </ac:spMkLst>
        </pc:spChg>
        <pc:spChg chg="mod">
          <ac:chgData name="Huy" userId="918db3a1909f15e0" providerId="LiveId" clId="{41EC0149-6B75-4A7D-97DB-21CB8963CDBF}" dt="2023-04-25T03:02:26.924" v="940" actId="1076"/>
          <ac:spMkLst>
            <pc:docMk/>
            <pc:sldMk cId="3795107776" sldId="403"/>
            <ac:spMk id="37" creationId="{55CC3A4F-B69F-2641-540C-FD07974043EB}"/>
          </ac:spMkLst>
        </pc:spChg>
        <pc:spChg chg="mod">
          <ac:chgData name="Huy" userId="918db3a1909f15e0" providerId="LiveId" clId="{41EC0149-6B75-4A7D-97DB-21CB8963CDBF}" dt="2023-04-25T03:02:35.194" v="943" actId="1076"/>
          <ac:spMkLst>
            <pc:docMk/>
            <pc:sldMk cId="3795107776" sldId="403"/>
            <ac:spMk id="38" creationId="{1873E1BD-5802-BC1D-718F-BCCDB9BA9D97}"/>
          </ac:spMkLst>
        </pc:spChg>
        <pc:spChg chg="add mod">
          <ac:chgData name="Huy" userId="918db3a1909f15e0" providerId="LiveId" clId="{41EC0149-6B75-4A7D-97DB-21CB8963CDBF}" dt="2023-04-25T02:40:12.626" v="869"/>
          <ac:spMkLst>
            <pc:docMk/>
            <pc:sldMk cId="3795107776" sldId="403"/>
            <ac:spMk id="54" creationId="{B1BB37F9-72C3-3D90-A31F-2828444178D6}"/>
          </ac:spMkLst>
        </pc:spChg>
        <pc:spChg chg="mod">
          <ac:chgData name="Huy" userId="918db3a1909f15e0" providerId="LiveId" clId="{41EC0149-6B75-4A7D-97DB-21CB8963CDBF}" dt="2023-04-25T02:35:17.113" v="781" actId="1076"/>
          <ac:spMkLst>
            <pc:docMk/>
            <pc:sldMk cId="3795107776" sldId="403"/>
            <ac:spMk id="83" creationId="{F7B50129-B8DC-5B44-13D3-639FABAFBEB0}"/>
          </ac:spMkLst>
        </pc:spChg>
        <pc:spChg chg="mod">
          <ac:chgData name="Huy" userId="918db3a1909f15e0" providerId="LiveId" clId="{41EC0149-6B75-4A7D-97DB-21CB8963CDBF}" dt="2023-04-25T02:36:03.607" v="788" actId="1076"/>
          <ac:spMkLst>
            <pc:docMk/>
            <pc:sldMk cId="3795107776" sldId="403"/>
            <ac:spMk id="88" creationId="{6A0C9C95-F3DD-DA2A-95F6-EEEACD32828F}"/>
          </ac:spMkLst>
        </pc:spChg>
        <pc:spChg chg="mod">
          <ac:chgData name="Huy" userId="918db3a1909f15e0" providerId="LiveId" clId="{41EC0149-6B75-4A7D-97DB-21CB8963CDBF}" dt="2023-04-25T02:35:46.145" v="785" actId="1076"/>
          <ac:spMkLst>
            <pc:docMk/>
            <pc:sldMk cId="3795107776" sldId="403"/>
            <ac:spMk id="93" creationId="{9E906ADA-5DA8-FC90-F0A5-ABD3E93C46B9}"/>
          </ac:spMkLst>
        </pc:spChg>
        <pc:spChg chg="del mod">
          <ac:chgData name="Huy" userId="918db3a1909f15e0" providerId="LiveId" clId="{41EC0149-6B75-4A7D-97DB-21CB8963CDBF}" dt="2023-04-25T02:40:12.349" v="868" actId="21"/>
          <ac:spMkLst>
            <pc:docMk/>
            <pc:sldMk cId="3795107776" sldId="403"/>
            <ac:spMk id="96" creationId="{99CD3B38-3B0A-D862-93B1-D7901BFEB6A0}"/>
          </ac:spMkLst>
        </pc:spChg>
        <pc:spChg chg="mod">
          <ac:chgData name="Huy" userId="918db3a1909f15e0" providerId="LiveId" clId="{41EC0149-6B75-4A7D-97DB-21CB8963CDBF}" dt="2023-04-25T02:38:50.928" v="826" actId="1076"/>
          <ac:spMkLst>
            <pc:docMk/>
            <pc:sldMk cId="3795107776" sldId="403"/>
            <ac:spMk id="100" creationId="{EA63FD54-4F59-BEC2-806C-68E657B71FA4}"/>
          </ac:spMkLst>
        </pc:spChg>
        <pc:spChg chg="mod">
          <ac:chgData name="Huy" userId="918db3a1909f15e0" providerId="LiveId" clId="{41EC0149-6B75-4A7D-97DB-21CB8963CDBF}" dt="2023-04-25T02:38:35.534" v="820" actId="1076"/>
          <ac:spMkLst>
            <pc:docMk/>
            <pc:sldMk cId="3795107776" sldId="403"/>
            <ac:spMk id="101" creationId="{1E55E7D4-BCF8-073F-8636-9A0EC32EFC15}"/>
          </ac:spMkLst>
        </pc:spChg>
        <pc:spChg chg="mod">
          <ac:chgData name="Huy" userId="918db3a1909f15e0" providerId="LiveId" clId="{41EC0149-6B75-4A7D-97DB-21CB8963CDBF}" dt="2023-04-25T02:57:47.890" v="930" actId="14100"/>
          <ac:spMkLst>
            <pc:docMk/>
            <pc:sldMk cId="3795107776" sldId="403"/>
            <ac:spMk id="102" creationId="{F8DAC01F-2CF0-5FF4-6114-09B336D5E511}"/>
          </ac:spMkLst>
        </pc:spChg>
        <pc:spChg chg="mod">
          <ac:chgData name="Huy" userId="918db3a1909f15e0" providerId="LiveId" clId="{41EC0149-6B75-4A7D-97DB-21CB8963CDBF}" dt="2023-04-25T02:40:28.595" v="879" actId="1035"/>
          <ac:spMkLst>
            <pc:docMk/>
            <pc:sldMk cId="3795107776" sldId="403"/>
            <ac:spMk id="103" creationId="{94993F5E-1743-2D0B-D4B1-3080839C505D}"/>
          </ac:spMkLst>
        </pc:spChg>
        <pc:spChg chg="mod">
          <ac:chgData name="Huy" userId="918db3a1909f15e0" providerId="LiveId" clId="{41EC0149-6B75-4A7D-97DB-21CB8963CDBF}" dt="2023-04-25T02:40:49.296" v="883" actId="1036"/>
          <ac:spMkLst>
            <pc:docMk/>
            <pc:sldMk cId="3795107776" sldId="403"/>
            <ac:spMk id="111" creationId="{E10A3805-272C-B0D3-549E-82DF02966FCB}"/>
          </ac:spMkLst>
        </pc:spChg>
        <pc:spChg chg="mod">
          <ac:chgData name="Huy" userId="918db3a1909f15e0" providerId="LiveId" clId="{41EC0149-6B75-4A7D-97DB-21CB8963CDBF}" dt="2023-04-25T02:41:09.299" v="886" actId="1076"/>
          <ac:spMkLst>
            <pc:docMk/>
            <pc:sldMk cId="3795107776" sldId="403"/>
            <ac:spMk id="113" creationId="{6AD4A7A1-532E-2977-948C-4BE898189828}"/>
          </ac:spMkLst>
        </pc:spChg>
        <pc:spChg chg="mod">
          <ac:chgData name="Huy" userId="918db3a1909f15e0" providerId="LiveId" clId="{41EC0149-6B75-4A7D-97DB-21CB8963CDBF}" dt="2023-04-25T02:39:45.065" v="861" actId="1038"/>
          <ac:spMkLst>
            <pc:docMk/>
            <pc:sldMk cId="3795107776" sldId="403"/>
            <ac:spMk id="118" creationId="{32B39314-2CE2-0815-61CF-6C3DFDC0F3D7}"/>
          </ac:spMkLst>
        </pc:spChg>
        <pc:spChg chg="mod">
          <ac:chgData name="Huy" userId="918db3a1909f15e0" providerId="LiveId" clId="{41EC0149-6B75-4A7D-97DB-21CB8963CDBF}" dt="2023-04-25T02:41:00.134" v="884" actId="1076"/>
          <ac:spMkLst>
            <pc:docMk/>
            <pc:sldMk cId="3795107776" sldId="403"/>
            <ac:spMk id="119" creationId="{7BC73572-6D63-40C6-4AC1-8ECE883A0F2B}"/>
          </ac:spMkLst>
        </pc:spChg>
        <pc:spChg chg="mod">
          <ac:chgData name="Huy" userId="918db3a1909f15e0" providerId="LiveId" clId="{41EC0149-6B75-4A7D-97DB-21CB8963CDBF}" dt="2023-04-25T02:39:00.950" v="837" actId="1037"/>
          <ac:spMkLst>
            <pc:docMk/>
            <pc:sldMk cId="3795107776" sldId="403"/>
            <ac:spMk id="120" creationId="{D6C07F47-7D6C-B225-87C9-36FA6EFC0395}"/>
          </ac:spMkLst>
        </pc:spChg>
        <pc:spChg chg="del">
          <ac:chgData name="Huy" userId="918db3a1909f15e0" providerId="LiveId" clId="{41EC0149-6B75-4A7D-97DB-21CB8963CDBF}" dt="2023-04-25T02:35:37.652" v="783" actId="478"/>
          <ac:spMkLst>
            <pc:docMk/>
            <pc:sldMk cId="3795107776" sldId="403"/>
            <ac:spMk id="127" creationId="{8FAE77F4-D2A4-641E-9F9A-49BB1289C01F}"/>
          </ac:spMkLst>
        </pc:spChg>
        <pc:spChg chg="del">
          <ac:chgData name="Huy" userId="918db3a1909f15e0" providerId="LiveId" clId="{41EC0149-6B75-4A7D-97DB-21CB8963CDBF}" dt="2023-04-25T02:35:59.068" v="787" actId="478"/>
          <ac:spMkLst>
            <pc:docMk/>
            <pc:sldMk cId="3795107776" sldId="403"/>
            <ac:spMk id="128" creationId="{9826A66E-98DD-9B88-0CF4-E9A7D9A4ED16}"/>
          </ac:spMkLst>
        </pc:spChg>
        <pc:graphicFrameChg chg="add del mod">
          <ac:chgData name="Huy" userId="918db3a1909f15e0" providerId="LiveId" clId="{41EC0149-6B75-4A7D-97DB-21CB8963CDBF}" dt="2023-04-25T02:24:54.406" v="737"/>
          <ac:graphicFrameMkLst>
            <pc:docMk/>
            <pc:sldMk cId="3795107776" sldId="403"/>
            <ac:graphicFrameMk id="26" creationId="{16657098-1613-451B-15CC-1099D4C894B4}"/>
          </ac:graphicFrameMkLst>
        </pc:graphicFrameChg>
        <pc:graphicFrameChg chg="add del mod">
          <ac:chgData name="Huy" userId="918db3a1909f15e0" providerId="LiveId" clId="{41EC0149-6B75-4A7D-97DB-21CB8963CDBF}" dt="2023-04-25T02:24:56.029" v="740"/>
          <ac:graphicFrameMkLst>
            <pc:docMk/>
            <pc:sldMk cId="3795107776" sldId="403"/>
            <ac:graphicFrameMk id="27" creationId="{4A529AFD-5717-1228-1D5E-EE97BDFCF5BA}"/>
          </ac:graphicFrameMkLst>
        </pc:graphicFrameChg>
        <pc:graphicFrameChg chg="add del mod">
          <ac:chgData name="Huy" userId="918db3a1909f15e0" providerId="LiveId" clId="{41EC0149-6B75-4A7D-97DB-21CB8963CDBF}" dt="2023-04-25T02:31:51.924" v="747"/>
          <ac:graphicFrameMkLst>
            <pc:docMk/>
            <pc:sldMk cId="3795107776" sldId="403"/>
            <ac:graphicFrameMk id="28" creationId="{AAD84023-250B-504C-2632-4FD76E98E55B}"/>
          </ac:graphicFrameMkLst>
        </pc:graphicFrameChg>
        <pc:graphicFrameChg chg="add del mod">
          <ac:chgData name="Huy" userId="918db3a1909f15e0" providerId="LiveId" clId="{41EC0149-6B75-4A7D-97DB-21CB8963CDBF}" dt="2023-04-25T02:43:00.269" v="889"/>
          <ac:graphicFrameMkLst>
            <pc:docMk/>
            <pc:sldMk cId="3795107776" sldId="403"/>
            <ac:graphicFrameMk id="55" creationId="{C4625D1B-D5CB-1675-15DD-2C4C242606BD}"/>
          </ac:graphicFrameMkLst>
        </pc:graphicFrameChg>
        <pc:cxnChg chg="add del mod">
          <ac:chgData name="Huy" userId="918db3a1909f15e0" providerId="LiveId" clId="{41EC0149-6B75-4A7D-97DB-21CB8963CDBF}" dt="2023-04-25T02:38:45.075" v="825" actId="14100"/>
          <ac:cxnSpMkLst>
            <pc:docMk/>
            <pc:sldMk cId="3795107776" sldId="403"/>
            <ac:cxnSpMk id="84" creationId="{A918D3EA-0DC1-F29A-2618-F8F9A29A57C4}"/>
          </ac:cxnSpMkLst>
        </pc:cxnChg>
        <pc:cxnChg chg="mod">
          <ac:chgData name="Huy" userId="918db3a1909f15e0" providerId="LiveId" clId="{41EC0149-6B75-4A7D-97DB-21CB8963CDBF}" dt="2023-04-25T02:37:48.288" v="816" actId="1035"/>
          <ac:cxnSpMkLst>
            <pc:docMk/>
            <pc:sldMk cId="3795107776" sldId="403"/>
            <ac:cxnSpMk id="91" creationId="{8107C958-5FB4-0879-2AC2-91962AF413B1}"/>
          </ac:cxnSpMkLst>
        </pc:cxnChg>
        <pc:cxnChg chg="mod">
          <ac:chgData name="Huy" userId="918db3a1909f15e0" providerId="LiveId" clId="{41EC0149-6B75-4A7D-97DB-21CB8963CDBF}" dt="2023-04-25T02:38:24.968" v="819" actId="14100"/>
          <ac:cxnSpMkLst>
            <pc:docMk/>
            <pc:sldMk cId="3795107776" sldId="403"/>
            <ac:cxnSpMk id="92" creationId="{98F46D16-64B0-ADB8-113B-1847A130A5DF}"/>
          </ac:cxnSpMkLst>
        </pc:cxnChg>
        <pc:cxnChg chg="mod">
          <ac:chgData name="Huy" userId="918db3a1909f15e0" providerId="LiveId" clId="{41EC0149-6B75-4A7D-97DB-21CB8963CDBF}" dt="2023-04-25T02:39:11.128" v="853" actId="1037"/>
          <ac:cxnSpMkLst>
            <pc:docMk/>
            <pc:sldMk cId="3795107776" sldId="403"/>
            <ac:cxnSpMk id="104" creationId="{588A47A1-D70F-E6B0-141B-F067AEFD04E8}"/>
          </ac:cxnSpMkLst>
        </pc:cxnChg>
        <pc:cxnChg chg="mod">
          <ac:chgData name="Huy" userId="918db3a1909f15e0" providerId="LiveId" clId="{41EC0149-6B75-4A7D-97DB-21CB8963CDBF}" dt="2023-04-25T02:39:11.128" v="853" actId="1037"/>
          <ac:cxnSpMkLst>
            <pc:docMk/>
            <pc:sldMk cId="3795107776" sldId="403"/>
            <ac:cxnSpMk id="105" creationId="{819F622A-2721-64BA-790A-52ABC022A514}"/>
          </ac:cxnSpMkLst>
        </pc:cxnChg>
        <pc:cxnChg chg="mod">
          <ac:chgData name="Huy" userId="918db3a1909f15e0" providerId="LiveId" clId="{41EC0149-6B75-4A7D-97DB-21CB8963CDBF}" dt="2023-04-25T02:39:34.354" v="859" actId="14100"/>
          <ac:cxnSpMkLst>
            <pc:docMk/>
            <pc:sldMk cId="3795107776" sldId="403"/>
            <ac:cxnSpMk id="110" creationId="{BCD107FF-E9FA-AA02-3CD7-BE50C042AD82}"/>
          </ac:cxnSpMkLst>
        </pc:cxnChg>
        <pc:cxnChg chg="mod">
          <ac:chgData name="Huy" userId="918db3a1909f15e0" providerId="LiveId" clId="{41EC0149-6B75-4A7D-97DB-21CB8963CDBF}" dt="2023-04-25T02:39:58.609" v="866" actId="14100"/>
          <ac:cxnSpMkLst>
            <pc:docMk/>
            <pc:sldMk cId="3795107776" sldId="403"/>
            <ac:cxnSpMk id="114" creationId="{8FB86CC4-BADA-38E0-49CF-D3AB097C618E}"/>
          </ac:cxnSpMkLst>
        </pc:cxnChg>
        <pc:cxnChg chg="mod">
          <ac:chgData name="Huy" userId="918db3a1909f15e0" providerId="LiveId" clId="{41EC0149-6B75-4A7D-97DB-21CB8963CDBF}" dt="2023-04-25T02:40:28.595" v="879" actId="1035"/>
          <ac:cxnSpMkLst>
            <pc:docMk/>
            <pc:sldMk cId="3795107776" sldId="403"/>
            <ac:cxnSpMk id="121" creationId="{2F182A65-704A-C800-49CE-FB39A938FBC4}"/>
          </ac:cxnSpMkLst>
        </pc:cxnChg>
        <pc:cxnChg chg="mod">
          <ac:chgData name="Huy" userId="918db3a1909f15e0" providerId="LiveId" clId="{41EC0149-6B75-4A7D-97DB-21CB8963CDBF}" dt="2023-04-25T02:40:28.595" v="879" actId="1035"/>
          <ac:cxnSpMkLst>
            <pc:docMk/>
            <pc:sldMk cId="3795107776" sldId="403"/>
            <ac:cxnSpMk id="122" creationId="{2B4DD6AE-C005-0882-8936-7F339D1E8972}"/>
          </ac:cxnSpMkLst>
        </pc:cxnChg>
      </pc:sldChg>
      <pc:sldChg chg="addSp delSp modSp add mod">
        <pc:chgData name="Huy" userId="918db3a1909f15e0" providerId="LiveId" clId="{41EC0149-6B75-4A7D-97DB-21CB8963CDBF}" dt="2023-04-25T06:31:34.879" v="1109" actId="1076"/>
        <pc:sldMkLst>
          <pc:docMk/>
          <pc:sldMk cId="230902047" sldId="404"/>
        </pc:sldMkLst>
        <pc:spChg chg="add del mod">
          <ac:chgData name="Huy" userId="918db3a1909f15e0" providerId="LiveId" clId="{41EC0149-6B75-4A7D-97DB-21CB8963CDBF}" dt="2023-04-25T06:29:13.882" v="1033" actId="478"/>
          <ac:spMkLst>
            <pc:docMk/>
            <pc:sldMk cId="230902047" sldId="404"/>
            <ac:spMk id="30" creationId="{C75121CD-017D-79EA-6F21-137801C56104}"/>
          </ac:spMkLst>
        </pc:spChg>
        <pc:spChg chg="mod">
          <ac:chgData name="Huy" userId="918db3a1909f15e0" providerId="LiveId" clId="{41EC0149-6B75-4A7D-97DB-21CB8963CDBF}" dt="2023-04-25T06:31:20.435" v="1085" actId="1076"/>
          <ac:spMkLst>
            <pc:docMk/>
            <pc:sldMk cId="230902047" sldId="404"/>
            <ac:spMk id="32" creationId="{F2CC0B07-F45B-0F3E-DB17-83E18013A020}"/>
          </ac:spMkLst>
        </pc:spChg>
        <pc:spChg chg="add del mod">
          <ac:chgData name="Huy" userId="918db3a1909f15e0" providerId="LiveId" clId="{41EC0149-6B75-4A7D-97DB-21CB8963CDBF}" dt="2023-04-25T06:29:13.882" v="1033" actId="478"/>
          <ac:spMkLst>
            <pc:docMk/>
            <pc:sldMk cId="230902047" sldId="404"/>
            <ac:spMk id="33" creationId="{2208A338-5B09-5A76-6A67-2C8C973AD01C}"/>
          </ac:spMkLst>
        </pc:spChg>
        <pc:spChg chg="mod">
          <ac:chgData name="Huy" userId="918db3a1909f15e0" providerId="LiveId" clId="{41EC0149-6B75-4A7D-97DB-21CB8963CDBF}" dt="2023-04-25T06:31:27.202" v="1107" actId="1038"/>
          <ac:spMkLst>
            <pc:docMk/>
            <pc:sldMk cId="230902047" sldId="404"/>
            <ac:spMk id="34" creationId="{CB88A03F-44BC-A4B4-0367-EF2AB3889EAB}"/>
          </ac:spMkLst>
        </pc:spChg>
        <pc:spChg chg="del">
          <ac:chgData name="Huy" userId="918db3a1909f15e0" providerId="LiveId" clId="{41EC0149-6B75-4A7D-97DB-21CB8963CDBF}" dt="2023-04-25T06:29:13.882" v="1033" actId="478"/>
          <ac:spMkLst>
            <pc:docMk/>
            <pc:sldMk cId="230902047" sldId="404"/>
            <ac:spMk id="35" creationId="{8E30112E-4C81-4C8A-2956-174246BBC062}"/>
          </ac:spMkLst>
        </pc:spChg>
        <pc:spChg chg="del">
          <ac:chgData name="Huy" userId="918db3a1909f15e0" providerId="LiveId" clId="{41EC0149-6B75-4A7D-97DB-21CB8963CDBF}" dt="2023-04-25T06:29:16.200" v="1034" actId="478"/>
          <ac:spMkLst>
            <pc:docMk/>
            <pc:sldMk cId="230902047" sldId="404"/>
            <ac:spMk id="36" creationId="{7675B085-5175-30AE-C2E2-F2ADDC439584}"/>
          </ac:spMkLst>
        </pc:spChg>
        <pc:spChg chg="del">
          <ac:chgData name="Huy" userId="918db3a1909f15e0" providerId="LiveId" clId="{41EC0149-6B75-4A7D-97DB-21CB8963CDBF}" dt="2023-04-25T06:29:18.019" v="1035" actId="478"/>
          <ac:spMkLst>
            <pc:docMk/>
            <pc:sldMk cId="230902047" sldId="404"/>
            <ac:spMk id="37" creationId="{55CC3A4F-B69F-2641-540C-FD07974043EB}"/>
          </ac:spMkLst>
        </pc:spChg>
        <pc:spChg chg="del">
          <ac:chgData name="Huy" userId="918db3a1909f15e0" providerId="LiveId" clId="{41EC0149-6B75-4A7D-97DB-21CB8963CDBF}" dt="2023-04-25T06:29:06.959" v="1031" actId="478"/>
          <ac:spMkLst>
            <pc:docMk/>
            <pc:sldMk cId="230902047" sldId="404"/>
            <ac:spMk id="38" creationId="{1873E1BD-5802-BC1D-718F-BCCDB9BA9D97}"/>
          </ac:spMkLst>
        </pc:spChg>
        <pc:spChg chg="add mod">
          <ac:chgData name="Huy" userId="918db3a1909f15e0" providerId="LiveId" clId="{41EC0149-6B75-4A7D-97DB-21CB8963CDBF}" dt="2023-04-25T06:31:27.202" v="1107" actId="1038"/>
          <ac:spMkLst>
            <pc:docMk/>
            <pc:sldMk cId="230902047" sldId="404"/>
            <ac:spMk id="41" creationId="{954BE5F3-AEF1-3352-31C1-F78FA401700F}"/>
          </ac:spMkLst>
        </pc:spChg>
        <pc:spChg chg="add mod">
          <ac:chgData name="Huy" userId="918db3a1909f15e0" providerId="LiveId" clId="{41EC0149-6B75-4A7D-97DB-21CB8963CDBF}" dt="2023-04-25T06:31:27.202" v="1107" actId="1038"/>
          <ac:spMkLst>
            <pc:docMk/>
            <pc:sldMk cId="230902047" sldId="404"/>
            <ac:spMk id="44" creationId="{3870642B-2821-A024-84EB-3D85291DF350}"/>
          </ac:spMkLst>
        </pc:spChg>
        <pc:spChg chg="add mod">
          <ac:chgData name="Huy" userId="918db3a1909f15e0" providerId="LiveId" clId="{41EC0149-6B75-4A7D-97DB-21CB8963CDBF}" dt="2023-04-25T06:31:27.202" v="1107" actId="1038"/>
          <ac:spMkLst>
            <pc:docMk/>
            <pc:sldMk cId="230902047" sldId="404"/>
            <ac:spMk id="47" creationId="{0D351BF0-EDB8-C667-B1AF-F65AC8BBD186}"/>
          </ac:spMkLst>
        </pc:spChg>
        <pc:spChg chg="add mod">
          <ac:chgData name="Huy" userId="918db3a1909f15e0" providerId="LiveId" clId="{41EC0149-6B75-4A7D-97DB-21CB8963CDBF}" dt="2023-04-25T06:31:34.879" v="1109" actId="1076"/>
          <ac:spMkLst>
            <pc:docMk/>
            <pc:sldMk cId="230902047" sldId="404"/>
            <ac:spMk id="50" creationId="{5C224ABA-D89C-327F-612C-227D63DE1AEE}"/>
          </ac:spMkLst>
        </pc:spChg>
        <pc:spChg chg="add mod">
          <ac:chgData name="Huy" userId="918db3a1909f15e0" providerId="LiveId" clId="{41EC0149-6B75-4A7D-97DB-21CB8963CDBF}" dt="2023-04-25T06:30:05.844" v="1061" actId="571"/>
          <ac:spMkLst>
            <pc:docMk/>
            <pc:sldMk cId="230902047" sldId="404"/>
            <ac:spMk id="51" creationId="{A920E981-2481-D71E-D3B6-BC0F1798660A}"/>
          </ac:spMkLst>
        </pc:spChg>
        <pc:spChg chg="add mod">
          <ac:chgData name="Huy" userId="918db3a1909f15e0" providerId="LiveId" clId="{41EC0149-6B75-4A7D-97DB-21CB8963CDBF}" dt="2023-04-25T06:30:05.844" v="1061" actId="571"/>
          <ac:spMkLst>
            <pc:docMk/>
            <pc:sldMk cId="230902047" sldId="404"/>
            <ac:spMk id="52" creationId="{9F40BFB2-693A-6780-F8F8-D5EC3C897A96}"/>
          </ac:spMkLst>
        </pc:spChg>
        <pc:spChg chg="mod">
          <ac:chgData name="Huy" userId="918db3a1909f15e0" providerId="LiveId" clId="{41EC0149-6B75-4A7D-97DB-21CB8963CDBF}" dt="2023-04-25T06:26:48.172" v="1010" actId="1076"/>
          <ac:spMkLst>
            <pc:docMk/>
            <pc:sldMk cId="230902047" sldId="404"/>
            <ac:spMk id="54" creationId="{B1BB37F9-72C3-3D90-A31F-2828444178D6}"/>
          </ac:spMkLst>
        </pc:spChg>
        <pc:spChg chg="mod">
          <ac:chgData name="Huy" userId="918db3a1909f15e0" providerId="LiveId" clId="{41EC0149-6B75-4A7D-97DB-21CB8963CDBF}" dt="2023-04-25T06:25:02.728" v="959" actId="1035"/>
          <ac:spMkLst>
            <pc:docMk/>
            <pc:sldMk cId="230902047" sldId="404"/>
            <ac:spMk id="103" creationId="{94993F5E-1743-2D0B-D4B1-3080839C505D}"/>
          </ac:spMkLst>
        </pc:spChg>
        <pc:spChg chg="mod">
          <ac:chgData name="Huy" userId="918db3a1909f15e0" providerId="LiveId" clId="{41EC0149-6B75-4A7D-97DB-21CB8963CDBF}" dt="2023-04-25T06:27:06.016" v="1015" actId="1076"/>
          <ac:spMkLst>
            <pc:docMk/>
            <pc:sldMk cId="230902047" sldId="404"/>
            <ac:spMk id="113" creationId="{6AD4A7A1-532E-2977-948C-4BE898189828}"/>
          </ac:spMkLst>
        </pc:spChg>
        <pc:spChg chg="mod">
          <ac:chgData name="Huy" userId="918db3a1909f15e0" providerId="LiveId" clId="{41EC0149-6B75-4A7D-97DB-21CB8963CDBF}" dt="2023-04-25T06:26:55.635" v="1014" actId="1038"/>
          <ac:spMkLst>
            <pc:docMk/>
            <pc:sldMk cId="230902047" sldId="404"/>
            <ac:spMk id="118" creationId="{32B39314-2CE2-0815-61CF-6C3DFDC0F3D7}"/>
          </ac:spMkLst>
        </pc:spChg>
        <pc:spChg chg="mod">
          <ac:chgData name="Huy" userId="918db3a1909f15e0" providerId="LiveId" clId="{41EC0149-6B75-4A7D-97DB-21CB8963CDBF}" dt="2023-04-25T06:28:31.139" v="1030" actId="1076"/>
          <ac:spMkLst>
            <pc:docMk/>
            <pc:sldMk cId="230902047" sldId="404"/>
            <ac:spMk id="119" creationId="{7BC73572-6D63-40C6-4AC1-8ECE883A0F2B}"/>
          </ac:spMkLst>
        </pc:spChg>
        <pc:spChg chg="mod">
          <ac:chgData name="Huy" userId="918db3a1909f15e0" providerId="LiveId" clId="{41EC0149-6B75-4A7D-97DB-21CB8963CDBF}" dt="2023-04-25T06:25:36.604" v="988" actId="1076"/>
          <ac:spMkLst>
            <pc:docMk/>
            <pc:sldMk cId="230902047" sldId="404"/>
            <ac:spMk id="120" creationId="{D6C07F47-7D6C-B225-87C9-36FA6EFC0395}"/>
          </ac:spMkLst>
        </pc:spChg>
        <pc:graphicFrameChg chg="add del mod">
          <ac:chgData name="Huy" userId="918db3a1909f15e0" providerId="LiveId" clId="{41EC0149-6B75-4A7D-97DB-21CB8963CDBF}" dt="2023-04-25T06:29:20.408" v="1038"/>
          <ac:graphicFrameMkLst>
            <pc:docMk/>
            <pc:sldMk cId="230902047" sldId="404"/>
            <ac:graphicFrameMk id="39" creationId="{70074DAA-4DFB-8D79-B204-A3DDBD977FB4}"/>
          </ac:graphicFrameMkLst>
        </pc:graphicFrameChg>
        <pc:graphicFrameChg chg="add del mod">
          <ac:chgData name="Huy" userId="918db3a1909f15e0" providerId="LiveId" clId="{41EC0149-6B75-4A7D-97DB-21CB8963CDBF}" dt="2023-04-25T06:29:39.545" v="1045"/>
          <ac:graphicFrameMkLst>
            <pc:docMk/>
            <pc:sldMk cId="230902047" sldId="404"/>
            <ac:graphicFrameMk id="42" creationId="{E6574D5E-70D9-E039-3E2B-28A5253150F2}"/>
          </ac:graphicFrameMkLst>
        </pc:graphicFrameChg>
        <pc:graphicFrameChg chg="add del mod">
          <ac:chgData name="Huy" userId="918db3a1909f15e0" providerId="LiveId" clId="{41EC0149-6B75-4A7D-97DB-21CB8963CDBF}" dt="2023-04-25T06:29:49.805" v="1050"/>
          <ac:graphicFrameMkLst>
            <pc:docMk/>
            <pc:sldMk cId="230902047" sldId="404"/>
            <ac:graphicFrameMk id="45" creationId="{7EB2C76E-BD37-72CA-973A-7AE8F9A8205E}"/>
          </ac:graphicFrameMkLst>
        </pc:graphicFrameChg>
        <pc:graphicFrameChg chg="add del mod">
          <ac:chgData name="Huy" userId="918db3a1909f15e0" providerId="LiveId" clId="{41EC0149-6B75-4A7D-97DB-21CB8963CDBF}" dt="2023-04-25T06:30:02.103" v="1056"/>
          <ac:graphicFrameMkLst>
            <pc:docMk/>
            <pc:sldMk cId="230902047" sldId="404"/>
            <ac:graphicFrameMk id="48" creationId="{BAD754A3-D3C0-B549-2420-076002CC67FC}"/>
          </ac:graphicFrameMkLst>
        </pc:graphicFrameChg>
        <pc:cxnChg chg="mod">
          <ac:chgData name="Huy" userId="918db3a1909f15e0" providerId="LiveId" clId="{41EC0149-6B75-4A7D-97DB-21CB8963CDBF}" dt="2023-04-25T06:24:30.329" v="951" actId="14100"/>
          <ac:cxnSpMkLst>
            <pc:docMk/>
            <pc:sldMk cId="230902047" sldId="404"/>
            <ac:cxnSpMk id="91" creationId="{8107C958-5FB4-0879-2AC2-91962AF413B1}"/>
          </ac:cxnSpMkLst>
        </pc:cxnChg>
        <pc:cxnChg chg="mod">
          <ac:chgData name="Huy" userId="918db3a1909f15e0" providerId="LiveId" clId="{41EC0149-6B75-4A7D-97DB-21CB8963CDBF}" dt="2023-04-25T06:26:01.266" v="995" actId="14100"/>
          <ac:cxnSpMkLst>
            <pc:docMk/>
            <pc:sldMk cId="230902047" sldId="404"/>
            <ac:cxnSpMk id="104" creationId="{588A47A1-D70F-E6B0-141B-F067AEFD04E8}"/>
          </ac:cxnSpMkLst>
        </pc:cxnChg>
        <pc:cxnChg chg="mod">
          <ac:chgData name="Huy" userId="918db3a1909f15e0" providerId="LiveId" clId="{41EC0149-6B75-4A7D-97DB-21CB8963CDBF}" dt="2023-04-25T06:26:05.588" v="999" actId="1038"/>
          <ac:cxnSpMkLst>
            <pc:docMk/>
            <pc:sldMk cId="230902047" sldId="404"/>
            <ac:cxnSpMk id="105" creationId="{819F622A-2721-64BA-790A-52ABC022A514}"/>
          </ac:cxnSpMkLst>
        </pc:cxnChg>
        <pc:cxnChg chg="mod">
          <ac:chgData name="Huy" userId="918db3a1909f15e0" providerId="LiveId" clId="{41EC0149-6B75-4A7D-97DB-21CB8963CDBF}" dt="2023-04-25T06:25:24.365" v="985" actId="1038"/>
          <ac:cxnSpMkLst>
            <pc:docMk/>
            <pc:sldMk cId="230902047" sldId="404"/>
            <ac:cxnSpMk id="110" creationId="{BCD107FF-E9FA-AA02-3CD7-BE50C042AD82}"/>
          </ac:cxnSpMkLst>
        </pc:cxnChg>
        <pc:cxnChg chg="mod">
          <ac:chgData name="Huy" userId="918db3a1909f15e0" providerId="LiveId" clId="{41EC0149-6B75-4A7D-97DB-21CB8963CDBF}" dt="2023-04-25T06:24:19.452" v="950" actId="14100"/>
          <ac:cxnSpMkLst>
            <pc:docMk/>
            <pc:sldMk cId="230902047" sldId="404"/>
            <ac:cxnSpMk id="114" creationId="{8FB86CC4-BADA-38E0-49CF-D3AB097C618E}"/>
          </ac:cxnSpMkLst>
        </pc:cxnChg>
        <pc:cxnChg chg="mod">
          <ac:chgData name="Huy" userId="918db3a1909f15e0" providerId="LiveId" clId="{41EC0149-6B75-4A7D-97DB-21CB8963CDBF}" dt="2023-04-25T06:26:42.024" v="1009" actId="1076"/>
          <ac:cxnSpMkLst>
            <pc:docMk/>
            <pc:sldMk cId="230902047" sldId="404"/>
            <ac:cxnSpMk id="121" creationId="{2F182A65-704A-C800-49CE-FB39A938FBC4}"/>
          </ac:cxnSpMkLst>
        </pc:cxnChg>
        <pc:cxnChg chg="mod">
          <ac:chgData name="Huy" userId="918db3a1909f15e0" providerId="LiveId" clId="{41EC0149-6B75-4A7D-97DB-21CB8963CDBF}" dt="2023-04-25T06:26:19.297" v="1002" actId="1076"/>
          <ac:cxnSpMkLst>
            <pc:docMk/>
            <pc:sldMk cId="230902047" sldId="404"/>
            <ac:cxnSpMk id="122" creationId="{2B4DD6AE-C005-0882-8936-7F339D1E8972}"/>
          </ac:cxnSpMkLst>
        </pc:cxnChg>
      </pc:sldChg>
      <pc:sldChg chg="del">
        <pc:chgData name="Huy" userId="918db3a1909f15e0" providerId="LiveId" clId="{41EC0149-6B75-4A7D-97DB-21CB8963CDBF}" dt="2023-04-24T10:12:36.664" v="22" actId="47"/>
        <pc:sldMkLst>
          <pc:docMk/>
          <pc:sldMk cId="611362393" sldId="404"/>
        </pc:sldMkLst>
      </pc:sldChg>
      <pc:sldChg chg="addSp delSp modSp add mod addAnim delAnim">
        <pc:chgData name="Huy" userId="918db3a1909f15e0" providerId="LiveId" clId="{41EC0149-6B75-4A7D-97DB-21CB8963CDBF}" dt="2023-04-25T06:44:02.900" v="1256" actId="207"/>
        <pc:sldMkLst>
          <pc:docMk/>
          <pc:sldMk cId="698016684" sldId="405"/>
        </pc:sldMkLst>
        <pc:spChg chg="add mod">
          <ac:chgData name="Huy" userId="918db3a1909f15e0" providerId="LiveId" clId="{41EC0149-6B75-4A7D-97DB-21CB8963CDBF}" dt="2023-04-25T06:32:27.476" v="1122" actId="1076"/>
          <ac:spMkLst>
            <pc:docMk/>
            <pc:sldMk cId="698016684" sldId="405"/>
            <ac:spMk id="22" creationId="{95A54299-6278-835B-30F9-21FCE769E35A}"/>
          </ac:spMkLst>
        </pc:spChg>
        <pc:spChg chg="add mod">
          <ac:chgData name="Huy" userId="918db3a1909f15e0" providerId="LiveId" clId="{41EC0149-6B75-4A7D-97DB-21CB8963CDBF}" dt="2023-04-25T06:33:43.953" v="1135" actId="1037"/>
          <ac:spMkLst>
            <pc:docMk/>
            <pc:sldMk cId="698016684" sldId="405"/>
            <ac:spMk id="27" creationId="{C777B0B4-0E8F-490F-990F-CE71BBC8C251}"/>
          </ac:spMkLst>
        </pc:spChg>
        <pc:spChg chg="add mod">
          <ac:chgData name="Huy" userId="918db3a1909f15e0" providerId="LiveId" clId="{41EC0149-6B75-4A7D-97DB-21CB8963CDBF}" dt="2023-04-25T06:33:51.692" v="1141" actId="1037"/>
          <ac:spMkLst>
            <pc:docMk/>
            <pc:sldMk cId="698016684" sldId="405"/>
            <ac:spMk id="28" creationId="{14E6A338-B98D-32AA-6B10-43746C23CE6D}"/>
          </ac:spMkLst>
        </pc:spChg>
        <pc:spChg chg="add mod">
          <ac:chgData name="Huy" userId="918db3a1909f15e0" providerId="LiveId" clId="{41EC0149-6B75-4A7D-97DB-21CB8963CDBF}" dt="2023-04-25T06:34:04.442" v="1144" actId="1035"/>
          <ac:spMkLst>
            <pc:docMk/>
            <pc:sldMk cId="698016684" sldId="405"/>
            <ac:spMk id="29" creationId="{0B6439E2-7F58-0E4A-0F5E-EEEDE8C9C83A}"/>
          </ac:spMkLst>
        </pc:spChg>
        <pc:spChg chg="add del mod">
          <ac:chgData name="Huy" userId="918db3a1909f15e0" providerId="LiveId" clId="{41EC0149-6B75-4A7D-97DB-21CB8963CDBF}" dt="2023-04-25T06:42:55.294" v="1243" actId="1035"/>
          <ac:spMkLst>
            <pc:docMk/>
            <pc:sldMk cId="698016684" sldId="405"/>
            <ac:spMk id="32" creationId="{F2CC0B07-F45B-0F3E-DB17-83E18013A020}"/>
          </ac:spMkLst>
        </pc:spChg>
        <pc:spChg chg="del">
          <ac:chgData name="Huy" userId="918db3a1909f15e0" providerId="LiveId" clId="{41EC0149-6B75-4A7D-97DB-21CB8963CDBF}" dt="2023-04-25T06:32:10.708" v="1117" actId="478"/>
          <ac:spMkLst>
            <pc:docMk/>
            <pc:sldMk cId="698016684" sldId="405"/>
            <ac:spMk id="34" creationId="{CB88A03F-44BC-A4B4-0367-EF2AB3889EAB}"/>
          </ac:spMkLst>
        </pc:spChg>
        <pc:spChg chg="add mod">
          <ac:chgData name="Huy" userId="918db3a1909f15e0" providerId="LiveId" clId="{41EC0149-6B75-4A7D-97DB-21CB8963CDBF}" dt="2023-04-25T06:42:10.957" v="1223" actId="1076"/>
          <ac:spMkLst>
            <pc:docMk/>
            <pc:sldMk cId="698016684" sldId="405"/>
            <ac:spMk id="40" creationId="{8278E528-12F5-605B-D27C-BDE99A644610}"/>
          </ac:spMkLst>
        </pc:spChg>
        <pc:spChg chg="del">
          <ac:chgData name="Huy" userId="918db3a1909f15e0" providerId="LiveId" clId="{41EC0149-6B75-4A7D-97DB-21CB8963CDBF}" dt="2023-04-25T06:41:45.557" v="1214" actId="478"/>
          <ac:spMkLst>
            <pc:docMk/>
            <pc:sldMk cId="698016684" sldId="405"/>
            <ac:spMk id="41" creationId="{954BE5F3-AEF1-3352-31C1-F78FA401700F}"/>
          </ac:spMkLst>
        </pc:spChg>
        <pc:spChg chg="del">
          <ac:chgData name="Huy" userId="918db3a1909f15e0" providerId="LiveId" clId="{41EC0149-6B75-4A7D-97DB-21CB8963CDBF}" dt="2023-04-25T06:41:46.898" v="1215" actId="478"/>
          <ac:spMkLst>
            <pc:docMk/>
            <pc:sldMk cId="698016684" sldId="405"/>
            <ac:spMk id="44" creationId="{3870642B-2821-A024-84EB-3D85291DF350}"/>
          </ac:spMkLst>
        </pc:spChg>
        <pc:spChg chg="add mod">
          <ac:chgData name="Huy" userId="918db3a1909f15e0" providerId="LiveId" clId="{41EC0149-6B75-4A7D-97DB-21CB8963CDBF}" dt="2023-04-25T06:42:18.770" v="1225" actId="1076"/>
          <ac:spMkLst>
            <pc:docMk/>
            <pc:sldMk cId="698016684" sldId="405"/>
            <ac:spMk id="45" creationId="{9569758C-C165-1810-F9A2-720E7441D9F9}"/>
          </ac:spMkLst>
        </pc:spChg>
        <pc:spChg chg="del">
          <ac:chgData name="Huy" userId="918db3a1909f15e0" providerId="LiveId" clId="{41EC0149-6B75-4A7D-97DB-21CB8963CDBF}" dt="2023-04-25T06:41:53.197" v="1218" actId="478"/>
          <ac:spMkLst>
            <pc:docMk/>
            <pc:sldMk cId="698016684" sldId="405"/>
            <ac:spMk id="47" creationId="{0D351BF0-EDB8-C667-B1AF-F65AC8BBD186}"/>
          </ac:spMkLst>
        </pc:spChg>
        <pc:spChg chg="add mod">
          <ac:chgData name="Huy" userId="918db3a1909f15e0" providerId="LiveId" clId="{41EC0149-6B75-4A7D-97DB-21CB8963CDBF}" dt="2023-04-25T06:42:46.144" v="1238" actId="20577"/>
          <ac:spMkLst>
            <pc:docMk/>
            <pc:sldMk cId="698016684" sldId="405"/>
            <ac:spMk id="49" creationId="{610B8607-D4F7-9E30-A80C-3464D7FEDF07}"/>
          </ac:spMkLst>
        </pc:spChg>
        <pc:spChg chg="del">
          <ac:chgData name="Huy" userId="918db3a1909f15e0" providerId="LiveId" clId="{41EC0149-6B75-4A7D-97DB-21CB8963CDBF}" dt="2023-04-25T06:41:59.779" v="1221" actId="478"/>
          <ac:spMkLst>
            <pc:docMk/>
            <pc:sldMk cId="698016684" sldId="405"/>
            <ac:spMk id="50" creationId="{5C224ABA-D89C-327F-612C-227D63DE1AEE}"/>
          </ac:spMkLst>
        </pc:spChg>
        <pc:spChg chg="del mod">
          <ac:chgData name="Huy" userId="918db3a1909f15e0" providerId="LiveId" clId="{41EC0149-6B75-4A7D-97DB-21CB8963CDBF}" dt="2023-04-25T06:33:41.821" v="1133" actId="21"/>
          <ac:spMkLst>
            <pc:docMk/>
            <pc:sldMk cId="698016684" sldId="405"/>
            <ac:spMk id="54" creationId="{B1BB37F9-72C3-3D90-A31F-2828444178D6}"/>
          </ac:spMkLst>
        </pc:spChg>
        <pc:spChg chg="add mod">
          <ac:chgData name="Huy" userId="918db3a1909f15e0" providerId="LiveId" clId="{41EC0149-6B75-4A7D-97DB-21CB8963CDBF}" dt="2023-04-25T06:42:33.939" v="1230" actId="1076"/>
          <ac:spMkLst>
            <pc:docMk/>
            <pc:sldMk cId="698016684" sldId="405"/>
            <ac:spMk id="55" creationId="{F03A6973-E03A-1188-E8B3-EE12F02A0F1C}"/>
          </ac:spMkLst>
        </pc:spChg>
        <pc:spChg chg="add mod">
          <ac:chgData name="Huy" userId="918db3a1909f15e0" providerId="LiveId" clId="{41EC0149-6B75-4A7D-97DB-21CB8963CDBF}" dt="2023-04-25T06:41:33.085" v="1209" actId="571"/>
          <ac:spMkLst>
            <pc:docMk/>
            <pc:sldMk cId="698016684" sldId="405"/>
            <ac:spMk id="56" creationId="{229C372E-A40D-CEAE-DAC5-96F046DE9CA8}"/>
          </ac:spMkLst>
        </pc:spChg>
        <pc:spChg chg="add mod">
          <ac:chgData name="Huy" userId="918db3a1909f15e0" providerId="LiveId" clId="{41EC0149-6B75-4A7D-97DB-21CB8963CDBF}" dt="2023-04-25T06:41:33.085" v="1209" actId="571"/>
          <ac:spMkLst>
            <pc:docMk/>
            <pc:sldMk cId="698016684" sldId="405"/>
            <ac:spMk id="57" creationId="{1D8E8DBE-4671-1689-24E9-C2CC4CD86569}"/>
          </ac:spMkLst>
        </pc:spChg>
        <pc:spChg chg="add mod">
          <ac:chgData name="Huy" userId="918db3a1909f15e0" providerId="LiveId" clId="{41EC0149-6B75-4A7D-97DB-21CB8963CDBF}" dt="2023-04-25T06:41:36.710" v="1211" actId="571"/>
          <ac:spMkLst>
            <pc:docMk/>
            <pc:sldMk cId="698016684" sldId="405"/>
            <ac:spMk id="58" creationId="{4AB6D198-4922-D8AC-E7D1-9C9CDA82411D}"/>
          </ac:spMkLst>
        </pc:spChg>
        <pc:spChg chg="add mod">
          <ac:chgData name="Huy" userId="918db3a1909f15e0" providerId="LiveId" clId="{41EC0149-6B75-4A7D-97DB-21CB8963CDBF}" dt="2023-04-25T06:41:36.710" v="1211" actId="571"/>
          <ac:spMkLst>
            <pc:docMk/>
            <pc:sldMk cId="698016684" sldId="405"/>
            <ac:spMk id="59" creationId="{5FF8210D-4281-DAA7-50E5-036960DC31B2}"/>
          </ac:spMkLst>
        </pc:spChg>
        <pc:spChg chg="add mod">
          <ac:chgData name="Huy" userId="918db3a1909f15e0" providerId="LiveId" clId="{41EC0149-6B75-4A7D-97DB-21CB8963CDBF}" dt="2023-04-25T06:41:36.710" v="1211" actId="571"/>
          <ac:spMkLst>
            <pc:docMk/>
            <pc:sldMk cId="698016684" sldId="405"/>
            <ac:spMk id="60" creationId="{B93E243B-1E50-17AA-B810-DE6BB7116070}"/>
          </ac:spMkLst>
        </pc:spChg>
        <pc:spChg chg="add mod">
          <ac:chgData name="Huy" userId="918db3a1909f15e0" providerId="LiveId" clId="{41EC0149-6B75-4A7D-97DB-21CB8963CDBF}" dt="2023-04-25T06:44:02.900" v="1256" actId="207"/>
          <ac:spMkLst>
            <pc:docMk/>
            <pc:sldMk cId="698016684" sldId="405"/>
            <ac:spMk id="63" creationId="{89AEF22F-D2DF-BB4A-8B42-14524C77C1D9}"/>
          </ac:spMkLst>
        </pc:spChg>
        <pc:spChg chg="mod">
          <ac:chgData name="Huy" userId="918db3a1909f15e0" providerId="LiveId" clId="{41EC0149-6B75-4A7D-97DB-21CB8963CDBF}" dt="2023-04-25T06:35:08.003" v="1172" actId="1076"/>
          <ac:spMkLst>
            <pc:docMk/>
            <pc:sldMk cId="698016684" sldId="405"/>
            <ac:spMk id="83" creationId="{F7B50129-B8DC-5B44-13D3-639FABAFBEB0}"/>
          </ac:spMkLst>
        </pc:spChg>
        <pc:spChg chg="mod">
          <ac:chgData name="Huy" userId="918db3a1909f15e0" providerId="LiveId" clId="{41EC0149-6B75-4A7D-97DB-21CB8963CDBF}" dt="2023-04-25T06:40:30.634" v="1180" actId="1076"/>
          <ac:spMkLst>
            <pc:docMk/>
            <pc:sldMk cId="698016684" sldId="405"/>
            <ac:spMk id="102" creationId="{F8DAC01F-2CF0-5FF4-6114-09B336D5E511}"/>
          </ac:spMkLst>
        </pc:spChg>
        <pc:spChg chg="mod">
          <ac:chgData name="Huy" userId="918db3a1909f15e0" providerId="LiveId" clId="{41EC0149-6B75-4A7D-97DB-21CB8963CDBF}" dt="2023-04-25T06:34:33.702" v="1151" actId="14100"/>
          <ac:spMkLst>
            <pc:docMk/>
            <pc:sldMk cId="698016684" sldId="405"/>
            <ac:spMk id="103" creationId="{94993F5E-1743-2D0B-D4B1-3080839C505D}"/>
          </ac:spMkLst>
        </pc:spChg>
        <pc:spChg chg="mod">
          <ac:chgData name="Huy" userId="918db3a1909f15e0" providerId="LiveId" clId="{41EC0149-6B75-4A7D-97DB-21CB8963CDBF}" dt="2023-04-25T06:34:09.166" v="1145" actId="1076"/>
          <ac:spMkLst>
            <pc:docMk/>
            <pc:sldMk cId="698016684" sldId="405"/>
            <ac:spMk id="113" creationId="{6AD4A7A1-532E-2977-948C-4BE898189828}"/>
          </ac:spMkLst>
        </pc:spChg>
        <pc:spChg chg="del mod">
          <ac:chgData name="Huy" userId="918db3a1909f15e0" providerId="LiveId" clId="{41EC0149-6B75-4A7D-97DB-21CB8963CDBF}" dt="2023-04-25T06:33:49.990" v="1137" actId="21"/>
          <ac:spMkLst>
            <pc:docMk/>
            <pc:sldMk cId="698016684" sldId="405"/>
            <ac:spMk id="118" creationId="{32B39314-2CE2-0815-61CF-6C3DFDC0F3D7}"/>
          </ac:spMkLst>
        </pc:spChg>
        <pc:spChg chg="mod">
          <ac:chgData name="Huy" userId="918db3a1909f15e0" providerId="LiveId" clId="{41EC0149-6B75-4A7D-97DB-21CB8963CDBF}" dt="2023-04-25T06:35:30.497" v="1179" actId="1076"/>
          <ac:spMkLst>
            <pc:docMk/>
            <pc:sldMk cId="698016684" sldId="405"/>
            <ac:spMk id="119" creationId="{7BC73572-6D63-40C6-4AC1-8ECE883A0F2B}"/>
          </ac:spMkLst>
        </pc:spChg>
        <pc:graphicFrameChg chg="add del mod">
          <ac:chgData name="Huy" userId="918db3a1909f15e0" providerId="LiveId" clId="{41EC0149-6B75-4A7D-97DB-21CB8963CDBF}" dt="2023-04-25T06:32:04.354" v="1113"/>
          <ac:graphicFrameMkLst>
            <pc:docMk/>
            <pc:sldMk cId="698016684" sldId="405"/>
            <ac:graphicFrameMk id="20" creationId="{E88D3565-DFB4-5720-C07A-451A2226C5F4}"/>
          </ac:graphicFrameMkLst>
        </pc:graphicFrameChg>
        <pc:graphicFrameChg chg="add del mod">
          <ac:chgData name="Huy" userId="918db3a1909f15e0" providerId="LiveId" clId="{41EC0149-6B75-4A7D-97DB-21CB8963CDBF}" dt="2023-04-25T06:41:00.105" v="1183"/>
          <ac:graphicFrameMkLst>
            <pc:docMk/>
            <pc:sldMk cId="698016684" sldId="405"/>
            <ac:graphicFrameMk id="38" creationId="{9130102B-770D-1F11-7620-31B57475EF40}"/>
          </ac:graphicFrameMkLst>
        </pc:graphicFrameChg>
        <pc:graphicFrameChg chg="add del mod">
          <ac:chgData name="Huy" userId="918db3a1909f15e0" providerId="LiveId" clId="{41EC0149-6B75-4A7D-97DB-21CB8963CDBF}" dt="2023-04-25T06:41:08.955" v="1188"/>
          <ac:graphicFrameMkLst>
            <pc:docMk/>
            <pc:sldMk cId="698016684" sldId="405"/>
            <ac:graphicFrameMk id="42" creationId="{D8A3F149-3FC6-1B0C-BEE3-CD4AF615C425}"/>
          </ac:graphicFrameMkLst>
        </pc:graphicFrameChg>
        <pc:graphicFrameChg chg="add del mod">
          <ac:chgData name="Huy" userId="918db3a1909f15e0" providerId="LiveId" clId="{41EC0149-6B75-4A7D-97DB-21CB8963CDBF}" dt="2023-04-25T06:41:17.926" v="1194"/>
          <ac:graphicFrameMkLst>
            <pc:docMk/>
            <pc:sldMk cId="698016684" sldId="405"/>
            <ac:graphicFrameMk id="46" creationId="{425CE6DD-69B7-7C6D-5A57-C208E15E2691}"/>
          </ac:graphicFrameMkLst>
        </pc:graphicFrameChg>
        <pc:graphicFrameChg chg="add del mod">
          <ac:chgData name="Huy" userId="918db3a1909f15e0" providerId="LiveId" clId="{41EC0149-6B75-4A7D-97DB-21CB8963CDBF}" dt="2023-04-25T06:41:26.318" v="1200"/>
          <ac:graphicFrameMkLst>
            <pc:docMk/>
            <pc:sldMk cId="698016684" sldId="405"/>
            <ac:graphicFrameMk id="51" creationId="{678398F8-A3BB-C1A7-221A-75CCE346C592}"/>
          </ac:graphicFrameMkLst>
        </pc:graphicFrameChg>
        <pc:graphicFrameChg chg="add del mod">
          <ac:chgData name="Huy" userId="918db3a1909f15e0" providerId="LiveId" clId="{41EC0149-6B75-4A7D-97DB-21CB8963CDBF}" dt="2023-04-25T06:41:28.840" v="1204"/>
          <ac:graphicFrameMkLst>
            <pc:docMk/>
            <pc:sldMk cId="698016684" sldId="405"/>
            <ac:graphicFrameMk id="52" creationId="{57BBC5C4-7474-5FB6-8293-4D60C0EAA9E8}"/>
          </ac:graphicFrameMkLst>
        </pc:graphicFrameChg>
        <pc:graphicFrameChg chg="add del mod">
          <ac:chgData name="Huy" userId="918db3a1909f15e0" providerId="LiveId" clId="{41EC0149-6B75-4A7D-97DB-21CB8963CDBF}" dt="2023-04-25T06:43:30.731" v="1246"/>
          <ac:graphicFrameMkLst>
            <pc:docMk/>
            <pc:sldMk cId="698016684" sldId="405"/>
            <ac:graphicFrameMk id="61" creationId="{F779DC83-0D97-94B5-A774-9B36A3A3DEB4}"/>
          </ac:graphicFrameMkLst>
        </pc:graphicFrameChg>
        <pc:cxnChg chg="add mod">
          <ac:chgData name="Huy" userId="918db3a1909f15e0" providerId="LiveId" clId="{41EC0149-6B75-4A7D-97DB-21CB8963CDBF}" dt="2023-04-25T06:33:06.340" v="1125" actId="1076"/>
          <ac:cxnSpMkLst>
            <pc:docMk/>
            <pc:sldMk cId="698016684" sldId="405"/>
            <ac:cxnSpMk id="24" creationId="{7D82ACBE-6BF8-A8E1-8778-F1DB8CDC6A30}"/>
          </ac:cxnSpMkLst>
        </pc:cxnChg>
        <pc:cxnChg chg="add mod">
          <ac:chgData name="Huy" userId="918db3a1909f15e0" providerId="LiveId" clId="{41EC0149-6B75-4A7D-97DB-21CB8963CDBF}" dt="2023-04-25T06:33:25.361" v="1130" actId="14100"/>
          <ac:cxnSpMkLst>
            <pc:docMk/>
            <pc:sldMk cId="698016684" sldId="405"/>
            <ac:cxnSpMk id="25" creationId="{FE406377-69C2-6D97-CAA7-8E732E7C74C0}"/>
          </ac:cxnSpMkLst>
        </pc:cxnChg>
        <pc:cxnChg chg="mod">
          <ac:chgData name="Huy" userId="918db3a1909f15e0" providerId="LiveId" clId="{41EC0149-6B75-4A7D-97DB-21CB8963CDBF}" dt="2023-04-25T06:34:25.471" v="1149" actId="1076"/>
          <ac:cxnSpMkLst>
            <pc:docMk/>
            <pc:sldMk cId="698016684" sldId="405"/>
            <ac:cxnSpMk id="80" creationId="{A35DB648-06C2-8FB1-35D3-F0F7A48466CF}"/>
          </ac:cxnSpMkLst>
        </pc:cxnChg>
        <pc:cxnChg chg="del">
          <ac:chgData name="Huy" userId="918db3a1909f15e0" providerId="LiveId" clId="{41EC0149-6B75-4A7D-97DB-21CB8963CDBF}" dt="2023-04-25T06:33:34.356" v="1131" actId="478"/>
          <ac:cxnSpMkLst>
            <pc:docMk/>
            <pc:sldMk cId="698016684" sldId="405"/>
            <ac:cxnSpMk id="110" creationId="{BCD107FF-E9FA-AA02-3CD7-BE50C042AD82}"/>
          </ac:cxnSpMkLst>
        </pc:cxnChg>
        <pc:cxnChg chg="mod">
          <ac:chgData name="Huy" userId="918db3a1909f15e0" providerId="LiveId" clId="{41EC0149-6B75-4A7D-97DB-21CB8963CDBF}" dt="2023-04-25T06:32:46.768" v="1123" actId="14100"/>
          <ac:cxnSpMkLst>
            <pc:docMk/>
            <pc:sldMk cId="698016684" sldId="405"/>
            <ac:cxnSpMk id="114" creationId="{8FB86CC4-BADA-38E0-49CF-D3AB097C618E}"/>
          </ac:cxnSpMkLst>
        </pc:cxnChg>
        <pc:cxnChg chg="mod">
          <ac:chgData name="Huy" userId="918db3a1909f15e0" providerId="LiveId" clId="{41EC0149-6B75-4A7D-97DB-21CB8963CDBF}" dt="2023-04-25T06:35:04.998" v="1171" actId="14100"/>
          <ac:cxnSpMkLst>
            <pc:docMk/>
            <pc:sldMk cId="698016684" sldId="405"/>
            <ac:cxnSpMk id="121" creationId="{2F182A65-704A-C800-49CE-FB39A938FBC4}"/>
          </ac:cxnSpMkLst>
        </pc:cxnChg>
        <pc:cxnChg chg="mod">
          <ac:chgData name="Huy" userId="918db3a1909f15e0" providerId="LiveId" clId="{41EC0149-6B75-4A7D-97DB-21CB8963CDBF}" dt="2023-04-25T06:34:44.044" v="1157" actId="14100"/>
          <ac:cxnSpMkLst>
            <pc:docMk/>
            <pc:sldMk cId="698016684" sldId="405"/>
            <ac:cxnSpMk id="122" creationId="{2B4DD6AE-C005-0882-8936-7F339D1E8972}"/>
          </ac:cxnSpMkLst>
        </pc:cxnChg>
      </pc:sldChg>
      <pc:sldChg chg="del">
        <pc:chgData name="Huy" userId="918db3a1909f15e0" providerId="LiveId" clId="{41EC0149-6B75-4A7D-97DB-21CB8963CDBF}" dt="2023-04-24T10:12:29.012" v="18" actId="47"/>
        <pc:sldMkLst>
          <pc:docMk/>
          <pc:sldMk cId="2957629093" sldId="405"/>
        </pc:sldMkLst>
      </pc:sldChg>
      <pc:sldChg chg="del">
        <pc:chgData name="Huy" userId="918db3a1909f15e0" providerId="LiveId" clId="{41EC0149-6B75-4A7D-97DB-21CB8963CDBF}" dt="2023-04-24T10:12:28.811" v="17" actId="47"/>
        <pc:sldMkLst>
          <pc:docMk/>
          <pc:sldMk cId="190747275" sldId="406"/>
        </pc:sldMkLst>
      </pc:sldChg>
      <pc:sldChg chg="addSp delSp modSp add mod">
        <pc:chgData name="Huy" userId="918db3a1909f15e0" providerId="LiveId" clId="{41EC0149-6B75-4A7D-97DB-21CB8963CDBF}" dt="2023-04-25T07:24:52.519" v="1457" actId="1076"/>
        <pc:sldMkLst>
          <pc:docMk/>
          <pc:sldMk cId="1356430561" sldId="406"/>
        </pc:sldMkLst>
        <pc:spChg chg="mod">
          <ac:chgData name="Huy" userId="918db3a1909f15e0" providerId="LiveId" clId="{41EC0149-6B75-4A7D-97DB-21CB8963CDBF}" dt="2023-04-25T06:54:33.734" v="1292" actId="14100"/>
          <ac:spMkLst>
            <pc:docMk/>
            <pc:sldMk cId="1356430561" sldId="406"/>
            <ac:spMk id="20" creationId="{A06BA14A-8D8C-664A-A722-7DAD205B5E1D}"/>
          </ac:spMkLst>
        </pc:spChg>
        <pc:spChg chg="del">
          <ac:chgData name="Huy" userId="918db3a1909f15e0" providerId="LiveId" clId="{41EC0149-6B75-4A7D-97DB-21CB8963CDBF}" dt="2023-04-25T06:52:59.493" v="1259" actId="478"/>
          <ac:spMkLst>
            <pc:docMk/>
            <pc:sldMk cId="1356430561" sldId="406"/>
            <ac:spMk id="21" creationId="{FE66C9CC-7965-698C-C4D2-D8A5E1521C6B}"/>
          </ac:spMkLst>
        </pc:spChg>
        <pc:spChg chg="del">
          <ac:chgData name="Huy" userId="918db3a1909f15e0" providerId="LiveId" clId="{41EC0149-6B75-4A7D-97DB-21CB8963CDBF}" dt="2023-04-25T06:52:59.493" v="1259" actId="478"/>
          <ac:spMkLst>
            <pc:docMk/>
            <pc:sldMk cId="1356430561" sldId="406"/>
            <ac:spMk id="22" creationId="{73BC5C80-B441-23BE-6024-809810D85A0A}"/>
          </ac:spMkLst>
        </pc:spChg>
        <pc:spChg chg="del">
          <ac:chgData name="Huy" userId="918db3a1909f15e0" providerId="LiveId" clId="{41EC0149-6B75-4A7D-97DB-21CB8963CDBF}" dt="2023-04-25T06:52:59.493" v="1259" actId="478"/>
          <ac:spMkLst>
            <pc:docMk/>
            <pc:sldMk cId="1356430561" sldId="406"/>
            <ac:spMk id="26" creationId="{66E545A0-972F-F87B-C655-6EDE5F655431}"/>
          </ac:spMkLst>
        </pc:spChg>
        <pc:spChg chg="del">
          <ac:chgData name="Huy" userId="918db3a1909f15e0" providerId="LiveId" clId="{41EC0149-6B75-4A7D-97DB-21CB8963CDBF}" dt="2023-04-25T06:52:59.493" v="1259" actId="478"/>
          <ac:spMkLst>
            <pc:docMk/>
            <pc:sldMk cId="1356430561" sldId="406"/>
            <ac:spMk id="27" creationId="{09D57DC7-B3D6-FC6B-AF06-E23ED33C0C28}"/>
          </ac:spMkLst>
        </pc:spChg>
        <pc:spChg chg="del">
          <ac:chgData name="Huy" userId="918db3a1909f15e0" providerId="LiveId" clId="{41EC0149-6B75-4A7D-97DB-21CB8963CDBF}" dt="2023-04-25T06:52:59.493" v="1259" actId="478"/>
          <ac:spMkLst>
            <pc:docMk/>
            <pc:sldMk cId="1356430561" sldId="406"/>
            <ac:spMk id="28" creationId="{24498BD1-8151-5D9E-AF01-0A2C1F3A8FD3}"/>
          </ac:spMkLst>
        </pc:spChg>
        <pc:spChg chg="del">
          <ac:chgData name="Huy" userId="918db3a1909f15e0" providerId="LiveId" clId="{41EC0149-6B75-4A7D-97DB-21CB8963CDBF}" dt="2023-04-25T06:52:59.493" v="1259" actId="478"/>
          <ac:spMkLst>
            <pc:docMk/>
            <pc:sldMk cId="1356430561" sldId="406"/>
            <ac:spMk id="29" creationId="{6CE1AF7A-2018-A65C-E2E4-BF1FDAEFB7BC}"/>
          </ac:spMkLst>
        </pc:spChg>
        <pc:spChg chg="del">
          <ac:chgData name="Huy" userId="918db3a1909f15e0" providerId="LiveId" clId="{41EC0149-6B75-4A7D-97DB-21CB8963CDBF}" dt="2023-04-25T06:52:59.493" v="1259" actId="478"/>
          <ac:spMkLst>
            <pc:docMk/>
            <pc:sldMk cId="1356430561" sldId="406"/>
            <ac:spMk id="30" creationId="{729B7568-BCED-8836-3AD4-DAC27A63ADE6}"/>
          </ac:spMkLst>
        </pc:spChg>
        <pc:spChg chg="add mod">
          <ac:chgData name="Huy" userId="918db3a1909f15e0" providerId="LiveId" clId="{41EC0149-6B75-4A7D-97DB-21CB8963CDBF}" dt="2023-04-25T07:15:02.020" v="1394" actId="207"/>
          <ac:spMkLst>
            <pc:docMk/>
            <pc:sldMk cId="1356430561" sldId="406"/>
            <ac:spMk id="31" creationId="{781590CA-270C-D13F-3A86-743FD08B9CC0}"/>
          </ac:spMkLst>
        </pc:spChg>
        <pc:spChg chg="del">
          <ac:chgData name="Huy" userId="918db3a1909f15e0" providerId="LiveId" clId="{41EC0149-6B75-4A7D-97DB-21CB8963CDBF}" dt="2023-04-25T06:52:59.493" v="1259" actId="478"/>
          <ac:spMkLst>
            <pc:docMk/>
            <pc:sldMk cId="1356430561" sldId="406"/>
            <ac:spMk id="33" creationId="{91C9FDD8-981D-4271-C4E3-FEF97FF8A029}"/>
          </ac:spMkLst>
        </pc:spChg>
        <pc:spChg chg="add mod">
          <ac:chgData name="Huy" userId="918db3a1909f15e0" providerId="LiveId" clId="{41EC0149-6B75-4A7D-97DB-21CB8963CDBF}" dt="2023-04-25T06:54:13.010" v="1286" actId="1076"/>
          <ac:spMkLst>
            <pc:docMk/>
            <pc:sldMk cId="1356430561" sldId="406"/>
            <ac:spMk id="34" creationId="{C688F614-5BE3-669B-6EC0-62057E5C271C}"/>
          </ac:spMkLst>
        </pc:spChg>
        <pc:spChg chg="add mod">
          <ac:chgData name="Huy" userId="918db3a1909f15e0" providerId="LiveId" clId="{41EC0149-6B75-4A7D-97DB-21CB8963CDBF}" dt="2023-04-25T06:54:45.468" v="1294" actId="1076"/>
          <ac:spMkLst>
            <pc:docMk/>
            <pc:sldMk cId="1356430561" sldId="406"/>
            <ac:spMk id="35" creationId="{3F3D2F10-4BD7-2056-D52F-3AB3F32BBFFC}"/>
          </ac:spMkLst>
        </pc:spChg>
        <pc:spChg chg="add mod">
          <ac:chgData name="Huy" userId="918db3a1909f15e0" providerId="LiveId" clId="{41EC0149-6B75-4A7D-97DB-21CB8963CDBF}" dt="2023-04-25T06:55:42.797" v="1308" actId="14100"/>
          <ac:spMkLst>
            <pc:docMk/>
            <pc:sldMk cId="1356430561" sldId="406"/>
            <ac:spMk id="38" creationId="{9152190F-79FB-A391-6E2C-F17303D8ECB0}"/>
          </ac:spMkLst>
        </pc:spChg>
        <pc:spChg chg="add del mod">
          <ac:chgData name="Huy" userId="918db3a1909f15e0" providerId="LiveId" clId="{41EC0149-6B75-4A7D-97DB-21CB8963CDBF}" dt="2023-04-25T07:14:41.363" v="1386" actId="478"/>
          <ac:spMkLst>
            <pc:docMk/>
            <pc:sldMk cId="1356430561" sldId="406"/>
            <ac:spMk id="39" creationId="{5CE49DD8-DB71-DBF6-8A15-D47C4F681539}"/>
          </ac:spMkLst>
        </pc:spChg>
        <pc:spChg chg="add mod">
          <ac:chgData name="Huy" userId="918db3a1909f15e0" providerId="LiveId" clId="{41EC0149-6B75-4A7D-97DB-21CB8963CDBF}" dt="2023-04-25T06:55:59.830" v="1315" actId="1076"/>
          <ac:spMkLst>
            <pc:docMk/>
            <pc:sldMk cId="1356430561" sldId="406"/>
            <ac:spMk id="41" creationId="{13342C23-0F38-82C5-E312-012A4B6BBBBD}"/>
          </ac:spMkLst>
        </pc:spChg>
        <pc:spChg chg="del">
          <ac:chgData name="Huy" userId="918db3a1909f15e0" providerId="LiveId" clId="{41EC0149-6B75-4A7D-97DB-21CB8963CDBF}" dt="2023-04-25T06:53:10.205" v="1264" actId="478"/>
          <ac:spMkLst>
            <pc:docMk/>
            <pc:sldMk cId="1356430561" sldId="406"/>
            <ac:spMk id="42" creationId="{B806062E-6D75-EE7B-E8AC-D5E0705404BE}"/>
          </ac:spMkLst>
        </pc:spChg>
        <pc:spChg chg="add mod">
          <ac:chgData name="Huy" userId="918db3a1909f15e0" providerId="LiveId" clId="{41EC0149-6B75-4A7D-97DB-21CB8963CDBF}" dt="2023-04-25T07:12:59.789" v="1350" actId="1076"/>
          <ac:spMkLst>
            <pc:docMk/>
            <pc:sldMk cId="1356430561" sldId="406"/>
            <ac:spMk id="44" creationId="{DCB07FB8-1EE1-0590-2BBA-4557B1F79534}"/>
          </ac:spMkLst>
        </pc:spChg>
        <pc:spChg chg="add mod">
          <ac:chgData name="Huy" userId="918db3a1909f15e0" providerId="LiveId" clId="{41EC0149-6B75-4A7D-97DB-21CB8963CDBF}" dt="2023-04-25T07:12:54.078" v="1349" actId="1076"/>
          <ac:spMkLst>
            <pc:docMk/>
            <pc:sldMk cId="1356430561" sldId="406"/>
            <ac:spMk id="46" creationId="{266FD40D-3686-2CC3-D42C-41C847500C0E}"/>
          </ac:spMkLst>
        </pc:spChg>
        <pc:spChg chg="add mod">
          <ac:chgData name="Huy" userId="918db3a1909f15e0" providerId="LiveId" clId="{41EC0149-6B75-4A7D-97DB-21CB8963CDBF}" dt="2023-04-25T07:12:59.789" v="1350" actId="1076"/>
          <ac:spMkLst>
            <pc:docMk/>
            <pc:sldMk cId="1356430561" sldId="406"/>
            <ac:spMk id="48" creationId="{F4DBAED4-2FDC-FD8E-6BB9-C0131B73022E}"/>
          </ac:spMkLst>
        </pc:spChg>
        <pc:spChg chg="add mod">
          <ac:chgData name="Huy" userId="918db3a1909f15e0" providerId="LiveId" clId="{41EC0149-6B75-4A7D-97DB-21CB8963CDBF}" dt="2023-04-25T07:12:54.078" v="1349" actId="1076"/>
          <ac:spMkLst>
            <pc:docMk/>
            <pc:sldMk cId="1356430561" sldId="406"/>
            <ac:spMk id="49" creationId="{4ADA432B-C631-9842-FA2C-642346C7B1F3}"/>
          </ac:spMkLst>
        </pc:spChg>
        <pc:spChg chg="add mod">
          <ac:chgData name="Huy" userId="918db3a1909f15e0" providerId="LiveId" clId="{41EC0149-6B75-4A7D-97DB-21CB8963CDBF}" dt="2023-04-25T07:13:59.008" v="1373" actId="1076"/>
          <ac:spMkLst>
            <pc:docMk/>
            <pc:sldMk cId="1356430561" sldId="406"/>
            <ac:spMk id="51" creationId="{AE0A672B-BF7F-E59E-EA58-5F71F17C3BBD}"/>
          </ac:spMkLst>
        </pc:spChg>
        <pc:spChg chg="add mod">
          <ac:chgData name="Huy" userId="918db3a1909f15e0" providerId="LiveId" clId="{41EC0149-6B75-4A7D-97DB-21CB8963CDBF}" dt="2023-04-25T07:21:46.222" v="1395" actId="1076"/>
          <ac:spMkLst>
            <pc:docMk/>
            <pc:sldMk cId="1356430561" sldId="406"/>
            <ac:spMk id="53" creationId="{FC1B8932-50AE-3800-4455-D11650BB9B61}"/>
          </ac:spMkLst>
        </pc:spChg>
        <pc:spChg chg="add mod">
          <ac:chgData name="Huy" userId="918db3a1909f15e0" providerId="LiveId" clId="{41EC0149-6B75-4A7D-97DB-21CB8963CDBF}" dt="2023-04-25T07:21:46.222" v="1395" actId="1076"/>
          <ac:spMkLst>
            <pc:docMk/>
            <pc:sldMk cId="1356430561" sldId="406"/>
            <ac:spMk id="55" creationId="{31DEE9FB-171F-F55E-ED58-2C11CE9C77F9}"/>
          </ac:spMkLst>
        </pc:spChg>
        <pc:spChg chg="add mod">
          <ac:chgData name="Huy" userId="918db3a1909f15e0" providerId="LiveId" clId="{41EC0149-6B75-4A7D-97DB-21CB8963CDBF}" dt="2023-04-25T07:13:38.171" v="1367" actId="571"/>
          <ac:spMkLst>
            <pc:docMk/>
            <pc:sldMk cId="1356430561" sldId="406"/>
            <ac:spMk id="56" creationId="{965C326C-4622-FE36-F596-60F2EFFCAF20}"/>
          </ac:spMkLst>
        </pc:spChg>
        <pc:spChg chg="add mod">
          <ac:chgData name="Huy" userId="918db3a1909f15e0" providerId="LiveId" clId="{41EC0149-6B75-4A7D-97DB-21CB8963CDBF}" dt="2023-04-25T07:13:38.171" v="1367" actId="571"/>
          <ac:spMkLst>
            <pc:docMk/>
            <pc:sldMk cId="1356430561" sldId="406"/>
            <ac:spMk id="57" creationId="{B29734C4-E8AD-9D0F-DDA2-0A3822C3B1DB}"/>
          </ac:spMkLst>
        </pc:spChg>
        <pc:spChg chg="add mod">
          <ac:chgData name="Huy" userId="918db3a1909f15e0" providerId="LiveId" clId="{41EC0149-6B75-4A7D-97DB-21CB8963CDBF}" dt="2023-04-25T07:13:37.382" v="1366" actId="571"/>
          <ac:spMkLst>
            <pc:docMk/>
            <pc:sldMk cId="1356430561" sldId="406"/>
            <ac:spMk id="58" creationId="{2717DAE4-C3AB-B47C-EB3F-073CC0EC27AC}"/>
          </ac:spMkLst>
        </pc:spChg>
        <pc:spChg chg="add mod">
          <ac:chgData name="Huy" userId="918db3a1909f15e0" providerId="LiveId" clId="{41EC0149-6B75-4A7D-97DB-21CB8963CDBF}" dt="2023-04-25T07:13:37.382" v="1366" actId="571"/>
          <ac:spMkLst>
            <pc:docMk/>
            <pc:sldMk cId="1356430561" sldId="406"/>
            <ac:spMk id="59" creationId="{A80BC715-799A-BFF5-0063-505CD84B5FC9}"/>
          </ac:spMkLst>
        </pc:spChg>
        <pc:spChg chg="add mod">
          <ac:chgData name="Huy" userId="918db3a1909f15e0" providerId="LiveId" clId="{41EC0149-6B75-4A7D-97DB-21CB8963CDBF}" dt="2023-04-25T07:13:37.382" v="1366" actId="571"/>
          <ac:spMkLst>
            <pc:docMk/>
            <pc:sldMk cId="1356430561" sldId="406"/>
            <ac:spMk id="60" creationId="{6D2B0A34-5C8E-BC89-DC31-91A6C49C61B0}"/>
          </ac:spMkLst>
        </pc:spChg>
        <pc:spChg chg="add mod">
          <ac:chgData name="Huy" userId="918db3a1909f15e0" providerId="LiveId" clId="{41EC0149-6B75-4A7D-97DB-21CB8963CDBF}" dt="2023-04-25T07:21:46.222" v="1395" actId="1076"/>
          <ac:spMkLst>
            <pc:docMk/>
            <pc:sldMk cId="1356430561" sldId="406"/>
            <ac:spMk id="61" creationId="{6685B54D-4ED5-F589-9B2C-84E1567073B6}"/>
          </ac:spMkLst>
        </pc:spChg>
        <pc:spChg chg="add mod">
          <ac:chgData name="Huy" userId="918db3a1909f15e0" providerId="LiveId" clId="{41EC0149-6B75-4A7D-97DB-21CB8963CDBF}" dt="2023-04-25T07:21:46.222" v="1395" actId="1076"/>
          <ac:spMkLst>
            <pc:docMk/>
            <pc:sldMk cId="1356430561" sldId="406"/>
            <ac:spMk id="62" creationId="{CF049E4A-6120-A660-DB7E-1B9F132664AF}"/>
          </ac:spMkLst>
        </pc:spChg>
        <pc:spChg chg="add mod">
          <ac:chgData name="Huy" userId="918db3a1909f15e0" providerId="LiveId" clId="{41EC0149-6B75-4A7D-97DB-21CB8963CDBF}" dt="2023-04-25T07:13:51.992" v="1372" actId="1076"/>
          <ac:spMkLst>
            <pc:docMk/>
            <pc:sldMk cId="1356430561" sldId="406"/>
            <ac:spMk id="63" creationId="{E8C35F7C-4DC7-CA22-6F5D-0E04A19724AE}"/>
          </ac:spMkLst>
        </pc:spChg>
        <pc:spChg chg="add mod">
          <ac:chgData name="Huy" userId="918db3a1909f15e0" providerId="LiveId" clId="{41EC0149-6B75-4A7D-97DB-21CB8963CDBF}" dt="2023-04-25T07:21:46.222" v="1395" actId="1076"/>
          <ac:spMkLst>
            <pc:docMk/>
            <pc:sldMk cId="1356430561" sldId="406"/>
            <ac:spMk id="65" creationId="{22B1123A-D6EE-8439-9503-EECD3FB83DC3}"/>
          </ac:spMkLst>
        </pc:spChg>
        <pc:spChg chg="add mod">
          <ac:chgData name="Huy" userId="918db3a1909f15e0" providerId="LiveId" clId="{41EC0149-6B75-4A7D-97DB-21CB8963CDBF}" dt="2023-04-25T07:24:52.519" v="1457" actId="1076"/>
          <ac:spMkLst>
            <pc:docMk/>
            <pc:sldMk cId="1356430561" sldId="406"/>
            <ac:spMk id="68" creationId="{87CA7C5D-F377-103B-12F0-FFAF5B882D81}"/>
          </ac:spMkLst>
        </pc:spChg>
        <pc:spChg chg="add mod">
          <ac:chgData name="Huy" userId="918db3a1909f15e0" providerId="LiveId" clId="{41EC0149-6B75-4A7D-97DB-21CB8963CDBF}" dt="2023-04-25T07:24:52.519" v="1457" actId="1076"/>
          <ac:spMkLst>
            <pc:docMk/>
            <pc:sldMk cId="1356430561" sldId="406"/>
            <ac:spMk id="69" creationId="{E365213A-E995-E55C-E3FE-395934E29527}"/>
          </ac:spMkLst>
        </pc:spChg>
        <pc:spChg chg="add mod">
          <ac:chgData name="Huy" userId="918db3a1909f15e0" providerId="LiveId" clId="{41EC0149-6B75-4A7D-97DB-21CB8963CDBF}" dt="2023-04-25T07:24:52.519" v="1457" actId="1076"/>
          <ac:spMkLst>
            <pc:docMk/>
            <pc:sldMk cId="1356430561" sldId="406"/>
            <ac:spMk id="70" creationId="{151FAD3E-D86D-A0B0-FD7A-6C852C2D5116}"/>
          </ac:spMkLst>
        </pc:spChg>
        <pc:spChg chg="add del mod">
          <ac:chgData name="Huy" userId="918db3a1909f15e0" providerId="LiveId" clId="{41EC0149-6B75-4A7D-97DB-21CB8963CDBF}" dt="2023-04-25T07:23:52.849" v="1437" actId="478"/>
          <ac:spMkLst>
            <pc:docMk/>
            <pc:sldMk cId="1356430561" sldId="406"/>
            <ac:spMk id="71" creationId="{0E5DB994-848C-C842-1BB4-A93D245FA536}"/>
          </ac:spMkLst>
        </pc:spChg>
        <pc:spChg chg="add mod">
          <ac:chgData name="Huy" userId="918db3a1909f15e0" providerId="LiveId" clId="{41EC0149-6B75-4A7D-97DB-21CB8963CDBF}" dt="2023-04-25T07:24:52.519" v="1457" actId="1076"/>
          <ac:spMkLst>
            <pc:docMk/>
            <pc:sldMk cId="1356430561" sldId="406"/>
            <ac:spMk id="74" creationId="{59C19099-B832-4408-9020-C05A24276316}"/>
          </ac:spMkLst>
        </pc:spChg>
        <pc:spChg chg="add mod">
          <ac:chgData name="Huy" userId="918db3a1909f15e0" providerId="LiveId" clId="{41EC0149-6B75-4A7D-97DB-21CB8963CDBF}" dt="2023-04-25T07:24:52.519" v="1457" actId="1076"/>
          <ac:spMkLst>
            <pc:docMk/>
            <pc:sldMk cId="1356430561" sldId="406"/>
            <ac:spMk id="75" creationId="{3A0FDF2E-7ABA-A0F3-1477-064709452929}"/>
          </ac:spMkLst>
        </pc:spChg>
        <pc:spChg chg="del">
          <ac:chgData name="Huy" userId="918db3a1909f15e0" providerId="LiveId" clId="{41EC0149-6B75-4A7D-97DB-21CB8963CDBF}" dt="2023-04-25T06:52:59.493" v="1259" actId="478"/>
          <ac:spMkLst>
            <pc:docMk/>
            <pc:sldMk cId="1356430561" sldId="406"/>
            <ac:spMk id="81" creationId="{6995127E-7D17-6995-2AF8-41105C406354}"/>
          </ac:spMkLst>
        </pc:spChg>
        <pc:spChg chg="add del">
          <ac:chgData name="Huy" userId="918db3a1909f15e0" providerId="LiveId" clId="{41EC0149-6B75-4A7D-97DB-21CB8963CDBF}" dt="2023-04-25T06:53:08.242" v="1263" actId="478"/>
          <ac:spMkLst>
            <pc:docMk/>
            <pc:sldMk cId="1356430561" sldId="406"/>
            <ac:spMk id="82" creationId="{2E3F4AEF-377F-8F0E-6837-A075D2324F0B}"/>
          </ac:spMkLst>
        </pc:spChg>
        <pc:spChg chg="del">
          <ac:chgData name="Huy" userId="918db3a1909f15e0" providerId="LiveId" clId="{41EC0149-6B75-4A7D-97DB-21CB8963CDBF}" dt="2023-04-25T06:52:59.493" v="1259" actId="478"/>
          <ac:spMkLst>
            <pc:docMk/>
            <pc:sldMk cId="1356430561" sldId="406"/>
            <ac:spMk id="83" creationId="{F7B50129-B8DC-5B44-13D3-639FABAFBEB0}"/>
          </ac:spMkLst>
        </pc:spChg>
        <pc:spChg chg="del">
          <ac:chgData name="Huy" userId="918db3a1909f15e0" providerId="LiveId" clId="{41EC0149-6B75-4A7D-97DB-21CB8963CDBF}" dt="2023-04-25T06:52:59.493" v="1259" actId="478"/>
          <ac:spMkLst>
            <pc:docMk/>
            <pc:sldMk cId="1356430561" sldId="406"/>
            <ac:spMk id="86" creationId="{204EFBDB-FE44-C5C0-BC8A-C9C075B0A82C}"/>
          </ac:spMkLst>
        </pc:spChg>
        <pc:spChg chg="add del">
          <ac:chgData name="Huy" userId="918db3a1909f15e0" providerId="LiveId" clId="{41EC0149-6B75-4A7D-97DB-21CB8963CDBF}" dt="2023-04-25T06:53:07.203" v="1262" actId="478"/>
          <ac:spMkLst>
            <pc:docMk/>
            <pc:sldMk cId="1356430561" sldId="406"/>
            <ac:spMk id="87" creationId="{93E5F9F8-8F1A-62CB-6C36-9B019F125DC1}"/>
          </ac:spMkLst>
        </pc:spChg>
        <pc:spChg chg="del">
          <ac:chgData name="Huy" userId="918db3a1909f15e0" providerId="LiveId" clId="{41EC0149-6B75-4A7D-97DB-21CB8963CDBF}" dt="2023-04-25T06:52:59.493" v="1259" actId="478"/>
          <ac:spMkLst>
            <pc:docMk/>
            <pc:sldMk cId="1356430561" sldId="406"/>
            <ac:spMk id="88" creationId="{6A0C9C95-F3DD-DA2A-95F6-EEEACD32828F}"/>
          </ac:spMkLst>
        </pc:spChg>
        <pc:spChg chg="del">
          <ac:chgData name="Huy" userId="918db3a1909f15e0" providerId="LiveId" clId="{41EC0149-6B75-4A7D-97DB-21CB8963CDBF}" dt="2023-04-25T06:52:59.493" v="1259" actId="478"/>
          <ac:spMkLst>
            <pc:docMk/>
            <pc:sldMk cId="1356430561" sldId="406"/>
            <ac:spMk id="89" creationId="{22774F73-C5CA-52E0-F0A5-EB159F763D2D}"/>
          </ac:spMkLst>
        </pc:spChg>
        <pc:spChg chg="add del">
          <ac:chgData name="Huy" userId="918db3a1909f15e0" providerId="LiveId" clId="{41EC0149-6B75-4A7D-97DB-21CB8963CDBF}" dt="2023-04-25T06:53:07.203" v="1262" actId="478"/>
          <ac:spMkLst>
            <pc:docMk/>
            <pc:sldMk cId="1356430561" sldId="406"/>
            <ac:spMk id="93" creationId="{9E906ADA-5DA8-FC90-F0A5-ABD3E93C46B9}"/>
          </ac:spMkLst>
        </pc:spChg>
        <pc:spChg chg="add del">
          <ac:chgData name="Huy" userId="918db3a1909f15e0" providerId="LiveId" clId="{41EC0149-6B75-4A7D-97DB-21CB8963CDBF}" dt="2023-04-25T06:53:07.203" v="1262" actId="478"/>
          <ac:spMkLst>
            <pc:docMk/>
            <pc:sldMk cId="1356430561" sldId="406"/>
            <ac:spMk id="94" creationId="{2D26EDE0-1F38-6382-E574-5FB5BAADDF18}"/>
          </ac:spMkLst>
        </pc:spChg>
        <pc:spChg chg="add del">
          <ac:chgData name="Huy" userId="918db3a1909f15e0" providerId="LiveId" clId="{41EC0149-6B75-4A7D-97DB-21CB8963CDBF}" dt="2023-04-25T06:53:07.203" v="1262" actId="478"/>
          <ac:spMkLst>
            <pc:docMk/>
            <pc:sldMk cId="1356430561" sldId="406"/>
            <ac:spMk id="95" creationId="{0500CF04-B378-06FE-5BCF-B391873C58CC}"/>
          </ac:spMkLst>
        </pc:spChg>
        <pc:spChg chg="add del">
          <ac:chgData name="Huy" userId="918db3a1909f15e0" providerId="LiveId" clId="{41EC0149-6B75-4A7D-97DB-21CB8963CDBF}" dt="2023-04-25T06:53:07.203" v="1262" actId="478"/>
          <ac:spMkLst>
            <pc:docMk/>
            <pc:sldMk cId="1356430561" sldId="406"/>
            <ac:spMk id="96" creationId="{99CD3B38-3B0A-D862-93B1-D7901BFEB6A0}"/>
          </ac:spMkLst>
        </pc:spChg>
        <pc:spChg chg="del">
          <ac:chgData name="Huy" userId="918db3a1909f15e0" providerId="LiveId" clId="{41EC0149-6B75-4A7D-97DB-21CB8963CDBF}" dt="2023-04-25T06:52:59.493" v="1259" actId="478"/>
          <ac:spMkLst>
            <pc:docMk/>
            <pc:sldMk cId="1356430561" sldId="406"/>
            <ac:spMk id="97" creationId="{AA351794-E7B2-8239-7DC2-5434A1103D3E}"/>
          </ac:spMkLst>
        </pc:spChg>
        <pc:spChg chg="del">
          <ac:chgData name="Huy" userId="918db3a1909f15e0" providerId="LiveId" clId="{41EC0149-6B75-4A7D-97DB-21CB8963CDBF}" dt="2023-04-25T06:52:59.493" v="1259" actId="478"/>
          <ac:spMkLst>
            <pc:docMk/>
            <pc:sldMk cId="1356430561" sldId="406"/>
            <ac:spMk id="98" creationId="{81CA7981-16BF-787A-E424-D13296C19570}"/>
          </ac:spMkLst>
        </pc:spChg>
        <pc:spChg chg="del">
          <ac:chgData name="Huy" userId="918db3a1909f15e0" providerId="LiveId" clId="{41EC0149-6B75-4A7D-97DB-21CB8963CDBF}" dt="2023-04-25T06:52:59.493" v="1259" actId="478"/>
          <ac:spMkLst>
            <pc:docMk/>
            <pc:sldMk cId="1356430561" sldId="406"/>
            <ac:spMk id="99" creationId="{3AA224AC-BBDC-BEE5-FAF0-C2F2B85419F4}"/>
          </ac:spMkLst>
        </pc:spChg>
        <pc:spChg chg="add del">
          <ac:chgData name="Huy" userId="918db3a1909f15e0" providerId="LiveId" clId="{41EC0149-6B75-4A7D-97DB-21CB8963CDBF}" dt="2023-04-25T06:53:07.203" v="1262" actId="478"/>
          <ac:spMkLst>
            <pc:docMk/>
            <pc:sldMk cId="1356430561" sldId="406"/>
            <ac:spMk id="100" creationId="{EA63FD54-4F59-BEC2-806C-68E657B71FA4}"/>
          </ac:spMkLst>
        </pc:spChg>
        <pc:spChg chg="del">
          <ac:chgData name="Huy" userId="918db3a1909f15e0" providerId="LiveId" clId="{41EC0149-6B75-4A7D-97DB-21CB8963CDBF}" dt="2023-04-25T06:52:59.493" v="1259" actId="478"/>
          <ac:spMkLst>
            <pc:docMk/>
            <pc:sldMk cId="1356430561" sldId="406"/>
            <ac:spMk id="101" creationId="{1E55E7D4-BCF8-073F-8636-9A0EC32EFC15}"/>
          </ac:spMkLst>
        </pc:spChg>
        <pc:spChg chg="del">
          <ac:chgData name="Huy" userId="918db3a1909f15e0" providerId="LiveId" clId="{41EC0149-6B75-4A7D-97DB-21CB8963CDBF}" dt="2023-04-25T06:52:59.493" v="1259" actId="478"/>
          <ac:spMkLst>
            <pc:docMk/>
            <pc:sldMk cId="1356430561" sldId="406"/>
            <ac:spMk id="102" creationId="{F8DAC01F-2CF0-5FF4-6114-09B336D5E511}"/>
          </ac:spMkLst>
        </pc:spChg>
        <pc:spChg chg="del">
          <ac:chgData name="Huy" userId="918db3a1909f15e0" providerId="LiveId" clId="{41EC0149-6B75-4A7D-97DB-21CB8963CDBF}" dt="2023-04-25T06:52:59.493" v="1259" actId="478"/>
          <ac:spMkLst>
            <pc:docMk/>
            <pc:sldMk cId="1356430561" sldId="406"/>
            <ac:spMk id="103" creationId="{94993F5E-1743-2D0B-D4B1-3080839C505D}"/>
          </ac:spMkLst>
        </pc:spChg>
        <pc:spChg chg="del">
          <ac:chgData name="Huy" userId="918db3a1909f15e0" providerId="LiveId" clId="{41EC0149-6B75-4A7D-97DB-21CB8963CDBF}" dt="2023-04-25T06:52:59.493" v="1259" actId="478"/>
          <ac:spMkLst>
            <pc:docMk/>
            <pc:sldMk cId="1356430561" sldId="406"/>
            <ac:spMk id="111" creationId="{E10A3805-272C-B0D3-549E-82DF02966FCB}"/>
          </ac:spMkLst>
        </pc:spChg>
        <pc:spChg chg="del">
          <ac:chgData name="Huy" userId="918db3a1909f15e0" providerId="LiveId" clId="{41EC0149-6B75-4A7D-97DB-21CB8963CDBF}" dt="2023-04-25T06:52:59.493" v="1259" actId="478"/>
          <ac:spMkLst>
            <pc:docMk/>
            <pc:sldMk cId="1356430561" sldId="406"/>
            <ac:spMk id="113" creationId="{6AD4A7A1-532E-2977-948C-4BE898189828}"/>
          </ac:spMkLst>
        </pc:spChg>
        <pc:spChg chg="del">
          <ac:chgData name="Huy" userId="918db3a1909f15e0" providerId="LiveId" clId="{41EC0149-6B75-4A7D-97DB-21CB8963CDBF}" dt="2023-04-25T06:52:59.493" v="1259" actId="478"/>
          <ac:spMkLst>
            <pc:docMk/>
            <pc:sldMk cId="1356430561" sldId="406"/>
            <ac:spMk id="117" creationId="{45733053-F8ED-CFB2-DE38-541C0B17226E}"/>
          </ac:spMkLst>
        </pc:spChg>
        <pc:spChg chg="del">
          <ac:chgData name="Huy" userId="918db3a1909f15e0" providerId="LiveId" clId="{41EC0149-6B75-4A7D-97DB-21CB8963CDBF}" dt="2023-04-25T06:52:59.493" v="1259" actId="478"/>
          <ac:spMkLst>
            <pc:docMk/>
            <pc:sldMk cId="1356430561" sldId="406"/>
            <ac:spMk id="118" creationId="{32B39314-2CE2-0815-61CF-6C3DFDC0F3D7}"/>
          </ac:spMkLst>
        </pc:spChg>
        <pc:spChg chg="del">
          <ac:chgData name="Huy" userId="918db3a1909f15e0" providerId="LiveId" clId="{41EC0149-6B75-4A7D-97DB-21CB8963CDBF}" dt="2023-04-25T06:52:59.493" v="1259" actId="478"/>
          <ac:spMkLst>
            <pc:docMk/>
            <pc:sldMk cId="1356430561" sldId="406"/>
            <ac:spMk id="119" creationId="{7BC73572-6D63-40C6-4AC1-8ECE883A0F2B}"/>
          </ac:spMkLst>
        </pc:spChg>
        <pc:spChg chg="del">
          <ac:chgData name="Huy" userId="918db3a1909f15e0" providerId="LiveId" clId="{41EC0149-6B75-4A7D-97DB-21CB8963CDBF}" dt="2023-04-25T06:52:59.493" v="1259" actId="478"/>
          <ac:spMkLst>
            <pc:docMk/>
            <pc:sldMk cId="1356430561" sldId="406"/>
            <ac:spMk id="120" creationId="{D6C07F47-7D6C-B225-87C9-36FA6EFC0395}"/>
          </ac:spMkLst>
        </pc:spChg>
        <pc:spChg chg="add del">
          <ac:chgData name="Huy" userId="918db3a1909f15e0" providerId="LiveId" clId="{41EC0149-6B75-4A7D-97DB-21CB8963CDBF}" dt="2023-04-25T06:53:07.203" v="1262" actId="478"/>
          <ac:spMkLst>
            <pc:docMk/>
            <pc:sldMk cId="1356430561" sldId="406"/>
            <ac:spMk id="127" creationId="{8FAE77F4-D2A4-641E-9F9A-49BB1289C01F}"/>
          </ac:spMkLst>
        </pc:spChg>
        <pc:spChg chg="del">
          <ac:chgData name="Huy" userId="918db3a1909f15e0" providerId="LiveId" clId="{41EC0149-6B75-4A7D-97DB-21CB8963CDBF}" dt="2023-04-25T06:52:59.493" v="1259" actId="478"/>
          <ac:spMkLst>
            <pc:docMk/>
            <pc:sldMk cId="1356430561" sldId="406"/>
            <ac:spMk id="128" creationId="{9826A66E-98DD-9B88-0CF4-E9A7D9A4ED16}"/>
          </ac:spMkLst>
        </pc:spChg>
        <pc:graphicFrameChg chg="add del mod">
          <ac:chgData name="Huy" userId="918db3a1909f15e0" providerId="LiveId" clId="{41EC0149-6B75-4A7D-97DB-21CB8963CDBF}" dt="2023-04-25T06:53:25.101" v="1267"/>
          <ac:graphicFrameMkLst>
            <pc:docMk/>
            <pc:sldMk cId="1356430561" sldId="406"/>
            <ac:graphicFrameMk id="23" creationId="{E9F82EA8-70AA-C475-D3AC-D49826023DDD}"/>
          </ac:graphicFrameMkLst>
        </pc:graphicFrameChg>
        <pc:graphicFrameChg chg="add del mod">
          <ac:chgData name="Huy" userId="918db3a1909f15e0" providerId="LiveId" clId="{41EC0149-6B75-4A7D-97DB-21CB8963CDBF}" dt="2023-04-25T06:55:11.471" v="1297"/>
          <ac:graphicFrameMkLst>
            <pc:docMk/>
            <pc:sldMk cId="1356430561" sldId="406"/>
            <ac:graphicFrameMk id="36" creationId="{F00A81BC-73E6-1FEC-1626-9BB09FBBD71F}"/>
          </ac:graphicFrameMkLst>
        </pc:graphicFrameChg>
        <pc:graphicFrameChg chg="add del mod">
          <ac:chgData name="Huy" userId="918db3a1909f15e0" providerId="LiveId" clId="{41EC0149-6B75-4A7D-97DB-21CB8963CDBF}" dt="2023-04-25T07:14:52.813" v="1389"/>
          <ac:graphicFrameMkLst>
            <pc:docMk/>
            <pc:sldMk cId="1356430561" sldId="406"/>
            <ac:graphicFrameMk id="66" creationId="{4C7C81F0-4F7A-20E6-0D38-B32BEB903FC8}"/>
          </ac:graphicFrameMkLst>
        </pc:graphicFrameChg>
        <pc:graphicFrameChg chg="add del mod">
          <ac:chgData name="Huy" userId="918db3a1909f15e0" providerId="LiveId" clId="{41EC0149-6B75-4A7D-97DB-21CB8963CDBF}" dt="2023-04-25T07:24:03.084" v="1440"/>
          <ac:graphicFrameMkLst>
            <pc:docMk/>
            <pc:sldMk cId="1356430561" sldId="406"/>
            <ac:graphicFrameMk id="72" creationId="{B15888EE-C541-12D4-F2E6-32E37921EA21}"/>
          </ac:graphicFrameMkLst>
        </pc:graphicFrameChg>
        <pc:cxnChg chg="add del">
          <ac:chgData name="Huy" userId="918db3a1909f15e0" providerId="LiveId" clId="{41EC0149-6B75-4A7D-97DB-21CB8963CDBF}" dt="2023-04-25T06:53:03.719" v="1261" actId="478"/>
          <ac:cxnSpMkLst>
            <pc:docMk/>
            <pc:sldMk cId="1356430561" sldId="406"/>
            <ac:cxnSpMk id="8" creationId="{36439BA7-9EF1-EA7D-27D2-863B870EBDEF}"/>
          </ac:cxnSpMkLst>
        </pc:cxnChg>
        <pc:cxnChg chg="del">
          <ac:chgData name="Huy" userId="918db3a1909f15e0" providerId="LiveId" clId="{41EC0149-6B75-4A7D-97DB-21CB8963CDBF}" dt="2023-04-25T06:52:59.493" v="1259" actId="478"/>
          <ac:cxnSpMkLst>
            <pc:docMk/>
            <pc:sldMk cId="1356430561" sldId="406"/>
            <ac:cxnSpMk id="24" creationId="{0960826E-24D0-DC37-B2E3-6C6C6990201A}"/>
          </ac:cxnSpMkLst>
        </pc:cxnChg>
        <pc:cxnChg chg="add del">
          <ac:chgData name="Huy" userId="918db3a1909f15e0" providerId="LiveId" clId="{41EC0149-6B75-4A7D-97DB-21CB8963CDBF}" dt="2023-04-25T06:53:07.203" v="1262" actId="478"/>
          <ac:cxnSpMkLst>
            <pc:docMk/>
            <pc:sldMk cId="1356430561" sldId="406"/>
            <ac:cxnSpMk id="80" creationId="{A35DB648-06C2-8FB1-35D3-F0F7A48466CF}"/>
          </ac:cxnSpMkLst>
        </pc:cxnChg>
        <pc:cxnChg chg="add del mod">
          <ac:chgData name="Huy" userId="918db3a1909f15e0" providerId="LiveId" clId="{41EC0149-6B75-4A7D-97DB-21CB8963CDBF}" dt="2023-04-25T06:53:07.203" v="1262" actId="478"/>
          <ac:cxnSpMkLst>
            <pc:docMk/>
            <pc:sldMk cId="1356430561" sldId="406"/>
            <ac:cxnSpMk id="84" creationId="{A918D3EA-0DC1-F29A-2618-F8F9A29A57C4}"/>
          </ac:cxnSpMkLst>
        </pc:cxnChg>
        <pc:cxnChg chg="del">
          <ac:chgData name="Huy" userId="918db3a1909f15e0" providerId="LiveId" clId="{41EC0149-6B75-4A7D-97DB-21CB8963CDBF}" dt="2023-04-25T06:52:59.493" v="1259" actId="478"/>
          <ac:cxnSpMkLst>
            <pc:docMk/>
            <pc:sldMk cId="1356430561" sldId="406"/>
            <ac:cxnSpMk id="85" creationId="{CE1D2F38-14E8-5A57-8698-F929EDA4D7F7}"/>
          </ac:cxnSpMkLst>
        </pc:cxnChg>
        <pc:cxnChg chg="add del mod">
          <ac:chgData name="Huy" userId="918db3a1909f15e0" providerId="LiveId" clId="{41EC0149-6B75-4A7D-97DB-21CB8963CDBF}" dt="2023-04-25T06:53:07.203" v="1262" actId="478"/>
          <ac:cxnSpMkLst>
            <pc:docMk/>
            <pc:sldMk cId="1356430561" sldId="406"/>
            <ac:cxnSpMk id="91" creationId="{8107C958-5FB4-0879-2AC2-91962AF413B1}"/>
          </ac:cxnSpMkLst>
        </pc:cxnChg>
        <pc:cxnChg chg="add del">
          <ac:chgData name="Huy" userId="918db3a1909f15e0" providerId="LiveId" clId="{41EC0149-6B75-4A7D-97DB-21CB8963CDBF}" dt="2023-04-25T06:53:07.203" v="1262" actId="478"/>
          <ac:cxnSpMkLst>
            <pc:docMk/>
            <pc:sldMk cId="1356430561" sldId="406"/>
            <ac:cxnSpMk id="92" creationId="{98F46D16-64B0-ADB8-113B-1847A130A5DF}"/>
          </ac:cxnSpMkLst>
        </pc:cxnChg>
        <pc:cxnChg chg="del">
          <ac:chgData name="Huy" userId="918db3a1909f15e0" providerId="LiveId" clId="{41EC0149-6B75-4A7D-97DB-21CB8963CDBF}" dt="2023-04-25T06:52:59.493" v="1259" actId="478"/>
          <ac:cxnSpMkLst>
            <pc:docMk/>
            <pc:sldMk cId="1356430561" sldId="406"/>
            <ac:cxnSpMk id="104" creationId="{588A47A1-D70F-E6B0-141B-F067AEFD04E8}"/>
          </ac:cxnSpMkLst>
        </pc:cxnChg>
        <pc:cxnChg chg="del">
          <ac:chgData name="Huy" userId="918db3a1909f15e0" providerId="LiveId" clId="{41EC0149-6B75-4A7D-97DB-21CB8963CDBF}" dt="2023-04-25T06:52:59.493" v="1259" actId="478"/>
          <ac:cxnSpMkLst>
            <pc:docMk/>
            <pc:sldMk cId="1356430561" sldId="406"/>
            <ac:cxnSpMk id="105" creationId="{819F622A-2721-64BA-790A-52ABC022A514}"/>
          </ac:cxnSpMkLst>
        </pc:cxnChg>
        <pc:cxnChg chg="del">
          <ac:chgData name="Huy" userId="918db3a1909f15e0" providerId="LiveId" clId="{41EC0149-6B75-4A7D-97DB-21CB8963CDBF}" dt="2023-04-25T06:52:59.493" v="1259" actId="478"/>
          <ac:cxnSpMkLst>
            <pc:docMk/>
            <pc:sldMk cId="1356430561" sldId="406"/>
            <ac:cxnSpMk id="110" creationId="{BCD107FF-E9FA-AA02-3CD7-BE50C042AD82}"/>
          </ac:cxnSpMkLst>
        </pc:cxnChg>
        <pc:cxnChg chg="del">
          <ac:chgData name="Huy" userId="918db3a1909f15e0" providerId="LiveId" clId="{41EC0149-6B75-4A7D-97DB-21CB8963CDBF}" dt="2023-04-25T06:52:59.493" v="1259" actId="478"/>
          <ac:cxnSpMkLst>
            <pc:docMk/>
            <pc:sldMk cId="1356430561" sldId="406"/>
            <ac:cxnSpMk id="114" creationId="{8FB86CC4-BADA-38E0-49CF-D3AB097C618E}"/>
          </ac:cxnSpMkLst>
        </pc:cxnChg>
        <pc:cxnChg chg="del">
          <ac:chgData name="Huy" userId="918db3a1909f15e0" providerId="LiveId" clId="{41EC0149-6B75-4A7D-97DB-21CB8963CDBF}" dt="2023-04-25T06:52:59.493" v="1259" actId="478"/>
          <ac:cxnSpMkLst>
            <pc:docMk/>
            <pc:sldMk cId="1356430561" sldId="406"/>
            <ac:cxnSpMk id="121" creationId="{2F182A65-704A-C800-49CE-FB39A938FBC4}"/>
          </ac:cxnSpMkLst>
        </pc:cxnChg>
        <pc:cxnChg chg="del">
          <ac:chgData name="Huy" userId="918db3a1909f15e0" providerId="LiveId" clId="{41EC0149-6B75-4A7D-97DB-21CB8963CDBF}" dt="2023-04-25T06:52:59.493" v="1259" actId="478"/>
          <ac:cxnSpMkLst>
            <pc:docMk/>
            <pc:sldMk cId="1356430561" sldId="406"/>
            <ac:cxnSpMk id="122" creationId="{2B4DD6AE-C005-0882-8936-7F339D1E8972}"/>
          </ac:cxnSpMkLst>
        </pc:cxnChg>
      </pc:sldChg>
      <pc:sldChg chg="add">
        <pc:chgData name="Huy" userId="918db3a1909f15e0" providerId="LiveId" clId="{41EC0149-6B75-4A7D-97DB-21CB8963CDBF}" dt="2023-04-25T06:52:52.619" v="1258"/>
        <pc:sldMkLst>
          <pc:docMk/>
          <pc:sldMk cId="287383404" sldId="407"/>
        </pc:sldMkLst>
      </pc:sldChg>
      <pc:sldChg chg="del">
        <pc:chgData name="Huy" userId="918db3a1909f15e0" providerId="LiveId" clId="{41EC0149-6B75-4A7D-97DB-21CB8963CDBF}" dt="2023-04-24T10:12:24.621" v="0" actId="47"/>
        <pc:sldMkLst>
          <pc:docMk/>
          <pc:sldMk cId="3348633853" sldId="407"/>
        </pc:sldMkLst>
      </pc:sldChg>
      <pc:sldChg chg="addSp delSp modSp add mod">
        <pc:chgData name="Huy" userId="918db3a1909f15e0" providerId="LiveId" clId="{41EC0149-6B75-4A7D-97DB-21CB8963CDBF}" dt="2023-04-25T07:32:45.190" v="1647" actId="1076"/>
        <pc:sldMkLst>
          <pc:docMk/>
          <pc:sldMk cId="607996339" sldId="408"/>
        </pc:sldMkLst>
        <pc:spChg chg="add mod">
          <ac:chgData name="Huy" userId="918db3a1909f15e0" providerId="LiveId" clId="{41EC0149-6B75-4A7D-97DB-21CB8963CDBF}" dt="2023-04-25T07:26:31.372" v="1495" actId="1038"/>
          <ac:spMkLst>
            <pc:docMk/>
            <pc:sldMk cId="607996339" sldId="408"/>
            <ac:spMk id="23" creationId="{21CA1678-D82F-7A59-AD3A-FC84FCEA1D4F}"/>
          </ac:spMkLst>
        </pc:spChg>
        <pc:spChg chg="add mod">
          <ac:chgData name="Huy" userId="918db3a1909f15e0" providerId="LiveId" clId="{41EC0149-6B75-4A7D-97DB-21CB8963CDBF}" dt="2023-04-25T07:26:22.623" v="1477" actId="1076"/>
          <ac:spMkLst>
            <pc:docMk/>
            <pc:sldMk cId="607996339" sldId="408"/>
            <ac:spMk id="25" creationId="{E0387EDE-8128-E832-3770-38EAF7FD5D7F}"/>
          </ac:spMkLst>
        </pc:spChg>
        <pc:spChg chg="add mod">
          <ac:chgData name="Huy" userId="918db3a1909f15e0" providerId="LiveId" clId="{41EC0149-6B75-4A7D-97DB-21CB8963CDBF}" dt="2023-04-25T07:29:40.248" v="1566" actId="1076"/>
          <ac:spMkLst>
            <pc:docMk/>
            <pc:sldMk cId="607996339" sldId="408"/>
            <ac:spMk id="26" creationId="{8724E1DF-1E71-E98E-040C-27C4E2DA7264}"/>
          </ac:spMkLst>
        </pc:spChg>
        <pc:spChg chg="add mod">
          <ac:chgData name="Huy" userId="918db3a1909f15e0" providerId="LiveId" clId="{41EC0149-6B75-4A7D-97DB-21CB8963CDBF}" dt="2023-04-25T07:32:45.190" v="1647" actId="1076"/>
          <ac:spMkLst>
            <pc:docMk/>
            <pc:sldMk cId="607996339" sldId="408"/>
            <ac:spMk id="27" creationId="{D02FD34E-629C-FDB3-6B82-557CC73F1157}"/>
          </ac:spMkLst>
        </pc:spChg>
        <pc:spChg chg="add del mod">
          <ac:chgData name="Huy" userId="918db3a1909f15e0" providerId="LiveId" clId="{41EC0149-6B75-4A7D-97DB-21CB8963CDBF}" dt="2023-04-25T07:32:31.871" v="1643" actId="478"/>
          <ac:spMkLst>
            <pc:docMk/>
            <pc:sldMk cId="607996339" sldId="408"/>
            <ac:spMk id="28" creationId="{58743944-6DBE-896B-7669-51256CDADB1B}"/>
          </ac:spMkLst>
        </pc:spChg>
        <pc:spChg chg="add del mod">
          <ac:chgData name="Huy" userId="918db3a1909f15e0" providerId="LiveId" clId="{41EC0149-6B75-4A7D-97DB-21CB8963CDBF}" dt="2023-04-25T07:32:25.950" v="1638" actId="478"/>
          <ac:spMkLst>
            <pc:docMk/>
            <pc:sldMk cId="607996339" sldId="408"/>
            <ac:spMk id="29" creationId="{8E33FEC0-4476-D3F5-2B5C-35136C3A2F64}"/>
          </ac:spMkLst>
        </pc:spChg>
        <pc:spChg chg="add mod">
          <ac:chgData name="Huy" userId="918db3a1909f15e0" providerId="LiveId" clId="{41EC0149-6B75-4A7D-97DB-21CB8963CDBF}" dt="2023-04-25T07:32:45.190" v="1647" actId="1076"/>
          <ac:spMkLst>
            <pc:docMk/>
            <pc:sldMk cId="607996339" sldId="408"/>
            <ac:spMk id="30" creationId="{94932330-3D69-E1C6-D67B-DDA77D0FCE96}"/>
          </ac:spMkLst>
        </pc:spChg>
        <pc:spChg chg="del">
          <ac:chgData name="Huy" userId="918db3a1909f15e0" providerId="LiveId" clId="{41EC0149-6B75-4A7D-97DB-21CB8963CDBF}" dt="2023-04-25T07:25:50.498" v="1459" actId="478"/>
          <ac:spMkLst>
            <pc:docMk/>
            <pc:sldMk cId="607996339" sldId="408"/>
            <ac:spMk id="31" creationId="{781590CA-270C-D13F-3A86-743FD08B9CC0}"/>
          </ac:spMkLst>
        </pc:spChg>
        <pc:spChg chg="add mod">
          <ac:chgData name="Huy" userId="918db3a1909f15e0" providerId="LiveId" clId="{41EC0149-6B75-4A7D-97DB-21CB8963CDBF}" dt="2023-04-25T07:32:45.190" v="1647" actId="1076"/>
          <ac:spMkLst>
            <pc:docMk/>
            <pc:sldMk cId="607996339" sldId="408"/>
            <ac:spMk id="32" creationId="{C945AD7A-1104-0B9C-6831-E2CCC9B3C3BD}"/>
          </ac:spMkLst>
        </pc:spChg>
        <pc:spChg chg="add mod">
          <ac:chgData name="Huy" userId="918db3a1909f15e0" providerId="LiveId" clId="{41EC0149-6B75-4A7D-97DB-21CB8963CDBF}" dt="2023-04-25T07:32:45.190" v="1647" actId="1076"/>
          <ac:spMkLst>
            <pc:docMk/>
            <pc:sldMk cId="607996339" sldId="408"/>
            <ac:spMk id="33" creationId="{BC494B85-6E2F-838E-5C65-61191E35EDC7}"/>
          </ac:spMkLst>
        </pc:spChg>
        <pc:spChg chg="del">
          <ac:chgData name="Huy" userId="918db3a1909f15e0" providerId="LiveId" clId="{41EC0149-6B75-4A7D-97DB-21CB8963CDBF}" dt="2023-04-25T07:25:52.073" v="1460" actId="478"/>
          <ac:spMkLst>
            <pc:docMk/>
            <pc:sldMk cId="607996339" sldId="408"/>
            <ac:spMk id="34" creationId="{C688F614-5BE3-669B-6EC0-62057E5C271C}"/>
          </ac:spMkLst>
        </pc:spChg>
        <pc:spChg chg="add mod">
          <ac:chgData name="Huy" userId="918db3a1909f15e0" providerId="LiveId" clId="{41EC0149-6B75-4A7D-97DB-21CB8963CDBF}" dt="2023-04-25T07:32:45.190" v="1647" actId="1076"/>
          <ac:spMkLst>
            <pc:docMk/>
            <pc:sldMk cId="607996339" sldId="408"/>
            <ac:spMk id="36" creationId="{E6F7D2C1-FD7D-307B-365A-6823045898DF}"/>
          </ac:spMkLst>
        </pc:spChg>
        <pc:spChg chg="mod">
          <ac:chgData name="Huy" userId="918db3a1909f15e0" providerId="LiveId" clId="{41EC0149-6B75-4A7D-97DB-21CB8963CDBF}" dt="2023-04-25T07:32:45.190" v="1647" actId="1076"/>
          <ac:spMkLst>
            <pc:docMk/>
            <pc:sldMk cId="607996339" sldId="408"/>
            <ac:spMk id="38" creationId="{9152190F-79FB-A391-6E2C-F17303D8ECB0}"/>
          </ac:spMkLst>
        </pc:spChg>
        <pc:spChg chg="mod">
          <ac:chgData name="Huy" userId="918db3a1909f15e0" providerId="LiveId" clId="{41EC0149-6B75-4A7D-97DB-21CB8963CDBF}" dt="2023-04-25T07:32:45.190" v="1647" actId="1076"/>
          <ac:spMkLst>
            <pc:docMk/>
            <pc:sldMk cId="607996339" sldId="408"/>
            <ac:spMk id="41" creationId="{13342C23-0F38-82C5-E312-012A4B6BBBBD}"/>
          </ac:spMkLst>
        </pc:spChg>
        <pc:spChg chg="del mod">
          <ac:chgData name="Huy" userId="918db3a1909f15e0" providerId="LiveId" clId="{41EC0149-6B75-4A7D-97DB-21CB8963CDBF}" dt="2023-04-25T07:30:47.013" v="1596" actId="478"/>
          <ac:spMkLst>
            <pc:docMk/>
            <pc:sldMk cId="607996339" sldId="408"/>
            <ac:spMk id="44" creationId="{DCB07FB8-1EE1-0590-2BBA-4557B1F79534}"/>
          </ac:spMkLst>
        </pc:spChg>
        <pc:spChg chg="del mod">
          <ac:chgData name="Huy" userId="918db3a1909f15e0" providerId="LiveId" clId="{41EC0149-6B75-4A7D-97DB-21CB8963CDBF}" dt="2023-04-25T07:30:30.367" v="1590" actId="478"/>
          <ac:spMkLst>
            <pc:docMk/>
            <pc:sldMk cId="607996339" sldId="408"/>
            <ac:spMk id="46" creationId="{266FD40D-3686-2CC3-D42C-41C847500C0E}"/>
          </ac:spMkLst>
        </pc:spChg>
        <pc:spChg chg="del mod">
          <ac:chgData name="Huy" userId="918db3a1909f15e0" providerId="LiveId" clId="{41EC0149-6B75-4A7D-97DB-21CB8963CDBF}" dt="2023-04-25T07:32:34.500" v="1644" actId="478"/>
          <ac:spMkLst>
            <pc:docMk/>
            <pc:sldMk cId="607996339" sldId="408"/>
            <ac:spMk id="48" creationId="{F4DBAED4-2FDC-FD8E-6BB9-C0131B73022E}"/>
          </ac:spMkLst>
        </pc:spChg>
        <pc:spChg chg="mod">
          <ac:chgData name="Huy" userId="918db3a1909f15e0" providerId="LiveId" clId="{41EC0149-6B75-4A7D-97DB-21CB8963CDBF}" dt="2023-04-25T07:32:45.190" v="1647" actId="1076"/>
          <ac:spMkLst>
            <pc:docMk/>
            <pc:sldMk cId="607996339" sldId="408"/>
            <ac:spMk id="49" creationId="{4ADA432B-C631-9842-FA2C-642346C7B1F3}"/>
          </ac:spMkLst>
        </pc:spChg>
        <pc:spChg chg="mod">
          <ac:chgData name="Huy" userId="918db3a1909f15e0" providerId="LiveId" clId="{41EC0149-6B75-4A7D-97DB-21CB8963CDBF}" dt="2023-04-25T07:32:45.190" v="1647" actId="1076"/>
          <ac:spMkLst>
            <pc:docMk/>
            <pc:sldMk cId="607996339" sldId="408"/>
            <ac:spMk id="51" creationId="{AE0A672B-BF7F-E59E-EA58-5F71F17C3BBD}"/>
          </ac:spMkLst>
        </pc:spChg>
        <pc:spChg chg="del mod">
          <ac:chgData name="Huy" userId="918db3a1909f15e0" providerId="LiveId" clId="{41EC0149-6B75-4A7D-97DB-21CB8963CDBF}" dt="2023-04-25T07:32:27.547" v="1639" actId="478"/>
          <ac:spMkLst>
            <pc:docMk/>
            <pc:sldMk cId="607996339" sldId="408"/>
            <ac:spMk id="53" creationId="{FC1B8932-50AE-3800-4455-D11650BB9B61}"/>
          </ac:spMkLst>
        </pc:spChg>
        <pc:spChg chg="del mod">
          <ac:chgData name="Huy" userId="918db3a1909f15e0" providerId="LiveId" clId="{41EC0149-6B75-4A7D-97DB-21CB8963CDBF}" dt="2023-04-25T07:32:30.629" v="1642" actId="478"/>
          <ac:spMkLst>
            <pc:docMk/>
            <pc:sldMk cId="607996339" sldId="408"/>
            <ac:spMk id="55" creationId="{31DEE9FB-171F-F55E-ED58-2C11CE9C77F9}"/>
          </ac:spMkLst>
        </pc:spChg>
        <pc:spChg chg="del mod">
          <ac:chgData name="Huy" userId="918db3a1909f15e0" providerId="LiveId" clId="{41EC0149-6B75-4A7D-97DB-21CB8963CDBF}" dt="2023-04-25T07:32:30.629" v="1642" actId="478"/>
          <ac:spMkLst>
            <pc:docMk/>
            <pc:sldMk cId="607996339" sldId="408"/>
            <ac:spMk id="61" creationId="{6685B54D-4ED5-F589-9B2C-84E1567073B6}"/>
          </ac:spMkLst>
        </pc:spChg>
        <pc:spChg chg="del mod">
          <ac:chgData name="Huy" userId="918db3a1909f15e0" providerId="LiveId" clId="{41EC0149-6B75-4A7D-97DB-21CB8963CDBF}" dt="2023-04-25T07:32:28.949" v="1641" actId="478"/>
          <ac:spMkLst>
            <pc:docMk/>
            <pc:sldMk cId="607996339" sldId="408"/>
            <ac:spMk id="62" creationId="{CF049E4A-6120-A660-DB7E-1B9F132664AF}"/>
          </ac:spMkLst>
        </pc:spChg>
        <pc:spChg chg="del mod">
          <ac:chgData name="Huy" userId="918db3a1909f15e0" providerId="LiveId" clId="{41EC0149-6B75-4A7D-97DB-21CB8963CDBF}" dt="2023-04-25T07:32:22.520" v="1636" actId="478"/>
          <ac:spMkLst>
            <pc:docMk/>
            <pc:sldMk cId="607996339" sldId="408"/>
            <ac:spMk id="63" creationId="{E8C35F7C-4DC7-CA22-6F5D-0E04A19724AE}"/>
          </ac:spMkLst>
        </pc:spChg>
        <pc:spChg chg="del mod">
          <ac:chgData name="Huy" userId="918db3a1909f15e0" providerId="LiveId" clId="{41EC0149-6B75-4A7D-97DB-21CB8963CDBF}" dt="2023-04-25T07:32:30.629" v="1642" actId="478"/>
          <ac:spMkLst>
            <pc:docMk/>
            <pc:sldMk cId="607996339" sldId="408"/>
            <ac:spMk id="65" creationId="{22B1123A-D6EE-8439-9503-EECD3FB83DC3}"/>
          </ac:spMkLst>
        </pc:spChg>
        <pc:spChg chg="mod">
          <ac:chgData name="Huy" userId="918db3a1909f15e0" providerId="LiveId" clId="{41EC0149-6B75-4A7D-97DB-21CB8963CDBF}" dt="2023-04-25T07:28:03.732" v="1536" actId="20577"/>
          <ac:spMkLst>
            <pc:docMk/>
            <pc:sldMk cId="607996339" sldId="408"/>
            <ac:spMk id="68" creationId="{87CA7C5D-F377-103B-12F0-FFAF5B882D81}"/>
          </ac:spMkLst>
        </pc:spChg>
        <pc:spChg chg="mod">
          <ac:chgData name="Huy" userId="918db3a1909f15e0" providerId="LiveId" clId="{41EC0149-6B75-4A7D-97DB-21CB8963CDBF}" dt="2023-04-25T07:28:30.175" v="1548" actId="20577"/>
          <ac:spMkLst>
            <pc:docMk/>
            <pc:sldMk cId="607996339" sldId="408"/>
            <ac:spMk id="69" creationId="{E365213A-E995-E55C-E3FE-395934E29527}"/>
          </ac:spMkLst>
        </pc:spChg>
        <pc:spChg chg="mod">
          <ac:chgData name="Huy" userId="918db3a1909f15e0" providerId="LiveId" clId="{41EC0149-6B75-4A7D-97DB-21CB8963CDBF}" dt="2023-04-25T07:28:18.285" v="1542" actId="20577"/>
          <ac:spMkLst>
            <pc:docMk/>
            <pc:sldMk cId="607996339" sldId="408"/>
            <ac:spMk id="70" creationId="{151FAD3E-D86D-A0B0-FD7A-6C852C2D5116}"/>
          </ac:spMkLst>
        </pc:spChg>
        <pc:spChg chg="mod">
          <ac:chgData name="Huy" userId="918db3a1909f15e0" providerId="LiveId" clId="{41EC0149-6B75-4A7D-97DB-21CB8963CDBF}" dt="2023-04-25T07:28:40.409" v="1554" actId="20577"/>
          <ac:spMkLst>
            <pc:docMk/>
            <pc:sldMk cId="607996339" sldId="408"/>
            <ac:spMk id="74" creationId="{59C19099-B832-4408-9020-C05A24276316}"/>
          </ac:spMkLst>
        </pc:spChg>
        <pc:spChg chg="del mod">
          <ac:chgData name="Huy" userId="918db3a1909f15e0" providerId="LiveId" clId="{41EC0149-6B75-4A7D-97DB-21CB8963CDBF}" dt="2023-04-25T07:29:17.382" v="1555" actId="478"/>
          <ac:spMkLst>
            <pc:docMk/>
            <pc:sldMk cId="607996339" sldId="408"/>
            <ac:spMk id="75" creationId="{3A0FDF2E-7ABA-A0F3-1477-064709452929}"/>
          </ac:spMkLst>
        </pc:spChg>
        <pc:graphicFrameChg chg="add del mod">
          <ac:chgData name="Huy" userId="918db3a1909f15e0" providerId="LiveId" clId="{41EC0149-6B75-4A7D-97DB-21CB8963CDBF}" dt="2023-04-25T07:25:53.537" v="1463"/>
          <ac:graphicFrameMkLst>
            <pc:docMk/>
            <pc:sldMk cId="607996339" sldId="408"/>
            <ac:graphicFrameMk id="21" creationId="{8A60D5E8-9CD9-92F9-B574-82EE199B81E6}"/>
          </ac:graphicFrameMkLst>
        </pc:graphicFrameChg>
      </pc:sldChg>
      <pc:sldChg chg="del">
        <pc:chgData name="Huy" userId="918db3a1909f15e0" providerId="LiveId" clId="{41EC0149-6B75-4A7D-97DB-21CB8963CDBF}" dt="2023-04-24T10:12:29.268" v="19" actId="47"/>
        <pc:sldMkLst>
          <pc:docMk/>
          <pc:sldMk cId="1096400403" sldId="409"/>
        </pc:sldMkLst>
      </pc:sldChg>
      <pc:sldChg chg="addSp delSp modSp add mod">
        <pc:chgData name="Huy" userId="918db3a1909f15e0" providerId="LiveId" clId="{41EC0149-6B75-4A7D-97DB-21CB8963CDBF}" dt="2023-04-25T07:46:17.913" v="1921" actId="1076"/>
        <pc:sldMkLst>
          <pc:docMk/>
          <pc:sldMk cId="3804659733" sldId="409"/>
        </pc:sldMkLst>
        <pc:spChg chg="mod">
          <ac:chgData name="Huy" userId="918db3a1909f15e0" providerId="LiveId" clId="{41EC0149-6B75-4A7D-97DB-21CB8963CDBF}" dt="2023-04-25T07:39:35.584" v="1755" actId="14100"/>
          <ac:spMkLst>
            <pc:docMk/>
            <pc:sldMk cId="3804659733" sldId="409"/>
            <ac:spMk id="20" creationId="{A06BA14A-8D8C-664A-A722-7DAD205B5E1D}"/>
          </ac:spMkLst>
        </pc:spChg>
        <pc:spChg chg="del">
          <ac:chgData name="Huy" userId="918db3a1909f15e0" providerId="LiveId" clId="{41EC0149-6B75-4A7D-97DB-21CB8963CDBF}" dt="2023-04-25T07:33:15.781" v="1650" actId="478"/>
          <ac:spMkLst>
            <pc:docMk/>
            <pc:sldMk cId="3804659733" sldId="409"/>
            <ac:spMk id="23" creationId="{21CA1678-D82F-7A59-AD3A-FC84FCEA1D4F}"/>
          </ac:spMkLst>
        </pc:spChg>
        <pc:spChg chg="add mod">
          <ac:chgData name="Huy" userId="918db3a1909f15e0" providerId="LiveId" clId="{41EC0149-6B75-4A7D-97DB-21CB8963CDBF}" dt="2023-04-25T07:36:59.533" v="1701" actId="20577"/>
          <ac:spMkLst>
            <pc:docMk/>
            <pc:sldMk cId="3804659733" sldId="409"/>
            <ac:spMk id="24" creationId="{4B418261-1776-1794-302C-60BA9CE54F22}"/>
          </ac:spMkLst>
        </pc:spChg>
        <pc:spChg chg="del">
          <ac:chgData name="Huy" userId="918db3a1909f15e0" providerId="LiveId" clId="{41EC0149-6B75-4A7D-97DB-21CB8963CDBF}" dt="2023-04-25T07:33:51.431" v="1652" actId="478"/>
          <ac:spMkLst>
            <pc:docMk/>
            <pc:sldMk cId="3804659733" sldId="409"/>
            <ac:spMk id="25" creationId="{E0387EDE-8128-E832-3770-38EAF7FD5D7F}"/>
          </ac:spMkLst>
        </pc:spChg>
        <pc:spChg chg="del">
          <ac:chgData name="Huy" userId="918db3a1909f15e0" providerId="LiveId" clId="{41EC0149-6B75-4A7D-97DB-21CB8963CDBF}" dt="2023-04-25T07:33:14.236" v="1649" actId="478"/>
          <ac:spMkLst>
            <pc:docMk/>
            <pc:sldMk cId="3804659733" sldId="409"/>
            <ac:spMk id="26" creationId="{8724E1DF-1E71-E98E-040C-27C4E2DA7264}"/>
          </ac:spMkLst>
        </pc:spChg>
        <pc:spChg chg="del">
          <ac:chgData name="Huy" userId="918db3a1909f15e0" providerId="LiveId" clId="{41EC0149-6B75-4A7D-97DB-21CB8963CDBF}" dt="2023-04-25T07:33:14.236" v="1649" actId="478"/>
          <ac:spMkLst>
            <pc:docMk/>
            <pc:sldMk cId="3804659733" sldId="409"/>
            <ac:spMk id="27" creationId="{D02FD34E-629C-FDB3-6B82-557CC73F1157}"/>
          </ac:spMkLst>
        </pc:spChg>
        <pc:spChg chg="del">
          <ac:chgData name="Huy" userId="918db3a1909f15e0" providerId="LiveId" clId="{41EC0149-6B75-4A7D-97DB-21CB8963CDBF}" dt="2023-04-25T07:33:14.236" v="1649" actId="478"/>
          <ac:spMkLst>
            <pc:docMk/>
            <pc:sldMk cId="3804659733" sldId="409"/>
            <ac:spMk id="30" creationId="{94932330-3D69-E1C6-D67B-DDA77D0FCE96}"/>
          </ac:spMkLst>
        </pc:spChg>
        <pc:spChg chg="del">
          <ac:chgData name="Huy" userId="918db3a1909f15e0" providerId="LiveId" clId="{41EC0149-6B75-4A7D-97DB-21CB8963CDBF}" dt="2023-04-25T07:33:14.236" v="1649" actId="478"/>
          <ac:spMkLst>
            <pc:docMk/>
            <pc:sldMk cId="3804659733" sldId="409"/>
            <ac:spMk id="32" creationId="{C945AD7A-1104-0B9C-6831-E2CCC9B3C3BD}"/>
          </ac:spMkLst>
        </pc:spChg>
        <pc:spChg chg="del">
          <ac:chgData name="Huy" userId="918db3a1909f15e0" providerId="LiveId" clId="{41EC0149-6B75-4A7D-97DB-21CB8963CDBF}" dt="2023-04-25T07:33:14.236" v="1649" actId="478"/>
          <ac:spMkLst>
            <pc:docMk/>
            <pc:sldMk cId="3804659733" sldId="409"/>
            <ac:spMk id="33" creationId="{BC494B85-6E2F-838E-5C65-61191E35EDC7}"/>
          </ac:spMkLst>
        </pc:spChg>
        <pc:spChg chg="mod">
          <ac:chgData name="Huy" userId="918db3a1909f15e0" providerId="LiveId" clId="{41EC0149-6B75-4A7D-97DB-21CB8963CDBF}" dt="2023-04-25T07:39:39.029" v="1756" actId="1076"/>
          <ac:spMkLst>
            <pc:docMk/>
            <pc:sldMk cId="3804659733" sldId="409"/>
            <ac:spMk id="35" creationId="{3F3D2F10-4BD7-2056-D52F-3AB3F32BBFFC}"/>
          </ac:spMkLst>
        </pc:spChg>
        <pc:spChg chg="del">
          <ac:chgData name="Huy" userId="918db3a1909f15e0" providerId="LiveId" clId="{41EC0149-6B75-4A7D-97DB-21CB8963CDBF}" dt="2023-04-25T07:33:14.236" v="1649" actId="478"/>
          <ac:spMkLst>
            <pc:docMk/>
            <pc:sldMk cId="3804659733" sldId="409"/>
            <ac:spMk id="36" creationId="{E6F7D2C1-FD7D-307B-365A-6823045898DF}"/>
          </ac:spMkLst>
        </pc:spChg>
        <pc:spChg chg="del">
          <ac:chgData name="Huy" userId="918db3a1909f15e0" providerId="LiveId" clId="{41EC0149-6B75-4A7D-97DB-21CB8963CDBF}" dt="2023-04-25T07:33:14.236" v="1649" actId="478"/>
          <ac:spMkLst>
            <pc:docMk/>
            <pc:sldMk cId="3804659733" sldId="409"/>
            <ac:spMk id="38" creationId="{9152190F-79FB-A391-6E2C-F17303D8ECB0}"/>
          </ac:spMkLst>
        </pc:spChg>
        <pc:spChg chg="add mod">
          <ac:chgData name="Huy" userId="918db3a1909f15e0" providerId="LiveId" clId="{41EC0149-6B75-4A7D-97DB-21CB8963CDBF}" dt="2023-04-25T07:38:59.112" v="1745" actId="1076"/>
          <ac:spMkLst>
            <pc:docMk/>
            <pc:sldMk cId="3804659733" sldId="409"/>
            <ac:spMk id="39" creationId="{0825AE36-E681-6D0B-98E6-40BD9EC2C78C}"/>
          </ac:spMkLst>
        </pc:spChg>
        <pc:spChg chg="del">
          <ac:chgData name="Huy" userId="918db3a1909f15e0" providerId="LiveId" clId="{41EC0149-6B75-4A7D-97DB-21CB8963CDBF}" dt="2023-04-25T07:33:14.236" v="1649" actId="478"/>
          <ac:spMkLst>
            <pc:docMk/>
            <pc:sldMk cId="3804659733" sldId="409"/>
            <ac:spMk id="41" creationId="{13342C23-0F38-82C5-E312-012A4B6BBBBD}"/>
          </ac:spMkLst>
        </pc:spChg>
        <pc:spChg chg="add mod">
          <ac:chgData name="Huy" userId="918db3a1909f15e0" providerId="LiveId" clId="{41EC0149-6B75-4A7D-97DB-21CB8963CDBF}" dt="2023-04-25T07:39:20.415" v="1752" actId="1076"/>
          <ac:spMkLst>
            <pc:docMk/>
            <pc:sldMk cId="3804659733" sldId="409"/>
            <ac:spMk id="43" creationId="{45A85F98-EF97-A021-E10A-8B9FF3BFCF64}"/>
          </ac:spMkLst>
        </pc:spChg>
        <pc:spChg chg="add del mod">
          <ac:chgData name="Huy" userId="918db3a1909f15e0" providerId="LiveId" clId="{41EC0149-6B75-4A7D-97DB-21CB8963CDBF}" dt="2023-04-25T07:39:28.245" v="1754" actId="478"/>
          <ac:spMkLst>
            <pc:docMk/>
            <pc:sldMk cId="3804659733" sldId="409"/>
            <ac:spMk id="47" creationId="{F6358623-F76B-8F0C-F04D-BC431FD7609C}"/>
          </ac:spMkLst>
        </pc:spChg>
        <pc:spChg chg="del">
          <ac:chgData name="Huy" userId="918db3a1909f15e0" providerId="LiveId" clId="{41EC0149-6B75-4A7D-97DB-21CB8963CDBF}" dt="2023-04-25T07:33:14.236" v="1649" actId="478"/>
          <ac:spMkLst>
            <pc:docMk/>
            <pc:sldMk cId="3804659733" sldId="409"/>
            <ac:spMk id="49" creationId="{4ADA432B-C631-9842-FA2C-642346C7B1F3}"/>
          </ac:spMkLst>
        </pc:spChg>
        <pc:spChg chg="del">
          <ac:chgData name="Huy" userId="918db3a1909f15e0" providerId="LiveId" clId="{41EC0149-6B75-4A7D-97DB-21CB8963CDBF}" dt="2023-04-25T07:33:14.236" v="1649" actId="478"/>
          <ac:spMkLst>
            <pc:docMk/>
            <pc:sldMk cId="3804659733" sldId="409"/>
            <ac:spMk id="51" creationId="{AE0A672B-BF7F-E59E-EA58-5F71F17C3BBD}"/>
          </ac:spMkLst>
        </pc:spChg>
        <pc:spChg chg="add mod">
          <ac:chgData name="Huy" userId="918db3a1909f15e0" providerId="LiveId" clId="{41EC0149-6B75-4A7D-97DB-21CB8963CDBF}" dt="2023-04-25T07:38:40.527" v="1740" actId="1076"/>
          <ac:spMkLst>
            <pc:docMk/>
            <pc:sldMk cId="3804659733" sldId="409"/>
            <ac:spMk id="52" creationId="{3ED5A6C2-15C5-0E69-2C21-FE151327E0B9}"/>
          </ac:spMkLst>
        </pc:spChg>
        <pc:spChg chg="add mod">
          <ac:chgData name="Huy" userId="918db3a1909f15e0" providerId="LiveId" clId="{41EC0149-6B75-4A7D-97DB-21CB8963CDBF}" dt="2023-04-25T07:39:18.041" v="1751" actId="1076"/>
          <ac:spMkLst>
            <pc:docMk/>
            <pc:sldMk cId="3804659733" sldId="409"/>
            <ac:spMk id="53" creationId="{BBD34C45-947B-746F-5DFC-EBECD158DEC2}"/>
          </ac:spMkLst>
        </pc:spChg>
        <pc:spChg chg="add mod">
          <ac:chgData name="Huy" userId="918db3a1909f15e0" providerId="LiveId" clId="{41EC0149-6B75-4A7D-97DB-21CB8963CDBF}" dt="2023-04-25T07:39:22.905" v="1753" actId="1076"/>
          <ac:spMkLst>
            <pc:docMk/>
            <pc:sldMk cId="3804659733" sldId="409"/>
            <ac:spMk id="54" creationId="{5FDCDF05-BF89-9031-02D3-095136FDDE4C}"/>
          </ac:spMkLst>
        </pc:spChg>
        <pc:spChg chg="add mod">
          <ac:chgData name="Huy" userId="918db3a1909f15e0" providerId="LiveId" clId="{41EC0149-6B75-4A7D-97DB-21CB8963CDBF}" dt="2023-04-25T07:45:18.202" v="1874" actId="20577"/>
          <ac:spMkLst>
            <pc:docMk/>
            <pc:sldMk cId="3804659733" sldId="409"/>
            <ac:spMk id="56" creationId="{1E9DD6CF-F706-9609-831D-D0E76DEE5BCE}"/>
          </ac:spMkLst>
        </pc:spChg>
        <pc:spChg chg="add mod">
          <ac:chgData name="Huy" userId="918db3a1909f15e0" providerId="LiveId" clId="{41EC0149-6B75-4A7D-97DB-21CB8963CDBF}" dt="2023-04-25T07:45:25.350" v="1897" actId="1037"/>
          <ac:spMkLst>
            <pc:docMk/>
            <pc:sldMk cId="3804659733" sldId="409"/>
            <ac:spMk id="58" creationId="{4E4900B8-764A-D035-1DBE-533EA44B86C8}"/>
          </ac:spMkLst>
        </pc:spChg>
        <pc:spChg chg="add mod">
          <ac:chgData name="Huy" userId="918db3a1909f15e0" providerId="LiveId" clId="{41EC0149-6B75-4A7D-97DB-21CB8963CDBF}" dt="2023-04-25T07:45:25.350" v="1897" actId="1037"/>
          <ac:spMkLst>
            <pc:docMk/>
            <pc:sldMk cId="3804659733" sldId="409"/>
            <ac:spMk id="60" creationId="{9BF83805-CD17-0C5E-561B-A0E7034DA2C5}"/>
          </ac:spMkLst>
        </pc:spChg>
        <pc:spChg chg="add del">
          <ac:chgData name="Huy" userId="918db3a1909f15e0" providerId="LiveId" clId="{41EC0149-6B75-4A7D-97DB-21CB8963CDBF}" dt="2023-04-25T07:44:59.470" v="1865"/>
          <ac:spMkLst>
            <pc:docMk/>
            <pc:sldMk cId="3804659733" sldId="409"/>
            <ac:spMk id="62" creationId="{E1E8992C-5B00-9258-D640-11CE978AB0BA}"/>
          </ac:spMkLst>
        </pc:spChg>
        <pc:spChg chg="add mod">
          <ac:chgData name="Huy" userId="918db3a1909f15e0" providerId="LiveId" clId="{41EC0149-6B75-4A7D-97DB-21CB8963CDBF}" dt="2023-04-25T07:45:35.049" v="1901" actId="1076"/>
          <ac:spMkLst>
            <pc:docMk/>
            <pc:sldMk cId="3804659733" sldId="409"/>
            <ac:spMk id="63" creationId="{641EE400-4889-CFC6-6E02-558CFC3CB955}"/>
          </ac:spMkLst>
        </pc:spChg>
        <pc:spChg chg="add mod">
          <ac:chgData name="Huy" userId="918db3a1909f15e0" providerId="LiveId" clId="{41EC0149-6B75-4A7D-97DB-21CB8963CDBF}" dt="2023-04-25T07:46:15.350" v="1920" actId="1076"/>
          <ac:spMkLst>
            <pc:docMk/>
            <pc:sldMk cId="3804659733" sldId="409"/>
            <ac:spMk id="64" creationId="{D2C625D5-847A-6EBD-7A45-E1C7D01DE8C1}"/>
          </ac:spMkLst>
        </pc:spChg>
        <pc:spChg chg="add mod">
          <ac:chgData name="Huy" userId="918db3a1909f15e0" providerId="LiveId" clId="{41EC0149-6B75-4A7D-97DB-21CB8963CDBF}" dt="2023-04-25T07:46:17.913" v="1921" actId="1076"/>
          <ac:spMkLst>
            <pc:docMk/>
            <pc:sldMk cId="3804659733" sldId="409"/>
            <ac:spMk id="65" creationId="{80AA40AF-00BD-D8AA-97BA-B90D5AC89849}"/>
          </ac:spMkLst>
        </pc:spChg>
        <pc:spChg chg="add mod">
          <ac:chgData name="Huy" userId="918db3a1909f15e0" providerId="LiveId" clId="{41EC0149-6B75-4A7D-97DB-21CB8963CDBF}" dt="2023-04-25T07:45:39.465" v="1903" actId="571"/>
          <ac:spMkLst>
            <pc:docMk/>
            <pc:sldMk cId="3804659733" sldId="409"/>
            <ac:spMk id="66" creationId="{6BF7B644-4B97-B805-C730-87132EA493EA}"/>
          </ac:spMkLst>
        </pc:spChg>
        <pc:spChg chg="add mod">
          <ac:chgData name="Huy" userId="918db3a1909f15e0" providerId="LiveId" clId="{41EC0149-6B75-4A7D-97DB-21CB8963CDBF}" dt="2023-04-25T07:45:39.465" v="1903" actId="571"/>
          <ac:spMkLst>
            <pc:docMk/>
            <pc:sldMk cId="3804659733" sldId="409"/>
            <ac:spMk id="67" creationId="{1D227329-6FDE-45CA-821A-B5AA8F88F06F}"/>
          </ac:spMkLst>
        </pc:spChg>
        <pc:spChg chg="del">
          <ac:chgData name="Huy" userId="918db3a1909f15e0" providerId="LiveId" clId="{41EC0149-6B75-4A7D-97DB-21CB8963CDBF}" dt="2023-04-25T07:33:14.236" v="1649" actId="478"/>
          <ac:spMkLst>
            <pc:docMk/>
            <pc:sldMk cId="3804659733" sldId="409"/>
            <ac:spMk id="68" creationId="{87CA7C5D-F377-103B-12F0-FFAF5B882D81}"/>
          </ac:spMkLst>
        </pc:spChg>
        <pc:spChg chg="del">
          <ac:chgData name="Huy" userId="918db3a1909f15e0" providerId="LiveId" clId="{41EC0149-6B75-4A7D-97DB-21CB8963CDBF}" dt="2023-04-25T07:33:14.236" v="1649" actId="478"/>
          <ac:spMkLst>
            <pc:docMk/>
            <pc:sldMk cId="3804659733" sldId="409"/>
            <ac:spMk id="69" creationId="{E365213A-E995-E55C-E3FE-395934E29527}"/>
          </ac:spMkLst>
        </pc:spChg>
        <pc:spChg chg="del">
          <ac:chgData name="Huy" userId="918db3a1909f15e0" providerId="LiveId" clId="{41EC0149-6B75-4A7D-97DB-21CB8963CDBF}" dt="2023-04-25T07:33:14.236" v="1649" actId="478"/>
          <ac:spMkLst>
            <pc:docMk/>
            <pc:sldMk cId="3804659733" sldId="409"/>
            <ac:spMk id="70" creationId="{151FAD3E-D86D-A0B0-FD7A-6C852C2D5116}"/>
          </ac:spMkLst>
        </pc:spChg>
        <pc:spChg chg="del">
          <ac:chgData name="Huy" userId="918db3a1909f15e0" providerId="LiveId" clId="{41EC0149-6B75-4A7D-97DB-21CB8963CDBF}" dt="2023-04-25T07:33:14.236" v="1649" actId="478"/>
          <ac:spMkLst>
            <pc:docMk/>
            <pc:sldMk cId="3804659733" sldId="409"/>
            <ac:spMk id="74" creationId="{59C19099-B832-4408-9020-C05A24276316}"/>
          </ac:spMkLst>
        </pc:spChg>
        <pc:graphicFrameChg chg="add del mod">
          <ac:chgData name="Huy" userId="918db3a1909f15e0" providerId="LiveId" clId="{41EC0149-6B75-4A7D-97DB-21CB8963CDBF}" dt="2023-04-25T07:33:53.029" v="1655"/>
          <ac:graphicFrameMkLst>
            <pc:docMk/>
            <pc:sldMk cId="3804659733" sldId="409"/>
            <ac:graphicFrameMk id="21" creationId="{4503B8B7-AD84-70FB-6FAC-70EEA6CEFF5E}"/>
          </ac:graphicFrameMkLst>
        </pc:graphicFrameChg>
        <pc:graphicFrameChg chg="add del mod">
          <ac:chgData name="Huy" userId="918db3a1909f15e0" providerId="LiveId" clId="{41EC0149-6B75-4A7D-97DB-21CB8963CDBF}" dt="2023-04-25T07:34:35.116" v="1665"/>
          <ac:graphicFrameMkLst>
            <pc:docMk/>
            <pc:sldMk cId="3804659733" sldId="409"/>
            <ac:graphicFrameMk id="28" creationId="{3A0CF15A-BE50-D421-EC85-0D9A3CF3FEA9}"/>
          </ac:graphicFrameMkLst>
        </pc:graphicFrameChg>
        <pc:graphicFrameChg chg="add del mod">
          <ac:chgData name="Huy" userId="918db3a1909f15e0" providerId="LiveId" clId="{41EC0149-6B75-4A7D-97DB-21CB8963CDBF}" dt="2023-04-25T07:34:54.398" v="1670"/>
          <ac:graphicFrameMkLst>
            <pc:docMk/>
            <pc:sldMk cId="3804659733" sldId="409"/>
            <ac:graphicFrameMk id="29" creationId="{F5DA19C8-8D95-C381-1937-C6EA1AB221A3}"/>
          </ac:graphicFrameMkLst>
        </pc:graphicFrameChg>
        <pc:graphicFrameChg chg="add del mod">
          <ac:chgData name="Huy" userId="918db3a1909f15e0" providerId="LiveId" clId="{41EC0149-6B75-4A7D-97DB-21CB8963CDBF}" dt="2023-04-25T07:35:07.117" v="1675"/>
          <ac:graphicFrameMkLst>
            <pc:docMk/>
            <pc:sldMk cId="3804659733" sldId="409"/>
            <ac:graphicFrameMk id="31" creationId="{4625FA9A-1DD8-C32F-7918-01F2DE92F065}"/>
          </ac:graphicFrameMkLst>
        </pc:graphicFrameChg>
        <pc:graphicFrameChg chg="add del mod">
          <ac:chgData name="Huy" userId="918db3a1909f15e0" providerId="LiveId" clId="{41EC0149-6B75-4A7D-97DB-21CB8963CDBF}" dt="2023-04-25T07:37:51.021" v="1706"/>
          <ac:graphicFrameMkLst>
            <pc:docMk/>
            <pc:sldMk cId="3804659733" sldId="409"/>
            <ac:graphicFrameMk id="34" creationId="{B470078D-0A3C-AF5F-2AC6-98901E699CFB}"/>
          </ac:graphicFrameMkLst>
        </pc:graphicFrameChg>
        <pc:graphicFrameChg chg="add del mod">
          <ac:chgData name="Huy" userId="918db3a1909f15e0" providerId="LiveId" clId="{41EC0149-6B75-4A7D-97DB-21CB8963CDBF}" dt="2023-04-25T07:38:07.997" v="1714"/>
          <ac:graphicFrameMkLst>
            <pc:docMk/>
            <pc:sldMk cId="3804659733" sldId="409"/>
            <ac:graphicFrameMk id="40" creationId="{6358A5D4-1D33-86D3-7174-631B657535E5}"/>
          </ac:graphicFrameMkLst>
        </pc:graphicFrameChg>
        <pc:graphicFrameChg chg="add del mod">
          <ac:chgData name="Huy" userId="918db3a1909f15e0" providerId="LiveId" clId="{41EC0149-6B75-4A7D-97DB-21CB8963CDBF}" dt="2023-04-25T07:38:20.205" v="1726"/>
          <ac:graphicFrameMkLst>
            <pc:docMk/>
            <pc:sldMk cId="3804659733" sldId="409"/>
            <ac:graphicFrameMk id="44" creationId="{10EE8417-D197-9935-262F-F00B7D038903}"/>
          </ac:graphicFrameMkLst>
        </pc:graphicFrameChg>
        <pc:graphicFrameChg chg="add del mod">
          <ac:chgData name="Huy" userId="918db3a1909f15e0" providerId="LiveId" clId="{41EC0149-6B75-4A7D-97DB-21CB8963CDBF}" dt="2023-04-25T07:38:21.665" v="1729"/>
          <ac:graphicFrameMkLst>
            <pc:docMk/>
            <pc:sldMk cId="3804659733" sldId="409"/>
            <ac:graphicFrameMk id="45" creationId="{B69FF50A-E2F7-10DE-8B61-7997362FE534}"/>
          </ac:graphicFrameMkLst>
        </pc:graphicFrameChg>
        <pc:graphicFrameChg chg="add del mod">
          <ac:chgData name="Huy" userId="918db3a1909f15e0" providerId="LiveId" clId="{41EC0149-6B75-4A7D-97DB-21CB8963CDBF}" dt="2023-04-25T07:38:36.062" v="1736"/>
          <ac:graphicFrameMkLst>
            <pc:docMk/>
            <pc:sldMk cId="3804659733" sldId="409"/>
            <ac:graphicFrameMk id="48" creationId="{B8116CFC-5E20-F62E-AC30-536BB53DD179}"/>
          </ac:graphicFrameMkLst>
        </pc:graphicFrameChg>
      </pc:sldChg>
      <pc:sldChg chg="del">
        <pc:chgData name="Huy" userId="918db3a1909f15e0" providerId="LiveId" clId="{41EC0149-6B75-4A7D-97DB-21CB8963CDBF}" dt="2023-04-24T10:12:28.370" v="15" actId="47"/>
        <pc:sldMkLst>
          <pc:docMk/>
          <pc:sldMk cId="775164511" sldId="410"/>
        </pc:sldMkLst>
      </pc:sldChg>
      <pc:sldChg chg="modSp add mod">
        <pc:chgData name="Huy" userId="918db3a1909f15e0" providerId="LiveId" clId="{41EC0149-6B75-4A7D-97DB-21CB8963CDBF}" dt="2023-04-25T07:47:48.344" v="1979" actId="1076"/>
        <pc:sldMkLst>
          <pc:docMk/>
          <pc:sldMk cId="3844121691" sldId="410"/>
        </pc:sldMkLst>
        <pc:spChg chg="mod">
          <ac:chgData name="Huy" userId="918db3a1909f15e0" providerId="LiveId" clId="{41EC0149-6B75-4A7D-97DB-21CB8963CDBF}" dt="2023-04-25T07:46:43.522" v="1939" actId="20577"/>
          <ac:spMkLst>
            <pc:docMk/>
            <pc:sldMk cId="3844121691" sldId="410"/>
            <ac:spMk id="56" creationId="{1E9DD6CF-F706-9609-831D-D0E76DEE5BCE}"/>
          </ac:spMkLst>
        </pc:spChg>
        <pc:spChg chg="mod">
          <ac:chgData name="Huy" userId="918db3a1909f15e0" providerId="LiveId" clId="{41EC0149-6B75-4A7D-97DB-21CB8963CDBF}" dt="2023-04-25T07:47:01.409" v="1949" actId="1076"/>
          <ac:spMkLst>
            <pc:docMk/>
            <pc:sldMk cId="3844121691" sldId="410"/>
            <ac:spMk id="58" creationId="{4E4900B8-764A-D035-1DBE-533EA44B86C8}"/>
          </ac:spMkLst>
        </pc:spChg>
        <pc:spChg chg="mod">
          <ac:chgData name="Huy" userId="918db3a1909f15e0" providerId="LiveId" clId="{41EC0149-6B75-4A7D-97DB-21CB8963CDBF}" dt="2023-04-25T07:47:10.003" v="1951" actId="20577"/>
          <ac:spMkLst>
            <pc:docMk/>
            <pc:sldMk cId="3844121691" sldId="410"/>
            <ac:spMk id="60" creationId="{9BF83805-CD17-0C5E-561B-A0E7034DA2C5}"/>
          </ac:spMkLst>
        </pc:spChg>
        <pc:spChg chg="mod">
          <ac:chgData name="Huy" userId="918db3a1909f15e0" providerId="LiveId" clId="{41EC0149-6B75-4A7D-97DB-21CB8963CDBF}" dt="2023-04-25T07:47:25.154" v="1966" actId="20577"/>
          <ac:spMkLst>
            <pc:docMk/>
            <pc:sldMk cId="3844121691" sldId="410"/>
            <ac:spMk id="63" creationId="{641EE400-4889-CFC6-6E02-558CFC3CB955}"/>
          </ac:spMkLst>
        </pc:spChg>
        <pc:spChg chg="mod">
          <ac:chgData name="Huy" userId="918db3a1909f15e0" providerId="LiveId" clId="{41EC0149-6B75-4A7D-97DB-21CB8963CDBF}" dt="2023-04-25T07:47:48.344" v="1979" actId="1076"/>
          <ac:spMkLst>
            <pc:docMk/>
            <pc:sldMk cId="3844121691" sldId="410"/>
            <ac:spMk id="64" creationId="{D2C625D5-847A-6EBD-7A45-E1C7D01DE8C1}"/>
          </ac:spMkLst>
        </pc:spChg>
      </pc:sldChg>
      <pc:sldChg chg="del">
        <pc:chgData name="Huy" userId="918db3a1909f15e0" providerId="LiveId" clId="{41EC0149-6B75-4A7D-97DB-21CB8963CDBF}" dt="2023-04-24T10:12:28.563" v="16" actId="47"/>
        <pc:sldMkLst>
          <pc:docMk/>
          <pc:sldMk cId="335420384" sldId="411"/>
        </pc:sldMkLst>
      </pc:sldChg>
      <pc:sldChg chg="addSp delSp modSp add mod">
        <pc:chgData name="Huy" userId="918db3a1909f15e0" providerId="LiveId" clId="{41EC0149-6B75-4A7D-97DB-21CB8963CDBF}" dt="2023-04-27T02:16:36.809" v="2797" actId="20577"/>
        <pc:sldMkLst>
          <pc:docMk/>
          <pc:sldMk cId="4025293287" sldId="411"/>
        </pc:sldMkLst>
        <pc:spChg chg="mod">
          <ac:chgData name="Huy" userId="918db3a1909f15e0" providerId="LiveId" clId="{41EC0149-6B75-4A7D-97DB-21CB8963CDBF}" dt="2023-04-26T04:20:05.859" v="2391" actId="14100"/>
          <ac:spMkLst>
            <pc:docMk/>
            <pc:sldMk cId="4025293287" sldId="411"/>
            <ac:spMk id="10" creationId="{44196311-251D-0BF6-3CAC-71334AF1B751}"/>
          </ac:spMkLst>
        </pc:spChg>
        <pc:spChg chg="mod">
          <ac:chgData name="Huy" userId="918db3a1909f15e0" providerId="LiveId" clId="{41EC0149-6B75-4A7D-97DB-21CB8963CDBF}" dt="2023-04-27T02:16:36.809" v="2797" actId="20577"/>
          <ac:spMkLst>
            <pc:docMk/>
            <pc:sldMk cId="4025293287" sldId="411"/>
            <ac:spMk id="12" creationId="{C48652AC-C627-2B19-2990-1EF69B0ACB9F}"/>
          </ac:spMkLst>
        </pc:spChg>
        <pc:spChg chg="mod">
          <ac:chgData name="Huy" userId="918db3a1909f15e0" providerId="LiveId" clId="{41EC0149-6B75-4A7D-97DB-21CB8963CDBF}" dt="2023-04-26T04:20:46.675" v="2460" actId="14100"/>
          <ac:spMkLst>
            <pc:docMk/>
            <pc:sldMk cId="4025293287" sldId="411"/>
            <ac:spMk id="13" creationId="{75210F64-84EB-A3C0-234B-38A4D7D9FBE3}"/>
          </ac:spMkLst>
        </pc:spChg>
        <pc:spChg chg="mod">
          <ac:chgData name="Huy" userId="918db3a1909f15e0" providerId="LiveId" clId="{41EC0149-6B75-4A7D-97DB-21CB8963CDBF}" dt="2023-04-26T04:20:13.121" v="2455" actId="1038"/>
          <ac:spMkLst>
            <pc:docMk/>
            <pc:sldMk cId="4025293287" sldId="411"/>
            <ac:spMk id="14" creationId="{86BD122A-D896-AE1A-CD88-D3B3D172304B}"/>
          </ac:spMkLst>
        </pc:spChg>
        <pc:spChg chg="mod">
          <ac:chgData name="Huy" userId="918db3a1909f15e0" providerId="LiveId" clId="{41EC0149-6B75-4A7D-97DB-21CB8963CDBF}" dt="2023-04-26T04:20:13.121" v="2455" actId="1038"/>
          <ac:spMkLst>
            <pc:docMk/>
            <pc:sldMk cId="4025293287" sldId="411"/>
            <ac:spMk id="15" creationId="{282D74E4-1003-5B7C-1EA7-60F9BB4EB754}"/>
          </ac:spMkLst>
        </pc:spChg>
        <pc:spChg chg="mod">
          <ac:chgData name="Huy" userId="918db3a1909f15e0" providerId="LiveId" clId="{41EC0149-6B75-4A7D-97DB-21CB8963CDBF}" dt="2023-04-26T04:20:13.121" v="2455" actId="1038"/>
          <ac:spMkLst>
            <pc:docMk/>
            <pc:sldMk cId="4025293287" sldId="411"/>
            <ac:spMk id="16" creationId="{5E342325-AA35-5CF7-9DC1-0C2E646513BD}"/>
          </ac:spMkLst>
        </pc:spChg>
        <pc:spChg chg="mod">
          <ac:chgData name="Huy" userId="918db3a1909f15e0" providerId="LiveId" clId="{41EC0149-6B75-4A7D-97DB-21CB8963CDBF}" dt="2023-04-26T04:20:13.121" v="2455" actId="1038"/>
          <ac:spMkLst>
            <pc:docMk/>
            <pc:sldMk cId="4025293287" sldId="411"/>
            <ac:spMk id="17" creationId="{2C338DCF-3CA8-8E7B-EEBE-8592565B8E3B}"/>
          </ac:spMkLst>
        </pc:spChg>
        <pc:spChg chg="mod">
          <ac:chgData name="Huy" userId="918db3a1909f15e0" providerId="LiveId" clId="{41EC0149-6B75-4A7D-97DB-21CB8963CDBF}" dt="2023-04-26T04:20:13.121" v="2455" actId="1038"/>
          <ac:spMkLst>
            <pc:docMk/>
            <pc:sldMk cId="4025293287" sldId="411"/>
            <ac:spMk id="18" creationId="{97AA56F7-A511-872B-83CF-6C482CB250E8}"/>
          </ac:spMkLst>
        </pc:spChg>
        <pc:spChg chg="del">
          <ac:chgData name="Huy" userId="918db3a1909f15e0" providerId="LiveId" clId="{41EC0149-6B75-4A7D-97DB-21CB8963CDBF}" dt="2023-04-26T04:19:41.350" v="2373" actId="478"/>
          <ac:spMkLst>
            <pc:docMk/>
            <pc:sldMk cId="4025293287" sldId="411"/>
            <ac:spMk id="19" creationId="{C9E3BBB0-C484-7D40-FF55-49299467EE07}"/>
          </ac:spMkLst>
        </pc:spChg>
        <pc:spChg chg="mod">
          <ac:chgData name="Huy" userId="918db3a1909f15e0" providerId="LiveId" clId="{41EC0149-6B75-4A7D-97DB-21CB8963CDBF}" dt="2023-04-26T04:10:47.448" v="2214" actId="14100"/>
          <ac:spMkLst>
            <pc:docMk/>
            <pc:sldMk cId="4025293287" sldId="411"/>
            <ac:spMk id="20" creationId="{A06BA14A-8D8C-664A-A722-7DAD205B5E1D}"/>
          </ac:spMkLst>
        </pc:spChg>
        <pc:spChg chg="add mod">
          <ac:chgData name="Huy" userId="918db3a1909f15e0" providerId="LiveId" clId="{41EC0149-6B75-4A7D-97DB-21CB8963CDBF}" dt="2023-04-26T03:58:22.156" v="2010" actId="113"/>
          <ac:spMkLst>
            <pc:docMk/>
            <pc:sldMk cId="4025293287" sldId="411"/>
            <ac:spMk id="23" creationId="{F52A8893-E6DD-7E73-75DC-4BC07ED9579C}"/>
          </ac:spMkLst>
        </pc:spChg>
        <pc:spChg chg="add del mod">
          <ac:chgData name="Huy" userId="918db3a1909f15e0" providerId="LiveId" clId="{41EC0149-6B75-4A7D-97DB-21CB8963CDBF}" dt="2023-04-26T04:03:27.600" v="2112" actId="478"/>
          <ac:spMkLst>
            <pc:docMk/>
            <pc:sldMk cId="4025293287" sldId="411"/>
            <ac:spMk id="25" creationId="{44DC0540-3960-5C72-695E-77F1A23F9ACE}"/>
          </ac:spMkLst>
        </pc:spChg>
        <pc:spChg chg="add mod">
          <ac:chgData name="Huy" userId="918db3a1909f15e0" providerId="LiveId" clId="{41EC0149-6B75-4A7D-97DB-21CB8963CDBF}" dt="2023-04-26T04:10:33.776" v="2212" actId="1076"/>
          <ac:spMkLst>
            <pc:docMk/>
            <pc:sldMk cId="4025293287" sldId="411"/>
            <ac:spMk id="26" creationId="{6B72F610-3AD6-AC4E-EB7D-F7BC37DC5452}"/>
          </ac:spMkLst>
        </pc:spChg>
        <pc:spChg chg="add mod">
          <ac:chgData name="Huy" userId="918db3a1909f15e0" providerId="LiveId" clId="{41EC0149-6B75-4A7D-97DB-21CB8963CDBF}" dt="2023-04-26T04:10:26.749" v="2211" actId="1076"/>
          <ac:spMkLst>
            <pc:docMk/>
            <pc:sldMk cId="4025293287" sldId="411"/>
            <ac:spMk id="27" creationId="{322817D1-3F2F-00A9-5FE1-75A5C6D9C75D}"/>
          </ac:spMkLst>
        </pc:spChg>
        <pc:spChg chg="add mod">
          <ac:chgData name="Huy" userId="918db3a1909f15e0" providerId="LiveId" clId="{41EC0149-6B75-4A7D-97DB-21CB8963CDBF}" dt="2023-04-26T04:10:23.163" v="2210" actId="1076"/>
          <ac:spMkLst>
            <pc:docMk/>
            <pc:sldMk cId="4025293287" sldId="411"/>
            <ac:spMk id="28" creationId="{1DA05615-5FBD-425B-CB0B-5575C318178E}"/>
          </ac:spMkLst>
        </pc:spChg>
        <pc:spChg chg="add mod">
          <ac:chgData name="Huy" userId="918db3a1909f15e0" providerId="LiveId" clId="{41EC0149-6B75-4A7D-97DB-21CB8963CDBF}" dt="2023-04-26T04:10:17.020" v="2209" actId="1076"/>
          <ac:spMkLst>
            <pc:docMk/>
            <pc:sldMk cId="4025293287" sldId="411"/>
            <ac:spMk id="29" creationId="{8980409A-1B68-0EDD-C9F2-2AC3C96E27AE}"/>
          </ac:spMkLst>
        </pc:spChg>
        <pc:spChg chg="add mod">
          <ac:chgData name="Huy" userId="918db3a1909f15e0" providerId="LiveId" clId="{41EC0149-6B75-4A7D-97DB-21CB8963CDBF}" dt="2023-04-26T04:11:22.763" v="2217" actId="1076"/>
          <ac:spMkLst>
            <pc:docMk/>
            <pc:sldMk cId="4025293287" sldId="411"/>
            <ac:spMk id="30" creationId="{3FD1AC74-29ED-5951-3295-485FEB61F269}"/>
          </ac:spMkLst>
        </pc:spChg>
        <pc:spChg chg="del">
          <ac:chgData name="Huy" userId="918db3a1909f15e0" providerId="LiveId" clId="{41EC0149-6B75-4A7D-97DB-21CB8963CDBF}" dt="2023-04-26T03:57:34.384" v="1983" actId="478"/>
          <ac:spMkLst>
            <pc:docMk/>
            <pc:sldMk cId="4025293287" sldId="411"/>
            <ac:spMk id="31" creationId="{781590CA-270C-D13F-3A86-743FD08B9CC0}"/>
          </ac:spMkLst>
        </pc:spChg>
        <pc:spChg chg="add mod">
          <ac:chgData name="Huy" userId="918db3a1909f15e0" providerId="LiveId" clId="{41EC0149-6B75-4A7D-97DB-21CB8963CDBF}" dt="2023-04-26T04:10:33.776" v="2212" actId="1076"/>
          <ac:spMkLst>
            <pc:docMk/>
            <pc:sldMk cId="4025293287" sldId="411"/>
            <ac:spMk id="32" creationId="{C5AA0D0C-129D-3864-89D4-8969F9AE50C0}"/>
          </ac:spMkLst>
        </pc:spChg>
        <pc:spChg chg="add mod">
          <ac:chgData name="Huy" userId="918db3a1909f15e0" providerId="LiveId" clId="{41EC0149-6B75-4A7D-97DB-21CB8963CDBF}" dt="2023-04-26T04:10:26.749" v="2211" actId="1076"/>
          <ac:spMkLst>
            <pc:docMk/>
            <pc:sldMk cId="4025293287" sldId="411"/>
            <ac:spMk id="33" creationId="{731E9F63-5953-B3B0-E1C0-C8476EF21268}"/>
          </ac:spMkLst>
        </pc:spChg>
        <pc:spChg chg="del mod">
          <ac:chgData name="Huy" userId="918db3a1909f15e0" providerId="LiveId" clId="{41EC0149-6B75-4A7D-97DB-21CB8963CDBF}" dt="2023-04-26T03:57:38.492" v="1985" actId="478"/>
          <ac:spMkLst>
            <pc:docMk/>
            <pc:sldMk cId="4025293287" sldId="411"/>
            <ac:spMk id="34" creationId="{C688F614-5BE3-669B-6EC0-62057E5C271C}"/>
          </ac:spMkLst>
        </pc:spChg>
        <pc:spChg chg="mod">
          <ac:chgData name="Huy" userId="918db3a1909f15e0" providerId="LiveId" clId="{41EC0149-6B75-4A7D-97DB-21CB8963CDBF}" dt="2023-04-26T04:11:02.067" v="2215" actId="1076"/>
          <ac:spMkLst>
            <pc:docMk/>
            <pc:sldMk cId="4025293287" sldId="411"/>
            <ac:spMk id="35" creationId="{3F3D2F10-4BD7-2056-D52F-3AB3F32BBFFC}"/>
          </ac:spMkLst>
        </pc:spChg>
        <pc:spChg chg="add mod">
          <ac:chgData name="Huy" userId="918db3a1909f15e0" providerId="LiveId" clId="{41EC0149-6B75-4A7D-97DB-21CB8963CDBF}" dt="2023-04-26T04:10:23.163" v="2210" actId="1076"/>
          <ac:spMkLst>
            <pc:docMk/>
            <pc:sldMk cId="4025293287" sldId="411"/>
            <ac:spMk id="36" creationId="{F57F3B80-F6DB-7B6C-3CF3-A56F4A595370}"/>
          </ac:spMkLst>
        </pc:spChg>
        <pc:spChg chg="add mod">
          <ac:chgData name="Huy" userId="918db3a1909f15e0" providerId="LiveId" clId="{41EC0149-6B75-4A7D-97DB-21CB8963CDBF}" dt="2023-04-26T04:10:17.020" v="2209" actId="1076"/>
          <ac:spMkLst>
            <pc:docMk/>
            <pc:sldMk cId="4025293287" sldId="411"/>
            <ac:spMk id="37" creationId="{DB50D827-9A49-A0C0-2EC3-194DFAD6FA50}"/>
          </ac:spMkLst>
        </pc:spChg>
        <pc:spChg chg="del">
          <ac:chgData name="Huy" userId="918db3a1909f15e0" providerId="LiveId" clId="{41EC0149-6B75-4A7D-97DB-21CB8963CDBF}" dt="2023-04-26T03:58:25.830" v="2011" actId="478"/>
          <ac:spMkLst>
            <pc:docMk/>
            <pc:sldMk cId="4025293287" sldId="411"/>
            <ac:spMk id="38" creationId="{9152190F-79FB-A391-6E2C-F17303D8ECB0}"/>
          </ac:spMkLst>
        </pc:spChg>
        <pc:spChg chg="add mod">
          <ac:chgData name="Huy" userId="918db3a1909f15e0" providerId="LiveId" clId="{41EC0149-6B75-4A7D-97DB-21CB8963CDBF}" dt="2023-04-26T04:09:58.247" v="2207" actId="1076"/>
          <ac:spMkLst>
            <pc:docMk/>
            <pc:sldMk cId="4025293287" sldId="411"/>
            <ac:spMk id="39" creationId="{300C5EF4-6EED-47B8-CABB-D7E3FFE96DDA}"/>
          </ac:spMkLst>
        </pc:spChg>
        <pc:spChg chg="add del mod">
          <ac:chgData name="Huy" userId="918db3a1909f15e0" providerId="LiveId" clId="{41EC0149-6B75-4A7D-97DB-21CB8963CDBF}" dt="2023-04-26T03:59:55.971" v="2015" actId="478"/>
          <ac:spMkLst>
            <pc:docMk/>
            <pc:sldMk cId="4025293287" sldId="411"/>
            <ac:spMk id="40" creationId="{F5203957-961F-2299-72AB-63EE2950BA1B}"/>
          </ac:spMkLst>
        </pc:spChg>
        <pc:spChg chg="del">
          <ac:chgData name="Huy" userId="918db3a1909f15e0" providerId="LiveId" clId="{41EC0149-6B75-4A7D-97DB-21CB8963CDBF}" dt="2023-04-26T03:58:25.830" v="2011" actId="478"/>
          <ac:spMkLst>
            <pc:docMk/>
            <pc:sldMk cId="4025293287" sldId="411"/>
            <ac:spMk id="41" creationId="{13342C23-0F38-82C5-E312-012A4B6BBBBD}"/>
          </ac:spMkLst>
        </pc:spChg>
        <pc:spChg chg="add del mod">
          <ac:chgData name="Huy" userId="918db3a1909f15e0" providerId="LiveId" clId="{41EC0149-6B75-4A7D-97DB-21CB8963CDBF}" dt="2023-04-26T03:59:54.518" v="2014" actId="478"/>
          <ac:spMkLst>
            <pc:docMk/>
            <pc:sldMk cId="4025293287" sldId="411"/>
            <ac:spMk id="42" creationId="{A4ECF4D5-4BCD-8D2A-0B93-210F3952FCBA}"/>
          </ac:spMkLst>
        </pc:spChg>
        <pc:spChg chg="add del mod">
          <ac:chgData name="Huy" userId="918db3a1909f15e0" providerId="LiveId" clId="{41EC0149-6B75-4A7D-97DB-21CB8963CDBF}" dt="2023-04-26T03:59:54.518" v="2014" actId="478"/>
          <ac:spMkLst>
            <pc:docMk/>
            <pc:sldMk cId="4025293287" sldId="411"/>
            <ac:spMk id="43" creationId="{D1FEC890-D428-6D57-BCED-37DDF5503B58}"/>
          </ac:spMkLst>
        </pc:spChg>
        <pc:spChg chg="del">
          <ac:chgData name="Huy" userId="918db3a1909f15e0" providerId="LiveId" clId="{41EC0149-6B75-4A7D-97DB-21CB8963CDBF}" dt="2023-04-26T03:58:25.830" v="2011" actId="478"/>
          <ac:spMkLst>
            <pc:docMk/>
            <pc:sldMk cId="4025293287" sldId="411"/>
            <ac:spMk id="44" creationId="{DCB07FB8-1EE1-0590-2BBA-4557B1F79534}"/>
          </ac:spMkLst>
        </pc:spChg>
        <pc:spChg chg="add mod">
          <ac:chgData name="Huy" userId="918db3a1909f15e0" providerId="LiveId" clId="{41EC0149-6B75-4A7D-97DB-21CB8963CDBF}" dt="2023-04-26T04:10:03.226" v="2208" actId="1076"/>
          <ac:spMkLst>
            <pc:docMk/>
            <pc:sldMk cId="4025293287" sldId="411"/>
            <ac:spMk id="45" creationId="{C32AC9E6-F659-DFAE-583D-A0BC5DB2A83E}"/>
          </ac:spMkLst>
        </pc:spChg>
        <pc:spChg chg="del">
          <ac:chgData name="Huy" userId="918db3a1909f15e0" providerId="LiveId" clId="{41EC0149-6B75-4A7D-97DB-21CB8963CDBF}" dt="2023-04-26T03:58:25.830" v="2011" actId="478"/>
          <ac:spMkLst>
            <pc:docMk/>
            <pc:sldMk cId="4025293287" sldId="411"/>
            <ac:spMk id="46" creationId="{266FD40D-3686-2CC3-D42C-41C847500C0E}"/>
          </ac:spMkLst>
        </pc:spChg>
        <pc:spChg chg="add del mod">
          <ac:chgData name="Huy" userId="918db3a1909f15e0" providerId="LiveId" clId="{41EC0149-6B75-4A7D-97DB-21CB8963CDBF}" dt="2023-04-26T03:59:54.518" v="2014" actId="478"/>
          <ac:spMkLst>
            <pc:docMk/>
            <pc:sldMk cId="4025293287" sldId="411"/>
            <ac:spMk id="47" creationId="{08330FD9-ABC2-0EA7-B836-8A0DBCF4D14B}"/>
          </ac:spMkLst>
        </pc:spChg>
        <pc:spChg chg="del">
          <ac:chgData name="Huy" userId="918db3a1909f15e0" providerId="LiveId" clId="{41EC0149-6B75-4A7D-97DB-21CB8963CDBF}" dt="2023-04-26T03:58:25.830" v="2011" actId="478"/>
          <ac:spMkLst>
            <pc:docMk/>
            <pc:sldMk cId="4025293287" sldId="411"/>
            <ac:spMk id="48" creationId="{F4DBAED4-2FDC-FD8E-6BB9-C0131B73022E}"/>
          </ac:spMkLst>
        </pc:spChg>
        <pc:spChg chg="del">
          <ac:chgData name="Huy" userId="918db3a1909f15e0" providerId="LiveId" clId="{41EC0149-6B75-4A7D-97DB-21CB8963CDBF}" dt="2023-04-26T03:58:25.830" v="2011" actId="478"/>
          <ac:spMkLst>
            <pc:docMk/>
            <pc:sldMk cId="4025293287" sldId="411"/>
            <ac:spMk id="49" creationId="{4ADA432B-C631-9842-FA2C-642346C7B1F3}"/>
          </ac:spMkLst>
        </pc:spChg>
        <pc:spChg chg="add del mod">
          <ac:chgData name="Huy" userId="918db3a1909f15e0" providerId="LiveId" clId="{41EC0149-6B75-4A7D-97DB-21CB8963CDBF}" dt="2023-04-26T03:59:54.518" v="2014" actId="478"/>
          <ac:spMkLst>
            <pc:docMk/>
            <pc:sldMk cId="4025293287" sldId="411"/>
            <ac:spMk id="50" creationId="{AADE4C33-4F5D-02E1-D1B9-2986561D79E1}"/>
          </ac:spMkLst>
        </pc:spChg>
        <pc:spChg chg="del">
          <ac:chgData name="Huy" userId="918db3a1909f15e0" providerId="LiveId" clId="{41EC0149-6B75-4A7D-97DB-21CB8963CDBF}" dt="2023-04-26T03:58:25.830" v="2011" actId="478"/>
          <ac:spMkLst>
            <pc:docMk/>
            <pc:sldMk cId="4025293287" sldId="411"/>
            <ac:spMk id="51" creationId="{AE0A672B-BF7F-E59E-EA58-5F71F17C3BBD}"/>
          </ac:spMkLst>
        </pc:spChg>
        <pc:spChg chg="add del mod">
          <ac:chgData name="Huy" userId="918db3a1909f15e0" providerId="LiveId" clId="{41EC0149-6B75-4A7D-97DB-21CB8963CDBF}" dt="2023-04-26T03:59:54.518" v="2014" actId="478"/>
          <ac:spMkLst>
            <pc:docMk/>
            <pc:sldMk cId="4025293287" sldId="411"/>
            <ac:spMk id="52" creationId="{CAAD0154-8084-5278-27EF-22762F0DC1B0}"/>
          </ac:spMkLst>
        </pc:spChg>
        <pc:spChg chg="del">
          <ac:chgData name="Huy" userId="918db3a1909f15e0" providerId="LiveId" clId="{41EC0149-6B75-4A7D-97DB-21CB8963CDBF}" dt="2023-04-26T03:58:25.830" v="2011" actId="478"/>
          <ac:spMkLst>
            <pc:docMk/>
            <pc:sldMk cId="4025293287" sldId="411"/>
            <ac:spMk id="53" creationId="{FC1B8932-50AE-3800-4455-D11650BB9B61}"/>
          </ac:spMkLst>
        </pc:spChg>
        <pc:spChg chg="add mod">
          <ac:chgData name="Huy" userId="918db3a1909f15e0" providerId="LiveId" clId="{41EC0149-6B75-4A7D-97DB-21CB8963CDBF}" dt="2023-04-26T04:07:04.415" v="2171" actId="1076"/>
          <ac:spMkLst>
            <pc:docMk/>
            <pc:sldMk cId="4025293287" sldId="411"/>
            <ac:spMk id="54" creationId="{3169F92E-0A2E-877C-4EED-EE644D7A7ECE}"/>
          </ac:spMkLst>
        </pc:spChg>
        <pc:spChg chg="del">
          <ac:chgData name="Huy" userId="918db3a1909f15e0" providerId="LiveId" clId="{41EC0149-6B75-4A7D-97DB-21CB8963CDBF}" dt="2023-04-26T03:58:25.830" v="2011" actId="478"/>
          <ac:spMkLst>
            <pc:docMk/>
            <pc:sldMk cId="4025293287" sldId="411"/>
            <ac:spMk id="55" creationId="{31DEE9FB-171F-F55E-ED58-2C11CE9C77F9}"/>
          </ac:spMkLst>
        </pc:spChg>
        <pc:spChg chg="add mod">
          <ac:chgData name="Huy" userId="918db3a1909f15e0" providerId="LiveId" clId="{41EC0149-6B75-4A7D-97DB-21CB8963CDBF}" dt="2023-04-26T04:07:00.082" v="2170" actId="1076"/>
          <ac:spMkLst>
            <pc:docMk/>
            <pc:sldMk cId="4025293287" sldId="411"/>
            <ac:spMk id="56" creationId="{61425B80-7EB2-A344-76C1-EF8395FC2928}"/>
          </ac:spMkLst>
        </pc:spChg>
        <pc:spChg chg="add mod">
          <ac:chgData name="Huy" userId="918db3a1909f15e0" providerId="LiveId" clId="{41EC0149-6B75-4A7D-97DB-21CB8963CDBF}" dt="2023-04-26T04:10:40.179" v="2213" actId="1076"/>
          <ac:spMkLst>
            <pc:docMk/>
            <pc:sldMk cId="4025293287" sldId="411"/>
            <ac:spMk id="57" creationId="{79E9C3A1-932D-2535-080D-C187F68DE42D}"/>
          </ac:spMkLst>
        </pc:spChg>
        <pc:spChg chg="add mod">
          <ac:chgData name="Huy" userId="918db3a1909f15e0" providerId="LiveId" clId="{41EC0149-6B75-4A7D-97DB-21CB8963CDBF}" dt="2023-04-26T04:11:49.162" v="2220" actId="1076"/>
          <ac:spMkLst>
            <pc:docMk/>
            <pc:sldMk cId="4025293287" sldId="411"/>
            <ac:spMk id="58" creationId="{1124EFFC-11A6-5F1B-7479-437028C9E413}"/>
          </ac:spMkLst>
        </pc:spChg>
        <pc:spChg chg="add mod">
          <ac:chgData name="Huy" userId="918db3a1909f15e0" providerId="LiveId" clId="{41EC0149-6B75-4A7D-97DB-21CB8963CDBF}" dt="2023-04-26T04:12:26.579" v="2261" actId="1076"/>
          <ac:spMkLst>
            <pc:docMk/>
            <pc:sldMk cId="4025293287" sldId="411"/>
            <ac:spMk id="59" creationId="{FD06B3B3-A086-02C5-39A8-D265BCFEC358}"/>
          </ac:spMkLst>
        </pc:spChg>
        <pc:spChg chg="add mod">
          <ac:chgData name="Huy" userId="918db3a1909f15e0" providerId="LiveId" clId="{41EC0149-6B75-4A7D-97DB-21CB8963CDBF}" dt="2023-04-26T04:13:51.666" v="2286" actId="1076"/>
          <ac:spMkLst>
            <pc:docMk/>
            <pc:sldMk cId="4025293287" sldId="411"/>
            <ac:spMk id="60" creationId="{F71D9AAE-4F75-CACA-CF54-BCE1D7A15117}"/>
          </ac:spMkLst>
        </pc:spChg>
        <pc:spChg chg="del">
          <ac:chgData name="Huy" userId="918db3a1909f15e0" providerId="LiveId" clId="{41EC0149-6B75-4A7D-97DB-21CB8963CDBF}" dt="2023-04-26T03:58:25.830" v="2011" actId="478"/>
          <ac:spMkLst>
            <pc:docMk/>
            <pc:sldMk cId="4025293287" sldId="411"/>
            <ac:spMk id="61" creationId="{6685B54D-4ED5-F589-9B2C-84E1567073B6}"/>
          </ac:spMkLst>
        </pc:spChg>
        <pc:spChg chg="del">
          <ac:chgData name="Huy" userId="918db3a1909f15e0" providerId="LiveId" clId="{41EC0149-6B75-4A7D-97DB-21CB8963CDBF}" dt="2023-04-26T03:58:25.830" v="2011" actId="478"/>
          <ac:spMkLst>
            <pc:docMk/>
            <pc:sldMk cId="4025293287" sldId="411"/>
            <ac:spMk id="62" creationId="{CF049E4A-6120-A660-DB7E-1B9F132664AF}"/>
          </ac:spMkLst>
        </pc:spChg>
        <pc:spChg chg="del">
          <ac:chgData name="Huy" userId="918db3a1909f15e0" providerId="LiveId" clId="{41EC0149-6B75-4A7D-97DB-21CB8963CDBF}" dt="2023-04-26T03:58:25.830" v="2011" actId="478"/>
          <ac:spMkLst>
            <pc:docMk/>
            <pc:sldMk cId="4025293287" sldId="411"/>
            <ac:spMk id="63" creationId="{E8C35F7C-4DC7-CA22-6F5D-0E04A19724AE}"/>
          </ac:spMkLst>
        </pc:spChg>
        <pc:spChg chg="add del mod">
          <ac:chgData name="Huy" userId="918db3a1909f15e0" providerId="LiveId" clId="{41EC0149-6B75-4A7D-97DB-21CB8963CDBF}" dt="2023-04-26T04:12:46.770" v="2265"/>
          <ac:spMkLst>
            <pc:docMk/>
            <pc:sldMk cId="4025293287" sldId="411"/>
            <ac:spMk id="64" creationId="{9747A8B8-149A-EF13-080C-C0434916CE30}"/>
          </ac:spMkLst>
        </pc:spChg>
        <pc:spChg chg="del">
          <ac:chgData name="Huy" userId="918db3a1909f15e0" providerId="LiveId" clId="{41EC0149-6B75-4A7D-97DB-21CB8963CDBF}" dt="2023-04-26T03:58:25.830" v="2011" actId="478"/>
          <ac:spMkLst>
            <pc:docMk/>
            <pc:sldMk cId="4025293287" sldId="411"/>
            <ac:spMk id="65" creationId="{22B1123A-D6EE-8439-9503-EECD3FB83DC3}"/>
          </ac:spMkLst>
        </pc:spChg>
        <pc:spChg chg="add del mod">
          <ac:chgData name="Huy" userId="918db3a1909f15e0" providerId="LiveId" clId="{41EC0149-6B75-4A7D-97DB-21CB8963CDBF}" dt="2023-04-26T04:12:57.232" v="2268" actId="478"/>
          <ac:spMkLst>
            <pc:docMk/>
            <pc:sldMk cId="4025293287" sldId="411"/>
            <ac:spMk id="66" creationId="{EDC53DE1-A2C0-9F3D-8D5F-6F573DBC653E}"/>
          </ac:spMkLst>
        </pc:spChg>
        <pc:spChg chg="add mod">
          <ac:chgData name="Huy" userId="918db3a1909f15e0" providerId="LiveId" clId="{41EC0149-6B75-4A7D-97DB-21CB8963CDBF}" dt="2023-04-26T04:14:05.130" v="2288" actId="1076"/>
          <ac:spMkLst>
            <pc:docMk/>
            <pc:sldMk cId="4025293287" sldId="411"/>
            <ac:spMk id="67" creationId="{F2F30414-AE84-57AA-04FA-E523C728C1B4}"/>
          </ac:spMkLst>
        </pc:spChg>
        <pc:spChg chg="del">
          <ac:chgData name="Huy" userId="918db3a1909f15e0" providerId="LiveId" clId="{41EC0149-6B75-4A7D-97DB-21CB8963CDBF}" dt="2023-04-26T03:58:25.830" v="2011" actId="478"/>
          <ac:spMkLst>
            <pc:docMk/>
            <pc:sldMk cId="4025293287" sldId="411"/>
            <ac:spMk id="68" creationId="{87CA7C5D-F377-103B-12F0-FFAF5B882D81}"/>
          </ac:spMkLst>
        </pc:spChg>
        <pc:spChg chg="del">
          <ac:chgData name="Huy" userId="918db3a1909f15e0" providerId="LiveId" clId="{41EC0149-6B75-4A7D-97DB-21CB8963CDBF}" dt="2023-04-26T03:58:25.830" v="2011" actId="478"/>
          <ac:spMkLst>
            <pc:docMk/>
            <pc:sldMk cId="4025293287" sldId="411"/>
            <ac:spMk id="69" creationId="{E365213A-E995-E55C-E3FE-395934E29527}"/>
          </ac:spMkLst>
        </pc:spChg>
        <pc:spChg chg="del">
          <ac:chgData name="Huy" userId="918db3a1909f15e0" providerId="LiveId" clId="{41EC0149-6B75-4A7D-97DB-21CB8963CDBF}" dt="2023-04-26T03:58:25.830" v="2011" actId="478"/>
          <ac:spMkLst>
            <pc:docMk/>
            <pc:sldMk cId="4025293287" sldId="411"/>
            <ac:spMk id="70" creationId="{151FAD3E-D86D-A0B0-FD7A-6C852C2D5116}"/>
          </ac:spMkLst>
        </pc:spChg>
        <pc:spChg chg="add mod">
          <ac:chgData name="Huy" userId="918db3a1909f15e0" providerId="LiveId" clId="{41EC0149-6B75-4A7D-97DB-21CB8963CDBF}" dt="2023-04-26T04:14:09.755" v="2290" actId="1076"/>
          <ac:spMkLst>
            <pc:docMk/>
            <pc:sldMk cId="4025293287" sldId="411"/>
            <ac:spMk id="71" creationId="{331E708F-F482-AFAC-C0BF-0DF0DCAC1679}"/>
          </ac:spMkLst>
        </pc:spChg>
        <pc:spChg chg="add del mod">
          <ac:chgData name="Huy" userId="918db3a1909f15e0" providerId="LiveId" clId="{41EC0149-6B75-4A7D-97DB-21CB8963CDBF}" dt="2023-04-26T04:15:01.021" v="2306" actId="478"/>
          <ac:spMkLst>
            <pc:docMk/>
            <pc:sldMk cId="4025293287" sldId="411"/>
            <ac:spMk id="72" creationId="{663602A7-0A88-26DF-9330-0CDC683F5082}"/>
          </ac:spMkLst>
        </pc:spChg>
        <pc:spChg chg="add mod">
          <ac:chgData name="Huy" userId="918db3a1909f15e0" providerId="LiveId" clId="{41EC0149-6B75-4A7D-97DB-21CB8963CDBF}" dt="2023-04-26T04:16:34.581" v="2331" actId="1076"/>
          <ac:spMkLst>
            <pc:docMk/>
            <pc:sldMk cId="4025293287" sldId="411"/>
            <ac:spMk id="73" creationId="{BA39DC35-C774-6E10-C4C4-0B4544D65B60}"/>
          </ac:spMkLst>
        </pc:spChg>
        <pc:spChg chg="del">
          <ac:chgData name="Huy" userId="918db3a1909f15e0" providerId="LiveId" clId="{41EC0149-6B75-4A7D-97DB-21CB8963CDBF}" dt="2023-04-26T03:58:25.830" v="2011" actId="478"/>
          <ac:spMkLst>
            <pc:docMk/>
            <pc:sldMk cId="4025293287" sldId="411"/>
            <ac:spMk id="74" creationId="{59C19099-B832-4408-9020-C05A24276316}"/>
          </ac:spMkLst>
        </pc:spChg>
        <pc:spChg chg="del">
          <ac:chgData name="Huy" userId="918db3a1909f15e0" providerId="LiveId" clId="{41EC0149-6B75-4A7D-97DB-21CB8963CDBF}" dt="2023-04-26T03:58:25.830" v="2011" actId="478"/>
          <ac:spMkLst>
            <pc:docMk/>
            <pc:sldMk cId="4025293287" sldId="411"/>
            <ac:spMk id="75" creationId="{3A0FDF2E-7ABA-A0F3-1477-064709452929}"/>
          </ac:spMkLst>
        </pc:spChg>
        <pc:graphicFrameChg chg="add del mod">
          <ac:chgData name="Huy" userId="918db3a1909f15e0" providerId="LiveId" clId="{41EC0149-6B75-4A7D-97DB-21CB8963CDBF}" dt="2023-04-26T03:57:40.005" v="1988"/>
          <ac:graphicFrameMkLst>
            <pc:docMk/>
            <pc:sldMk cId="4025293287" sldId="411"/>
            <ac:graphicFrameMk id="21" creationId="{EF0D0688-572F-A427-67D3-B376D347C09B}"/>
          </ac:graphicFrameMkLst>
        </pc:graphicFrameChg>
        <pc:graphicFrameChg chg="add mod modGraphic">
          <ac:chgData name="Huy" userId="918db3a1909f15e0" providerId="LiveId" clId="{41EC0149-6B75-4A7D-97DB-21CB8963CDBF}" dt="2023-04-26T04:09:54.081" v="2206" actId="14100"/>
          <ac:graphicFrameMkLst>
            <pc:docMk/>
            <pc:sldMk cId="4025293287" sldId="411"/>
            <ac:graphicFrameMk id="24" creationId="{5A955533-8FC1-8CB5-6E28-C954E05E0297}"/>
          </ac:graphicFrameMkLst>
        </pc:graphicFrameChg>
      </pc:sldChg>
      <pc:sldChg chg="del">
        <pc:chgData name="Huy" userId="918db3a1909f15e0" providerId="LiveId" clId="{41EC0149-6B75-4A7D-97DB-21CB8963CDBF}" dt="2023-04-24T10:12:27.625" v="14" actId="47"/>
        <pc:sldMkLst>
          <pc:docMk/>
          <pc:sldMk cId="470232676" sldId="412"/>
        </pc:sldMkLst>
      </pc:sldChg>
      <pc:sldChg chg="addSp delSp modSp add mod modAnim">
        <pc:chgData name="Huy" userId="918db3a1909f15e0" providerId="LiveId" clId="{41EC0149-6B75-4A7D-97DB-21CB8963CDBF}" dt="2023-04-27T02:59:21.996" v="3088" actId="478"/>
        <pc:sldMkLst>
          <pc:docMk/>
          <pc:sldMk cId="839441447" sldId="412"/>
        </pc:sldMkLst>
        <pc:spChg chg="del">
          <ac:chgData name="Huy" userId="918db3a1909f15e0" providerId="LiveId" clId="{41EC0149-6B75-4A7D-97DB-21CB8963CDBF}" dt="2023-04-26T04:20:31.297" v="2457" actId="478"/>
          <ac:spMkLst>
            <pc:docMk/>
            <pc:sldMk cId="839441447" sldId="412"/>
            <ac:spMk id="10" creationId="{44196311-251D-0BF6-3CAC-71334AF1B751}"/>
          </ac:spMkLst>
        </pc:spChg>
        <pc:spChg chg="add mod">
          <ac:chgData name="Huy" userId="918db3a1909f15e0" providerId="LiveId" clId="{41EC0149-6B75-4A7D-97DB-21CB8963CDBF}" dt="2023-04-27T02:30:48.455" v="2813" actId="1076"/>
          <ac:spMkLst>
            <pc:docMk/>
            <pc:sldMk cId="839441447" sldId="412"/>
            <ac:spMk id="10" creationId="{D9D376A7-8011-1A0F-2823-B5B7C9F7227C}"/>
          </ac:spMkLst>
        </pc:spChg>
        <pc:spChg chg="add mod">
          <ac:chgData name="Huy" userId="918db3a1909f15e0" providerId="LiveId" clId="{41EC0149-6B75-4A7D-97DB-21CB8963CDBF}" dt="2023-04-27T02:31:41.897" v="2817" actId="207"/>
          <ac:spMkLst>
            <pc:docMk/>
            <pc:sldMk cId="839441447" sldId="412"/>
            <ac:spMk id="11" creationId="{357B58A4-4875-A900-8B2F-70A250936E23}"/>
          </ac:spMkLst>
        </pc:spChg>
        <pc:spChg chg="del">
          <ac:chgData name="Huy" userId="918db3a1909f15e0" providerId="LiveId" clId="{41EC0149-6B75-4A7D-97DB-21CB8963CDBF}" dt="2023-04-26T04:20:31.297" v="2457" actId="478"/>
          <ac:spMkLst>
            <pc:docMk/>
            <pc:sldMk cId="839441447" sldId="412"/>
            <ac:spMk id="11" creationId="{66389595-266F-1E34-F9B3-B301A1D36E27}"/>
          </ac:spMkLst>
        </pc:spChg>
        <pc:spChg chg="add del mod">
          <ac:chgData name="Huy" userId="918db3a1909f15e0" providerId="LiveId" clId="{41EC0149-6B75-4A7D-97DB-21CB8963CDBF}" dt="2023-04-27T02:35:22.896" v="2821" actId="478"/>
          <ac:spMkLst>
            <pc:docMk/>
            <pc:sldMk cId="839441447" sldId="412"/>
            <ac:spMk id="12" creationId="{64D64E3D-A99F-3B99-3669-BD62802B95EB}"/>
          </ac:spMkLst>
        </pc:spChg>
        <pc:spChg chg="del">
          <ac:chgData name="Huy" userId="918db3a1909f15e0" providerId="LiveId" clId="{41EC0149-6B75-4A7D-97DB-21CB8963CDBF}" dt="2023-04-26T04:20:31.297" v="2457" actId="478"/>
          <ac:spMkLst>
            <pc:docMk/>
            <pc:sldMk cId="839441447" sldId="412"/>
            <ac:spMk id="12" creationId="{C48652AC-C627-2B19-2990-1EF69B0ACB9F}"/>
          </ac:spMkLst>
        </pc:spChg>
        <pc:spChg chg="del">
          <ac:chgData name="Huy" userId="918db3a1909f15e0" providerId="LiveId" clId="{41EC0149-6B75-4A7D-97DB-21CB8963CDBF}" dt="2023-04-26T04:20:31.297" v="2457" actId="478"/>
          <ac:spMkLst>
            <pc:docMk/>
            <pc:sldMk cId="839441447" sldId="412"/>
            <ac:spMk id="13" creationId="{75210F64-84EB-A3C0-234B-38A4D7D9FBE3}"/>
          </ac:spMkLst>
        </pc:spChg>
        <pc:spChg chg="del">
          <ac:chgData name="Huy" userId="918db3a1909f15e0" providerId="LiveId" clId="{41EC0149-6B75-4A7D-97DB-21CB8963CDBF}" dt="2023-04-26T04:20:31.297" v="2457" actId="478"/>
          <ac:spMkLst>
            <pc:docMk/>
            <pc:sldMk cId="839441447" sldId="412"/>
            <ac:spMk id="14" creationId="{86BD122A-D896-AE1A-CD88-D3B3D172304B}"/>
          </ac:spMkLst>
        </pc:spChg>
        <pc:spChg chg="add mod">
          <ac:chgData name="Huy" userId="918db3a1909f15e0" providerId="LiveId" clId="{41EC0149-6B75-4A7D-97DB-21CB8963CDBF}" dt="2023-04-27T02:36:49.061" v="2883" actId="14100"/>
          <ac:spMkLst>
            <pc:docMk/>
            <pc:sldMk cId="839441447" sldId="412"/>
            <ac:spMk id="14" creationId="{95B6AB03-2D0A-C078-6663-40EF594B9041}"/>
          </ac:spMkLst>
        </pc:spChg>
        <pc:spChg chg="del">
          <ac:chgData name="Huy" userId="918db3a1909f15e0" providerId="LiveId" clId="{41EC0149-6B75-4A7D-97DB-21CB8963CDBF}" dt="2023-04-26T04:20:31.297" v="2457" actId="478"/>
          <ac:spMkLst>
            <pc:docMk/>
            <pc:sldMk cId="839441447" sldId="412"/>
            <ac:spMk id="15" creationId="{282D74E4-1003-5B7C-1EA7-60F9BB4EB754}"/>
          </ac:spMkLst>
        </pc:spChg>
        <pc:spChg chg="del">
          <ac:chgData name="Huy" userId="918db3a1909f15e0" providerId="LiveId" clId="{41EC0149-6B75-4A7D-97DB-21CB8963CDBF}" dt="2023-04-26T04:20:31.297" v="2457" actId="478"/>
          <ac:spMkLst>
            <pc:docMk/>
            <pc:sldMk cId="839441447" sldId="412"/>
            <ac:spMk id="16" creationId="{5E342325-AA35-5CF7-9DC1-0C2E646513BD}"/>
          </ac:spMkLst>
        </pc:spChg>
        <pc:spChg chg="add mod">
          <ac:chgData name="Huy" userId="918db3a1909f15e0" providerId="LiveId" clId="{41EC0149-6B75-4A7D-97DB-21CB8963CDBF}" dt="2023-04-27T02:37:43.782" v="2899" actId="1076"/>
          <ac:spMkLst>
            <pc:docMk/>
            <pc:sldMk cId="839441447" sldId="412"/>
            <ac:spMk id="16" creationId="{A43D7024-2B23-E255-7CD1-118751AC027C}"/>
          </ac:spMkLst>
        </pc:spChg>
        <pc:spChg chg="del">
          <ac:chgData name="Huy" userId="918db3a1909f15e0" providerId="LiveId" clId="{41EC0149-6B75-4A7D-97DB-21CB8963CDBF}" dt="2023-04-26T04:20:31.297" v="2457" actId="478"/>
          <ac:spMkLst>
            <pc:docMk/>
            <pc:sldMk cId="839441447" sldId="412"/>
            <ac:spMk id="17" creationId="{2C338DCF-3CA8-8E7B-EEBE-8592565B8E3B}"/>
          </ac:spMkLst>
        </pc:spChg>
        <pc:spChg chg="add mod">
          <ac:chgData name="Huy" userId="918db3a1909f15e0" providerId="LiveId" clId="{41EC0149-6B75-4A7D-97DB-21CB8963CDBF}" dt="2023-04-27T02:37:52.855" v="2903" actId="1076"/>
          <ac:spMkLst>
            <pc:docMk/>
            <pc:sldMk cId="839441447" sldId="412"/>
            <ac:spMk id="17" creationId="{C2950C74-BED3-5A1C-32FD-6D9912539DED}"/>
          </ac:spMkLst>
        </pc:spChg>
        <pc:spChg chg="del">
          <ac:chgData name="Huy" userId="918db3a1909f15e0" providerId="LiveId" clId="{41EC0149-6B75-4A7D-97DB-21CB8963CDBF}" dt="2023-04-26T04:20:31.297" v="2457" actId="478"/>
          <ac:spMkLst>
            <pc:docMk/>
            <pc:sldMk cId="839441447" sldId="412"/>
            <ac:spMk id="18" creationId="{97AA56F7-A511-872B-83CF-6C482CB250E8}"/>
          </ac:spMkLst>
        </pc:spChg>
        <pc:spChg chg="add mod">
          <ac:chgData name="Huy" userId="918db3a1909f15e0" providerId="LiveId" clId="{41EC0149-6B75-4A7D-97DB-21CB8963CDBF}" dt="2023-04-27T02:38:07.307" v="2911" actId="1076"/>
          <ac:spMkLst>
            <pc:docMk/>
            <pc:sldMk cId="839441447" sldId="412"/>
            <ac:spMk id="18" creationId="{B3DBEE66-4A53-09AD-2B78-583D17763614}"/>
          </ac:spMkLst>
        </pc:spChg>
        <pc:spChg chg="add del mod">
          <ac:chgData name="Huy" userId="918db3a1909f15e0" providerId="LiveId" clId="{41EC0149-6B75-4A7D-97DB-21CB8963CDBF}" dt="2023-04-27T02:53:40.577" v="2975" actId="478"/>
          <ac:spMkLst>
            <pc:docMk/>
            <pc:sldMk cId="839441447" sldId="412"/>
            <ac:spMk id="19" creationId="{BFE7EF57-21CF-1071-537C-B157ACFB490F}"/>
          </ac:spMkLst>
        </pc:spChg>
        <pc:spChg chg="del">
          <ac:chgData name="Huy" userId="918db3a1909f15e0" providerId="LiveId" clId="{41EC0149-6B75-4A7D-97DB-21CB8963CDBF}" dt="2023-04-26T04:20:27.647" v="2456" actId="478"/>
          <ac:spMkLst>
            <pc:docMk/>
            <pc:sldMk cId="839441447" sldId="412"/>
            <ac:spMk id="19" creationId="{C9E3BBB0-C484-7D40-FF55-49299467EE07}"/>
          </ac:spMkLst>
        </pc:spChg>
        <pc:spChg chg="mod">
          <ac:chgData name="Huy" userId="918db3a1909f15e0" providerId="LiveId" clId="{41EC0149-6B75-4A7D-97DB-21CB8963CDBF}" dt="2023-04-26T04:20:40.821" v="2459" actId="1076"/>
          <ac:spMkLst>
            <pc:docMk/>
            <pc:sldMk cId="839441447" sldId="412"/>
            <ac:spMk id="20" creationId="{A06BA14A-8D8C-664A-A722-7DAD205B5E1D}"/>
          </ac:spMkLst>
        </pc:spChg>
        <pc:spChg chg="add mod">
          <ac:chgData name="Huy" userId="918db3a1909f15e0" providerId="LiveId" clId="{41EC0149-6B75-4A7D-97DB-21CB8963CDBF}" dt="2023-04-27T02:53:57.424" v="2988" actId="14100"/>
          <ac:spMkLst>
            <pc:docMk/>
            <pc:sldMk cId="839441447" sldId="412"/>
            <ac:spMk id="21" creationId="{5B498964-B1F6-43F6-B4B6-4BAB4EFF69B0}"/>
          </ac:spMkLst>
        </pc:spChg>
        <pc:spChg chg="add mod">
          <ac:chgData name="Huy" userId="918db3a1909f15e0" providerId="LiveId" clId="{41EC0149-6B75-4A7D-97DB-21CB8963CDBF}" dt="2023-04-27T02:58:15.535" v="3048" actId="1035"/>
          <ac:spMkLst>
            <pc:docMk/>
            <pc:sldMk cId="839441447" sldId="412"/>
            <ac:spMk id="22" creationId="{6FE7049F-4852-3ED8-0913-681CA4530E9D}"/>
          </ac:spMkLst>
        </pc:spChg>
        <pc:spChg chg="add mod">
          <ac:chgData name="Huy" userId="918db3a1909f15e0" providerId="LiveId" clId="{41EC0149-6B75-4A7D-97DB-21CB8963CDBF}" dt="2023-04-26T04:20:40.821" v="2459" actId="1076"/>
          <ac:spMkLst>
            <pc:docMk/>
            <pc:sldMk cId="839441447" sldId="412"/>
            <ac:spMk id="23" creationId="{B6A34653-EE53-74AE-2D23-A9D8466A7EA8}"/>
          </ac:spMkLst>
        </pc:spChg>
        <pc:spChg chg="add mod">
          <ac:chgData name="Huy" userId="918db3a1909f15e0" providerId="LiveId" clId="{41EC0149-6B75-4A7D-97DB-21CB8963CDBF}" dt="2023-04-26T04:20:32.356" v="2458"/>
          <ac:spMkLst>
            <pc:docMk/>
            <pc:sldMk cId="839441447" sldId="412"/>
            <ac:spMk id="24" creationId="{6B2A9633-1BE5-1219-7448-9FC051A021F3}"/>
          </ac:spMkLst>
        </pc:spChg>
        <pc:spChg chg="add mod">
          <ac:chgData name="Huy" userId="918db3a1909f15e0" providerId="LiveId" clId="{41EC0149-6B75-4A7D-97DB-21CB8963CDBF}" dt="2023-04-26T04:20:32.356" v="2458"/>
          <ac:spMkLst>
            <pc:docMk/>
            <pc:sldMk cId="839441447" sldId="412"/>
            <ac:spMk id="25" creationId="{C41331CE-B110-3499-713D-14AAF2AA4218}"/>
          </ac:spMkLst>
        </pc:spChg>
        <pc:spChg chg="add mod">
          <ac:chgData name="Huy" userId="918db3a1909f15e0" providerId="LiveId" clId="{41EC0149-6B75-4A7D-97DB-21CB8963CDBF}" dt="2023-04-27T02:16:41.228" v="2799" actId="20577"/>
          <ac:spMkLst>
            <pc:docMk/>
            <pc:sldMk cId="839441447" sldId="412"/>
            <ac:spMk id="26" creationId="{4B2D6232-6A42-4166-0D00-C048558CA8CF}"/>
          </ac:spMkLst>
        </pc:spChg>
        <pc:spChg chg="add mod">
          <ac:chgData name="Huy" userId="918db3a1909f15e0" providerId="LiveId" clId="{41EC0149-6B75-4A7D-97DB-21CB8963CDBF}" dt="2023-04-26T04:20:32.356" v="2458"/>
          <ac:spMkLst>
            <pc:docMk/>
            <pc:sldMk cId="839441447" sldId="412"/>
            <ac:spMk id="27" creationId="{D6FD268A-3237-1D37-38C1-BF06E7D60581}"/>
          </ac:spMkLst>
        </pc:spChg>
        <pc:spChg chg="add mod">
          <ac:chgData name="Huy" userId="918db3a1909f15e0" providerId="LiveId" clId="{41EC0149-6B75-4A7D-97DB-21CB8963CDBF}" dt="2023-04-26T04:20:32.356" v="2458"/>
          <ac:spMkLst>
            <pc:docMk/>
            <pc:sldMk cId="839441447" sldId="412"/>
            <ac:spMk id="28" creationId="{CEE387F5-CA4E-69E8-A798-F91A5EBD0115}"/>
          </ac:spMkLst>
        </pc:spChg>
        <pc:spChg chg="add mod">
          <ac:chgData name="Huy" userId="918db3a1909f15e0" providerId="LiveId" clId="{41EC0149-6B75-4A7D-97DB-21CB8963CDBF}" dt="2023-04-26T04:20:32.356" v="2458"/>
          <ac:spMkLst>
            <pc:docMk/>
            <pc:sldMk cId="839441447" sldId="412"/>
            <ac:spMk id="29" creationId="{2B4EF275-A120-96D7-CB6E-506B6978E94A}"/>
          </ac:spMkLst>
        </pc:spChg>
        <pc:spChg chg="add mod">
          <ac:chgData name="Huy" userId="918db3a1909f15e0" providerId="LiveId" clId="{41EC0149-6B75-4A7D-97DB-21CB8963CDBF}" dt="2023-04-26T04:20:32.356" v="2458"/>
          <ac:spMkLst>
            <pc:docMk/>
            <pc:sldMk cId="839441447" sldId="412"/>
            <ac:spMk id="30" creationId="{764BB6B2-E565-9FEF-9279-066B4BA74FB7}"/>
          </ac:spMkLst>
        </pc:spChg>
        <pc:spChg chg="add mod">
          <ac:chgData name="Huy" userId="918db3a1909f15e0" providerId="LiveId" clId="{41EC0149-6B75-4A7D-97DB-21CB8963CDBF}" dt="2023-04-27T02:58:15.535" v="3048" actId="1035"/>
          <ac:spMkLst>
            <pc:docMk/>
            <pc:sldMk cId="839441447" sldId="412"/>
            <ac:spMk id="31" creationId="{038F6385-AD28-6518-F375-553ABDD59503}"/>
          </ac:spMkLst>
        </pc:spChg>
        <pc:spChg chg="del">
          <ac:chgData name="Huy" userId="918db3a1909f15e0" providerId="LiveId" clId="{41EC0149-6B75-4A7D-97DB-21CB8963CDBF}" dt="2023-04-26T04:17:48.287" v="2332" actId="478"/>
          <ac:spMkLst>
            <pc:docMk/>
            <pc:sldMk cId="839441447" sldId="412"/>
            <ac:spMk id="31" creationId="{781590CA-270C-D13F-3A86-743FD08B9CC0}"/>
          </ac:spMkLst>
        </pc:spChg>
        <pc:spChg chg="add mod">
          <ac:chgData name="Huy" userId="918db3a1909f15e0" providerId="LiveId" clId="{41EC0149-6B75-4A7D-97DB-21CB8963CDBF}" dt="2023-04-26T04:20:32.356" v="2458"/>
          <ac:spMkLst>
            <pc:docMk/>
            <pc:sldMk cId="839441447" sldId="412"/>
            <ac:spMk id="32" creationId="{47597E3F-2C27-2BA8-CE3E-946DAE045193}"/>
          </ac:spMkLst>
        </pc:spChg>
        <pc:spChg chg="add mod">
          <ac:chgData name="Huy" userId="918db3a1909f15e0" providerId="LiveId" clId="{41EC0149-6B75-4A7D-97DB-21CB8963CDBF}" dt="2023-04-26T04:20:49.237" v="2461"/>
          <ac:spMkLst>
            <pc:docMk/>
            <pc:sldMk cId="839441447" sldId="412"/>
            <ac:spMk id="33" creationId="{5F90D870-3193-A2AA-BAF4-3D8DCAEC0507}"/>
          </ac:spMkLst>
        </pc:spChg>
        <pc:spChg chg="add mod">
          <ac:chgData name="Huy" userId="918db3a1909f15e0" providerId="LiveId" clId="{41EC0149-6B75-4A7D-97DB-21CB8963CDBF}" dt="2023-04-27T02:58:15.535" v="3048" actId="1035"/>
          <ac:spMkLst>
            <pc:docMk/>
            <pc:sldMk cId="839441447" sldId="412"/>
            <ac:spMk id="34" creationId="{AFC031BE-9385-31A7-B697-BC895849AAC6}"/>
          </ac:spMkLst>
        </pc:spChg>
        <pc:spChg chg="del">
          <ac:chgData name="Huy" userId="918db3a1909f15e0" providerId="LiveId" clId="{41EC0149-6B75-4A7D-97DB-21CB8963CDBF}" dt="2023-04-26T04:17:52.135" v="2338" actId="478"/>
          <ac:spMkLst>
            <pc:docMk/>
            <pc:sldMk cId="839441447" sldId="412"/>
            <ac:spMk id="34" creationId="{C688F614-5BE3-669B-6EC0-62057E5C271C}"/>
          </ac:spMkLst>
        </pc:spChg>
        <pc:spChg chg="mod">
          <ac:chgData name="Huy" userId="918db3a1909f15e0" providerId="LiveId" clId="{41EC0149-6B75-4A7D-97DB-21CB8963CDBF}" dt="2023-04-27T02:30:43.884" v="2812" actId="1076"/>
          <ac:spMkLst>
            <pc:docMk/>
            <pc:sldMk cId="839441447" sldId="412"/>
            <ac:spMk id="35" creationId="{3F3D2F10-4BD7-2056-D52F-3AB3F32BBFFC}"/>
          </ac:spMkLst>
        </pc:spChg>
        <pc:spChg chg="add mod">
          <ac:chgData name="Huy" userId="918db3a1909f15e0" providerId="LiveId" clId="{41EC0149-6B75-4A7D-97DB-21CB8963CDBF}" dt="2023-04-27T02:58:15.535" v="3048" actId="1035"/>
          <ac:spMkLst>
            <pc:docMk/>
            <pc:sldMk cId="839441447" sldId="412"/>
            <ac:spMk id="36" creationId="{AE241A68-5728-AFE7-8487-6D91959D01CF}"/>
          </ac:spMkLst>
        </pc:spChg>
        <pc:spChg chg="add mod">
          <ac:chgData name="Huy" userId="918db3a1909f15e0" providerId="LiveId" clId="{41EC0149-6B75-4A7D-97DB-21CB8963CDBF}" dt="2023-04-27T02:58:15.535" v="3048" actId="1035"/>
          <ac:spMkLst>
            <pc:docMk/>
            <pc:sldMk cId="839441447" sldId="412"/>
            <ac:spMk id="37" creationId="{41777F72-0E59-9BFC-E02E-3D06ECC34C66}"/>
          </ac:spMkLst>
        </pc:spChg>
        <pc:spChg chg="add mod">
          <ac:chgData name="Huy" userId="918db3a1909f15e0" providerId="LiveId" clId="{41EC0149-6B75-4A7D-97DB-21CB8963CDBF}" dt="2023-04-27T02:58:21.817" v="3067" actId="1036"/>
          <ac:spMkLst>
            <pc:docMk/>
            <pc:sldMk cId="839441447" sldId="412"/>
            <ac:spMk id="38" creationId="{61403C03-7534-D582-4BB3-C38A32F205B2}"/>
          </ac:spMkLst>
        </pc:spChg>
        <pc:spChg chg="del">
          <ac:chgData name="Huy" userId="918db3a1909f15e0" providerId="LiveId" clId="{41EC0149-6B75-4A7D-97DB-21CB8963CDBF}" dt="2023-04-26T04:18:41.893" v="2365" actId="478"/>
          <ac:spMkLst>
            <pc:docMk/>
            <pc:sldMk cId="839441447" sldId="412"/>
            <ac:spMk id="38" creationId="{9152190F-79FB-A391-6E2C-F17303D8ECB0}"/>
          </ac:spMkLst>
        </pc:spChg>
        <pc:spChg chg="add mod">
          <ac:chgData name="Huy" userId="918db3a1909f15e0" providerId="LiveId" clId="{41EC0149-6B75-4A7D-97DB-21CB8963CDBF}" dt="2023-04-27T02:58:21.817" v="3067" actId="1036"/>
          <ac:spMkLst>
            <pc:docMk/>
            <pc:sldMk cId="839441447" sldId="412"/>
            <ac:spMk id="39" creationId="{8845E0F7-F664-A25C-CF20-CD807E368D8A}"/>
          </ac:spMkLst>
        </pc:spChg>
        <pc:spChg chg="add mod">
          <ac:chgData name="Huy" userId="918db3a1909f15e0" providerId="LiveId" clId="{41EC0149-6B75-4A7D-97DB-21CB8963CDBF}" dt="2023-04-27T02:58:21.817" v="3067" actId="1036"/>
          <ac:spMkLst>
            <pc:docMk/>
            <pc:sldMk cId="839441447" sldId="412"/>
            <ac:spMk id="40" creationId="{6097386E-EA0A-F22D-9CE2-28B8F2E91063}"/>
          </ac:spMkLst>
        </pc:spChg>
        <pc:spChg chg="del">
          <ac:chgData name="Huy" userId="918db3a1909f15e0" providerId="LiveId" clId="{41EC0149-6B75-4A7D-97DB-21CB8963CDBF}" dt="2023-04-26T04:18:41.893" v="2365" actId="478"/>
          <ac:spMkLst>
            <pc:docMk/>
            <pc:sldMk cId="839441447" sldId="412"/>
            <ac:spMk id="41" creationId="{13342C23-0F38-82C5-E312-012A4B6BBBBD}"/>
          </ac:spMkLst>
        </pc:spChg>
        <pc:spChg chg="add del mod">
          <ac:chgData name="Huy" userId="918db3a1909f15e0" providerId="LiveId" clId="{41EC0149-6B75-4A7D-97DB-21CB8963CDBF}" dt="2023-04-27T02:56:22.050" v="3007" actId="478"/>
          <ac:spMkLst>
            <pc:docMk/>
            <pc:sldMk cId="839441447" sldId="412"/>
            <ac:spMk id="41" creationId="{E2602E6E-E2CD-A875-366E-31BD2D8A7C85}"/>
          </ac:spMkLst>
        </pc:spChg>
        <pc:spChg chg="add del mod">
          <ac:chgData name="Huy" userId="918db3a1909f15e0" providerId="LiveId" clId="{41EC0149-6B75-4A7D-97DB-21CB8963CDBF}" dt="2023-04-27T02:59:21.996" v="3088" actId="478"/>
          <ac:spMkLst>
            <pc:docMk/>
            <pc:sldMk cId="839441447" sldId="412"/>
            <ac:spMk id="42" creationId="{2A0FA54F-5D36-15F8-98C5-97E7B7D00702}"/>
          </ac:spMkLst>
        </pc:spChg>
        <pc:spChg chg="add mod">
          <ac:chgData name="Huy" userId="918db3a1909f15e0" providerId="LiveId" clId="{41EC0149-6B75-4A7D-97DB-21CB8963CDBF}" dt="2023-04-27T02:58:21.817" v="3067" actId="1036"/>
          <ac:spMkLst>
            <pc:docMk/>
            <pc:sldMk cId="839441447" sldId="412"/>
            <ac:spMk id="43" creationId="{1CBA14B5-28D9-ECF7-185A-6CB2B17472C6}"/>
          </ac:spMkLst>
        </pc:spChg>
        <pc:spChg chg="del">
          <ac:chgData name="Huy" userId="918db3a1909f15e0" providerId="LiveId" clId="{41EC0149-6B75-4A7D-97DB-21CB8963CDBF}" dt="2023-04-26T04:18:41.893" v="2365" actId="478"/>
          <ac:spMkLst>
            <pc:docMk/>
            <pc:sldMk cId="839441447" sldId="412"/>
            <ac:spMk id="44" creationId="{DCB07FB8-1EE1-0590-2BBA-4557B1F79534}"/>
          </ac:spMkLst>
        </pc:spChg>
        <pc:spChg chg="add mod">
          <ac:chgData name="Huy" userId="918db3a1909f15e0" providerId="LiveId" clId="{41EC0149-6B75-4A7D-97DB-21CB8963CDBF}" dt="2023-04-27T02:58:21.817" v="3067" actId="1036"/>
          <ac:spMkLst>
            <pc:docMk/>
            <pc:sldMk cId="839441447" sldId="412"/>
            <ac:spMk id="44" creationId="{DF4645E8-9D55-F0F1-BD66-720A9BA662C8}"/>
          </ac:spMkLst>
        </pc:spChg>
        <pc:spChg chg="add del mod">
          <ac:chgData name="Huy" userId="918db3a1909f15e0" providerId="LiveId" clId="{41EC0149-6B75-4A7D-97DB-21CB8963CDBF}" dt="2023-04-27T02:58:04.982" v="3032"/>
          <ac:spMkLst>
            <pc:docMk/>
            <pc:sldMk cId="839441447" sldId="412"/>
            <ac:spMk id="45" creationId="{E9E4F6D8-9301-D414-8252-7D2E90E966AF}"/>
          </ac:spMkLst>
        </pc:spChg>
        <pc:spChg chg="del">
          <ac:chgData name="Huy" userId="918db3a1909f15e0" providerId="LiveId" clId="{41EC0149-6B75-4A7D-97DB-21CB8963CDBF}" dt="2023-04-26T04:18:41.893" v="2365" actId="478"/>
          <ac:spMkLst>
            <pc:docMk/>
            <pc:sldMk cId="839441447" sldId="412"/>
            <ac:spMk id="46" creationId="{266FD40D-3686-2CC3-D42C-41C847500C0E}"/>
          </ac:spMkLst>
        </pc:spChg>
        <pc:spChg chg="add del mod">
          <ac:chgData name="Huy" userId="918db3a1909f15e0" providerId="LiveId" clId="{41EC0149-6B75-4A7D-97DB-21CB8963CDBF}" dt="2023-04-27T02:58:04.982" v="3032"/>
          <ac:spMkLst>
            <pc:docMk/>
            <pc:sldMk cId="839441447" sldId="412"/>
            <ac:spMk id="46" creationId="{B3390E16-26D9-FEBD-234C-6434ADCE2E68}"/>
          </ac:spMkLst>
        </pc:spChg>
        <pc:spChg chg="add del mod">
          <ac:chgData name="Huy" userId="918db3a1909f15e0" providerId="LiveId" clId="{41EC0149-6B75-4A7D-97DB-21CB8963CDBF}" dt="2023-04-27T02:58:04.982" v="3032"/>
          <ac:spMkLst>
            <pc:docMk/>
            <pc:sldMk cId="839441447" sldId="412"/>
            <ac:spMk id="47" creationId="{1652FFC7-A3B9-0686-6ABE-7F4DEC261042}"/>
          </ac:spMkLst>
        </pc:spChg>
        <pc:spChg chg="add del mod">
          <ac:chgData name="Huy" userId="918db3a1909f15e0" providerId="LiveId" clId="{41EC0149-6B75-4A7D-97DB-21CB8963CDBF}" dt="2023-04-27T02:58:04.982" v="3032"/>
          <ac:spMkLst>
            <pc:docMk/>
            <pc:sldMk cId="839441447" sldId="412"/>
            <ac:spMk id="48" creationId="{76DD608C-17D1-749C-0FC1-CA30E47FF6DA}"/>
          </ac:spMkLst>
        </pc:spChg>
        <pc:spChg chg="del">
          <ac:chgData name="Huy" userId="918db3a1909f15e0" providerId="LiveId" clId="{41EC0149-6B75-4A7D-97DB-21CB8963CDBF}" dt="2023-04-26T04:18:41.893" v="2365" actId="478"/>
          <ac:spMkLst>
            <pc:docMk/>
            <pc:sldMk cId="839441447" sldId="412"/>
            <ac:spMk id="48" creationId="{F4DBAED4-2FDC-FD8E-6BB9-C0131B73022E}"/>
          </ac:spMkLst>
        </pc:spChg>
        <pc:spChg chg="del">
          <ac:chgData name="Huy" userId="918db3a1909f15e0" providerId="LiveId" clId="{41EC0149-6B75-4A7D-97DB-21CB8963CDBF}" dt="2023-04-26T04:18:41.893" v="2365" actId="478"/>
          <ac:spMkLst>
            <pc:docMk/>
            <pc:sldMk cId="839441447" sldId="412"/>
            <ac:spMk id="49" creationId="{4ADA432B-C631-9842-FA2C-642346C7B1F3}"/>
          </ac:spMkLst>
        </pc:spChg>
        <pc:spChg chg="add del mod">
          <ac:chgData name="Huy" userId="918db3a1909f15e0" providerId="LiveId" clId="{41EC0149-6B75-4A7D-97DB-21CB8963CDBF}" dt="2023-04-27T02:58:04.982" v="3032"/>
          <ac:spMkLst>
            <pc:docMk/>
            <pc:sldMk cId="839441447" sldId="412"/>
            <ac:spMk id="49" creationId="{8AD5E9C6-3368-B711-E7C6-A46A4BB8BF56}"/>
          </ac:spMkLst>
        </pc:spChg>
        <pc:spChg chg="add mod">
          <ac:chgData name="Huy" userId="918db3a1909f15e0" providerId="LiveId" clId="{41EC0149-6B75-4A7D-97DB-21CB8963CDBF}" dt="2023-04-27T02:58:37.239" v="3073" actId="14100"/>
          <ac:spMkLst>
            <pc:docMk/>
            <pc:sldMk cId="839441447" sldId="412"/>
            <ac:spMk id="50" creationId="{2FE1AA47-D71B-F1F2-5A1C-D3E0B0869312}"/>
          </ac:spMkLst>
        </pc:spChg>
        <pc:spChg chg="add mod">
          <ac:chgData name="Huy" userId="918db3a1909f15e0" providerId="LiveId" clId="{41EC0149-6B75-4A7D-97DB-21CB8963CDBF}" dt="2023-04-27T02:58:45.813" v="3074" actId="1076"/>
          <ac:spMkLst>
            <pc:docMk/>
            <pc:sldMk cId="839441447" sldId="412"/>
            <ac:spMk id="51" creationId="{1B7A7C39-1B2E-A98E-A32B-A8D5A99B68B4}"/>
          </ac:spMkLst>
        </pc:spChg>
        <pc:spChg chg="del">
          <ac:chgData name="Huy" userId="918db3a1909f15e0" providerId="LiveId" clId="{41EC0149-6B75-4A7D-97DB-21CB8963CDBF}" dt="2023-04-26T04:18:41.893" v="2365" actId="478"/>
          <ac:spMkLst>
            <pc:docMk/>
            <pc:sldMk cId="839441447" sldId="412"/>
            <ac:spMk id="51" creationId="{AE0A672B-BF7F-E59E-EA58-5F71F17C3BBD}"/>
          </ac:spMkLst>
        </pc:spChg>
        <pc:spChg chg="add mod">
          <ac:chgData name="Huy" userId="918db3a1909f15e0" providerId="LiveId" clId="{41EC0149-6B75-4A7D-97DB-21CB8963CDBF}" dt="2023-04-27T02:58:45.813" v="3074" actId="1076"/>
          <ac:spMkLst>
            <pc:docMk/>
            <pc:sldMk cId="839441447" sldId="412"/>
            <ac:spMk id="52" creationId="{F4A83F3F-A5B5-C26E-18CA-2B94845586B4}"/>
          </ac:spMkLst>
        </pc:spChg>
        <pc:spChg chg="add mod">
          <ac:chgData name="Huy" userId="918db3a1909f15e0" providerId="LiveId" clId="{41EC0149-6B75-4A7D-97DB-21CB8963CDBF}" dt="2023-04-27T02:58:47.801" v="3075" actId="20577"/>
          <ac:spMkLst>
            <pc:docMk/>
            <pc:sldMk cId="839441447" sldId="412"/>
            <ac:spMk id="53" creationId="{F17AA820-AB50-3887-D4AF-9FE2EB8F351F}"/>
          </ac:spMkLst>
        </pc:spChg>
        <pc:spChg chg="del">
          <ac:chgData name="Huy" userId="918db3a1909f15e0" providerId="LiveId" clId="{41EC0149-6B75-4A7D-97DB-21CB8963CDBF}" dt="2023-04-26T04:18:41.893" v="2365" actId="478"/>
          <ac:spMkLst>
            <pc:docMk/>
            <pc:sldMk cId="839441447" sldId="412"/>
            <ac:spMk id="53" creationId="{FC1B8932-50AE-3800-4455-D11650BB9B61}"/>
          </ac:spMkLst>
        </pc:spChg>
        <pc:spChg chg="add mod">
          <ac:chgData name="Huy" userId="918db3a1909f15e0" providerId="LiveId" clId="{41EC0149-6B75-4A7D-97DB-21CB8963CDBF}" dt="2023-04-27T02:59:20.042" v="3087" actId="1037"/>
          <ac:spMkLst>
            <pc:docMk/>
            <pc:sldMk cId="839441447" sldId="412"/>
            <ac:spMk id="54" creationId="{B97050ED-345D-25C8-04A3-3A2BA63A5A58}"/>
          </ac:spMkLst>
        </pc:spChg>
        <pc:spChg chg="del">
          <ac:chgData name="Huy" userId="918db3a1909f15e0" providerId="LiveId" clId="{41EC0149-6B75-4A7D-97DB-21CB8963CDBF}" dt="2023-04-26T04:18:41.893" v="2365" actId="478"/>
          <ac:spMkLst>
            <pc:docMk/>
            <pc:sldMk cId="839441447" sldId="412"/>
            <ac:spMk id="55" creationId="{31DEE9FB-171F-F55E-ED58-2C11CE9C77F9}"/>
          </ac:spMkLst>
        </pc:spChg>
        <pc:spChg chg="del">
          <ac:chgData name="Huy" userId="918db3a1909f15e0" providerId="LiveId" clId="{41EC0149-6B75-4A7D-97DB-21CB8963CDBF}" dt="2023-04-26T04:18:41.893" v="2365" actId="478"/>
          <ac:spMkLst>
            <pc:docMk/>
            <pc:sldMk cId="839441447" sldId="412"/>
            <ac:spMk id="61" creationId="{6685B54D-4ED5-F589-9B2C-84E1567073B6}"/>
          </ac:spMkLst>
        </pc:spChg>
        <pc:spChg chg="del">
          <ac:chgData name="Huy" userId="918db3a1909f15e0" providerId="LiveId" clId="{41EC0149-6B75-4A7D-97DB-21CB8963CDBF}" dt="2023-04-26T04:18:41.893" v="2365" actId="478"/>
          <ac:spMkLst>
            <pc:docMk/>
            <pc:sldMk cId="839441447" sldId="412"/>
            <ac:spMk id="62" creationId="{CF049E4A-6120-A660-DB7E-1B9F132664AF}"/>
          </ac:spMkLst>
        </pc:spChg>
        <pc:spChg chg="del">
          <ac:chgData name="Huy" userId="918db3a1909f15e0" providerId="LiveId" clId="{41EC0149-6B75-4A7D-97DB-21CB8963CDBF}" dt="2023-04-26T04:18:41.893" v="2365" actId="478"/>
          <ac:spMkLst>
            <pc:docMk/>
            <pc:sldMk cId="839441447" sldId="412"/>
            <ac:spMk id="63" creationId="{E8C35F7C-4DC7-CA22-6F5D-0E04A19724AE}"/>
          </ac:spMkLst>
        </pc:spChg>
        <pc:spChg chg="del">
          <ac:chgData name="Huy" userId="918db3a1909f15e0" providerId="LiveId" clId="{41EC0149-6B75-4A7D-97DB-21CB8963CDBF}" dt="2023-04-26T04:18:41.893" v="2365" actId="478"/>
          <ac:spMkLst>
            <pc:docMk/>
            <pc:sldMk cId="839441447" sldId="412"/>
            <ac:spMk id="65" creationId="{22B1123A-D6EE-8439-9503-EECD3FB83DC3}"/>
          </ac:spMkLst>
        </pc:spChg>
        <pc:spChg chg="del">
          <ac:chgData name="Huy" userId="918db3a1909f15e0" providerId="LiveId" clId="{41EC0149-6B75-4A7D-97DB-21CB8963CDBF}" dt="2023-04-26T04:18:41.893" v="2365" actId="478"/>
          <ac:spMkLst>
            <pc:docMk/>
            <pc:sldMk cId="839441447" sldId="412"/>
            <ac:spMk id="68" creationId="{87CA7C5D-F377-103B-12F0-FFAF5B882D81}"/>
          </ac:spMkLst>
        </pc:spChg>
        <pc:spChg chg="del">
          <ac:chgData name="Huy" userId="918db3a1909f15e0" providerId="LiveId" clId="{41EC0149-6B75-4A7D-97DB-21CB8963CDBF}" dt="2023-04-26T04:18:41.893" v="2365" actId="478"/>
          <ac:spMkLst>
            <pc:docMk/>
            <pc:sldMk cId="839441447" sldId="412"/>
            <ac:spMk id="69" creationId="{E365213A-E995-E55C-E3FE-395934E29527}"/>
          </ac:spMkLst>
        </pc:spChg>
        <pc:spChg chg="del">
          <ac:chgData name="Huy" userId="918db3a1909f15e0" providerId="LiveId" clId="{41EC0149-6B75-4A7D-97DB-21CB8963CDBF}" dt="2023-04-26T04:18:41.893" v="2365" actId="478"/>
          <ac:spMkLst>
            <pc:docMk/>
            <pc:sldMk cId="839441447" sldId="412"/>
            <ac:spMk id="70" creationId="{151FAD3E-D86D-A0B0-FD7A-6C852C2D5116}"/>
          </ac:spMkLst>
        </pc:spChg>
        <pc:spChg chg="del">
          <ac:chgData name="Huy" userId="918db3a1909f15e0" providerId="LiveId" clId="{41EC0149-6B75-4A7D-97DB-21CB8963CDBF}" dt="2023-04-26T04:18:41.893" v="2365" actId="478"/>
          <ac:spMkLst>
            <pc:docMk/>
            <pc:sldMk cId="839441447" sldId="412"/>
            <ac:spMk id="74" creationId="{59C19099-B832-4408-9020-C05A24276316}"/>
          </ac:spMkLst>
        </pc:spChg>
        <pc:spChg chg="del">
          <ac:chgData name="Huy" userId="918db3a1909f15e0" providerId="LiveId" clId="{41EC0149-6B75-4A7D-97DB-21CB8963CDBF}" dt="2023-04-26T04:18:41.893" v="2365" actId="478"/>
          <ac:spMkLst>
            <pc:docMk/>
            <pc:sldMk cId="839441447" sldId="412"/>
            <ac:spMk id="75" creationId="{3A0FDF2E-7ABA-A0F3-1477-064709452929}"/>
          </ac:spMkLst>
        </pc:spChg>
        <pc:graphicFrameChg chg="add del mod">
          <ac:chgData name="Huy" userId="918db3a1909f15e0" providerId="LiveId" clId="{41EC0149-6B75-4A7D-97DB-21CB8963CDBF}" dt="2023-04-26T04:17:49.025" v="2335"/>
          <ac:graphicFrameMkLst>
            <pc:docMk/>
            <pc:sldMk cId="839441447" sldId="412"/>
            <ac:graphicFrameMk id="21" creationId="{FE0AD50F-0DB6-FCCD-D3D8-11DCFF380509}"/>
          </ac:graphicFrameMkLst>
        </pc:graphicFrameChg>
      </pc:sldChg>
      <pc:sldChg chg="del">
        <pc:chgData name="Huy" userId="918db3a1909f15e0" providerId="LiveId" clId="{41EC0149-6B75-4A7D-97DB-21CB8963CDBF}" dt="2023-04-24T10:12:25.179" v="3" actId="47"/>
        <pc:sldMkLst>
          <pc:docMk/>
          <pc:sldMk cId="2795932394" sldId="413"/>
        </pc:sldMkLst>
      </pc:sldChg>
      <pc:sldChg chg="add">
        <pc:chgData name="Huy" userId="918db3a1909f15e0" providerId="LiveId" clId="{41EC0149-6B75-4A7D-97DB-21CB8963CDBF}" dt="2023-04-26T03:57:08.314" v="1982"/>
        <pc:sldMkLst>
          <pc:docMk/>
          <pc:sldMk cId="2864012645" sldId="413"/>
        </pc:sldMkLst>
      </pc:sldChg>
      <pc:sldChg chg="del">
        <pc:chgData name="Huy" userId="918db3a1909f15e0" providerId="LiveId" clId="{41EC0149-6B75-4A7D-97DB-21CB8963CDBF}" dt="2023-04-24T10:12:26.765" v="10" actId="47"/>
        <pc:sldMkLst>
          <pc:docMk/>
          <pc:sldMk cId="1346720374" sldId="414"/>
        </pc:sldMkLst>
      </pc:sldChg>
      <pc:sldChg chg="addSp delSp modSp add mod">
        <pc:chgData name="Huy" userId="918db3a1909f15e0" providerId="LiveId" clId="{41EC0149-6B75-4A7D-97DB-21CB8963CDBF}" dt="2023-04-27T03:22:28.493" v="3350" actId="1076"/>
        <pc:sldMkLst>
          <pc:docMk/>
          <pc:sldMk cId="1626947373" sldId="414"/>
        </pc:sldMkLst>
        <pc:spChg chg="add mod">
          <ac:chgData name="Huy" userId="918db3a1909f15e0" providerId="LiveId" clId="{41EC0149-6B75-4A7D-97DB-21CB8963CDBF}" dt="2023-04-27T03:07:09.813" v="3234" actId="1037"/>
          <ac:spMkLst>
            <pc:docMk/>
            <pc:sldMk cId="1626947373" sldId="414"/>
            <ac:spMk id="11" creationId="{EC9C2546-9AF5-AC97-463A-5C7BAF37A267}"/>
          </ac:spMkLst>
        </pc:spChg>
        <pc:spChg chg="add mod">
          <ac:chgData name="Huy" userId="918db3a1909f15e0" providerId="LiveId" clId="{41EC0149-6B75-4A7D-97DB-21CB8963CDBF}" dt="2023-04-27T03:21:17.634" v="3329"/>
          <ac:spMkLst>
            <pc:docMk/>
            <pc:sldMk cId="1626947373" sldId="414"/>
            <ac:spMk id="12" creationId="{2A7B612E-92BD-9B1A-4040-CFBDB2F710B2}"/>
          </ac:spMkLst>
        </pc:spChg>
        <pc:spChg chg="add mod">
          <ac:chgData name="Huy" userId="918db3a1909f15e0" providerId="LiveId" clId="{41EC0149-6B75-4A7D-97DB-21CB8963CDBF}" dt="2023-04-27T03:21:37.095" v="3335" actId="1076"/>
          <ac:spMkLst>
            <pc:docMk/>
            <pc:sldMk cId="1626947373" sldId="414"/>
            <ac:spMk id="13" creationId="{9414134E-C8BB-E139-1D9C-F66F16076FFD}"/>
          </ac:spMkLst>
        </pc:spChg>
        <pc:spChg chg="add mod">
          <ac:chgData name="Huy" userId="918db3a1909f15e0" providerId="LiveId" clId="{41EC0149-6B75-4A7D-97DB-21CB8963CDBF}" dt="2023-04-27T03:07:09.813" v="3234" actId="1037"/>
          <ac:spMkLst>
            <pc:docMk/>
            <pc:sldMk cId="1626947373" sldId="414"/>
            <ac:spMk id="14" creationId="{FAF20D8B-4F9F-95A2-C9B0-6EB87C5A40E1}"/>
          </ac:spMkLst>
        </pc:spChg>
        <pc:spChg chg="add mod">
          <ac:chgData name="Huy" userId="918db3a1909f15e0" providerId="LiveId" clId="{41EC0149-6B75-4A7D-97DB-21CB8963CDBF}" dt="2023-04-27T03:07:09.813" v="3234" actId="1037"/>
          <ac:spMkLst>
            <pc:docMk/>
            <pc:sldMk cId="1626947373" sldId="414"/>
            <ac:spMk id="17" creationId="{A216C9C2-D545-7AA6-C04E-B4B7B69F330D}"/>
          </ac:spMkLst>
        </pc:spChg>
        <pc:spChg chg="add mod">
          <ac:chgData name="Huy" userId="918db3a1909f15e0" providerId="LiveId" clId="{41EC0149-6B75-4A7D-97DB-21CB8963CDBF}" dt="2023-04-27T03:07:09.813" v="3234" actId="1037"/>
          <ac:spMkLst>
            <pc:docMk/>
            <pc:sldMk cId="1626947373" sldId="414"/>
            <ac:spMk id="18" creationId="{5A857D4A-265E-3192-41C7-E8DD9043917A}"/>
          </ac:spMkLst>
        </pc:spChg>
        <pc:spChg chg="add mod">
          <ac:chgData name="Huy" userId="918db3a1909f15e0" providerId="LiveId" clId="{41EC0149-6B75-4A7D-97DB-21CB8963CDBF}" dt="2023-04-27T03:07:09.813" v="3234" actId="1037"/>
          <ac:spMkLst>
            <pc:docMk/>
            <pc:sldMk cId="1626947373" sldId="414"/>
            <ac:spMk id="19" creationId="{786B501E-A6D8-A164-7F33-2873F100602B}"/>
          </ac:spMkLst>
        </pc:spChg>
        <pc:spChg chg="mod">
          <ac:chgData name="Huy" userId="918db3a1909f15e0" providerId="LiveId" clId="{41EC0149-6B75-4A7D-97DB-21CB8963CDBF}" dt="2023-04-26T04:24:26.443" v="2501" actId="14100"/>
          <ac:spMkLst>
            <pc:docMk/>
            <pc:sldMk cId="1626947373" sldId="414"/>
            <ac:spMk id="20" creationId="{A06BA14A-8D8C-664A-A722-7DAD205B5E1D}"/>
          </ac:spMkLst>
        </pc:spChg>
        <pc:spChg chg="add mod">
          <ac:chgData name="Huy" userId="918db3a1909f15e0" providerId="LiveId" clId="{41EC0149-6B75-4A7D-97DB-21CB8963CDBF}" dt="2023-04-27T03:07:09.813" v="3234" actId="1037"/>
          <ac:spMkLst>
            <pc:docMk/>
            <pc:sldMk cId="1626947373" sldId="414"/>
            <ac:spMk id="21" creationId="{7B9DD698-341F-3941-FA22-257680AF9E58}"/>
          </ac:spMkLst>
        </pc:spChg>
        <pc:spChg chg="del">
          <ac:chgData name="Huy" userId="918db3a1909f15e0" providerId="LiveId" clId="{41EC0149-6B75-4A7D-97DB-21CB8963CDBF}" dt="2023-04-26T04:22:46.776" v="2464" actId="478"/>
          <ac:spMkLst>
            <pc:docMk/>
            <pc:sldMk cId="1626947373" sldId="414"/>
            <ac:spMk id="23" creationId="{B6A34653-EE53-74AE-2D23-A9D8466A7EA8}"/>
          </ac:spMkLst>
        </pc:spChg>
        <pc:spChg chg="mod">
          <ac:chgData name="Huy" userId="918db3a1909f15e0" providerId="LiveId" clId="{41EC0149-6B75-4A7D-97DB-21CB8963CDBF}" dt="2023-04-27T02:16:46.226" v="2801" actId="20577"/>
          <ac:spMkLst>
            <pc:docMk/>
            <pc:sldMk cId="1626947373" sldId="414"/>
            <ac:spMk id="26" creationId="{4B2D6232-6A42-4166-0D00-C048558CA8CF}"/>
          </ac:spMkLst>
        </pc:spChg>
        <pc:spChg chg="add mod">
          <ac:chgData name="Huy" userId="918db3a1909f15e0" providerId="LiveId" clId="{41EC0149-6B75-4A7D-97DB-21CB8963CDBF}" dt="2023-04-27T03:07:09.813" v="3234" actId="1037"/>
          <ac:spMkLst>
            <pc:docMk/>
            <pc:sldMk cId="1626947373" sldId="414"/>
            <ac:spMk id="31" creationId="{2F956958-FD53-DF04-9CA9-C155F64B8CFD}"/>
          </ac:spMkLst>
        </pc:spChg>
        <pc:spChg chg="add del mod">
          <ac:chgData name="Huy" userId="918db3a1909f15e0" providerId="LiveId" clId="{41EC0149-6B75-4A7D-97DB-21CB8963CDBF}" dt="2023-04-27T03:07:09.813" v="3234" actId="1037"/>
          <ac:spMkLst>
            <pc:docMk/>
            <pc:sldMk cId="1626947373" sldId="414"/>
            <ac:spMk id="34" creationId="{D630270F-799D-A6E0-E44E-D498B208880A}"/>
          </ac:spMkLst>
        </pc:spChg>
        <pc:spChg chg="mod">
          <ac:chgData name="Huy" userId="918db3a1909f15e0" providerId="LiveId" clId="{41EC0149-6B75-4A7D-97DB-21CB8963CDBF}" dt="2023-04-27T03:04:47.167" v="3208" actId="1076"/>
          <ac:spMkLst>
            <pc:docMk/>
            <pc:sldMk cId="1626947373" sldId="414"/>
            <ac:spMk id="35" creationId="{3F3D2F10-4BD7-2056-D52F-3AB3F32BBFFC}"/>
          </ac:spMkLst>
        </pc:spChg>
        <pc:spChg chg="add mod">
          <ac:chgData name="Huy" userId="918db3a1909f15e0" providerId="LiveId" clId="{41EC0149-6B75-4A7D-97DB-21CB8963CDBF}" dt="2023-04-27T03:07:09.813" v="3234" actId="1037"/>
          <ac:spMkLst>
            <pc:docMk/>
            <pc:sldMk cId="1626947373" sldId="414"/>
            <ac:spMk id="36" creationId="{53B2F613-FB9D-2437-DE33-B19F40FC5C0F}"/>
          </ac:spMkLst>
        </pc:spChg>
        <pc:spChg chg="add mod">
          <ac:chgData name="Huy" userId="918db3a1909f15e0" providerId="LiveId" clId="{41EC0149-6B75-4A7D-97DB-21CB8963CDBF}" dt="2023-04-27T03:07:09.813" v="3234" actId="1037"/>
          <ac:spMkLst>
            <pc:docMk/>
            <pc:sldMk cId="1626947373" sldId="414"/>
            <ac:spMk id="37" creationId="{E79C6751-5625-64A8-BF94-39FC380C6C0E}"/>
          </ac:spMkLst>
        </pc:spChg>
        <pc:spChg chg="add mod">
          <ac:chgData name="Huy" userId="918db3a1909f15e0" providerId="LiveId" clId="{41EC0149-6B75-4A7D-97DB-21CB8963CDBF}" dt="2023-04-27T03:07:09.813" v="3234" actId="1037"/>
          <ac:spMkLst>
            <pc:docMk/>
            <pc:sldMk cId="1626947373" sldId="414"/>
            <ac:spMk id="38" creationId="{87059E64-56A9-617F-5E55-9D828453502C}"/>
          </ac:spMkLst>
        </pc:spChg>
        <pc:spChg chg="add mod">
          <ac:chgData name="Huy" userId="918db3a1909f15e0" providerId="LiveId" clId="{41EC0149-6B75-4A7D-97DB-21CB8963CDBF}" dt="2023-04-27T03:07:09.813" v="3234" actId="1037"/>
          <ac:spMkLst>
            <pc:docMk/>
            <pc:sldMk cId="1626947373" sldId="414"/>
            <ac:spMk id="39" creationId="{515957B0-C7AB-32C9-CE5A-8CA63477542D}"/>
          </ac:spMkLst>
        </pc:spChg>
        <pc:spChg chg="add mod">
          <ac:chgData name="Huy" userId="918db3a1909f15e0" providerId="LiveId" clId="{41EC0149-6B75-4A7D-97DB-21CB8963CDBF}" dt="2023-04-27T03:07:09.813" v="3234" actId="1037"/>
          <ac:spMkLst>
            <pc:docMk/>
            <pc:sldMk cId="1626947373" sldId="414"/>
            <ac:spMk id="40" creationId="{8CCF367D-1299-EDF5-C4BE-E63739E3B998}"/>
          </ac:spMkLst>
        </pc:spChg>
        <pc:spChg chg="add del mod">
          <ac:chgData name="Huy" userId="918db3a1909f15e0" providerId="LiveId" clId="{41EC0149-6B75-4A7D-97DB-21CB8963CDBF}" dt="2023-04-27T03:02:59.604" v="3141" actId="478"/>
          <ac:spMkLst>
            <pc:docMk/>
            <pc:sldMk cId="1626947373" sldId="414"/>
            <ac:spMk id="41" creationId="{655BF00F-8C0B-B040-AB81-ECF9ADACEF01}"/>
          </ac:spMkLst>
        </pc:spChg>
        <pc:spChg chg="add del mod">
          <ac:chgData name="Huy" userId="918db3a1909f15e0" providerId="LiveId" clId="{41EC0149-6B75-4A7D-97DB-21CB8963CDBF}" dt="2023-04-27T03:02:57.329" v="3140" actId="478"/>
          <ac:spMkLst>
            <pc:docMk/>
            <pc:sldMk cId="1626947373" sldId="414"/>
            <ac:spMk id="42" creationId="{B6F9A91C-7009-E7B8-F6E8-5E89701AC9D4}"/>
          </ac:spMkLst>
        </pc:spChg>
        <pc:spChg chg="add del mod">
          <ac:chgData name="Huy" userId="918db3a1909f15e0" providerId="LiveId" clId="{41EC0149-6B75-4A7D-97DB-21CB8963CDBF}" dt="2023-04-27T03:02:14.429" v="3125" actId="478"/>
          <ac:spMkLst>
            <pc:docMk/>
            <pc:sldMk cId="1626947373" sldId="414"/>
            <ac:spMk id="43" creationId="{7C2D7014-9328-DA9E-CDC1-BFAABDA7FC2F}"/>
          </ac:spMkLst>
        </pc:spChg>
        <pc:spChg chg="add del mod">
          <ac:chgData name="Huy" userId="918db3a1909f15e0" providerId="LiveId" clId="{41EC0149-6B75-4A7D-97DB-21CB8963CDBF}" dt="2023-04-27T03:02:54.650" v="3139" actId="478"/>
          <ac:spMkLst>
            <pc:docMk/>
            <pc:sldMk cId="1626947373" sldId="414"/>
            <ac:spMk id="47" creationId="{2A2B40E2-C8C6-4988-161E-C8A58347603D}"/>
          </ac:spMkLst>
        </pc:spChg>
        <pc:spChg chg="add del mod">
          <ac:chgData name="Huy" userId="918db3a1909f15e0" providerId="LiveId" clId="{41EC0149-6B75-4A7D-97DB-21CB8963CDBF}" dt="2023-04-27T03:02:09.527" v="3122" actId="478"/>
          <ac:spMkLst>
            <pc:docMk/>
            <pc:sldMk cId="1626947373" sldId="414"/>
            <ac:spMk id="48" creationId="{36AEE9AD-A81E-C710-0194-1AFF6C7280D0}"/>
          </ac:spMkLst>
        </pc:spChg>
        <pc:spChg chg="add mod">
          <ac:chgData name="Huy" userId="918db3a1909f15e0" providerId="LiveId" clId="{41EC0149-6B75-4A7D-97DB-21CB8963CDBF}" dt="2023-04-27T03:07:09.813" v="3234" actId="1037"/>
          <ac:spMkLst>
            <pc:docMk/>
            <pc:sldMk cId="1626947373" sldId="414"/>
            <ac:spMk id="50" creationId="{BFD7AA0A-8D56-B7E7-B60B-36EB1E09E552}"/>
          </ac:spMkLst>
        </pc:spChg>
        <pc:spChg chg="add del mod">
          <ac:chgData name="Huy" userId="918db3a1909f15e0" providerId="LiveId" clId="{41EC0149-6B75-4A7D-97DB-21CB8963CDBF}" dt="2023-04-27T03:02:11.751" v="3124" actId="478"/>
          <ac:spMkLst>
            <pc:docMk/>
            <pc:sldMk cId="1626947373" sldId="414"/>
            <ac:spMk id="51" creationId="{F07A0F2E-5B12-F44B-33C2-BA3D0E1769A5}"/>
          </ac:spMkLst>
        </pc:spChg>
        <pc:spChg chg="add del mod">
          <ac:chgData name="Huy" userId="918db3a1909f15e0" providerId="LiveId" clId="{41EC0149-6B75-4A7D-97DB-21CB8963CDBF}" dt="2023-04-27T03:04:18.223" v="3172" actId="478"/>
          <ac:spMkLst>
            <pc:docMk/>
            <pc:sldMk cId="1626947373" sldId="414"/>
            <ac:spMk id="52" creationId="{7CBC3BCD-D257-F5A8-8943-62065B15A276}"/>
          </ac:spMkLst>
        </pc:spChg>
        <pc:spChg chg="add mod">
          <ac:chgData name="Huy" userId="918db3a1909f15e0" providerId="LiveId" clId="{41EC0149-6B75-4A7D-97DB-21CB8963CDBF}" dt="2023-04-27T03:07:09.813" v="3234" actId="1037"/>
          <ac:spMkLst>
            <pc:docMk/>
            <pc:sldMk cId="1626947373" sldId="414"/>
            <ac:spMk id="53" creationId="{DBB8D2BB-F5A4-D7D8-0183-BAECBF466779}"/>
          </ac:spMkLst>
        </pc:spChg>
        <pc:spChg chg="add del mod">
          <ac:chgData name="Huy" userId="918db3a1909f15e0" providerId="LiveId" clId="{41EC0149-6B75-4A7D-97DB-21CB8963CDBF}" dt="2023-04-27T03:02:06.808" v="3121" actId="478"/>
          <ac:spMkLst>
            <pc:docMk/>
            <pc:sldMk cId="1626947373" sldId="414"/>
            <ac:spMk id="56" creationId="{BC777DDD-728B-725C-E901-40EF812BD9F4}"/>
          </ac:spMkLst>
        </pc:spChg>
        <pc:spChg chg="add mod">
          <ac:chgData name="Huy" userId="918db3a1909f15e0" providerId="LiveId" clId="{41EC0149-6B75-4A7D-97DB-21CB8963CDBF}" dt="2023-04-27T03:07:09.813" v="3234" actId="1037"/>
          <ac:spMkLst>
            <pc:docMk/>
            <pc:sldMk cId="1626947373" sldId="414"/>
            <ac:spMk id="67" creationId="{408F706A-65EF-016A-75C4-0DB88F958782}"/>
          </ac:spMkLst>
        </pc:spChg>
        <pc:spChg chg="add del mod">
          <ac:chgData name="Huy" userId="918db3a1909f15e0" providerId="LiveId" clId="{41EC0149-6B75-4A7D-97DB-21CB8963CDBF}" dt="2023-04-27T03:04:35.932" v="3175" actId="478"/>
          <ac:spMkLst>
            <pc:docMk/>
            <pc:sldMk cId="1626947373" sldId="414"/>
            <ac:spMk id="68" creationId="{084C043A-D638-B8F8-945F-AD720C53A278}"/>
          </ac:spMkLst>
        </pc:spChg>
        <pc:spChg chg="add mod">
          <ac:chgData name="Huy" userId="918db3a1909f15e0" providerId="LiveId" clId="{41EC0149-6B75-4A7D-97DB-21CB8963CDBF}" dt="2023-04-27T03:19:12.981" v="3287" actId="1076"/>
          <ac:spMkLst>
            <pc:docMk/>
            <pc:sldMk cId="1626947373" sldId="414"/>
            <ac:spMk id="70" creationId="{743EFA9E-A537-7C2E-8665-95B120EB2AED}"/>
          </ac:spMkLst>
        </pc:spChg>
        <pc:spChg chg="add mod">
          <ac:chgData name="Huy" userId="918db3a1909f15e0" providerId="LiveId" clId="{41EC0149-6B75-4A7D-97DB-21CB8963CDBF}" dt="2023-04-27T03:20:25.075" v="3297" actId="1076"/>
          <ac:spMkLst>
            <pc:docMk/>
            <pc:sldMk cId="1626947373" sldId="414"/>
            <ac:spMk id="71" creationId="{CE9B02B3-132D-7293-B206-10570467CE44}"/>
          </ac:spMkLst>
        </pc:spChg>
        <pc:spChg chg="add mod">
          <ac:chgData name="Huy" userId="918db3a1909f15e0" providerId="LiveId" clId="{41EC0149-6B75-4A7D-97DB-21CB8963CDBF}" dt="2023-04-27T03:19:12.981" v="3287" actId="1076"/>
          <ac:spMkLst>
            <pc:docMk/>
            <pc:sldMk cId="1626947373" sldId="414"/>
            <ac:spMk id="74" creationId="{72F38F2B-7A2F-5B58-5267-FE054C507DA3}"/>
          </ac:spMkLst>
        </pc:spChg>
        <pc:spChg chg="add mod">
          <ac:chgData name="Huy" userId="918db3a1909f15e0" providerId="LiveId" clId="{41EC0149-6B75-4A7D-97DB-21CB8963CDBF}" dt="2023-04-27T03:19:12.981" v="3287" actId="1076"/>
          <ac:spMkLst>
            <pc:docMk/>
            <pc:sldMk cId="1626947373" sldId="414"/>
            <ac:spMk id="75" creationId="{0FF20A63-1F5C-DBF9-B0F8-FEC064EAAEBC}"/>
          </ac:spMkLst>
        </pc:spChg>
        <pc:spChg chg="add mod">
          <ac:chgData name="Huy" userId="918db3a1909f15e0" providerId="LiveId" clId="{41EC0149-6B75-4A7D-97DB-21CB8963CDBF}" dt="2023-04-27T03:19:12.981" v="3287" actId="1076"/>
          <ac:spMkLst>
            <pc:docMk/>
            <pc:sldMk cId="1626947373" sldId="414"/>
            <ac:spMk id="76" creationId="{37A5B815-390A-8CE2-AC37-2F917306B49F}"/>
          </ac:spMkLst>
        </pc:spChg>
        <pc:spChg chg="add mod">
          <ac:chgData name="Huy" userId="918db3a1909f15e0" providerId="LiveId" clId="{41EC0149-6B75-4A7D-97DB-21CB8963CDBF}" dt="2023-04-27T03:19:58.656" v="3292" actId="1076"/>
          <ac:spMkLst>
            <pc:docMk/>
            <pc:sldMk cId="1626947373" sldId="414"/>
            <ac:spMk id="77" creationId="{F029CE47-DD43-F81E-1E92-3284DF65FF24}"/>
          </ac:spMkLst>
        </pc:spChg>
        <pc:spChg chg="add mod">
          <ac:chgData name="Huy" userId="918db3a1909f15e0" providerId="LiveId" clId="{41EC0149-6B75-4A7D-97DB-21CB8963CDBF}" dt="2023-04-27T03:19:12.981" v="3287" actId="1076"/>
          <ac:spMkLst>
            <pc:docMk/>
            <pc:sldMk cId="1626947373" sldId="414"/>
            <ac:spMk id="78" creationId="{F29D1372-D98D-788D-37FA-80526FD864F4}"/>
          </ac:spMkLst>
        </pc:spChg>
        <pc:spChg chg="add mod">
          <ac:chgData name="Huy" userId="918db3a1909f15e0" providerId="LiveId" clId="{41EC0149-6B75-4A7D-97DB-21CB8963CDBF}" dt="2023-04-27T03:19:12.981" v="3287" actId="1076"/>
          <ac:spMkLst>
            <pc:docMk/>
            <pc:sldMk cId="1626947373" sldId="414"/>
            <ac:spMk id="79" creationId="{ED98429C-01F1-762C-A12B-8D3FB10E8A18}"/>
          </ac:spMkLst>
        </pc:spChg>
        <pc:spChg chg="add mod">
          <ac:chgData name="Huy" userId="918db3a1909f15e0" providerId="LiveId" clId="{41EC0149-6B75-4A7D-97DB-21CB8963CDBF}" dt="2023-04-27T03:19:12.981" v="3287" actId="1076"/>
          <ac:spMkLst>
            <pc:docMk/>
            <pc:sldMk cId="1626947373" sldId="414"/>
            <ac:spMk id="80" creationId="{36E705C7-2F53-48E3-0D6D-A67DF23E07E8}"/>
          </ac:spMkLst>
        </pc:spChg>
        <pc:spChg chg="add mod">
          <ac:chgData name="Huy" userId="918db3a1909f15e0" providerId="LiveId" clId="{41EC0149-6B75-4A7D-97DB-21CB8963CDBF}" dt="2023-04-27T03:19:12.981" v="3287" actId="1076"/>
          <ac:spMkLst>
            <pc:docMk/>
            <pc:sldMk cId="1626947373" sldId="414"/>
            <ac:spMk id="81" creationId="{1C1C1AE4-1F5C-6FEF-37D4-9A8548179BC4}"/>
          </ac:spMkLst>
        </pc:spChg>
        <pc:spChg chg="add mod">
          <ac:chgData name="Huy" userId="918db3a1909f15e0" providerId="LiveId" clId="{41EC0149-6B75-4A7D-97DB-21CB8963CDBF}" dt="2023-04-27T03:19:12.981" v="3287" actId="1076"/>
          <ac:spMkLst>
            <pc:docMk/>
            <pc:sldMk cId="1626947373" sldId="414"/>
            <ac:spMk id="82" creationId="{BA9497D9-CB8B-6CB5-C9AD-2F46D3F93672}"/>
          </ac:spMkLst>
        </pc:spChg>
        <pc:spChg chg="add mod">
          <ac:chgData name="Huy" userId="918db3a1909f15e0" providerId="LiveId" clId="{41EC0149-6B75-4A7D-97DB-21CB8963CDBF}" dt="2023-04-27T03:19:54.021" v="3291" actId="1076"/>
          <ac:spMkLst>
            <pc:docMk/>
            <pc:sldMk cId="1626947373" sldId="414"/>
            <ac:spMk id="83" creationId="{5D60B150-1F0B-63F4-48BF-CA908C10CDDC}"/>
          </ac:spMkLst>
        </pc:spChg>
        <pc:spChg chg="add mod">
          <ac:chgData name="Huy" userId="918db3a1909f15e0" providerId="LiveId" clId="{41EC0149-6B75-4A7D-97DB-21CB8963CDBF}" dt="2023-04-27T03:19:12.981" v="3287" actId="1076"/>
          <ac:spMkLst>
            <pc:docMk/>
            <pc:sldMk cId="1626947373" sldId="414"/>
            <ac:spMk id="86" creationId="{1F90A5D7-143A-E280-326C-E949BF39A6B4}"/>
          </ac:spMkLst>
        </pc:spChg>
        <pc:spChg chg="add mod">
          <ac:chgData name="Huy" userId="918db3a1909f15e0" providerId="LiveId" clId="{41EC0149-6B75-4A7D-97DB-21CB8963CDBF}" dt="2023-04-27T03:20:29.446" v="3303" actId="1037"/>
          <ac:spMkLst>
            <pc:docMk/>
            <pc:sldMk cId="1626947373" sldId="414"/>
            <ac:spMk id="87" creationId="{A502A8BE-BB85-3DE2-2D80-D86C89FE2AAC}"/>
          </ac:spMkLst>
        </pc:spChg>
        <pc:spChg chg="add del mod">
          <ac:chgData name="Huy" userId="918db3a1909f15e0" providerId="LiveId" clId="{41EC0149-6B75-4A7D-97DB-21CB8963CDBF}" dt="2023-04-27T03:21:30.338" v="3334" actId="478"/>
          <ac:spMkLst>
            <pc:docMk/>
            <pc:sldMk cId="1626947373" sldId="414"/>
            <ac:spMk id="88" creationId="{35C8A7EF-C5FF-28E1-2A31-0B2E1C4A98D0}"/>
          </ac:spMkLst>
        </pc:spChg>
        <pc:spChg chg="add del mod">
          <ac:chgData name="Huy" userId="918db3a1909f15e0" providerId="LiveId" clId="{41EC0149-6B75-4A7D-97DB-21CB8963CDBF}" dt="2023-04-27T03:17:02.165" v="3250" actId="478"/>
          <ac:spMkLst>
            <pc:docMk/>
            <pc:sldMk cId="1626947373" sldId="414"/>
            <ac:spMk id="90" creationId="{6B550C6E-2647-5FF1-6475-B0AADBEAA5F6}"/>
          </ac:spMkLst>
        </pc:spChg>
        <pc:spChg chg="add mod">
          <ac:chgData name="Huy" userId="918db3a1909f15e0" providerId="LiveId" clId="{41EC0149-6B75-4A7D-97DB-21CB8963CDBF}" dt="2023-04-27T03:22:19.661" v="3346" actId="14100"/>
          <ac:spMkLst>
            <pc:docMk/>
            <pc:sldMk cId="1626947373" sldId="414"/>
            <ac:spMk id="92" creationId="{7E229F1E-C421-A79B-647C-CAB9B8C18043}"/>
          </ac:spMkLst>
        </pc:spChg>
        <pc:spChg chg="add mod">
          <ac:chgData name="Huy" userId="918db3a1909f15e0" providerId="LiveId" clId="{41EC0149-6B75-4A7D-97DB-21CB8963CDBF}" dt="2023-04-27T03:22:04.008" v="3340" actId="1076"/>
          <ac:spMkLst>
            <pc:docMk/>
            <pc:sldMk cId="1626947373" sldId="414"/>
            <ac:spMk id="94" creationId="{C64C1D5B-3631-7E99-819D-B6B4E9AFA664}"/>
          </ac:spMkLst>
        </pc:spChg>
        <pc:spChg chg="add mod">
          <ac:chgData name="Huy" userId="918db3a1909f15e0" providerId="LiveId" clId="{41EC0149-6B75-4A7D-97DB-21CB8963CDBF}" dt="2023-04-27T03:19:03.086" v="3285" actId="20577"/>
          <ac:spMkLst>
            <pc:docMk/>
            <pc:sldMk cId="1626947373" sldId="414"/>
            <ac:spMk id="95" creationId="{35D75635-83B4-3B79-D50B-5B920E10AF8A}"/>
          </ac:spMkLst>
        </pc:spChg>
        <pc:spChg chg="add mod">
          <ac:chgData name="Huy" userId="918db3a1909f15e0" providerId="LiveId" clId="{41EC0149-6B75-4A7D-97DB-21CB8963CDBF}" dt="2023-04-27T03:19:06.991" v="3286" actId="1076"/>
          <ac:spMkLst>
            <pc:docMk/>
            <pc:sldMk cId="1626947373" sldId="414"/>
            <ac:spMk id="96" creationId="{558759D6-8084-47B3-517E-EE68B6FAB51A}"/>
          </ac:spMkLst>
        </pc:spChg>
        <pc:spChg chg="add mod">
          <ac:chgData name="Huy" userId="918db3a1909f15e0" providerId="LiveId" clId="{41EC0149-6B75-4A7D-97DB-21CB8963CDBF}" dt="2023-04-27T03:21:28.533" v="3333" actId="1076"/>
          <ac:spMkLst>
            <pc:docMk/>
            <pc:sldMk cId="1626947373" sldId="414"/>
            <ac:spMk id="106" creationId="{7EAD9424-7A95-0984-9C68-D68D8A3DE30E}"/>
          </ac:spMkLst>
        </pc:spChg>
        <pc:spChg chg="add mod">
          <ac:chgData name="Huy" userId="918db3a1909f15e0" providerId="LiveId" clId="{41EC0149-6B75-4A7D-97DB-21CB8963CDBF}" dt="2023-04-27T03:21:41.938" v="3337" actId="1076"/>
          <ac:spMkLst>
            <pc:docMk/>
            <pc:sldMk cId="1626947373" sldId="414"/>
            <ac:spMk id="107" creationId="{65C19ABF-82C5-A118-8415-DDBCCD78B514}"/>
          </ac:spMkLst>
        </pc:spChg>
        <pc:spChg chg="add mod">
          <ac:chgData name="Huy" userId="918db3a1909f15e0" providerId="LiveId" clId="{41EC0149-6B75-4A7D-97DB-21CB8963CDBF}" dt="2023-04-27T03:22:12.707" v="3344" actId="1076"/>
          <ac:spMkLst>
            <pc:docMk/>
            <pc:sldMk cId="1626947373" sldId="414"/>
            <ac:spMk id="108" creationId="{79BEC04A-F3F6-C309-CC7B-A0A1B006BB7B}"/>
          </ac:spMkLst>
        </pc:spChg>
        <pc:spChg chg="add mod">
          <ac:chgData name="Huy" userId="918db3a1909f15e0" providerId="LiveId" clId="{41EC0149-6B75-4A7D-97DB-21CB8963CDBF}" dt="2023-04-27T03:22:28.493" v="3350" actId="1076"/>
          <ac:spMkLst>
            <pc:docMk/>
            <pc:sldMk cId="1626947373" sldId="414"/>
            <ac:spMk id="109" creationId="{2AB7842E-E472-DA17-3155-3096B6AE47C9}"/>
          </ac:spMkLst>
        </pc:spChg>
        <pc:graphicFrameChg chg="add del mod">
          <ac:chgData name="Huy" userId="918db3a1909f15e0" providerId="LiveId" clId="{41EC0149-6B75-4A7D-97DB-21CB8963CDBF}" dt="2023-04-26T04:22:47.611" v="2467"/>
          <ac:graphicFrameMkLst>
            <pc:docMk/>
            <pc:sldMk cId="1626947373" sldId="414"/>
            <ac:graphicFrameMk id="10" creationId="{E5BC2C62-828E-0FA1-7AAE-A4E28BC9C369}"/>
          </ac:graphicFrameMkLst>
        </pc:graphicFrameChg>
        <pc:cxnChg chg="add mod">
          <ac:chgData name="Huy" userId="918db3a1909f15e0" providerId="LiveId" clId="{41EC0149-6B75-4A7D-97DB-21CB8963CDBF}" dt="2023-04-27T03:07:09.813" v="3234" actId="1037"/>
          <ac:cxnSpMkLst>
            <pc:docMk/>
            <pc:sldMk cId="1626947373" sldId="414"/>
            <ac:cxnSpMk id="10" creationId="{0F7A0251-DFF2-2033-C1CD-BA1A17A213DD}"/>
          </ac:cxnSpMkLst>
        </pc:cxnChg>
        <pc:cxnChg chg="add mod">
          <ac:chgData name="Huy" userId="918db3a1909f15e0" providerId="LiveId" clId="{41EC0149-6B75-4A7D-97DB-21CB8963CDBF}" dt="2023-04-27T03:07:09.813" v="3234" actId="1037"/>
          <ac:cxnSpMkLst>
            <pc:docMk/>
            <pc:sldMk cId="1626947373" sldId="414"/>
            <ac:cxnSpMk id="15" creationId="{F54A2953-7DCE-1A96-664A-6A8AD2319C74}"/>
          </ac:cxnSpMkLst>
        </pc:cxnChg>
        <pc:cxnChg chg="add mod">
          <ac:chgData name="Huy" userId="918db3a1909f15e0" providerId="LiveId" clId="{41EC0149-6B75-4A7D-97DB-21CB8963CDBF}" dt="2023-04-27T03:07:09.813" v="3234" actId="1037"/>
          <ac:cxnSpMkLst>
            <pc:docMk/>
            <pc:sldMk cId="1626947373" sldId="414"/>
            <ac:cxnSpMk id="16" creationId="{51332DEF-0074-3E75-3473-03DF9ED8F44E}"/>
          </ac:cxnSpMkLst>
        </pc:cxnChg>
        <pc:cxnChg chg="add del mod">
          <ac:chgData name="Huy" userId="918db3a1909f15e0" providerId="LiveId" clId="{41EC0149-6B75-4A7D-97DB-21CB8963CDBF}" dt="2023-04-27T03:02:51.256" v="3138" actId="478"/>
          <ac:cxnSpMkLst>
            <pc:docMk/>
            <pc:sldMk cId="1626947373" sldId="414"/>
            <ac:cxnSpMk id="22" creationId="{85350E2E-9ECB-7218-FCD3-69C57A4986ED}"/>
          </ac:cxnSpMkLst>
        </pc:cxnChg>
        <pc:cxnChg chg="add del mod">
          <ac:chgData name="Huy" userId="918db3a1909f15e0" providerId="LiveId" clId="{41EC0149-6B75-4A7D-97DB-21CB8963CDBF}" dt="2023-04-27T03:03:03.500" v="3144" actId="478"/>
          <ac:cxnSpMkLst>
            <pc:docMk/>
            <pc:sldMk cId="1626947373" sldId="414"/>
            <ac:cxnSpMk id="23" creationId="{3DDBBE92-4662-9ABD-00D3-D8B961E461E0}"/>
          </ac:cxnSpMkLst>
        </pc:cxnChg>
        <pc:cxnChg chg="add mod">
          <ac:chgData name="Huy" userId="918db3a1909f15e0" providerId="LiveId" clId="{41EC0149-6B75-4A7D-97DB-21CB8963CDBF}" dt="2023-04-27T03:07:09.813" v="3234" actId="1037"/>
          <ac:cxnSpMkLst>
            <pc:docMk/>
            <pc:sldMk cId="1626947373" sldId="414"/>
            <ac:cxnSpMk id="44" creationId="{8A637D41-ACB5-9FA1-EBDF-0D5E482ABFCD}"/>
          </ac:cxnSpMkLst>
        </pc:cxnChg>
        <pc:cxnChg chg="add mod">
          <ac:chgData name="Huy" userId="918db3a1909f15e0" providerId="LiveId" clId="{41EC0149-6B75-4A7D-97DB-21CB8963CDBF}" dt="2023-04-27T03:07:09.813" v="3234" actId="1037"/>
          <ac:cxnSpMkLst>
            <pc:docMk/>
            <pc:sldMk cId="1626947373" sldId="414"/>
            <ac:cxnSpMk id="45" creationId="{3ED5ACB1-1A5D-5DCD-01D1-CAE691F4DAAB}"/>
          </ac:cxnSpMkLst>
        </pc:cxnChg>
        <pc:cxnChg chg="add del mod">
          <ac:chgData name="Huy" userId="918db3a1909f15e0" providerId="LiveId" clId="{41EC0149-6B75-4A7D-97DB-21CB8963CDBF}" dt="2023-04-27T03:02:10.822" v="3123" actId="478"/>
          <ac:cxnSpMkLst>
            <pc:docMk/>
            <pc:sldMk cId="1626947373" sldId="414"/>
            <ac:cxnSpMk id="46" creationId="{832E4677-351B-2778-BB21-537A08C00923}"/>
          </ac:cxnSpMkLst>
        </pc:cxnChg>
        <pc:cxnChg chg="add del mod">
          <ac:chgData name="Huy" userId="918db3a1909f15e0" providerId="LiveId" clId="{41EC0149-6B75-4A7D-97DB-21CB8963CDBF}" dt="2023-04-27T03:02:04.449" v="3120" actId="478"/>
          <ac:cxnSpMkLst>
            <pc:docMk/>
            <pc:sldMk cId="1626947373" sldId="414"/>
            <ac:cxnSpMk id="49" creationId="{15BEACDD-B4EB-AD16-727A-01D3EF3F7DFA}"/>
          </ac:cxnSpMkLst>
        </pc:cxnChg>
        <pc:cxnChg chg="add del mod">
          <ac:chgData name="Huy" userId="918db3a1909f15e0" providerId="LiveId" clId="{41EC0149-6B75-4A7D-97DB-21CB8963CDBF}" dt="2023-04-27T03:02:16.942" v="3127" actId="478"/>
          <ac:cxnSpMkLst>
            <pc:docMk/>
            <pc:sldMk cId="1626947373" sldId="414"/>
            <ac:cxnSpMk id="54" creationId="{B736C210-FDCC-F8DF-C5EB-2D2FDECD623C}"/>
          </ac:cxnSpMkLst>
        </pc:cxnChg>
        <pc:cxnChg chg="add del mod">
          <ac:chgData name="Huy" userId="918db3a1909f15e0" providerId="LiveId" clId="{41EC0149-6B75-4A7D-97DB-21CB8963CDBF}" dt="2023-04-27T03:02:15.605" v="3126" actId="478"/>
          <ac:cxnSpMkLst>
            <pc:docMk/>
            <pc:sldMk cId="1626947373" sldId="414"/>
            <ac:cxnSpMk id="55" creationId="{ECE33F77-FBE8-9D07-B115-FD817F10799B}"/>
          </ac:cxnSpMkLst>
        </pc:cxnChg>
        <pc:cxnChg chg="add mod">
          <ac:chgData name="Huy" userId="918db3a1909f15e0" providerId="LiveId" clId="{41EC0149-6B75-4A7D-97DB-21CB8963CDBF}" dt="2023-04-27T03:19:12.981" v="3287" actId="1076"/>
          <ac:cxnSpMkLst>
            <pc:docMk/>
            <pc:sldMk cId="1626947373" sldId="414"/>
            <ac:cxnSpMk id="69" creationId="{B850D598-14AC-C54E-A02E-8DD5A6F26CC3}"/>
          </ac:cxnSpMkLst>
        </pc:cxnChg>
        <pc:cxnChg chg="add mod">
          <ac:chgData name="Huy" userId="918db3a1909f15e0" providerId="LiveId" clId="{41EC0149-6B75-4A7D-97DB-21CB8963CDBF}" dt="2023-04-27T03:19:47.008" v="3290" actId="14100"/>
          <ac:cxnSpMkLst>
            <pc:docMk/>
            <pc:sldMk cId="1626947373" sldId="414"/>
            <ac:cxnSpMk id="72" creationId="{3E042578-4EE6-03BD-1A33-A6C00FA3DD09}"/>
          </ac:cxnSpMkLst>
        </pc:cxnChg>
        <pc:cxnChg chg="add mod">
          <ac:chgData name="Huy" userId="918db3a1909f15e0" providerId="LiveId" clId="{41EC0149-6B75-4A7D-97DB-21CB8963CDBF}" dt="2023-04-27T03:19:12.981" v="3287" actId="1076"/>
          <ac:cxnSpMkLst>
            <pc:docMk/>
            <pc:sldMk cId="1626947373" sldId="414"/>
            <ac:cxnSpMk id="73" creationId="{9594D143-409E-9E09-3D92-F2936E6B332A}"/>
          </ac:cxnSpMkLst>
        </pc:cxnChg>
        <pc:cxnChg chg="add mod">
          <ac:chgData name="Huy" userId="918db3a1909f15e0" providerId="LiveId" clId="{41EC0149-6B75-4A7D-97DB-21CB8963CDBF}" dt="2023-04-27T03:21:09.711" v="3328" actId="1036"/>
          <ac:cxnSpMkLst>
            <pc:docMk/>
            <pc:sldMk cId="1626947373" sldId="414"/>
            <ac:cxnSpMk id="84" creationId="{20380F98-FAE7-C73C-85DA-7D5EEEC658D4}"/>
          </ac:cxnSpMkLst>
        </pc:cxnChg>
        <pc:cxnChg chg="add mod">
          <ac:chgData name="Huy" userId="918db3a1909f15e0" providerId="LiveId" clId="{41EC0149-6B75-4A7D-97DB-21CB8963CDBF}" dt="2023-04-27T03:20:55.934" v="3317" actId="1037"/>
          <ac:cxnSpMkLst>
            <pc:docMk/>
            <pc:sldMk cId="1626947373" sldId="414"/>
            <ac:cxnSpMk id="85" creationId="{21E2AD14-9A61-9D66-18E9-E17A4B5A695B}"/>
          </ac:cxnSpMkLst>
        </pc:cxnChg>
      </pc:sldChg>
      <pc:sldChg chg="del">
        <pc:chgData name="Huy" userId="918db3a1909f15e0" providerId="LiveId" clId="{41EC0149-6B75-4A7D-97DB-21CB8963CDBF}" dt="2023-04-24T10:12:27.025" v="11" actId="47"/>
        <pc:sldMkLst>
          <pc:docMk/>
          <pc:sldMk cId="3280017284" sldId="415"/>
        </pc:sldMkLst>
      </pc:sldChg>
      <pc:sldChg chg="addSp delSp modSp add mod delAnim modAnim">
        <pc:chgData name="Huy" userId="918db3a1909f15e0" providerId="LiveId" clId="{41EC0149-6B75-4A7D-97DB-21CB8963CDBF}" dt="2023-04-27T04:17:08.183" v="3845" actId="1076"/>
        <pc:sldMkLst>
          <pc:docMk/>
          <pc:sldMk cId="3602330182" sldId="415"/>
        </pc:sldMkLst>
        <pc:spChg chg="add mod">
          <ac:chgData name="Huy" userId="918db3a1909f15e0" providerId="LiveId" clId="{41EC0149-6B75-4A7D-97DB-21CB8963CDBF}" dt="2023-04-27T02:11:22.373" v="2652" actId="1076"/>
          <ac:spMkLst>
            <pc:docMk/>
            <pc:sldMk cId="3602330182" sldId="415"/>
            <ac:spMk id="10" creationId="{C290CEB3-7F30-94F5-694F-8107061C4152}"/>
          </ac:spMkLst>
        </pc:spChg>
        <pc:spChg chg="add mod">
          <ac:chgData name="Huy" userId="918db3a1909f15e0" providerId="LiveId" clId="{41EC0149-6B75-4A7D-97DB-21CB8963CDBF}" dt="2023-04-27T02:11:34.539" v="2653" actId="1076"/>
          <ac:spMkLst>
            <pc:docMk/>
            <pc:sldMk cId="3602330182" sldId="415"/>
            <ac:spMk id="11" creationId="{1869BE51-0E62-79A6-12BB-20192E6B8A0A}"/>
          </ac:spMkLst>
        </pc:spChg>
        <pc:spChg chg="add del">
          <ac:chgData name="Huy" userId="918db3a1909f15e0" providerId="LiveId" clId="{41EC0149-6B75-4A7D-97DB-21CB8963CDBF}" dt="2023-04-26T04:25:30.018" v="2515"/>
          <ac:spMkLst>
            <pc:docMk/>
            <pc:sldMk cId="3602330182" sldId="415"/>
            <ac:spMk id="11" creationId="{D209C08F-E034-BD62-534C-D2B815004828}"/>
          </ac:spMkLst>
        </pc:spChg>
        <pc:spChg chg="add mod">
          <ac:chgData name="Huy" userId="918db3a1909f15e0" providerId="LiveId" clId="{41EC0149-6B75-4A7D-97DB-21CB8963CDBF}" dt="2023-04-27T02:12:02.971" v="2661" actId="1035"/>
          <ac:spMkLst>
            <pc:docMk/>
            <pc:sldMk cId="3602330182" sldId="415"/>
            <ac:spMk id="12" creationId="{DF6BD65C-FE8A-A3F5-B65E-F17F8DC305E8}"/>
          </ac:spMkLst>
        </pc:spChg>
        <pc:spChg chg="add del">
          <ac:chgData name="Huy" userId="918db3a1909f15e0" providerId="LiveId" clId="{41EC0149-6B75-4A7D-97DB-21CB8963CDBF}" dt="2023-04-26T04:25:30.018" v="2515"/>
          <ac:spMkLst>
            <pc:docMk/>
            <pc:sldMk cId="3602330182" sldId="415"/>
            <ac:spMk id="13" creationId="{059B8878-E3A8-37EE-624C-C7A7E020B63E}"/>
          </ac:spMkLst>
        </pc:spChg>
        <pc:spChg chg="add mod">
          <ac:chgData name="Huy" userId="918db3a1909f15e0" providerId="LiveId" clId="{41EC0149-6B75-4A7D-97DB-21CB8963CDBF}" dt="2023-04-27T02:11:42.426" v="2654" actId="1076"/>
          <ac:spMkLst>
            <pc:docMk/>
            <pc:sldMk cId="3602330182" sldId="415"/>
            <ac:spMk id="14" creationId="{4E951216-CFE5-B759-B886-11324D497DF9}"/>
          </ac:spMkLst>
        </pc:spChg>
        <pc:spChg chg="add del mod">
          <ac:chgData name="Huy" userId="918db3a1909f15e0" providerId="LiveId" clId="{41EC0149-6B75-4A7D-97DB-21CB8963CDBF}" dt="2023-04-26T04:25:28.518" v="2513"/>
          <ac:spMkLst>
            <pc:docMk/>
            <pc:sldMk cId="3602330182" sldId="415"/>
            <ac:spMk id="15" creationId="{172B344D-A8E3-B417-90BD-CA0265A5A352}"/>
          </ac:spMkLst>
        </pc:spChg>
        <pc:spChg chg="add mod">
          <ac:chgData name="Huy" userId="918db3a1909f15e0" providerId="LiveId" clId="{41EC0149-6B75-4A7D-97DB-21CB8963CDBF}" dt="2023-04-27T03:34:06.199" v="3465" actId="1076"/>
          <ac:spMkLst>
            <pc:docMk/>
            <pc:sldMk cId="3602330182" sldId="415"/>
            <ac:spMk id="15" creationId="{2D84D942-F95A-DFE7-62FC-BD6E2FBF1C3A}"/>
          </ac:spMkLst>
        </pc:spChg>
        <pc:spChg chg="add mod">
          <ac:chgData name="Huy" userId="918db3a1909f15e0" providerId="LiveId" clId="{41EC0149-6B75-4A7D-97DB-21CB8963CDBF}" dt="2023-04-27T03:34:06.199" v="3465" actId="1076"/>
          <ac:spMkLst>
            <pc:docMk/>
            <pc:sldMk cId="3602330182" sldId="415"/>
            <ac:spMk id="16" creationId="{ECDC7F91-C9AF-D3CA-5E18-80F7158AF3DE}"/>
          </ac:spMkLst>
        </pc:spChg>
        <pc:spChg chg="add del mod">
          <ac:chgData name="Huy" userId="918db3a1909f15e0" providerId="LiveId" clId="{41EC0149-6B75-4A7D-97DB-21CB8963CDBF}" dt="2023-04-26T04:25:28.518" v="2513"/>
          <ac:spMkLst>
            <pc:docMk/>
            <pc:sldMk cId="3602330182" sldId="415"/>
            <ac:spMk id="17" creationId="{78F14262-4A99-29C3-04C4-B9C3177720A9}"/>
          </ac:spMkLst>
        </pc:spChg>
        <pc:spChg chg="add mod">
          <ac:chgData name="Huy" userId="918db3a1909f15e0" providerId="LiveId" clId="{41EC0149-6B75-4A7D-97DB-21CB8963CDBF}" dt="2023-04-27T03:34:06.199" v="3465" actId="1076"/>
          <ac:spMkLst>
            <pc:docMk/>
            <pc:sldMk cId="3602330182" sldId="415"/>
            <ac:spMk id="17" creationId="{B6A4911E-9849-41C0-BEF5-E05D9BE421A4}"/>
          </ac:spMkLst>
        </pc:spChg>
        <pc:spChg chg="add mod">
          <ac:chgData name="Huy" userId="918db3a1909f15e0" providerId="LiveId" clId="{41EC0149-6B75-4A7D-97DB-21CB8963CDBF}" dt="2023-04-27T03:48:53.128" v="3472" actId="20577"/>
          <ac:spMkLst>
            <pc:docMk/>
            <pc:sldMk cId="3602330182" sldId="415"/>
            <ac:spMk id="18" creationId="{D1071A74-34DD-3306-4C6D-FCCCDCAAF3A3}"/>
          </ac:spMkLst>
        </pc:spChg>
        <pc:spChg chg="add mod">
          <ac:chgData name="Huy" userId="918db3a1909f15e0" providerId="LiveId" clId="{41EC0149-6B75-4A7D-97DB-21CB8963CDBF}" dt="2023-04-27T03:49:54.533" v="3477" actId="20577"/>
          <ac:spMkLst>
            <pc:docMk/>
            <pc:sldMk cId="3602330182" sldId="415"/>
            <ac:spMk id="19" creationId="{ADE995F6-98CA-CF18-8EAD-87CB9F3FCA2C}"/>
          </ac:spMkLst>
        </pc:spChg>
        <pc:spChg chg="mod">
          <ac:chgData name="Huy" userId="918db3a1909f15e0" providerId="LiveId" clId="{41EC0149-6B75-4A7D-97DB-21CB8963CDBF}" dt="2023-04-27T02:12:42.516" v="2670" actId="14100"/>
          <ac:spMkLst>
            <pc:docMk/>
            <pc:sldMk cId="3602330182" sldId="415"/>
            <ac:spMk id="20" creationId="{A06BA14A-8D8C-664A-A722-7DAD205B5E1D}"/>
          </ac:spMkLst>
        </pc:spChg>
        <pc:spChg chg="add mod">
          <ac:chgData name="Huy" userId="918db3a1909f15e0" providerId="LiveId" clId="{41EC0149-6B75-4A7D-97DB-21CB8963CDBF}" dt="2023-04-27T03:52:34.479" v="3512"/>
          <ac:spMkLst>
            <pc:docMk/>
            <pc:sldMk cId="3602330182" sldId="415"/>
            <ac:spMk id="21" creationId="{4FA54B10-71E1-47FF-2311-B9D1293EAEAB}"/>
          </ac:spMkLst>
        </pc:spChg>
        <pc:spChg chg="add mod">
          <ac:chgData name="Huy" userId="918db3a1909f15e0" providerId="LiveId" clId="{41EC0149-6B75-4A7D-97DB-21CB8963CDBF}" dt="2023-04-27T03:34:06.199" v="3465" actId="1076"/>
          <ac:spMkLst>
            <pc:docMk/>
            <pc:sldMk cId="3602330182" sldId="415"/>
            <ac:spMk id="22" creationId="{B9E3F0CC-4188-5DAA-A937-349D4F9BEC93}"/>
          </ac:spMkLst>
        </pc:spChg>
        <pc:spChg chg="add mod">
          <ac:chgData name="Huy" userId="918db3a1909f15e0" providerId="LiveId" clId="{41EC0149-6B75-4A7D-97DB-21CB8963CDBF}" dt="2023-04-27T03:34:06.199" v="3465" actId="1076"/>
          <ac:spMkLst>
            <pc:docMk/>
            <pc:sldMk cId="3602330182" sldId="415"/>
            <ac:spMk id="23" creationId="{87DDD230-869F-BA28-1C2D-C6BA63472BFA}"/>
          </ac:spMkLst>
        </pc:spChg>
        <pc:spChg chg="del">
          <ac:chgData name="Huy" userId="918db3a1909f15e0" providerId="LiveId" clId="{41EC0149-6B75-4A7D-97DB-21CB8963CDBF}" dt="2023-04-26T04:26:10.677" v="2524" actId="478"/>
          <ac:spMkLst>
            <pc:docMk/>
            <pc:sldMk cId="3602330182" sldId="415"/>
            <ac:spMk id="23" creationId="{B6A34653-EE53-74AE-2D23-A9D8466A7EA8}"/>
          </ac:spMkLst>
        </pc:spChg>
        <pc:spChg chg="mod">
          <ac:chgData name="Huy" userId="918db3a1909f15e0" providerId="LiveId" clId="{41EC0149-6B75-4A7D-97DB-21CB8963CDBF}" dt="2023-04-27T02:16:50.629" v="2803" actId="20577"/>
          <ac:spMkLst>
            <pc:docMk/>
            <pc:sldMk cId="3602330182" sldId="415"/>
            <ac:spMk id="26" creationId="{4B2D6232-6A42-4166-0D00-C048558CA8CF}"/>
          </ac:spMkLst>
        </pc:spChg>
        <pc:spChg chg="add mod">
          <ac:chgData name="Huy" userId="918db3a1909f15e0" providerId="LiveId" clId="{41EC0149-6B75-4A7D-97DB-21CB8963CDBF}" dt="2023-04-27T02:11:07.254" v="2649" actId="1076"/>
          <ac:spMkLst>
            <pc:docMk/>
            <pc:sldMk cId="3602330182" sldId="415"/>
            <ac:spMk id="31" creationId="{6571A9FF-5536-E0A2-E8D6-8541AC47766F}"/>
          </ac:spMkLst>
        </pc:spChg>
        <pc:spChg chg="add mod">
          <ac:chgData name="Huy" userId="918db3a1909f15e0" providerId="LiveId" clId="{41EC0149-6B75-4A7D-97DB-21CB8963CDBF}" dt="2023-04-27T03:51:20.265" v="3503" actId="20577"/>
          <ac:spMkLst>
            <pc:docMk/>
            <pc:sldMk cId="3602330182" sldId="415"/>
            <ac:spMk id="34" creationId="{FEACAFA4-888E-B7A9-DDF9-FA61CB090E33}"/>
          </ac:spMkLst>
        </pc:spChg>
        <pc:spChg chg="mod">
          <ac:chgData name="Huy" userId="918db3a1909f15e0" providerId="LiveId" clId="{41EC0149-6B75-4A7D-97DB-21CB8963CDBF}" dt="2023-04-27T03:34:09.250" v="3466" actId="1076"/>
          <ac:spMkLst>
            <pc:docMk/>
            <pc:sldMk cId="3602330182" sldId="415"/>
            <ac:spMk id="35" creationId="{3F3D2F10-4BD7-2056-D52F-3AB3F32BBFFC}"/>
          </ac:spMkLst>
        </pc:spChg>
        <pc:spChg chg="add mod">
          <ac:chgData name="Huy" userId="918db3a1909f15e0" providerId="LiveId" clId="{41EC0149-6B75-4A7D-97DB-21CB8963CDBF}" dt="2023-04-27T02:11:14.273" v="2650" actId="1076"/>
          <ac:spMkLst>
            <pc:docMk/>
            <pc:sldMk cId="3602330182" sldId="415"/>
            <ac:spMk id="36" creationId="{7FD636AE-87A8-4335-B655-73BB1322CD2E}"/>
          </ac:spMkLst>
        </pc:spChg>
        <pc:spChg chg="add mod">
          <ac:chgData name="Huy" userId="918db3a1909f15e0" providerId="LiveId" clId="{41EC0149-6B75-4A7D-97DB-21CB8963CDBF}" dt="2023-04-27T02:11:19.166" v="2651" actId="1076"/>
          <ac:spMkLst>
            <pc:docMk/>
            <pc:sldMk cId="3602330182" sldId="415"/>
            <ac:spMk id="37" creationId="{FDD8680D-6BA3-0DB6-289F-86B8BCBA4B57}"/>
          </ac:spMkLst>
        </pc:spChg>
        <pc:spChg chg="add mod">
          <ac:chgData name="Huy" userId="918db3a1909f15e0" providerId="LiveId" clId="{41EC0149-6B75-4A7D-97DB-21CB8963CDBF}" dt="2023-04-27T03:51:33.871" v="3508" actId="1076"/>
          <ac:spMkLst>
            <pc:docMk/>
            <pc:sldMk cId="3602330182" sldId="415"/>
            <ac:spMk id="38" creationId="{D5182D4B-9D81-A745-86D5-A739392C3C5F}"/>
          </ac:spMkLst>
        </pc:spChg>
        <pc:spChg chg="add mod">
          <ac:chgData name="Huy" userId="918db3a1909f15e0" providerId="LiveId" clId="{41EC0149-6B75-4A7D-97DB-21CB8963CDBF}" dt="2023-04-27T03:34:06.199" v="3465" actId="1076"/>
          <ac:spMkLst>
            <pc:docMk/>
            <pc:sldMk cId="3602330182" sldId="415"/>
            <ac:spMk id="39" creationId="{0A4D91AD-49A1-E6F4-3AB0-AB64F8AF28DA}"/>
          </ac:spMkLst>
        </pc:spChg>
        <pc:spChg chg="add mod">
          <ac:chgData name="Huy" userId="918db3a1909f15e0" providerId="LiveId" clId="{41EC0149-6B75-4A7D-97DB-21CB8963CDBF}" dt="2023-04-27T04:17:08.183" v="3845" actId="1076"/>
          <ac:spMkLst>
            <pc:docMk/>
            <pc:sldMk cId="3602330182" sldId="415"/>
            <ac:spMk id="40" creationId="{43D32C46-7347-42C1-CAD8-AF2DD96BA9EA}"/>
          </ac:spMkLst>
        </pc:spChg>
        <pc:spChg chg="add mod">
          <ac:chgData name="Huy" userId="918db3a1909f15e0" providerId="LiveId" clId="{41EC0149-6B75-4A7D-97DB-21CB8963CDBF}" dt="2023-04-27T04:17:08.183" v="3845" actId="1076"/>
          <ac:spMkLst>
            <pc:docMk/>
            <pc:sldMk cId="3602330182" sldId="415"/>
            <ac:spMk id="41" creationId="{05B2B208-234C-8B24-70B2-ACF744B08D86}"/>
          </ac:spMkLst>
        </pc:spChg>
        <pc:spChg chg="add del mod">
          <ac:chgData name="Huy" userId="918db3a1909f15e0" providerId="LiveId" clId="{41EC0149-6B75-4A7D-97DB-21CB8963CDBF}" dt="2023-04-27T03:51:49.139" v="3510" actId="478"/>
          <ac:spMkLst>
            <pc:docMk/>
            <pc:sldMk cId="3602330182" sldId="415"/>
            <ac:spMk id="42" creationId="{5B5A3D10-7BB1-0CA2-A6FC-17A05978854C}"/>
          </ac:spMkLst>
        </pc:spChg>
        <pc:spChg chg="add mod">
          <ac:chgData name="Huy" userId="918db3a1909f15e0" providerId="LiveId" clId="{41EC0149-6B75-4A7D-97DB-21CB8963CDBF}" dt="2023-04-27T03:50:09.209" v="3479" actId="20577"/>
          <ac:spMkLst>
            <pc:docMk/>
            <pc:sldMk cId="3602330182" sldId="415"/>
            <ac:spMk id="43" creationId="{E0F11F68-DDF7-F3DD-1505-08755CBAF6E8}"/>
          </ac:spMkLst>
        </pc:spChg>
        <pc:spChg chg="add mod">
          <ac:chgData name="Huy" userId="918db3a1909f15e0" providerId="LiveId" clId="{41EC0149-6B75-4A7D-97DB-21CB8963CDBF}" dt="2023-04-27T03:50:22.655" v="3483" actId="20577"/>
          <ac:spMkLst>
            <pc:docMk/>
            <pc:sldMk cId="3602330182" sldId="415"/>
            <ac:spMk id="44" creationId="{A6C2572A-6529-37EA-5A06-505914B23E82}"/>
          </ac:spMkLst>
        </pc:spChg>
        <pc:spChg chg="add mod">
          <ac:chgData name="Huy" userId="918db3a1909f15e0" providerId="LiveId" clId="{41EC0149-6B75-4A7D-97DB-21CB8963CDBF}" dt="2023-04-27T03:50:53.261" v="3492" actId="1076"/>
          <ac:spMkLst>
            <pc:docMk/>
            <pc:sldMk cId="3602330182" sldId="415"/>
            <ac:spMk id="45" creationId="{1115FCFA-FE74-9216-FEBE-74FA48FA317F}"/>
          </ac:spMkLst>
        </pc:spChg>
        <pc:spChg chg="add mod">
          <ac:chgData name="Huy" userId="918db3a1909f15e0" providerId="LiveId" clId="{41EC0149-6B75-4A7D-97DB-21CB8963CDBF}" dt="2023-04-27T03:50:14.683" v="3480" actId="20577"/>
          <ac:spMkLst>
            <pc:docMk/>
            <pc:sldMk cId="3602330182" sldId="415"/>
            <ac:spMk id="47" creationId="{B0D56B4F-6AE4-CDDD-8220-091613D3E085}"/>
          </ac:spMkLst>
        </pc:spChg>
        <pc:spChg chg="add mod">
          <ac:chgData name="Huy" userId="918db3a1909f15e0" providerId="LiveId" clId="{41EC0149-6B75-4A7D-97DB-21CB8963CDBF}" dt="2023-04-27T03:52:49.102" v="3518" actId="1076"/>
          <ac:spMkLst>
            <pc:docMk/>
            <pc:sldMk cId="3602330182" sldId="415"/>
            <ac:spMk id="49" creationId="{CEE0D12A-503D-6A57-E3FB-BD31F768FD27}"/>
          </ac:spMkLst>
        </pc:spChg>
        <pc:graphicFrameChg chg="add del mod">
          <ac:chgData name="Huy" userId="918db3a1909f15e0" providerId="LiveId" clId="{41EC0149-6B75-4A7D-97DB-21CB8963CDBF}" dt="2023-04-26T04:25:30.018" v="2515"/>
          <ac:graphicFrameMkLst>
            <pc:docMk/>
            <pc:sldMk cId="3602330182" sldId="415"/>
            <ac:graphicFrameMk id="10" creationId="{C8F0C2D3-443E-6F70-DAF1-5D33A943C59E}"/>
          </ac:graphicFrameMkLst>
        </pc:graphicFrameChg>
        <pc:graphicFrameChg chg="add del">
          <ac:chgData name="Huy" userId="918db3a1909f15e0" providerId="LiveId" clId="{41EC0149-6B75-4A7D-97DB-21CB8963CDBF}" dt="2023-04-26T04:25:30.018" v="2515"/>
          <ac:graphicFrameMkLst>
            <pc:docMk/>
            <pc:sldMk cId="3602330182" sldId="415"/>
            <ac:graphicFrameMk id="12" creationId="{E8EA1060-DA37-CD51-AEF4-6C93DC7DA060}"/>
          </ac:graphicFrameMkLst>
        </pc:graphicFrameChg>
        <pc:graphicFrameChg chg="add del mod">
          <ac:chgData name="Huy" userId="918db3a1909f15e0" providerId="LiveId" clId="{41EC0149-6B75-4A7D-97DB-21CB8963CDBF}" dt="2023-04-26T04:25:28.518" v="2513"/>
          <ac:graphicFrameMkLst>
            <pc:docMk/>
            <pc:sldMk cId="3602330182" sldId="415"/>
            <ac:graphicFrameMk id="14" creationId="{AEF30899-FED6-F004-EB16-664DD1D1D33E}"/>
          </ac:graphicFrameMkLst>
        </pc:graphicFrameChg>
        <pc:graphicFrameChg chg="add del mod">
          <ac:chgData name="Huy" userId="918db3a1909f15e0" providerId="LiveId" clId="{41EC0149-6B75-4A7D-97DB-21CB8963CDBF}" dt="2023-04-26T04:25:28.518" v="2513"/>
          <ac:graphicFrameMkLst>
            <pc:docMk/>
            <pc:sldMk cId="3602330182" sldId="415"/>
            <ac:graphicFrameMk id="16" creationId="{A01493E7-C440-00E3-D7B8-E83F4A94FBA1}"/>
          </ac:graphicFrameMkLst>
        </pc:graphicFrameChg>
        <pc:graphicFrameChg chg="add del mod">
          <ac:chgData name="Huy" userId="918db3a1909f15e0" providerId="LiveId" clId="{41EC0149-6B75-4A7D-97DB-21CB8963CDBF}" dt="2023-04-26T04:25:31.894" v="2518"/>
          <ac:graphicFrameMkLst>
            <pc:docMk/>
            <pc:sldMk cId="3602330182" sldId="415"/>
            <ac:graphicFrameMk id="18" creationId="{18808DB3-C078-95CA-9830-9AAECB63BC6F}"/>
          </ac:graphicFrameMkLst>
        </pc:graphicFrameChg>
        <pc:cxnChg chg="add mod">
          <ac:chgData name="Huy" userId="918db3a1909f15e0" providerId="LiveId" clId="{41EC0149-6B75-4A7D-97DB-21CB8963CDBF}" dt="2023-04-27T03:34:06.199" v="3465" actId="1076"/>
          <ac:cxnSpMkLst>
            <pc:docMk/>
            <pc:sldMk cId="3602330182" sldId="415"/>
            <ac:cxnSpMk id="46" creationId="{AFB3077A-307C-89D4-9796-06D06FB1D124}"/>
          </ac:cxnSpMkLst>
        </pc:cxnChg>
      </pc:sldChg>
      <pc:sldChg chg="addSp delSp modSp add mod ord modAnim">
        <pc:chgData name="Huy" userId="918db3a1909f15e0" providerId="LiveId" clId="{41EC0149-6B75-4A7D-97DB-21CB8963CDBF}" dt="2023-04-27T04:16:55.507" v="3843" actId="1076"/>
        <pc:sldMkLst>
          <pc:docMk/>
          <pc:sldMk cId="2233857530" sldId="416"/>
        </pc:sldMkLst>
        <pc:spChg chg="del">
          <ac:chgData name="Huy" userId="918db3a1909f15e0" providerId="LiveId" clId="{41EC0149-6B75-4A7D-97DB-21CB8963CDBF}" dt="2023-04-27T02:13:10.147" v="2674" actId="478"/>
          <ac:spMkLst>
            <pc:docMk/>
            <pc:sldMk cId="2233857530" sldId="416"/>
            <ac:spMk id="10" creationId="{C290CEB3-7F30-94F5-694F-8107061C4152}"/>
          </ac:spMkLst>
        </pc:spChg>
        <pc:spChg chg="del">
          <ac:chgData name="Huy" userId="918db3a1909f15e0" providerId="LiveId" clId="{41EC0149-6B75-4A7D-97DB-21CB8963CDBF}" dt="2023-04-27T02:13:10.147" v="2674" actId="478"/>
          <ac:spMkLst>
            <pc:docMk/>
            <pc:sldMk cId="2233857530" sldId="416"/>
            <ac:spMk id="11" creationId="{1869BE51-0E62-79A6-12BB-20192E6B8A0A}"/>
          </ac:spMkLst>
        </pc:spChg>
        <pc:spChg chg="del">
          <ac:chgData name="Huy" userId="918db3a1909f15e0" providerId="LiveId" clId="{41EC0149-6B75-4A7D-97DB-21CB8963CDBF}" dt="2023-04-27T02:13:10.147" v="2674" actId="478"/>
          <ac:spMkLst>
            <pc:docMk/>
            <pc:sldMk cId="2233857530" sldId="416"/>
            <ac:spMk id="12" creationId="{DF6BD65C-FE8A-A3F5-B65E-F17F8DC305E8}"/>
          </ac:spMkLst>
        </pc:spChg>
        <pc:spChg chg="del">
          <ac:chgData name="Huy" userId="918db3a1909f15e0" providerId="LiveId" clId="{41EC0149-6B75-4A7D-97DB-21CB8963CDBF}" dt="2023-04-27T02:13:10.147" v="2674" actId="478"/>
          <ac:spMkLst>
            <pc:docMk/>
            <pc:sldMk cId="2233857530" sldId="416"/>
            <ac:spMk id="14" creationId="{4E951216-CFE5-B759-B886-11324D497DF9}"/>
          </ac:spMkLst>
        </pc:spChg>
        <pc:spChg chg="add del mod">
          <ac:chgData name="Huy" userId="918db3a1909f15e0" providerId="LiveId" clId="{41EC0149-6B75-4A7D-97DB-21CB8963CDBF}" dt="2023-04-27T03:53:38.436" v="3524" actId="478"/>
          <ac:spMkLst>
            <pc:docMk/>
            <pc:sldMk cId="2233857530" sldId="416"/>
            <ac:spMk id="16" creationId="{AF78AB4D-9144-EB7D-6A7C-17DB7D24C9D1}"/>
          </ac:spMkLst>
        </pc:spChg>
        <pc:spChg chg="add del mod">
          <ac:chgData name="Huy" userId="918db3a1909f15e0" providerId="LiveId" clId="{41EC0149-6B75-4A7D-97DB-21CB8963CDBF}" dt="2023-04-27T03:53:38.436" v="3524" actId="478"/>
          <ac:spMkLst>
            <pc:docMk/>
            <pc:sldMk cId="2233857530" sldId="416"/>
            <ac:spMk id="18" creationId="{BD1FFF93-4C78-6873-0037-495E961D732D}"/>
          </ac:spMkLst>
        </pc:spChg>
        <pc:spChg chg="add mod">
          <ac:chgData name="Huy" userId="918db3a1909f15e0" providerId="LiveId" clId="{41EC0149-6B75-4A7D-97DB-21CB8963CDBF}" dt="2023-04-27T03:53:39.246" v="3525"/>
          <ac:spMkLst>
            <pc:docMk/>
            <pc:sldMk cId="2233857530" sldId="416"/>
            <ac:spMk id="19" creationId="{37D842BF-5885-65C1-8104-EE12086A71C0}"/>
          </ac:spMkLst>
        </pc:spChg>
        <pc:spChg chg="del mod">
          <ac:chgData name="Huy" userId="918db3a1909f15e0" providerId="LiveId" clId="{41EC0149-6B75-4A7D-97DB-21CB8963CDBF}" dt="2023-04-27T03:53:38.436" v="3524" actId="478"/>
          <ac:spMkLst>
            <pc:docMk/>
            <pc:sldMk cId="2233857530" sldId="416"/>
            <ac:spMk id="20" creationId="{A06BA14A-8D8C-664A-A722-7DAD205B5E1D}"/>
          </ac:spMkLst>
        </pc:spChg>
        <pc:spChg chg="del">
          <ac:chgData name="Huy" userId="918db3a1909f15e0" providerId="LiveId" clId="{41EC0149-6B75-4A7D-97DB-21CB8963CDBF}" dt="2023-04-27T02:13:06.275" v="2673" actId="478"/>
          <ac:spMkLst>
            <pc:docMk/>
            <pc:sldMk cId="2233857530" sldId="416"/>
            <ac:spMk id="21" creationId="{4FA54B10-71E1-47FF-2311-B9D1293EAEAB}"/>
          </ac:spMkLst>
        </pc:spChg>
        <pc:spChg chg="add mod">
          <ac:chgData name="Huy" userId="918db3a1909f15e0" providerId="LiveId" clId="{41EC0149-6B75-4A7D-97DB-21CB8963CDBF}" dt="2023-04-27T03:53:39.246" v="3525"/>
          <ac:spMkLst>
            <pc:docMk/>
            <pc:sldMk cId="2233857530" sldId="416"/>
            <ac:spMk id="22" creationId="{0F7EE7A2-EE48-2249-E697-AC84665CB098}"/>
          </ac:spMkLst>
        </pc:spChg>
        <pc:spChg chg="add mod">
          <ac:chgData name="Huy" userId="918db3a1909f15e0" providerId="LiveId" clId="{41EC0149-6B75-4A7D-97DB-21CB8963CDBF}" dt="2023-04-27T03:53:39.246" v="3525"/>
          <ac:spMkLst>
            <pc:docMk/>
            <pc:sldMk cId="2233857530" sldId="416"/>
            <ac:spMk id="23" creationId="{D975928D-234E-9349-0BDA-C442718815B5}"/>
          </ac:spMkLst>
        </pc:spChg>
        <pc:spChg chg="mod">
          <ac:chgData name="Huy" userId="918db3a1909f15e0" providerId="LiveId" clId="{41EC0149-6B75-4A7D-97DB-21CB8963CDBF}" dt="2023-04-27T02:16:55.141" v="2805" actId="20577"/>
          <ac:spMkLst>
            <pc:docMk/>
            <pc:sldMk cId="2233857530" sldId="416"/>
            <ac:spMk id="26" creationId="{4B2D6232-6A42-4166-0D00-C048558CA8CF}"/>
          </ac:spMkLst>
        </pc:spChg>
        <pc:spChg chg="del">
          <ac:chgData name="Huy" userId="918db3a1909f15e0" providerId="LiveId" clId="{41EC0149-6B75-4A7D-97DB-21CB8963CDBF}" dt="2023-04-27T02:13:11.642" v="2675" actId="478"/>
          <ac:spMkLst>
            <pc:docMk/>
            <pc:sldMk cId="2233857530" sldId="416"/>
            <ac:spMk id="31" creationId="{6571A9FF-5536-E0A2-E8D6-8541AC47766F}"/>
          </ac:spMkLst>
        </pc:spChg>
        <pc:spChg chg="add mod">
          <ac:chgData name="Huy" userId="918db3a1909f15e0" providerId="LiveId" clId="{41EC0149-6B75-4A7D-97DB-21CB8963CDBF}" dt="2023-04-27T03:53:39.246" v="3525"/>
          <ac:spMkLst>
            <pc:docMk/>
            <pc:sldMk cId="2233857530" sldId="416"/>
            <ac:spMk id="34" creationId="{E41182F0-5E7E-4DEB-918C-FE472C0C8C0E}"/>
          </ac:spMkLst>
        </pc:spChg>
        <pc:spChg chg="del mod">
          <ac:chgData name="Huy" userId="918db3a1909f15e0" providerId="LiveId" clId="{41EC0149-6B75-4A7D-97DB-21CB8963CDBF}" dt="2023-04-27T03:53:38.436" v="3524" actId="478"/>
          <ac:spMkLst>
            <pc:docMk/>
            <pc:sldMk cId="2233857530" sldId="416"/>
            <ac:spMk id="35" creationId="{3F3D2F10-4BD7-2056-D52F-3AB3F32BBFFC}"/>
          </ac:spMkLst>
        </pc:spChg>
        <pc:spChg chg="del">
          <ac:chgData name="Huy" userId="918db3a1909f15e0" providerId="LiveId" clId="{41EC0149-6B75-4A7D-97DB-21CB8963CDBF}" dt="2023-04-27T02:13:10.147" v="2674" actId="478"/>
          <ac:spMkLst>
            <pc:docMk/>
            <pc:sldMk cId="2233857530" sldId="416"/>
            <ac:spMk id="36" creationId="{7FD636AE-87A8-4335-B655-73BB1322CD2E}"/>
          </ac:spMkLst>
        </pc:spChg>
        <pc:spChg chg="del">
          <ac:chgData name="Huy" userId="918db3a1909f15e0" providerId="LiveId" clId="{41EC0149-6B75-4A7D-97DB-21CB8963CDBF}" dt="2023-04-27T02:13:10.147" v="2674" actId="478"/>
          <ac:spMkLst>
            <pc:docMk/>
            <pc:sldMk cId="2233857530" sldId="416"/>
            <ac:spMk id="37" creationId="{FDD8680D-6BA3-0DB6-289F-86B8BCBA4B57}"/>
          </ac:spMkLst>
        </pc:spChg>
        <pc:spChg chg="add mod">
          <ac:chgData name="Huy" userId="918db3a1909f15e0" providerId="LiveId" clId="{41EC0149-6B75-4A7D-97DB-21CB8963CDBF}" dt="2023-04-27T03:53:39.246" v="3525"/>
          <ac:spMkLst>
            <pc:docMk/>
            <pc:sldMk cId="2233857530" sldId="416"/>
            <ac:spMk id="38" creationId="{5EBCCA1E-83C9-84F7-93F6-5AA3601E8994}"/>
          </ac:spMkLst>
        </pc:spChg>
        <pc:spChg chg="add mod">
          <ac:chgData name="Huy" userId="918db3a1909f15e0" providerId="LiveId" clId="{41EC0149-6B75-4A7D-97DB-21CB8963CDBF}" dt="2023-04-27T03:53:39.246" v="3525"/>
          <ac:spMkLst>
            <pc:docMk/>
            <pc:sldMk cId="2233857530" sldId="416"/>
            <ac:spMk id="39" creationId="{96424CB7-34FC-9474-7C25-13C95AC66D86}"/>
          </ac:spMkLst>
        </pc:spChg>
        <pc:spChg chg="add mod">
          <ac:chgData name="Huy" userId="918db3a1909f15e0" providerId="LiveId" clId="{41EC0149-6B75-4A7D-97DB-21CB8963CDBF}" dt="2023-04-27T03:55:37.566" v="3541" actId="1076"/>
          <ac:spMkLst>
            <pc:docMk/>
            <pc:sldMk cId="2233857530" sldId="416"/>
            <ac:spMk id="40" creationId="{F1666C84-A5E0-CD14-4A4E-CF901634153C}"/>
          </ac:spMkLst>
        </pc:spChg>
        <pc:spChg chg="add mod">
          <ac:chgData name="Huy" userId="918db3a1909f15e0" providerId="LiveId" clId="{41EC0149-6B75-4A7D-97DB-21CB8963CDBF}" dt="2023-04-27T03:53:39.246" v="3525"/>
          <ac:spMkLst>
            <pc:docMk/>
            <pc:sldMk cId="2233857530" sldId="416"/>
            <ac:spMk id="41" creationId="{E27129E8-E218-BDC7-2EAC-745097A1E876}"/>
          </ac:spMkLst>
        </pc:spChg>
        <pc:spChg chg="add mod">
          <ac:chgData name="Huy" userId="918db3a1909f15e0" providerId="LiveId" clId="{41EC0149-6B75-4A7D-97DB-21CB8963CDBF}" dt="2023-04-27T03:53:39.246" v="3525"/>
          <ac:spMkLst>
            <pc:docMk/>
            <pc:sldMk cId="2233857530" sldId="416"/>
            <ac:spMk id="42" creationId="{F086F286-8490-A91E-20B4-4DA6189A8AAB}"/>
          </ac:spMkLst>
        </pc:spChg>
        <pc:spChg chg="add mod">
          <ac:chgData name="Huy" userId="918db3a1909f15e0" providerId="LiveId" clId="{41EC0149-6B75-4A7D-97DB-21CB8963CDBF}" dt="2023-04-27T03:53:39.246" v="3525"/>
          <ac:spMkLst>
            <pc:docMk/>
            <pc:sldMk cId="2233857530" sldId="416"/>
            <ac:spMk id="43" creationId="{EA37B04E-29C6-3B01-4A4F-747BF6DB4BF7}"/>
          </ac:spMkLst>
        </pc:spChg>
        <pc:spChg chg="add mod">
          <ac:chgData name="Huy" userId="918db3a1909f15e0" providerId="LiveId" clId="{41EC0149-6B75-4A7D-97DB-21CB8963CDBF}" dt="2023-04-27T03:54:09.749" v="3527" actId="1076"/>
          <ac:spMkLst>
            <pc:docMk/>
            <pc:sldMk cId="2233857530" sldId="416"/>
            <ac:spMk id="44" creationId="{321BA473-0707-3333-FA64-45F9C486F64C}"/>
          </ac:spMkLst>
        </pc:spChg>
        <pc:spChg chg="add mod">
          <ac:chgData name="Huy" userId="918db3a1909f15e0" providerId="LiveId" clId="{41EC0149-6B75-4A7D-97DB-21CB8963CDBF}" dt="2023-04-27T03:54:09.749" v="3527" actId="1076"/>
          <ac:spMkLst>
            <pc:docMk/>
            <pc:sldMk cId="2233857530" sldId="416"/>
            <ac:spMk id="45" creationId="{337D318B-C470-320F-6159-3FA7021FC9D7}"/>
          </ac:spMkLst>
        </pc:spChg>
        <pc:spChg chg="add mod">
          <ac:chgData name="Huy" userId="918db3a1909f15e0" providerId="LiveId" clId="{41EC0149-6B75-4A7D-97DB-21CB8963CDBF}" dt="2023-04-27T03:54:09.749" v="3527" actId="1076"/>
          <ac:spMkLst>
            <pc:docMk/>
            <pc:sldMk cId="2233857530" sldId="416"/>
            <ac:spMk id="46" creationId="{8453E0C8-5D3A-5D0B-5B97-41F657FD83A4}"/>
          </ac:spMkLst>
        </pc:spChg>
        <pc:spChg chg="add mod">
          <ac:chgData name="Huy" userId="918db3a1909f15e0" providerId="LiveId" clId="{41EC0149-6B75-4A7D-97DB-21CB8963CDBF}" dt="2023-04-27T03:54:27.329" v="3532" actId="20577"/>
          <ac:spMkLst>
            <pc:docMk/>
            <pc:sldMk cId="2233857530" sldId="416"/>
            <ac:spMk id="47" creationId="{97471B80-F9C6-1648-0D02-D880960FE36E}"/>
          </ac:spMkLst>
        </pc:spChg>
        <pc:spChg chg="add mod">
          <ac:chgData name="Huy" userId="918db3a1909f15e0" providerId="LiveId" clId="{41EC0149-6B75-4A7D-97DB-21CB8963CDBF}" dt="2023-04-27T03:57:20.466" v="3565" actId="20577"/>
          <ac:spMkLst>
            <pc:docMk/>
            <pc:sldMk cId="2233857530" sldId="416"/>
            <ac:spMk id="48" creationId="{0B1D588B-F1F8-03AE-2168-AED3AC613867}"/>
          </ac:spMkLst>
        </pc:spChg>
        <pc:spChg chg="add mod">
          <ac:chgData name="Huy" userId="918db3a1909f15e0" providerId="LiveId" clId="{41EC0149-6B75-4A7D-97DB-21CB8963CDBF}" dt="2023-04-27T03:54:09.749" v="3527" actId="1076"/>
          <ac:spMkLst>
            <pc:docMk/>
            <pc:sldMk cId="2233857530" sldId="416"/>
            <ac:spMk id="49" creationId="{665D1C25-8B25-C018-F0C4-69963AD598BD}"/>
          </ac:spMkLst>
        </pc:spChg>
        <pc:spChg chg="add mod">
          <ac:chgData name="Huy" userId="918db3a1909f15e0" providerId="LiveId" clId="{41EC0149-6B75-4A7D-97DB-21CB8963CDBF}" dt="2023-04-27T03:54:09.749" v="3527" actId="1076"/>
          <ac:spMkLst>
            <pc:docMk/>
            <pc:sldMk cId="2233857530" sldId="416"/>
            <ac:spMk id="50" creationId="{76546385-77B4-2000-2AF7-39E64ECD1FED}"/>
          </ac:spMkLst>
        </pc:spChg>
        <pc:spChg chg="add mod">
          <ac:chgData name="Huy" userId="918db3a1909f15e0" providerId="LiveId" clId="{41EC0149-6B75-4A7D-97DB-21CB8963CDBF}" dt="2023-04-27T03:57:57.421" v="3579" actId="1036"/>
          <ac:spMkLst>
            <pc:docMk/>
            <pc:sldMk cId="2233857530" sldId="416"/>
            <ac:spMk id="51" creationId="{05B030A6-5EFB-6E4F-7328-5BC1168727B7}"/>
          </ac:spMkLst>
        </pc:spChg>
        <pc:spChg chg="add mod">
          <ac:chgData name="Huy" userId="918db3a1909f15e0" providerId="LiveId" clId="{41EC0149-6B75-4A7D-97DB-21CB8963CDBF}" dt="2023-04-27T03:57:55.808" v="3577" actId="1036"/>
          <ac:spMkLst>
            <pc:docMk/>
            <pc:sldMk cId="2233857530" sldId="416"/>
            <ac:spMk id="52" creationId="{B312C76D-37B4-F615-EFBC-9196BBCB79EE}"/>
          </ac:spMkLst>
        </pc:spChg>
        <pc:spChg chg="add mod">
          <ac:chgData name="Huy" userId="918db3a1909f15e0" providerId="LiveId" clId="{41EC0149-6B75-4A7D-97DB-21CB8963CDBF}" dt="2023-04-27T03:54:09.749" v="3527" actId="1076"/>
          <ac:spMkLst>
            <pc:docMk/>
            <pc:sldMk cId="2233857530" sldId="416"/>
            <ac:spMk id="53" creationId="{F872BE58-8A22-A3CB-578F-A0C18E8A36C4}"/>
          </ac:spMkLst>
        </pc:spChg>
        <pc:spChg chg="add mod">
          <ac:chgData name="Huy" userId="918db3a1909f15e0" providerId="LiveId" clId="{41EC0149-6B75-4A7D-97DB-21CB8963CDBF}" dt="2023-04-27T04:16:55.507" v="3843" actId="1076"/>
          <ac:spMkLst>
            <pc:docMk/>
            <pc:sldMk cId="2233857530" sldId="416"/>
            <ac:spMk id="54" creationId="{9E60C83F-3F3F-2AA8-6285-B9C32BA8B050}"/>
          </ac:spMkLst>
        </pc:spChg>
        <pc:spChg chg="add mod">
          <ac:chgData name="Huy" userId="918db3a1909f15e0" providerId="LiveId" clId="{41EC0149-6B75-4A7D-97DB-21CB8963CDBF}" dt="2023-04-27T04:16:55.507" v="3843" actId="1076"/>
          <ac:spMkLst>
            <pc:docMk/>
            <pc:sldMk cId="2233857530" sldId="416"/>
            <ac:spMk id="55" creationId="{6C46B183-68B8-36D2-B999-8750599E1542}"/>
          </ac:spMkLst>
        </pc:spChg>
        <pc:spChg chg="add mod">
          <ac:chgData name="Huy" userId="918db3a1909f15e0" providerId="LiveId" clId="{41EC0149-6B75-4A7D-97DB-21CB8963CDBF}" dt="2023-04-27T04:16:55.507" v="3843" actId="1076"/>
          <ac:spMkLst>
            <pc:docMk/>
            <pc:sldMk cId="2233857530" sldId="416"/>
            <ac:spMk id="56" creationId="{96775038-93D6-46EE-4A93-7EC03985E4BB}"/>
          </ac:spMkLst>
        </pc:spChg>
        <pc:spChg chg="add mod">
          <ac:chgData name="Huy" userId="918db3a1909f15e0" providerId="LiveId" clId="{41EC0149-6B75-4A7D-97DB-21CB8963CDBF}" dt="2023-04-27T03:55:51.761" v="3544" actId="14100"/>
          <ac:spMkLst>
            <pc:docMk/>
            <pc:sldMk cId="2233857530" sldId="416"/>
            <ac:spMk id="57" creationId="{5211FA74-052D-F76E-081D-923819E7A3C8}"/>
          </ac:spMkLst>
        </pc:spChg>
        <pc:spChg chg="add mod">
          <ac:chgData name="Huy" userId="918db3a1909f15e0" providerId="LiveId" clId="{41EC0149-6B75-4A7D-97DB-21CB8963CDBF}" dt="2023-04-27T03:56:28.971" v="3555" actId="1076"/>
          <ac:spMkLst>
            <pc:docMk/>
            <pc:sldMk cId="2233857530" sldId="416"/>
            <ac:spMk id="58" creationId="{B2263E09-B2F8-05D6-DD76-FF112EF443EC}"/>
          </ac:spMkLst>
        </pc:spChg>
        <pc:spChg chg="add mod">
          <ac:chgData name="Huy" userId="918db3a1909f15e0" providerId="LiveId" clId="{41EC0149-6B75-4A7D-97DB-21CB8963CDBF}" dt="2023-04-27T03:57:22.822" v="3567" actId="20577"/>
          <ac:spMkLst>
            <pc:docMk/>
            <pc:sldMk cId="2233857530" sldId="416"/>
            <ac:spMk id="59" creationId="{DC722888-1735-3855-3313-0BE4D327C065}"/>
          </ac:spMkLst>
        </pc:spChg>
        <pc:spChg chg="add mod">
          <ac:chgData name="Huy" userId="918db3a1909f15e0" providerId="LiveId" clId="{41EC0149-6B75-4A7D-97DB-21CB8963CDBF}" dt="2023-04-27T03:55:56.720" v="3546" actId="1076"/>
          <ac:spMkLst>
            <pc:docMk/>
            <pc:sldMk cId="2233857530" sldId="416"/>
            <ac:spMk id="61" creationId="{71C0C09F-4EC1-7453-6CBE-FDD73AC4C148}"/>
          </ac:spMkLst>
        </pc:spChg>
        <pc:spChg chg="add mod">
          <ac:chgData name="Huy" userId="918db3a1909f15e0" providerId="LiveId" clId="{41EC0149-6B75-4A7D-97DB-21CB8963CDBF}" dt="2023-04-27T03:56:20.993" v="3552" actId="1076"/>
          <ac:spMkLst>
            <pc:docMk/>
            <pc:sldMk cId="2233857530" sldId="416"/>
            <ac:spMk id="63" creationId="{A5B62712-0077-4DFB-45DB-532CFF1C3FC8}"/>
          </ac:spMkLst>
        </pc:spChg>
        <pc:spChg chg="add mod">
          <ac:chgData name="Huy" userId="918db3a1909f15e0" providerId="LiveId" clId="{41EC0149-6B75-4A7D-97DB-21CB8963CDBF}" dt="2023-04-27T03:58:34.453" v="3591" actId="20577"/>
          <ac:spMkLst>
            <pc:docMk/>
            <pc:sldMk cId="2233857530" sldId="416"/>
            <ac:spMk id="64" creationId="{07DAB00B-1E1B-A70E-EC11-9AEEBA8DFD13}"/>
          </ac:spMkLst>
        </pc:spChg>
        <pc:graphicFrameChg chg="add del mod">
          <ac:chgData name="Huy" userId="918db3a1909f15e0" providerId="LiveId" clId="{41EC0149-6B75-4A7D-97DB-21CB8963CDBF}" dt="2023-04-27T02:13:17.419" v="2678"/>
          <ac:graphicFrameMkLst>
            <pc:docMk/>
            <pc:sldMk cId="2233857530" sldId="416"/>
            <ac:graphicFrameMk id="13" creationId="{BBBE76DA-4470-B99C-59CF-2F7620CF4463}"/>
          </ac:graphicFrameMkLst>
        </pc:graphicFrameChg>
        <pc:cxnChg chg="add mod">
          <ac:chgData name="Huy" userId="918db3a1909f15e0" providerId="LiveId" clId="{41EC0149-6B75-4A7D-97DB-21CB8963CDBF}" dt="2023-04-27T03:55:04.179" v="3540" actId="1076"/>
          <ac:cxnSpMkLst>
            <pc:docMk/>
            <pc:sldMk cId="2233857530" sldId="416"/>
            <ac:cxnSpMk id="60" creationId="{4ECF3C5E-E068-09C0-BBD8-2964FE606E0B}"/>
          </ac:cxnSpMkLst>
        </pc:cxnChg>
      </pc:sldChg>
      <pc:sldChg chg="del">
        <pc:chgData name="Huy" userId="918db3a1909f15e0" providerId="LiveId" clId="{41EC0149-6B75-4A7D-97DB-21CB8963CDBF}" dt="2023-04-24T10:12:25.409" v="4" actId="47"/>
        <pc:sldMkLst>
          <pc:docMk/>
          <pc:sldMk cId="2576165232" sldId="416"/>
        </pc:sldMkLst>
      </pc:sldChg>
      <pc:sldChg chg="addSp delSp modSp add mod">
        <pc:chgData name="Huy" userId="918db3a1909f15e0" providerId="LiveId" clId="{41EC0149-6B75-4A7D-97DB-21CB8963CDBF}" dt="2023-04-27T08:06:04.808" v="4476" actId="1076"/>
        <pc:sldMkLst>
          <pc:docMk/>
          <pc:sldMk cId="2424834496" sldId="417"/>
        </pc:sldMkLst>
        <pc:spChg chg="del">
          <ac:chgData name="Huy" userId="918db3a1909f15e0" providerId="LiveId" clId="{41EC0149-6B75-4A7D-97DB-21CB8963CDBF}" dt="2023-04-27T02:15:00.926" v="2766" actId="478"/>
          <ac:spMkLst>
            <pc:docMk/>
            <pc:sldMk cId="2424834496" sldId="417"/>
            <ac:spMk id="10" creationId="{C290CEB3-7F30-94F5-694F-8107061C4152}"/>
          </ac:spMkLst>
        </pc:spChg>
        <pc:spChg chg="del">
          <ac:chgData name="Huy" userId="918db3a1909f15e0" providerId="LiveId" clId="{41EC0149-6B75-4A7D-97DB-21CB8963CDBF}" dt="2023-04-27T02:15:00.926" v="2766" actId="478"/>
          <ac:spMkLst>
            <pc:docMk/>
            <pc:sldMk cId="2424834496" sldId="417"/>
            <ac:spMk id="11" creationId="{1869BE51-0E62-79A6-12BB-20192E6B8A0A}"/>
          </ac:spMkLst>
        </pc:spChg>
        <pc:spChg chg="add mod">
          <ac:chgData name="Huy" userId="918db3a1909f15e0" providerId="LiveId" clId="{41EC0149-6B75-4A7D-97DB-21CB8963CDBF}" dt="2023-04-27T07:51:17.240" v="4287" actId="1076"/>
          <ac:spMkLst>
            <pc:docMk/>
            <pc:sldMk cId="2424834496" sldId="417"/>
            <ac:spMk id="11" creationId="{6EAEE30F-1E39-5E29-FF9F-15DD9D872979}"/>
          </ac:spMkLst>
        </pc:spChg>
        <pc:spChg chg="del">
          <ac:chgData name="Huy" userId="918db3a1909f15e0" providerId="LiveId" clId="{41EC0149-6B75-4A7D-97DB-21CB8963CDBF}" dt="2023-04-27T02:15:00.926" v="2766" actId="478"/>
          <ac:spMkLst>
            <pc:docMk/>
            <pc:sldMk cId="2424834496" sldId="417"/>
            <ac:spMk id="12" creationId="{DF6BD65C-FE8A-A3F5-B65E-F17F8DC305E8}"/>
          </ac:spMkLst>
        </pc:spChg>
        <pc:spChg chg="add mod">
          <ac:chgData name="Huy" userId="918db3a1909f15e0" providerId="LiveId" clId="{41EC0149-6B75-4A7D-97DB-21CB8963CDBF}" dt="2023-04-27T07:52:40.066" v="4321" actId="1076"/>
          <ac:spMkLst>
            <pc:docMk/>
            <pc:sldMk cId="2424834496" sldId="417"/>
            <ac:spMk id="13" creationId="{49474BD3-FB62-12DE-FCAB-119D54ED066B}"/>
          </ac:spMkLst>
        </pc:spChg>
        <pc:spChg chg="del">
          <ac:chgData name="Huy" userId="918db3a1909f15e0" providerId="LiveId" clId="{41EC0149-6B75-4A7D-97DB-21CB8963CDBF}" dt="2023-04-27T02:15:00.926" v="2766" actId="478"/>
          <ac:spMkLst>
            <pc:docMk/>
            <pc:sldMk cId="2424834496" sldId="417"/>
            <ac:spMk id="14" creationId="{4E951216-CFE5-B759-B886-11324D497DF9}"/>
          </ac:spMkLst>
        </pc:spChg>
        <pc:spChg chg="add mod">
          <ac:chgData name="Huy" userId="918db3a1909f15e0" providerId="LiveId" clId="{41EC0149-6B75-4A7D-97DB-21CB8963CDBF}" dt="2023-04-27T07:52:51.462" v="4324" actId="1076"/>
          <ac:spMkLst>
            <pc:docMk/>
            <pc:sldMk cId="2424834496" sldId="417"/>
            <ac:spMk id="14" creationId="{E958C800-037C-9548-CB01-69ADCA212D22}"/>
          </ac:spMkLst>
        </pc:spChg>
        <pc:spChg chg="add mod">
          <ac:chgData name="Huy" userId="918db3a1909f15e0" providerId="LiveId" clId="{41EC0149-6B75-4A7D-97DB-21CB8963CDBF}" dt="2023-04-27T07:54:05.732" v="4339" actId="1038"/>
          <ac:spMkLst>
            <pc:docMk/>
            <pc:sldMk cId="2424834496" sldId="417"/>
            <ac:spMk id="15" creationId="{551FC7A5-0233-F040-BF5E-2A6B1D26B258}"/>
          </ac:spMkLst>
        </pc:spChg>
        <pc:spChg chg="add del mod">
          <ac:chgData name="Huy" userId="918db3a1909f15e0" providerId="LiveId" clId="{41EC0149-6B75-4A7D-97DB-21CB8963CDBF}" dt="2023-04-27T03:59:43.808" v="3594" actId="478"/>
          <ac:spMkLst>
            <pc:docMk/>
            <pc:sldMk cId="2424834496" sldId="417"/>
            <ac:spMk id="16" creationId="{1D7A2BAC-3778-3FB6-7229-2AA5D16C6B78}"/>
          </ac:spMkLst>
        </pc:spChg>
        <pc:spChg chg="add del mod">
          <ac:chgData name="Huy" userId="918db3a1909f15e0" providerId="LiveId" clId="{41EC0149-6B75-4A7D-97DB-21CB8963CDBF}" dt="2023-04-27T07:54:14.765" v="4340" actId="478"/>
          <ac:spMkLst>
            <pc:docMk/>
            <pc:sldMk cId="2424834496" sldId="417"/>
            <ac:spMk id="16" creationId="{913F2CD5-8AC0-11BC-FE81-664277065FD7}"/>
          </ac:spMkLst>
        </pc:spChg>
        <pc:spChg chg="add del mod">
          <ac:chgData name="Huy" userId="918db3a1909f15e0" providerId="LiveId" clId="{41EC0149-6B75-4A7D-97DB-21CB8963CDBF}" dt="2023-04-27T07:54:25.155" v="4343" actId="478"/>
          <ac:spMkLst>
            <pc:docMk/>
            <pc:sldMk cId="2424834496" sldId="417"/>
            <ac:spMk id="17" creationId="{314E0ACB-3560-4575-0B57-B14A05168BD3}"/>
          </ac:spMkLst>
        </pc:spChg>
        <pc:spChg chg="add mod">
          <ac:chgData name="Huy" userId="918db3a1909f15e0" providerId="LiveId" clId="{41EC0149-6B75-4A7D-97DB-21CB8963CDBF}" dt="2023-04-27T04:00:56.339" v="3672" actId="20577"/>
          <ac:spMkLst>
            <pc:docMk/>
            <pc:sldMk cId="2424834496" sldId="417"/>
            <ac:spMk id="19" creationId="{B8FD922E-17EC-9868-CB51-B2DE81A0FF26}"/>
          </ac:spMkLst>
        </pc:spChg>
        <pc:spChg chg="mod">
          <ac:chgData name="Huy" userId="918db3a1909f15e0" providerId="LiveId" clId="{41EC0149-6B75-4A7D-97DB-21CB8963CDBF}" dt="2023-04-27T04:01:01.128" v="3673" actId="14100"/>
          <ac:spMkLst>
            <pc:docMk/>
            <pc:sldMk cId="2424834496" sldId="417"/>
            <ac:spMk id="20" creationId="{A06BA14A-8D8C-664A-A722-7DAD205B5E1D}"/>
          </ac:spMkLst>
        </pc:spChg>
        <pc:spChg chg="add mod">
          <ac:chgData name="Huy" userId="918db3a1909f15e0" providerId="LiveId" clId="{41EC0149-6B75-4A7D-97DB-21CB8963CDBF}" dt="2023-04-27T07:55:13.682" v="4356" actId="14100"/>
          <ac:spMkLst>
            <pc:docMk/>
            <pc:sldMk cId="2424834496" sldId="417"/>
            <ac:spMk id="21" creationId="{053901D0-9CCF-4DEF-F9B1-F2CC4E2C97E1}"/>
          </ac:spMkLst>
        </pc:spChg>
        <pc:spChg chg="del">
          <ac:chgData name="Huy" userId="918db3a1909f15e0" providerId="LiveId" clId="{41EC0149-6B75-4A7D-97DB-21CB8963CDBF}" dt="2023-04-27T02:14:57.617" v="2765" actId="478"/>
          <ac:spMkLst>
            <pc:docMk/>
            <pc:sldMk cId="2424834496" sldId="417"/>
            <ac:spMk id="21" creationId="{4FA54B10-71E1-47FF-2311-B9D1293EAEAB}"/>
          </ac:spMkLst>
        </pc:spChg>
        <pc:spChg chg="add mod">
          <ac:chgData name="Huy" userId="918db3a1909f15e0" providerId="LiveId" clId="{41EC0149-6B75-4A7D-97DB-21CB8963CDBF}" dt="2023-04-27T08:00:14.049" v="4407" actId="1076"/>
          <ac:spMkLst>
            <pc:docMk/>
            <pc:sldMk cId="2424834496" sldId="417"/>
            <ac:spMk id="23" creationId="{216E73C6-2604-9488-5902-8C39CB0A493F}"/>
          </ac:spMkLst>
        </pc:spChg>
        <pc:spChg chg="mod">
          <ac:chgData name="Huy" userId="918db3a1909f15e0" providerId="LiveId" clId="{41EC0149-6B75-4A7D-97DB-21CB8963CDBF}" dt="2023-04-27T02:17:00.357" v="2807" actId="20577"/>
          <ac:spMkLst>
            <pc:docMk/>
            <pc:sldMk cId="2424834496" sldId="417"/>
            <ac:spMk id="26" creationId="{4B2D6232-6A42-4166-0D00-C048558CA8CF}"/>
          </ac:spMkLst>
        </pc:spChg>
        <pc:spChg chg="del">
          <ac:chgData name="Huy" userId="918db3a1909f15e0" providerId="LiveId" clId="{41EC0149-6B75-4A7D-97DB-21CB8963CDBF}" dt="2023-04-27T02:15:00.926" v="2766" actId="478"/>
          <ac:spMkLst>
            <pc:docMk/>
            <pc:sldMk cId="2424834496" sldId="417"/>
            <ac:spMk id="31" creationId="{6571A9FF-5536-E0A2-E8D6-8541AC47766F}"/>
          </ac:spMkLst>
        </pc:spChg>
        <pc:spChg chg="add mod">
          <ac:chgData name="Huy" userId="918db3a1909f15e0" providerId="LiveId" clId="{41EC0149-6B75-4A7D-97DB-21CB8963CDBF}" dt="2023-04-27T07:55:52.552" v="4368" actId="14100"/>
          <ac:spMkLst>
            <pc:docMk/>
            <pc:sldMk cId="2424834496" sldId="417"/>
            <ac:spMk id="31" creationId="{E05C04E3-60B9-E5A1-85FD-F30D50E13B22}"/>
          </ac:spMkLst>
        </pc:spChg>
        <pc:spChg chg="add mod">
          <ac:chgData name="Huy" userId="918db3a1909f15e0" providerId="LiveId" clId="{41EC0149-6B75-4A7D-97DB-21CB8963CDBF}" dt="2023-04-27T08:00:18.904" v="4408" actId="1076"/>
          <ac:spMkLst>
            <pc:docMk/>
            <pc:sldMk cId="2424834496" sldId="417"/>
            <ac:spMk id="34" creationId="{D297873C-458D-2156-819B-7125DE2843F8}"/>
          </ac:spMkLst>
        </pc:spChg>
        <pc:spChg chg="mod">
          <ac:chgData name="Huy" userId="918db3a1909f15e0" providerId="LiveId" clId="{41EC0149-6B75-4A7D-97DB-21CB8963CDBF}" dt="2023-04-27T04:03:54.442" v="3674" actId="1076"/>
          <ac:spMkLst>
            <pc:docMk/>
            <pc:sldMk cId="2424834496" sldId="417"/>
            <ac:spMk id="35" creationId="{3F3D2F10-4BD7-2056-D52F-3AB3F32BBFFC}"/>
          </ac:spMkLst>
        </pc:spChg>
        <pc:spChg chg="add mod">
          <ac:chgData name="Huy" userId="918db3a1909f15e0" providerId="LiveId" clId="{41EC0149-6B75-4A7D-97DB-21CB8963CDBF}" dt="2023-04-27T08:00:49.488" v="4410" actId="14100"/>
          <ac:spMkLst>
            <pc:docMk/>
            <pc:sldMk cId="2424834496" sldId="417"/>
            <ac:spMk id="36" creationId="{05AAC7A7-655D-D801-233F-B42044382702}"/>
          </ac:spMkLst>
        </pc:spChg>
        <pc:spChg chg="del">
          <ac:chgData name="Huy" userId="918db3a1909f15e0" providerId="LiveId" clId="{41EC0149-6B75-4A7D-97DB-21CB8963CDBF}" dt="2023-04-27T02:15:00.926" v="2766" actId="478"/>
          <ac:spMkLst>
            <pc:docMk/>
            <pc:sldMk cId="2424834496" sldId="417"/>
            <ac:spMk id="36" creationId="{7FD636AE-87A8-4335-B655-73BB1322CD2E}"/>
          </ac:spMkLst>
        </pc:spChg>
        <pc:spChg chg="add mod">
          <ac:chgData name="Huy" userId="918db3a1909f15e0" providerId="LiveId" clId="{41EC0149-6B75-4A7D-97DB-21CB8963CDBF}" dt="2023-04-27T07:57:38.107" v="4386" actId="1035"/>
          <ac:spMkLst>
            <pc:docMk/>
            <pc:sldMk cId="2424834496" sldId="417"/>
            <ac:spMk id="37" creationId="{DA3551DF-4828-59DD-CF9B-74EED5908DC1}"/>
          </ac:spMkLst>
        </pc:spChg>
        <pc:spChg chg="del">
          <ac:chgData name="Huy" userId="918db3a1909f15e0" providerId="LiveId" clId="{41EC0149-6B75-4A7D-97DB-21CB8963CDBF}" dt="2023-04-27T02:15:00.926" v="2766" actId="478"/>
          <ac:spMkLst>
            <pc:docMk/>
            <pc:sldMk cId="2424834496" sldId="417"/>
            <ac:spMk id="37" creationId="{FDD8680D-6BA3-0DB6-289F-86B8BCBA4B57}"/>
          </ac:spMkLst>
        </pc:spChg>
        <pc:spChg chg="add mod">
          <ac:chgData name="Huy" userId="918db3a1909f15e0" providerId="LiveId" clId="{41EC0149-6B75-4A7D-97DB-21CB8963CDBF}" dt="2023-04-27T08:03:43.668" v="4437" actId="20577"/>
          <ac:spMkLst>
            <pc:docMk/>
            <pc:sldMk cId="2424834496" sldId="417"/>
            <ac:spMk id="38" creationId="{5622F6FF-5359-CC01-F957-270FDA86E308}"/>
          </ac:spMkLst>
        </pc:spChg>
        <pc:spChg chg="add mod">
          <ac:chgData name="Huy" userId="918db3a1909f15e0" providerId="LiveId" clId="{41EC0149-6B75-4A7D-97DB-21CB8963CDBF}" dt="2023-04-27T08:06:04.808" v="4476" actId="1076"/>
          <ac:spMkLst>
            <pc:docMk/>
            <pc:sldMk cId="2424834496" sldId="417"/>
            <ac:spMk id="39" creationId="{05DB5149-DEBA-9F20-4111-6152076965DB}"/>
          </ac:spMkLst>
        </pc:spChg>
        <pc:spChg chg="add mod">
          <ac:chgData name="Huy" userId="918db3a1909f15e0" providerId="LiveId" clId="{41EC0149-6B75-4A7D-97DB-21CB8963CDBF}" dt="2023-04-27T08:06:04.808" v="4476" actId="1076"/>
          <ac:spMkLst>
            <pc:docMk/>
            <pc:sldMk cId="2424834496" sldId="417"/>
            <ac:spMk id="40" creationId="{013E7986-1B98-09DF-97C7-9083A4BD80AD}"/>
          </ac:spMkLst>
        </pc:spChg>
        <pc:spChg chg="add del mod">
          <ac:chgData name="Huy" userId="918db3a1909f15e0" providerId="LiveId" clId="{41EC0149-6B75-4A7D-97DB-21CB8963CDBF}" dt="2023-04-27T08:04:33.085" v="4456"/>
          <ac:spMkLst>
            <pc:docMk/>
            <pc:sldMk cId="2424834496" sldId="417"/>
            <ac:spMk id="41" creationId="{4322D29E-64A6-4DB7-DA18-8F40B55CE148}"/>
          </ac:spMkLst>
        </pc:spChg>
        <pc:spChg chg="add mod">
          <ac:chgData name="Huy" userId="918db3a1909f15e0" providerId="LiveId" clId="{41EC0149-6B75-4A7D-97DB-21CB8963CDBF}" dt="2023-04-27T08:06:04.808" v="4476" actId="1076"/>
          <ac:spMkLst>
            <pc:docMk/>
            <pc:sldMk cId="2424834496" sldId="417"/>
            <ac:spMk id="42" creationId="{ADF46031-EC74-E4E1-42B8-926E03B8DC87}"/>
          </ac:spMkLst>
        </pc:spChg>
        <pc:spChg chg="add mod">
          <ac:chgData name="Huy" userId="918db3a1909f15e0" providerId="LiveId" clId="{41EC0149-6B75-4A7D-97DB-21CB8963CDBF}" dt="2023-04-27T08:06:04.808" v="4476" actId="1076"/>
          <ac:spMkLst>
            <pc:docMk/>
            <pc:sldMk cId="2424834496" sldId="417"/>
            <ac:spMk id="44" creationId="{5C3438E9-A4C7-BAA6-56C0-CA08AF12910D}"/>
          </ac:spMkLst>
        </pc:spChg>
        <pc:graphicFrameChg chg="add del mod">
          <ac:chgData name="Huy" userId="918db3a1909f15e0" providerId="LiveId" clId="{41EC0149-6B75-4A7D-97DB-21CB8963CDBF}" dt="2023-04-27T02:15:02.495" v="2769"/>
          <ac:graphicFrameMkLst>
            <pc:docMk/>
            <pc:sldMk cId="2424834496" sldId="417"/>
            <ac:graphicFrameMk id="13" creationId="{582D29BD-8203-84C7-8917-D8F88DDB5B40}"/>
          </ac:graphicFrameMkLst>
        </pc:graphicFrameChg>
        <pc:graphicFrameChg chg="add del mod">
          <ac:chgData name="Huy" userId="918db3a1909f15e0" providerId="LiveId" clId="{41EC0149-6B75-4A7D-97DB-21CB8963CDBF}" dt="2023-04-27T03:59:45.589" v="3597"/>
          <ac:graphicFrameMkLst>
            <pc:docMk/>
            <pc:sldMk cId="2424834496" sldId="417"/>
            <ac:graphicFrameMk id="17" creationId="{62B7EA0D-F4D4-D70F-5F11-D723D27B40C3}"/>
          </ac:graphicFrameMkLst>
        </pc:graphicFrameChg>
      </pc:sldChg>
      <pc:sldChg chg="del">
        <pc:chgData name="Huy" userId="918db3a1909f15e0" providerId="LiveId" clId="{41EC0149-6B75-4A7D-97DB-21CB8963CDBF}" dt="2023-04-24T10:12:25.669" v="5" actId="47"/>
        <pc:sldMkLst>
          <pc:docMk/>
          <pc:sldMk cId="2773289420" sldId="417"/>
        </pc:sldMkLst>
      </pc:sldChg>
      <pc:sldChg chg="addSp modSp new ord">
        <pc:chgData name="Huy" userId="918db3a1909f15e0" providerId="LiveId" clId="{41EC0149-6B75-4A7D-97DB-21CB8963CDBF}" dt="2023-04-27T03:53:34.095" v="3523"/>
        <pc:sldMkLst>
          <pc:docMk/>
          <pc:sldMk cId="15091959" sldId="418"/>
        </pc:sldMkLst>
        <pc:spChg chg="add mod">
          <ac:chgData name="Huy" userId="918db3a1909f15e0" providerId="LiveId" clId="{41EC0149-6B75-4A7D-97DB-21CB8963CDBF}" dt="2023-04-27T03:53:25.029" v="3521"/>
          <ac:spMkLst>
            <pc:docMk/>
            <pc:sldMk cId="15091959" sldId="418"/>
            <ac:spMk id="2" creationId="{87D91DB4-6801-72D9-1D7B-2C428FE7D2AB}"/>
          </ac:spMkLst>
        </pc:spChg>
        <pc:spChg chg="add mod">
          <ac:chgData name="Huy" userId="918db3a1909f15e0" providerId="LiveId" clId="{41EC0149-6B75-4A7D-97DB-21CB8963CDBF}" dt="2023-04-27T03:53:25.029" v="3521"/>
          <ac:spMkLst>
            <pc:docMk/>
            <pc:sldMk cId="15091959" sldId="418"/>
            <ac:spMk id="3" creationId="{F449EB09-7326-0C6B-38F4-3D91C05E823E}"/>
          </ac:spMkLst>
        </pc:spChg>
        <pc:spChg chg="add mod">
          <ac:chgData name="Huy" userId="918db3a1909f15e0" providerId="LiveId" clId="{41EC0149-6B75-4A7D-97DB-21CB8963CDBF}" dt="2023-04-27T03:53:25.029" v="3521"/>
          <ac:spMkLst>
            <pc:docMk/>
            <pc:sldMk cId="15091959" sldId="418"/>
            <ac:spMk id="4" creationId="{EA6F42BE-27F7-3E62-234E-C1B1370D62B6}"/>
          </ac:spMkLst>
        </pc:spChg>
        <pc:spChg chg="add mod">
          <ac:chgData name="Huy" userId="918db3a1909f15e0" providerId="LiveId" clId="{41EC0149-6B75-4A7D-97DB-21CB8963CDBF}" dt="2023-04-27T03:53:25.029" v="3521"/>
          <ac:spMkLst>
            <pc:docMk/>
            <pc:sldMk cId="15091959" sldId="418"/>
            <ac:spMk id="5" creationId="{F90D013E-024A-7B6D-70A5-3B0ACF569445}"/>
          </ac:spMkLst>
        </pc:spChg>
        <pc:spChg chg="add mod">
          <ac:chgData name="Huy" userId="918db3a1909f15e0" providerId="LiveId" clId="{41EC0149-6B75-4A7D-97DB-21CB8963CDBF}" dt="2023-04-27T03:53:25.029" v="3521"/>
          <ac:spMkLst>
            <pc:docMk/>
            <pc:sldMk cId="15091959" sldId="418"/>
            <ac:spMk id="6" creationId="{1647DF72-3F5A-FB70-12BD-01DD0EDD8F50}"/>
          </ac:spMkLst>
        </pc:spChg>
        <pc:spChg chg="add mod">
          <ac:chgData name="Huy" userId="918db3a1909f15e0" providerId="LiveId" clId="{41EC0149-6B75-4A7D-97DB-21CB8963CDBF}" dt="2023-04-27T03:53:25.029" v="3521"/>
          <ac:spMkLst>
            <pc:docMk/>
            <pc:sldMk cId="15091959" sldId="418"/>
            <ac:spMk id="7" creationId="{2CE49727-04D5-F191-7BEE-E8356DA79019}"/>
          </ac:spMkLst>
        </pc:spChg>
        <pc:spChg chg="add mod">
          <ac:chgData name="Huy" userId="918db3a1909f15e0" providerId="LiveId" clId="{41EC0149-6B75-4A7D-97DB-21CB8963CDBF}" dt="2023-04-27T03:53:25.029" v="3521"/>
          <ac:spMkLst>
            <pc:docMk/>
            <pc:sldMk cId="15091959" sldId="418"/>
            <ac:spMk id="8" creationId="{0C3E787E-B2B7-1B41-DCD6-BF9AF0C0DF42}"/>
          </ac:spMkLst>
        </pc:spChg>
        <pc:spChg chg="add mod">
          <ac:chgData name="Huy" userId="918db3a1909f15e0" providerId="LiveId" clId="{41EC0149-6B75-4A7D-97DB-21CB8963CDBF}" dt="2023-04-27T03:53:25.029" v="3521"/>
          <ac:spMkLst>
            <pc:docMk/>
            <pc:sldMk cId="15091959" sldId="418"/>
            <ac:spMk id="9" creationId="{0522F77F-5E77-9C03-BB76-28ACEA102FF8}"/>
          </ac:spMkLst>
        </pc:spChg>
        <pc:spChg chg="add mod">
          <ac:chgData name="Huy" userId="918db3a1909f15e0" providerId="LiveId" clId="{41EC0149-6B75-4A7D-97DB-21CB8963CDBF}" dt="2023-04-27T03:53:25.029" v="3521"/>
          <ac:spMkLst>
            <pc:docMk/>
            <pc:sldMk cId="15091959" sldId="418"/>
            <ac:spMk id="10" creationId="{675A6953-8374-7A32-F1B8-9CE6BC31D75B}"/>
          </ac:spMkLst>
        </pc:spChg>
        <pc:spChg chg="add mod">
          <ac:chgData name="Huy" userId="918db3a1909f15e0" providerId="LiveId" clId="{41EC0149-6B75-4A7D-97DB-21CB8963CDBF}" dt="2023-04-27T03:53:25.029" v="3521"/>
          <ac:spMkLst>
            <pc:docMk/>
            <pc:sldMk cId="15091959" sldId="418"/>
            <ac:spMk id="11" creationId="{16EBEC88-0CF8-24C2-A0B3-283B709DA439}"/>
          </ac:spMkLst>
        </pc:spChg>
      </pc:sldChg>
      <pc:sldChg chg="del">
        <pc:chgData name="Huy" userId="918db3a1909f15e0" providerId="LiveId" clId="{41EC0149-6B75-4A7D-97DB-21CB8963CDBF}" dt="2023-04-24T10:12:25.806" v="6" actId="47"/>
        <pc:sldMkLst>
          <pc:docMk/>
          <pc:sldMk cId="238880898" sldId="418"/>
        </pc:sldMkLst>
      </pc:sldChg>
      <pc:sldChg chg="addSp delSp modSp add mod">
        <pc:chgData name="Huy" userId="918db3a1909f15e0" providerId="LiveId" clId="{41EC0149-6B75-4A7D-97DB-21CB8963CDBF}" dt="2023-04-27T03:31:29.474" v="3463" actId="1076"/>
        <pc:sldMkLst>
          <pc:docMk/>
          <pc:sldMk cId="1281051079" sldId="419"/>
        </pc:sldMkLst>
        <pc:spChg chg="mod">
          <ac:chgData name="Huy" userId="918db3a1909f15e0" providerId="LiveId" clId="{41EC0149-6B75-4A7D-97DB-21CB8963CDBF}" dt="2023-04-27T03:29:23.613" v="3431" actId="1076"/>
          <ac:spMkLst>
            <pc:docMk/>
            <pc:sldMk cId="1281051079" sldId="419"/>
            <ac:spMk id="11" creationId="{EC9C2546-9AF5-AC97-463A-5C7BAF37A267}"/>
          </ac:spMkLst>
        </pc:spChg>
        <pc:spChg chg="mod">
          <ac:chgData name="Huy" userId="918db3a1909f15e0" providerId="LiveId" clId="{41EC0149-6B75-4A7D-97DB-21CB8963CDBF}" dt="2023-04-27T03:29:23.613" v="3431" actId="1076"/>
          <ac:spMkLst>
            <pc:docMk/>
            <pc:sldMk cId="1281051079" sldId="419"/>
            <ac:spMk id="13" creationId="{9414134E-C8BB-E139-1D9C-F66F16076FFD}"/>
          </ac:spMkLst>
        </pc:spChg>
        <pc:spChg chg="mod">
          <ac:chgData name="Huy" userId="918db3a1909f15e0" providerId="LiveId" clId="{41EC0149-6B75-4A7D-97DB-21CB8963CDBF}" dt="2023-04-27T03:29:23.613" v="3431" actId="1076"/>
          <ac:spMkLst>
            <pc:docMk/>
            <pc:sldMk cId="1281051079" sldId="419"/>
            <ac:spMk id="14" creationId="{FAF20D8B-4F9F-95A2-C9B0-6EB87C5A40E1}"/>
          </ac:spMkLst>
        </pc:spChg>
        <pc:spChg chg="mod">
          <ac:chgData name="Huy" userId="918db3a1909f15e0" providerId="LiveId" clId="{41EC0149-6B75-4A7D-97DB-21CB8963CDBF}" dt="2023-04-27T03:29:23.613" v="3431" actId="1076"/>
          <ac:spMkLst>
            <pc:docMk/>
            <pc:sldMk cId="1281051079" sldId="419"/>
            <ac:spMk id="17" creationId="{A216C9C2-D545-7AA6-C04E-B4B7B69F330D}"/>
          </ac:spMkLst>
        </pc:spChg>
        <pc:spChg chg="mod">
          <ac:chgData name="Huy" userId="918db3a1909f15e0" providerId="LiveId" clId="{41EC0149-6B75-4A7D-97DB-21CB8963CDBF}" dt="2023-04-27T03:29:23.613" v="3431" actId="1076"/>
          <ac:spMkLst>
            <pc:docMk/>
            <pc:sldMk cId="1281051079" sldId="419"/>
            <ac:spMk id="18" creationId="{5A857D4A-265E-3192-41C7-E8DD9043917A}"/>
          </ac:spMkLst>
        </pc:spChg>
        <pc:spChg chg="mod">
          <ac:chgData name="Huy" userId="918db3a1909f15e0" providerId="LiveId" clId="{41EC0149-6B75-4A7D-97DB-21CB8963CDBF}" dt="2023-04-27T03:29:23.613" v="3431" actId="1076"/>
          <ac:spMkLst>
            <pc:docMk/>
            <pc:sldMk cId="1281051079" sldId="419"/>
            <ac:spMk id="19" creationId="{786B501E-A6D8-A164-7F33-2873F100602B}"/>
          </ac:spMkLst>
        </pc:spChg>
        <pc:spChg chg="mod">
          <ac:chgData name="Huy" userId="918db3a1909f15e0" providerId="LiveId" clId="{41EC0149-6B75-4A7D-97DB-21CB8963CDBF}" dt="2023-04-27T03:29:23.613" v="3431" actId="1076"/>
          <ac:spMkLst>
            <pc:docMk/>
            <pc:sldMk cId="1281051079" sldId="419"/>
            <ac:spMk id="21" creationId="{7B9DD698-341F-3941-FA22-257680AF9E58}"/>
          </ac:spMkLst>
        </pc:spChg>
        <pc:spChg chg="mod">
          <ac:chgData name="Huy" userId="918db3a1909f15e0" providerId="LiveId" clId="{41EC0149-6B75-4A7D-97DB-21CB8963CDBF}" dt="2023-04-27T03:30:26.082" v="3444" actId="1076"/>
          <ac:spMkLst>
            <pc:docMk/>
            <pc:sldMk cId="1281051079" sldId="419"/>
            <ac:spMk id="31" creationId="{2F956958-FD53-DF04-9CA9-C155F64B8CFD}"/>
          </ac:spMkLst>
        </pc:spChg>
        <pc:spChg chg="mod">
          <ac:chgData name="Huy" userId="918db3a1909f15e0" providerId="LiveId" clId="{41EC0149-6B75-4A7D-97DB-21CB8963CDBF}" dt="2023-04-27T03:29:23.613" v="3431" actId="1076"/>
          <ac:spMkLst>
            <pc:docMk/>
            <pc:sldMk cId="1281051079" sldId="419"/>
            <ac:spMk id="34" creationId="{D630270F-799D-A6E0-E44E-D498B208880A}"/>
          </ac:spMkLst>
        </pc:spChg>
        <pc:spChg chg="mod">
          <ac:chgData name="Huy" userId="918db3a1909f15e0" providerId="LiveId" clId="{41EC0149-6B75-4A7D-97DB-21CB8963CDBF}" dt="2023-04-27T03:28:22.756" v="3419" actId="1076"/>
          <ac:spMkLst>
            <pc:docMk/>
            <pc:sldMk cId="1281051079" sldId="419"/>
            <ac:spMk id="35" creationId="{3F3D2F10-4BD7-2056-D52F-3AB3F32BBFFC}"/>
          </ac:spMkLst>
        </pc:spChg>
        <pc:spChg chg="mod">
          <ac:chgData name="Huy" userId="918db3a1909f15e0" providerId="LiveId" clId="{41EC0149-6B75-4A7D-97DB-21CB8963CDBF}" dt="2023-04-27T03:29:23.613" v="3431" actId="1076"/>
          <ac:spMkLst>
            <pc:docMk/>
            <pc:sldMk cId="1281051079" sldId="419"/>
            <ac:spMk id="36" creationId="{53B2F613-FB9D-2437-DE33-B19F40FC5C0F}"/>
          </ac:spMkLst>
        </pc:spChg>
        <pc:spChg chg="mod">
          <ac:chgData name="Huy" userId="918db3a1909f15e0" providerId="LiveId" clId="{41EC0149-6B75-4A7D-97DB-21CB8963CDBF}" dt="2023-04-27T03:29:23.613" v="3431" actId="1076"/>
          <ac:spMkLst>
            <pc:docMk/>
            <pc:sldMk cId="1281051079" sldId="419"/>
            <ac:spMk id="37" creationId="{E79C6751-5625-64A8-BF94-39FC380C6C0E}"/>
          </ac:spMkLst>
        </pc:spChg>
        <pc:spChg chg="mod">
          <ac:chgData name="Huy" userId="918db3a1909f15e0" providerId="LiveId" clId="{41EC0149-6B75-4A7D-97DB-21CB8963CDBF}" dt="2023-04-27T03:29:23.613" v="3431" actId="1076"/>
          <ac:spMkLst>
            <pc:docMk/>
            <pc:sldMk cId="1281051079" sldId="419"/>
            <ac:spMk id="38" creationId="{87059E64-56A9-617F-5E55-9D828453502C}"/>
          </ac:spMkLst>
        </pc:spChg>
        <pc:spChg chg="mod">
          <ac:chgData name="Huy" userId="918db3a1909f15e0" providerId="LiveId" clId="{41EC0149-6B75-4A7D-97DB-21CB8963CDBF}" dt="2023-04-27T03:29:23.613" v="3431" actId="1076"/>
          <ac:spMkLst>
            <pc:docMk/>
            <pc:sldMk cId="1281051079" sldId="419"/>
            <ac:spMk id="39" creationId="{515957B0-C7AB-32C9-CE5A-8CA63477542D}"/>
          </ac:spMkLst>
        </pc:spChg>
        <pc:spChg chg="mod">
          <ac:chgData name="Huy" userId="918db3a1909f15e0" providerId="LiveId" clId="{41EC0149-6B75-4A7D-97DB-21CB8963CDBF}" dt="2023-04-27T03:30:23.126" v="3443" actId="1076"/>
          <ac:spMkLst>
            <pc:docMk/>
            <pc:sldMk cId="1281051079" sldId="419"/>
            <ac:spMk id="40" creationId="{8CCF367D-1299-EDF5-C4BE-E63739E3B998}"/>
          </ac:spMkLst>
        </pc:spChg>
        <pc:spChg chg="add mod">
          <ac:chgData name="Huy" userId="918db3a1909f15e0" providerId="LiveId" clId="{41EC0149-6B75-4A7D-97DB-21CB8963CDBF}" dt="2023-04-27T03:27:55.653" v="3417" actId="1076"/>
          <ac:spMkLst>
            <pc:docMk/>
            <pc:sldMk cId="1281051079" sldId="419"/>
            <ac:spMk id="46" creationId="{7622B211-CFBD-8818-7F5F-5435A07EEE2B}"/>
          </ac:spMkLst>
        </pc:spChg>
        <pc:spChg chg="add mod">
          <ac:chgData name="Huy" userId="918db3a1909f15e0" providerId="LiveId" clId="{41EC0149-6B75-4A7D-97DB-21CB8963CDBF}" dt="2023-04-27T03:29:46.662" v="3435" actId="1076"/>
          <ac:spMkLst>
            <pc:docMk/>
            <pc:sldMk cId="1281051079" sldId="419"/>
            <ac:spMk id="47" creationId="{BE468884-35DA-EFDB-BE2E-6FDA921C1C55}"/>
          </ac:spMkLst>
        </pc:spChg>
        <pc:spChg chg="mod">
          <ac:chgData name="Huy" userId="918db3a1909f15e0" providerId="LiveId" clId="{41EC0149-6B75-4A7D-97DB-21CB8963CDBF}" dt="2023-04-27T03:29:23.613" v="3431" actId="1076"/>
          <ac:spMkLst>
            <pc:docMk/>
            <pc:sldMk cId="1281051079" sldId="419"/>
            <ac:spMk id="50" creationId="{BFD7AA0A-8D56-B7E7-B60B-36EB1E09E552}"/>
          </ac:spMkLst>
        </pc:spChg>
        <pc:spChg chg="mod">
          <ac:chgData name="Huy" userId="918db3a1909f15e0" providerId="LiveId" clId="{41EC0149-6B75-4A7D-97DB-21CB8963CDBF}" dt="2023-04-27T03:30:51.979" v="3450" actId="14100"/>
          <ac:spMkLst>
            <pc:docMk/>
            <pc:sldMk cId="1281051079" sldId="419"/>
            <ac:spMk id="53" creationId="{DBB8D2BB-F5A4-D7D8-0183-BAECBF466779}"/>
          </ac:spMkLst>
        </pc:spChg>
        <pc:spChg chg="add mod">
          <ac:chgData name="Huy" userId="918db3a1909f15e0" providerId="LiveId" clId="{41EC0149-6B75-4A7D-97DB-21CB8963CDBF}" dt="2023-04-27T03:31:29.474" v="3463" actId="1076"/>
          <ac:spMkLst>
            <pc:docMk/>
            <pc:sldMk cId="1281051079" sldId="419"/>
            <ac:spMk id="55" creationId="{97F296BF-2313-CE7F-7035-114501115F13}"/>
          </ac:spMkLst>
        </pc:spChg>
        <pc:spChg chg="del mod">
          <ac:chgData name="Huy" userId="918db3a1909f15e0" providerId="LiveId" clId="{41EC0149-6B75-4A7D-97DB-21CB8963CDBF}" dt="2023-04-27T03:31:20.113" v="3459" actId="478"/>
          <ac:spMkLst>
            <pc:docMk/>
            <pc:sldMk cId="1281051079" sldId="419"/>
            <ac:spMk id="67" creationId="{408F706A-65EF-016A-75C4-0DB88F958782}"/>
          </ac:spMkLst>
        </pc:spChg>
        <pc:spChg chg="mod">
          <ac:chgData name="Huy" userId="918db3a1909f15e0" providerId="LiveId" clId="{41EC0149-6B75-4A7D-97DB-21CB8963CDBF}" dt="2023-04-27T03:25:41.430" v="3379" actId="1076"/>
          <ac:spMkLst>
            <pc:docMk/>
            <pc:sldMk cId="1281051079" sldId="419"/>
            <ac:spMk id="77" creationId="{F029CE47-DD43-F81E-1E92-3284DF65FF24}"/>
          </ac:spMkLst>
        </pc:spChg>
        <pc:spChg chg="mod">
          <ac:chgData name="Huy" userId="918db3a1909f15e0" providerId="LiveId" clId="{41EC0149-6B75-4A7D-97DB-21CB8963CDBF}" dt="2023-04-27T03:25:38.658" v="3378" actId="1076"/>
          <ac:spMkLst>
            <pc:docMk/>
            <pc:sldMk cId="1281051079" sldId="419"/>
            <ac:spMk id="83" creationId="{5D60B150-1F0B-63F4-48BF-CA908C10CDDC}"/>
          </ac:spMkLst>
        </pc:spChg>
        <pc:spChg chg="mod">
          <ac:chgData name="Huy" userId="918db3a1909f15e0" providerId="LiveId" clId="{41EC0149-6B75-4A7D-97DB-21CB8963CDBF}" dt="2023-04-27T03:27:12.817" v="3402" actId="14100"/>
          <ac:spMkLst>
            <pc:docMk/>
            <pc:sldMk cId="1281051079" sldId="419"/>
            <ac:spMk id="87" creationId="{A502A8BE-BB85-3DE2-2D80-D86C89FE2AAC}"/>
          </ac:spMkLst>
        </pc:spChg>
        <pc:spChg chg="mod">
          <ac:chgData name="Huy" userId="918db3a1909f15e0" providerId="LiveId" clId="{41EC0149-6B75-4A7D-97DB-21CB8963CDBF}" dt="2023-04-27T03:30:03.299" v="3441" actId="20577"/>
          <ac:spMkLst>
            <pc:docMk/>
            <pc:sldMk cId="1281051079" sldId="419"/>
            <ac:spMk id="92" creationId="{7E229F1E-C421-A79B-647C-CAB9B8C18043}"/>
          </ac:spMkLst>
        </pc:spChg>
        <pc:spChg chg="mod">
          <ac:chgData name="Huy" userId="918db3a1909f15e0" providerId="LiveId" clId="{41EC0149-6B75-4A7D-97DB-21CB8963CDBF}" dt="2023-04-27T03:29:59.492" v="3439" actId="20577"/>
          <ac:spMkLst>
            <pc:docMk/>
            <pc:sldMk cId="1281051079" sldId="419"/>
            <ac:spMk id="94" creationId="{C64C1D5B-3631-7E99-819D-B6B4E9AFA664}"/>
          </ac:spMkLst>
        </pc:spChg>
        <pc:spChg chg="mod">
          <ac:chgData name="Huy" userId="918db3a1909f15e0" providerId="LiveId" clId="{41EC0149-6B75-4A7D-97DB-21CB8963CDBF}" dt="2023-04-27T03:29:34.944" v="3433" actId="1076"/>
          <ac:spMkLst>
            <pc:docMk/>
            <pc:sldMk cId="1281051079" sldId="419"/>
            <ac:spMk id="95" creationId="{35D75635-83B4-3B79-D50B-5B920E10AF8A}"/>
          </ac:spMkLst>
        </pc:spChg>
        <pc:spChg chg="del">
          <ac:chgData name="Huy" userId="918db3a1909f15e0" providerId="LiveId" clId="{41EC0149-6B75-4A7D-97DB-21CB8963CDBF}" dt="2023-04-27T03:25:15.976" v="3375" actId="478"/>
          <ac:spMkLst>
            <pc:docMk/>
            <pc:sldMk cId="1281051079" sldId="419"/>
            <ac:spMk id="96" creationId="{558759D6-8084-47B3-517E-EE68B6FAB51A}"/>
          </ac:spMkLst>
        </pc:spChg>
        <pc:spChg chg="del">
          <ac:chgData name="Huy" userId="918db3a1909f15e0" providerId="LiveId" clId="{41EC0149-6B75-4A7D-97DB-21CB8963CDBF}" dt="2023-04-27T03:25:45.630" v="3380" actId="478"/>
          <ac:spMkLst>
            <pc:docMk/>
            <pc:sldMk cId="1281051079" sldId="419"/>
            <ac:spMk id="106" creationId="{7EAD9424-7A95-0984-9C68-D68D8A3DE30E}"/>
          </ac:spMkLst>
        </pc:spChg>
        <pc:spChg chg="mod">
          <ac:chgData name="Huy" userId="918db3a1909f15e0" providerId="LiveId" clId="{41EC0149-6B75-4A7D-97DB-21CB8963CDBF}" dt="2023-04-27T03:29:34.944" v="3433" actId="1076"/>
          <ac:spMkLst>
            <pc:docMk/>
            <pc:sldMk cId="1281051079" sldId="419"/>
            <ac:spMk id="108" creationId="{79BEC04A-F3F6-C309-CC7B-A0A1B006BB7B}"/>
          </ac:spMkLst>
        </pc:spChg>
        <pc:spChg chg="mod">
          <ac:chgData name="Huy" userId="918db3a1909f15e0" providerId="LiveId" clId="{41EC0149-6B75-4A7D-97DB-21CB8963CDBF}" dt="2023-04-27T03:29:43.238" v="3434" actId="1076"/>
          <ac:spMkLst>
            <pc:docMk/>
            <pc:sldMk cId="1281051079" sldId="419"/>
            <ac:spMk id="109" creationId="{2AB7842E-E472-DA17-3155-3096B6AE47C9}"/>
          </ac:spMkLst>
        </pc:spChg>
        <pc:cxnChg chg="mod">
          <ac:chgData name="Huy" userId="918db3a1909f15e0" providerId="LiveId" clId="{41EC0149-6B75-4A7D-97DB-21CB8963CDBF}" dt="2023-04-27T03:29:23.613" v="3431" actId="1076"/>
          <ac:cxnSpMkLst>
            <pc:docMk/>
            <pc:sldMk cId="1281051079" sldId="419"/>
            <ac:cxnSpMk id="10" creationId="{0F7A0251-DFF2-2033-C1CD-BA1A17A213DD}"/>
          </ac:cxnSpMkLst>
        </pc:cxnChg>
        <pc:cxnChg chg="mod">
          <ac:chgData name="Huy" userId="918db3a1909f15e0" providerId="LiveId" clId="{41EC0149-6B75-4A7D-97DB-21CB8963CDBF}" dt="2023-04-27T03:30:19.629" v="3442" actId="14100"/>
          <ac:cxnSpMkLst>
            <pc:docMk/>
            <pc:sldMk cId="1281051079" sldId="419"/>
            <ac:cxnSpMk id="15" creationId="{F54A2953-7DCE-1A96-664A-6A8AD2319C74}"/>
          </ac:cxnSpMkLst>
        </pc:cxnChg>
        <pc:cxnChg chg="mod">
          <ac:chgData name="Huy" userId="918db3a1909f15e0" providerId="LiveId" clId="{41EC0149-6B75-4A7D-97DB-21CB8963CDBF}" dt="2023-04-27T03:29:23.613" v="3431" actId="1076"/>
          <ac:cxnSpMkLst>
            <pc:docMk/>
            <pc:sldMk cId="1281051079" sldId="419"/>
            <ac:cxnSpMk id="16" creationId="{51332DEF-0074-3E75-3473-03DF9ED8F44E}"/>
          </ac:cxnSpMkLst>
        </pc:cxnChg>
        <pc:cxnChg chg="mod">
          <ac:chgData name="Huy" userId="918db3a1909f15e0" providerId="LiveId" clId="{41EC0149-6B75-4A7D-97DB-21CB8963CDBF}" dt="2023-04-27T03:30:57.689" v="3452" actId="14100"/>
          <ac:cxnSpMkLst>
            <pc:docMk/>
            <pc:sldMk cId="1281051079" sldId="419"/>
            <ac:cxnSpMk id="44" creationId="{8A637D41-ACB5-9FA1-EBDF-0D5E482ABFCD}"/>
          </ac:cxnSpMkLst>
        </pc:cxnChg>
        <pc:cxnChg chg="mod">
          <ac:chgData name="Huy" userId="918db3a1909f15e0" providerId="LiveId" clId="{41EC0149-6B75-4A7D-97DB-21CB8963CDBF}" dt="2023-04-27T03:31:07.194" v="3456" actId="14100"/>
          <ac:cxnSpMkLst>
            <pc:docMk/>
            <pc:sldMk cId="1281051079" sldId="419"/>
            <ac:cxnSpMk id="45" creationId="{3ED5ACB1-1A5D-5DCD-01D1-CAE691F4DAAB}"/>
          </ac:cxnSpMkLst>
        </pc:cxnChg>
        <pc:cxnChg chg="mod">
          <ac:chgData name="Huy" userId="918db3a1909f15e0" providerId="LiveId" clId="{41EC0149-6B75-4A7D-97DB-21CB8963CDBF}" dt="2023-04-27T03:25:28.629" v="3376" actId="14100"/>
          <ac:cxnSpMkLst>
            <pc:docMk/>
            <pc:sldMk cId="1281051079" sldId="419"/>
            <ac:cxnSpMk id="72" creationId="{3E042578-4EE6-03BD-1A33-A6C00FA3DD09}"/>
          </ac:cxnSpMkLst>
        </pc:cxnChg>
        <pc:cxnChg chg="mod">
          <ac:chgData name="Huy" userId="918db3a1909f15e0" providerId="LiveId" clId="{41EC0149-6B75-4A7D-97DB-21CB8963CDBF}" dt="2023-04-27T03:27:19.822" v="3404" actId="14100"/>
          <ac:cxnSpMkLst>
            <pc:docMk/>
            <pc:sldMk cId="1281051079" sldId="419"/>
            <ac:cxnSpMk id="84" creationId="{20380F98-FAE7-C73C-85DA-7D5EEEC658D4}"/>
          </ac:cxnSpMkLst>
        </pc:cxnChg>
        <pc:cxnChg chg="mod">
          <ac:chgData name="Huy" userId="918db3a1909f15e0" providerId="LiveId" clId="{41EC0149-6B75-4A7D-97DB-21CB8963CDBF}" dt="2023-04-27T03:27:28.868" v="3410" actId="14100"/>
          <ac:cxnSpMkLst>
            <pc:docMk/>
            <pc:sldMk cId="1281051079" sldId="419"/>
            <ac:cxnSpMk id="85" creationId="{21E2AD14-9A61-9D66-18E9-E17A4B5A695B}"/>
          </ac:cxnSpMkLst>
        </pc:cxnChg>
      </pc:sldChg>
      <pc:sldChg chg="del">
        <pc:chgData name="Huy" userId="918db3a1909f15e0" providerId="LiveId" clId="{41EC0149-6B75-4A7D-97DB-21CB8963CDBF}" dt="2023-04-24T10:12:26.060" v="7" actId="47"/>
        <pc:sldMkLst>
          <pc:docMk/>
          <pc:sldMk cId="3660592972" sldId="419"/>
        </pc:sldMkLst>
      </pc:sldChg>
      <pc:sldChg chg="add">
        <pc:chgData name="Huy" userId="918db3a1909f15e0" providerId="LiveId" clId="{41EC0149-6B75-4A7D-97DB-21CB8963CDBF}" dt="2023-04-27T03:59:25.061" v="3592"/>
        <pc:sldMkLst>
          <pc:docMk/>
          <pc:sldMk cId="701290254" sldId="420"/>
        </pc:sldMkLst>
      </pc:sldChg>
      <pc:sldChg chg="del">
        <pc:chgData name="Huy" userId="918db3a1909f15e0" providerId="LiveId" clId="{41EC0149-6B75-4A7D-97DB-21CB8963CDBF}" dt="2023-04-24T10:12:26.489" v="9" actId="47"/>
        <pc:sldMkLst>
          <pc:docMk/>
          <pc:sldMk cId="1265727724" sldId="420"/>
        </pc:sldMkLst>
      </pc:sldChg>
      <pc:sldChg chg="addSp delSp modSp new mod addAnim delAnim modAnim">
        <pc:chgData name="Huy" userId="918db3a1909f15e0" providerId="LiveId" clId="{41EC0149-6B75-4A7D-97DB-21CB8963CDBF}" dt="2023-04-27T04:25:01.780" v="3926" actId="1076"/>
        <pc:sldMkLst>
          <pc:docMk/>
          <pc:sldMk cId="649570056" sldId="421"/>
        </pc:sldMkLst>
        <pc:spChg chg="add mod">
          <ac:chgData name="Huy" userId="918db3a1909f15e0" providerId="LiveId" clId="{41EC0149-6B75-4A7D-97DB-21CB8963CDBF}" dt="2023-04-27T04:04:02.732" v="3675"/>
          <ac:spMkLst>
            <pc:docMk/>
            <pc:sldMk cId="649570056" sldId="421"/>
            <ac:spMk id="2" creationId="{6D22D069-AE77-3DF1-3AA8-9CE8F1668F6E}"/>
          </ac:spMkLst>
        </pc:spChg>
        <pc:spChg chg="add mod">
          <ac:chgData name="Huy" userId="918db3a1909f15e0" providerId="LiveId" clId="{41EC0149-6B75-4A7D-97DB-21CB8963CDBF}" dt="2023-04-27T04:04:02.732" v="3675"/>
          <ac:spMkLst>
            <pc:docMk/>
            <pc:sldMk cId="649570056" sldId="421"/>
            <ac:spMk id="3" creationId="{888CE658-E526-9B1D-1E18-D90A894CEFD3}"/>
          </ac:spMkLst>
        </pc:spChg>
        <pc:spChg chg="add mod">
          <ac:chgData name="Huy" userId="918db3a1909f15e0" providerId="LiveId" clId="{41EC0149-6B75-4A7D-97DB-21CB8963CDBF}" dt="2023-04-27T04:04:02.732" v="3675"/>
          <ac:spMkLst>
            <pc:docMk/>
            <pc:sldMk cId="649570056" sldId="421"/>
            <ac:spMk id="5" creationId="{39694B8D-0A3A-D53E-7C20-53FF0940B4B0}"/>
          </ac:spMkLst>
        </pc:spChg>
        <pc:spChg chg="add mod">
          <ac:chgData name="Huy" userId="918db3a1909f15e0" providerId="LiveId" clId="{41EC0149-6B75-4A7D-97DB-21CB8963CDBF}" dt="2023-04-27T04:04:02.732" v="3675"/>
          <ac:spMkLst>
            <pc:docMk/>
            <pc:sldMk cId="649570056" sldId="421"/>
            <ac:spMk id="9" creationId="{5F4AAFBC-941F-3ACE-891F-1EF352B3A02E}"/>
          </ac:spMkLst>
        </pc:spChg>
        <pc:spChg chg="add mod">
          <ac:chgData name="Huy" userId="918db3a1909f15e0" providerId="LiveId" clId="{41EC0149-6B75-4A7D-97DB-21CB8963CDBF}" dt="2023-04-27T04:04:02.732" v="3675"/>
          <ac:spMkLst>
            <pc:docMk/>
            <pc:sldMk cId="649570056" sldId="421"/>
            <ac:spMk id="10" creationId="{AC79169B-BC5B-B2DF-8D16-6CE12781B8F3}"/>
          </ac:spMkLst>
        </pc:spChg>
        <pc:spChg chg="add mod">
          <ac:chgData name="Huy" userId="918db3a1909f15e0" providerId="LiveId" clId="{41EC0149-6B75-4A7D-97DB-21CB8963CDBF}" dt="2023-04-27T04:04:02.732" v="3675"/>
          <ac:spMkLst>
            <pc:docMk/>
            <pc:sldMk cId="649570056" sldId="421"/>
            <ac:spMk id="11" creationId="{718C5E1F-15B1-FBFC-3870-62C0D56F4A44}"/>
          </ac:spMkLst>
        </pc:spChg>
        <pc:spChg chg="add mod">
          <ac:chgData name="Huy" userId="918db3a1909f15e0" providerId="LiveId" clId="{41EC0149-6B75-4A7D-97DB-21CB8963CDBF}" dt="2023-04-27T04:04:02.732" v="3675"/>
          <ac:spMkLst>
            <pc:docMk/>
            <pc:sldMk cId="649570056" sldId="421"/>
            <ac:spMk id="12" creationId="{119C03D2-3747-F3EC-42C8-7D86A5C92577}"/>
          </ac:spMkLst>
        </pc:spChg>
        <pc:spChg chg="add mod">
          <ac:chgData name="Huy" userId="918db3a1909f15e0" providerId="LiveId" clId="{41EC0149-6B75-4A7D-97DB-21CB8963CDBF}" dt="2023-04-27T04:04:02.732" v="3675"/>
          <ac:spMkLst>
            <pc:docMk/>
            <pc:sldMk cId="649570056" sldId="421"/>
            <ac:spMk id="13" creationId="{F9151F9F-EA9D-E95A-384F-8E6ABF2D68D0}"/>
          </ac:spMkLst>
        </pc:spChg>
        <pc:spChg chg="add mod">
          <ac:chgData name="Huy" userId="918db3a1909f15e0" providerId="LiveId" clId="{41EC0149-6B75-4A7D-97DB-21CB8963CDBF}" dt="2023-04-27T04:04:02.732" v="3675"/>
          <ac:spMkLst>
            <pc:docMk/>
            <pc:sldMk cId="649570056" sldId="421"/>
            <ac:spMk id="14" creationId="{53896FD1-5E22-35A2-4E47-55687EFF50A5}"/>
          </ac:spMkLst>
        </pc:spChg>
        <pc:spChg chg="add mod">
          <ac:chgData name="Huy" userId="918db3a1909f15e0" providerId="LiveId" clId="{41EC0149-6B75-4A7D-97DB-21CB8963CDBF}" dt="2023-04-27T04:04:02.732" v="3675"/>
          <ac:spMkLst>
            <pc:docMk/>
            <pc:sldMk cId="649570056" sldId="421"/>
            <ac:spMk id="15" creationId="{E4DD6F98-6BA1-00A1-E59A-BDD3F4B18078}"/>
          </ac:spMkLst>
        </pc:spChg>
        <pc:spChg chg="add mod">
          <ac:chgData name="Huy" userId="918db3a1909f15e0" providerId="LiveId" clId="{41EC0149-6B75-4A7D-97DB-21CB8963CDBF}" dt="2023-04-27T04:04:02.732" v="3675"/>
          <ac:spMkLst>
            <pc:docMk/>
            <pc:sldMk cId="649570056" sldId="421"/>
            <ac:spMk id="16" creationId="{860D8CBD-CFF6-382E-D350-82B69A568EBC}"/>
          </ac:spMkLst>
        </pc:spChg>
        <pc:spChg chg="add mod">
          <ac:chgData name="Huy" userId="918db3a1909f15e0" providerId="LiveId" clId="{41EC0149-6B75-4A7D-97DB-21CB8963CDBF}" dt="2023-04-27T04:04:02.732" v="3675"/>
          <ac:spMkLst>
            <pc:docMk/>
            <pc:sldMk cId="649570056" sldId="421"/>
            <ac:spMk id="17" creationId="{D1964804-CA2D-EF7A-8A96-855F7D62892B}"/>
          </ac:spMkLst>
        </pc:spChg>
        <pc:spChg chg="add mod">
          <ac:chgData name="Huy" userId="918db3a1909f15e0" providerId="LiveId" clId="{41EC0149-6B75-4A7D-97DB-21CB8963CDBF}" dt="2023-04-27T04:04:02.732" v="3675"/>
          <ac:spMkLst>
            <pc:docMk/>
            <pc:sldMk cId="649570056" sldId="421"/>
            <ac:spMk id="18" creationId="{3E2B3CE8-EB0D-EE90-A70D-B0FD75B96AC5}"/>
          </ac:spMkLst>
        </pc:spChg>
        <pc:spChg chg="add mod">
          <ac:chgData name="Huy" userId="918db3a1909f15e0" providerId="LiveId" clId="{41EC0149-6B75-4A7D-97DB-21CB8963CDBF}" dt="2023-04-27T04:04:02.732" v="3675"/>
          <ac:spMkLst>
            <pc:docMk/>
            <pc:sldMk cId="649570056" sldId="421"/>
            <ac:spMk id="19" creationId="{8ADCA2E5-48C8-7EE2-CBAF-10EBE482FC52}"/>
          </ac:spMkLst>
        </pc:spChg>
        <pc:spChg chg="add mod">
          <ac:chgData name="Huy" userId="918db3a1909f15e0" providerId="LiveId" clId="{41EC0149-6B75-4A7D-97DB-21CB8963CDBF}" dt="2023-04-27T04:04:02.732" v="3675"/>
          <ac:spMkLst>
            <pc:docMk/>
            <pc:sldMk cId="649570056" sldId="421"/>
            <ac:spMk id="20" creationId="{E4A97DA9-6525-5768-325C-9898F47EA9C4}"/>
          </ac:spMkLst>
        </pc:spChg>
        <pc:spChg chg="add mod">
          <ac:chgData name="Huy" userId="918db3a1909f15e0" providerId="LiveId" clId="{41EC0149-6B75-4A7D-97DB-21CB8963CDBF}" dt="2023-04-27T04:04:02.732" v="3675"/>
          <ac:spMkLst>
            <pc:docMk/>
            <pc:sldMk cId="649570056" sldId="421"/>
            <ac:spMk id="21" creationId="{22115408-9170-9744-2120-1A0EB95D0947}"/>
          </ac:spMkLst>
        </pc:spChg>
        <pc:spChg chg="add mod">
          <ac:chgData name="Huy" userId="918db3a1909f15e0" providerId="LiveId" clId="{41EC0149-6B75-4A7D-97DB-21CB8963CDBF}" dt="2023-04-27T04:04:02.732" v="3675"/>
          <ac:spMkLst>
            <pc:docMk/>
            <pc:sldMk cId="649570056" sldId="421"/>
            <ac:spMk id="22" creationId="{DCBF502C-495C-E146-2D24-D5B72B94B03F}"/>
          </ac:spMkLst>
        </pc:spChg>
        <pc:spChg chg="add mod">
          <ac:chgData name="Huy" userId="918db3a1909f15e0" providerId="LiveId" clId="{41EC0149-6B75-4A7D-97DB-21CB8963CDBF}" dt="2023-04-27T04:04:02.732" v="3675"/>
          <ac:spMkLst>
            <pc:docMk/>
            <pc:sldMk cId="649570056" sldId="421"/>
            <ac:spMk id="23" creationId="{1671279E-FA3C-6F1F-963D-2EF7BA2E934E}"/>
          </ac:spMkLst>
        </pc:spChg>
        <pc:spChg chg="add mod">
          <ac:chgData name="Huy" userId="918db3a1909f15e0" providerId="LiveId" clId="{41EC0149-6B75-4A7D-97DB-21CB8963CDBF}" dt="2023-04-27T04:04:02.732" v="3675"/>
          <ac:spMkLst>
            <pc:docMk/>
            <pc:sldMk cId="649570056" sldId="421"/>
            <ac:spMk id="24" creationId="{D930D9B3-4832-0365-471F-A0DEF1F5E03A}"/>
          </ac:spMkLst>
        </pc:spChg>
        <pc:spChg chg="add mod">
          <ac:chgData name="Huy" userId="918db3a1909f15e0" providerId="LiveId" clId="{41EC0149-6B75-4A7D-97DB-21CB8963CDBF}" dt="2023-04-27T04:04:02.732" v="3675"/>
          <ac:spMkLst>
            <pc:docMk/>
            <pc:sldMk cId="649570056" sldId="421"/>
            <ac:spMk id="25" creationId="{E60A206A-0A2F-D730-CB2C-A00DDFBF9ADD}"/>
          </ac:spMkLst>
        </pc:spChg>
        <pc:spChg chg="add mod">
          <ac:chgData name="Huy" userId="918db3a1909f15e0" providerId="LiveId" clId="{41EC0149-6B75-4A7D-97DB-21CB8963CDBF}" dt="2023-04-27T04:04:02.732" v="3675"/>
          <ac:spMkLst>
            <pc:docMk/>
            <pc:sldMk cId="649570056" sldId="421"/>
            <ac:spMk id="26" creationId="{9E4EF660-5390-BB4C-BFEA-F10CB3535F52}"/>
          </ac:spMkLst>
        </pc:spChg>
        <pc:spChg chg="add mod">
          <ac:chgData name="Huy" userId="918db3a1909f15e0" providerId="LiveId" clId="{41EC0149-6B75-4A7D-97DB-21CB8963CDBF}" dt="2023-04-27T04:04:02.732" v="3675"/>
          <ac:spMkLst>
            <pc:docMk/>
            <pc:sldMk cId="649570056" sldId="421"/>
            <ac:spMk id="27" creationId="{5996E763-EC6F-3222-8895-06572AACB644}"/>
          </ac:spMkLst>
        </pc:spChg>
        <pc:spChg chg="add mod">
          <ac:chgData name="Huy" userId="918db3a1909f15e0" providerId="LiveId" clId="{41EC0149-6B75-4A7D-97DB-21CB8963CDBF}" dt="2023-04-27T04:04:02.732" v="3675"/>
          <ac:spMkLst>
            <pc:docMk/>
            <pc:sldMk cId="649570056" sldId="421"/>
            <ac:spMk id="28" creationId="{93C568E0-BA6F-A157-5B8E-0C073D783A2C}"/>
          </ac:spMkLst>
        </pc:spChg>
        <pc:spChg chg="add del mod">
          <ac:chgData name="Huy" userId="918db3a1909f15e0" providerId="LiveId" clId="{41EC0149-6B75-4A7D-97DB-21CB8963CDBF}" dt="2023-04-27T04:08:02.166" v="3736" actId="478"/>
          <ac:spMkLst>
            <pc:docMk/>
            <pc:sldMk cId="649570056" sldId="421"/>
            <ac:spMk id="29" creationId="{AFC328A2-30A8-6C51-A819-8714FA15255A}"/>
          </ac:spMkLst>
        </pc:spChg>
        <pc:spChg chg="add del mod">
          <ac:chgData name="Huy" userId="918db3a1909f15e0" providerId="LiveId" clId="{41EC0149-6B75-4A7D-97DB-21CB8963CDBF}" dt="2023-04-27T04:04:17.287" v="3679" actId="478"/>
          <ac:spMkLst>
            <pc:docMk/>
            <pc:sldMk cId="649570056" sldId="421"/>
            <ac:spMk id="30" creationId="{E3CB5658-3127-BF91-2DE1-CFC6071D448F}"/>
          </ac:spMkLst>
        </pc:spChg>
        <pc:spChg chg="add del mod">
          <ac:chgData name="Huy" userId="918db3a1909f15e0" providerId="LiveId" clId="{41EC0149-6B75-4A7D-97DB-21CB8963CDBF}" dt="2023-04-27T04:04:16.016" v="3678" actId="478"/>
          <ac:spMkLst>
            <pc:docMk/>
            <pc:sldMk cId="649570056" sldId="421"/>
            <ac:spMk id="31" creationId="{EE868EB8-DF72-07EB-A443-0B918D706CCB}"/>
          </ac:spMkLst>
        </pc:spChg>
        <pc:spChg chg="add mod">
          <ac:chgData name="Huy" userId="918db3a1909f15e0" providerId="LiveId" clId="{41EC0149-6B75-4A7D-97DB-21CB8963CDBF}" dt="2023-04-27T04:22:22.717" v="3888" actId="1076"/>
          <ac:spMkLst>
            <pc:docMk/>
            <pc:sldMk cId="649570056" sldId="421"/>
            <ac:spMk id="32" creationId="{8F2745CE-B019-5B89-645A-361BCFDF4742}"/>
          </ac:spMkLst>
        </pc:spChg>
        <pc:spChg chg="add mod">
          <ac:chgData name="Huy" userId="918db3a1909f15e0" providerId="LiveId" clId="{41EC0149-6B75-4A7D-97DB-21CB8963CDBF}" dt="2023-04-27T04:22:22.717" v="3888" actId="1076"/>
          <ac:spMkLst>
            <pc:docMk/>
            <pc:sldMk cId="649570056" sldId="421"/>
            <ac:spMk id="33" creationId="{0D0083EC-18C1-CA2E-0A11-60B61264D6FD}"/>
          </ac:spMkLst>
        </pc:spChg>
        <pc:spChg chg="add del mod">
          <ac:chgData name="Huy" userId="918db3a1909f15e0" providerId="LiveId" clId="{41EC0149-6B75-4A7D-97DB-21CB8963CDBF}" dt="2023-04-27T04:18:03.824" v="3846" actId="478"/>
          <ac:spMkLst>
            <pc:docMk/>
            <pc:sldMk cId="649570056" sldId="421"/>
            <ac:spMk id="34" creationId="{FFBF339E-02F3-33DC-2498-717C014DEC2C}"/>
          </ac:spMkLst>
        </pc:spChg>
        <pc:spChg chg="add del mod">
          <ac:chgData name="Huy" userId="918db3a1909f15e0" providerId="LiveId" clId="{41EC0149-6B75-4A7D-97DB-21CB8963CDBF}" dt="2023-04-27T04:18:03.824" v="3846" actId="478"/>
          <ac:spMkLst>
            <pc:docMk/>
            <pc:sldMk cId="649570056" sldId="421"/>
            <ac:spMk id="35" creationId="{41BADC34-FC45-ECD8-FB04-09AC949CF395}"/>
          </ac:spMkLst>
        </pc:spChg>
        <pc:spChg chg="add del mod">
          <ac:chgData name="Huy" userId="918db3a1909f15e0" providerId="LiveId" clId="{41EC0149-6B75-4A7D-97DB-21CB8963CDBF}" dt="2023-04-27T04:18:03.824" v="3846" actId="478"/>
          <ac:spMkLst>
            <pc:docMk/>
            <pc:sldMk cId="649570056" sldId="421"/>
            <ac:spMk id="36" creationId="{05C4166D-4C3D-5CB9-6F36-B4290F4A6E43}"/>
          </ac:spMkLst>
        </pc:spChg>
        <pc:spChg chg="add del mod">
          <ac:chgData name="Huy" userId="918db3a1909f15e0" providerId="LiveId" clId="{41EC0149-6B75-4A7D-97DB-21CB8963CDBF}" dt="2023-04-27T04:18:03.824" v="3846" actId="478"/>
          <ac:spMkLst>
            <pc:docMk/>
            <pc:sldMk cId="649570056" sldId="421"/>
            <ac:spMk id="37" creationId="{5D1C51AD-91B8-79B4-C4FE-4C132F6BC424}"/>
          </ac:spMkLst>
        </pc:spChg>
        <pc:spChg chg="add mod">
          <ac:chgData name="Huy" userId="918db3a1909f15e0" providerId="LiveId" clId="{41EC0149-6B75-4A7D-97DB-21CB8963CDBF}" dt="2023-04-27T04:22:28.450" v="3889" actId="1076"/>
          <ac:spMkLst>
            <pc:docMk/>
            <pc:sldMk cId="649570056" sldId="421"/>
            <ac:spMk id="38" creationId="{D9BA5B33-2E0B-399A-609A-42C41E5A1163}"/>
          </ac:spMkLst>
        </pc:spChg>
        <pc:spChg chg="add mod">
          <ac:chgData name="Huy" userId="918db3a1909f15e0" providerId="LiveId" clId="{41EC0149-6B75-4A7D-97DB-21CB8963CDBF}" dt="2023-04-27T04:22:28.450" v="3889" actId="1076"/>
          <ac:spMkLst>
            <pc:docMk/>
            <pc:sldMk cId="649570056" sldId="421"/>
            <ac:spMk id="39" creationId="{FE170CCE-92C0-FBA6-7658-0748630AE948}"/>
          </ac:spMkLst>
        </pc:spChg>
        <pc:spChg chg="add del mod">
          <ac:chgData name="Huy" userId="918db3a1909f15e0" providerId="LiveId" clId="{41EC0149-6B75-4A7D-97DB-21CB8963CDBF}" dt="2023-04-27T04:18:03.824" v="3846" actId="478"/>
          <ac:spMkLst>
            <pc:docMk/>
            <pc:sldMk cId="649570056" sldId="421"/>
            <ac:spMk id="40" creationId="{25410B2B-7C32-39A6-9150-6E2AE56F1EEF}"/>
          </ac:spMkLst>
        </pc:spChg>
        <pc:spChg chg="add del mod">
          <ac:chgData name="Huy" userId="918db3a1909f15e0" providerId="LiveId" clId="{41EC0149-6B75-4A7D-97DB-21CB8963CDBF}" dt="2023-04-27T04:18:03.824" v="3846" actId="478"/>
          <ac:spMkLst>
            <pc:docMk/>
            <pc:sldMk cId="649570056" sldId="421"/>
            <ac:spMk id="41" creationId="{D69679AC-09A8-50C0-0A12-B6BDB5BDA947}"/>
          </ac:spMkLst>
        </pc:spChg>
        <pc:spChg chg="add mod">
          <ac:chgData name="Huy" userId="918db3a1909f15e0" providerId="LiveId" clId="{41EC0149-6B75-4A7D-97DB-21CB8963CDBF}" dt="2023-04-27T04:22:22.717" v="3888" actId="1076"/>
          <ac:spMkLst>
            <pc:docMk/>
            <pc:sldMk cId="649570056" sldId="421"/>
            <ac:spMk id="42" creationId="{17584D71-336F-3D28-4D90-ECB0AC131D4D}"/>
          </ac:spMkLst>
        </pc:spChg>
        <pc:spChg chg="add mod">
          <ac:chgData name="Huy" userId="918db3a1909f15e0" providerId="LiveId" clId="{41EC0149-6B75-4A7D-97DB-21CB8963CDBF}" dt="2023-04-27T04:22:22.717" v="3888" actId="1076"/>
          <ac:spMkLst>
            <pc:docMk/>
            <pc:sldMk cId="649570056" sldId="421"/>
            <ac:spMk id="43" creationId="{34A46221-8ECE-DDF4-67B6-339E7B58AFCD}"/>
          </ac:spMkLst>
        </pc:spChg>
        <pc:spChg chg="add mod">
          <ac:chgData name="Huy" userId="918db3a1909f15e0" providerId="LiveId" clId="{41EC0149-6B75-4A7D-97DB-21CB8963CDBF}" dt="2023-04-27T04:22:22.717" v="3888" actId="1076"/>
          <ac:spMkLst>
            <pc:docMk/>
            <pc:sldMk cId="649570056" sldId="421"/>
            <ac:spMk id="44" creationId="{742C9244-22EA-3E45-ED07-B5B0788E3E25}"/>
          </ac:spMkLst>
        </pc:spChg>
        <pc:spChg chg="add mod">
          <ac:chgData name="Huy" userId="918db3a1909f15e0" providerId="LiveId" clId="{41EC0149-6B75-4A7D-97DB-21CB8963CDBF}" dt="2023-04-27T04:22:22.717" v="3888" actId="1076"/>
          <ac:spMkLst>
            <pc:docMk/>
            <pc:sldMk cId="649570056" sldId="421"/>
            <ac:spMk id="46" creationId="{4ACCF42C-F668-7364-A6F3-54372FB3E94F}"/>
          </ac:spMkLst>
        </pc:spChg>
        <pc:spChg chg="add mod">
          <ac:chgData name="Huy" userId="918db3a1909f15e0" providerId="LiveId" clId="{41EC0149-6B75-4A7D-97DB-21CB8963CDBF}" dt="2023-04-27T04:22:22.717" v="3888" actId="1076"/>
          <ac:spMkLst>
            <pc:docMk/>
            <pc:sldMk cId="649570056" sldId="421"/>
            <ac:spMk id="47" creationId="{C30DF50E-849A-2EA2-64CA-2A4ECC22A8AB}"/>
          </ac:spMkLst>
        </pc:spChg>
        <pc:spChg chg="add mod">
          <ac:chgData name="Huy" userId="918db3a1909f15e0" providerId="LiveId" clId="{41EC0149-6B75-4A7D-97DB-21CB8963CDBF}" dt="2023-04-27T04:22:31.993" v="3890" actId="1076"/>
          <ac:spMkLst>
            <pc:docMk/>
            <pc:sldMk cId="649570056" sldId="421"/>
            <ac:spMk id="48" creationId="{481E5D58-D776-922B-605E-EBDA0877B2A0}"/>
          </ac:spMkLst>
        </pc:spChg>
        <pc:spChg chg="add mod">
          <ac:chgData name="Huy" userId="918db3a1909f15e0" providerId="LiveId" clId="{41EC0149-6B75-4A7D-97DB-21CB8963CDBF}" dt="2023-04-27T04:22:22.717" v="3888" actId="1076"/>
          <ac:spMkLst>
            <pc:docMk/>
            <pc:sldMk cId="649570056" sldId="421"/>
            <ac:spMk id="49" creationId="{05D2CB18-EB79-B340-AB26-7473C0E3B576}"/>
          </ac:spMkLst>
        </pc:spChg>
        <pc:spChg chg="add del mod">
          <ac:chgData name="Huy" userId="918db3a1909f15e0" providerId="LiveId" clId="{41EC0149-6B75-4A7D-97DB-21CB8963CDBF}" dt="2023-04-27T04:06:59.854" v="3722" actId="478"/>
          <ac:spMkLst>
            <pc:docMk/>
            <pc:sldMk cId="649570056" sldId="421"/>
            <ac:spMk id="51" creationId="{2F882C38-748A-5F18-AD79-B115D6E732CF}"/>
          </ac:spMkLst>
        </pc:spChg>
        <pc:spChg chg="add mod">
          <ac:chgData name="Huy" userId="918db3a1909f15e0" providerId="LiveId" clId="{41EC0149-6B75-4A7D-97DB-21CB8963CDBF}" dt="2023-04-27T04:22:22.717" v="3888" actId="1076"/>
          <ac:spMkLst>
            <pc:docMk/>
            <pc:sldMk cId="649570056" sldId="421"/>
            <ac:spMk id="54" creationId="{C8280A91-7DB6-68F3-88A1-7BCA92FF6E5E}"/>
          </ac:spMkLst>
        </pc:spChg>
        <pc:spChg chg="add mod">
          <ac:chgData name="Huy" userId="918db3a1909f15e0" providerId="LiveId" clId="{41EC0149-6B75-4A7D-97DB-21CB8963CDBF}" dt="2023-04-27T04:22:22.717" v="3888" actId="1076"/>
          <ac:spMkLst>
            <pc:docMk/>
            <pc:sldMk cId="649570056" sldId="421"/>
            <ac:spMk id="57" creationId="{80413AB0-2367-713E-2899-2BBCEBEF85BF}"/>
          </ac:spMkLst>
        </pc:spChg>
        <pc:spChg chg="add mod">
          <ac:chgData name="Huy" userId="918db3a1909f15e0" providerId="LiveId" clId="{41EC0149-6B75-4A7D-97DB-21CB8963CDBF}" dt="2023-04-27T04:22:22.717" v="3888" actId="1076"/>
          <ac:spMkLst>
            <pc:docMk/>
            <pc:sldMk cId="649570056" sldId="421"/>
            <ac:spMk id="59" creationId="{3D8C2A34-F027-E48F-A879-7507C52727EE}"/>
          </ac:spMkLst>
        </pc:spChg>
        <pc:spChg chg="add mod">
          <ac:chgData name="Huy" userId="918db3a1909f15e0" providerId="LiveId" clId="{41EC0149-6B75-4A7D-97DB-21CB8963CDBF}" dt="2023-04-27T04:22:22.717" v="3888" actId="1076"/>
          <ac:spMkLst>
            <pc:docMk/>
            <pc:sldMk cId="649570056" sldId="421"/>
            <ac:spMk id="60" creationId="{9663EE06-89B5-9233-FECD-7B1EA2EE338E}"/>
          </ac:spMkLst>
        </pc:spChg>
        <pc:spChg chg="add del mod">
          <ac:chgData name="Huy" userId="918db3a1909f15e0" providerId="LiveId" clId="{41EC0149-6B75-4A7D-97DB-21CB8963CDBF}" dt="2023-04-27T04:15:34.137" v="3827"/>
          <ac:spMkLst>
            <pc:docMk/>
            <pc:sldMk cId="649570056" sldId="421"/>
            <ac:spMk id="61" creationId="{0F6EA964-C938-26E6-DC88-99C9ED50206E}"/>
          </ac:spMkLst>
        </pc:spChg>
        <pc:spChg chg="add mod">
          <ac:chgData name="Huy" userId="918db3a1909f15e0" providerId="LiveId" clId="{41EC0149-6B75-4A7D-97DB-21CB8963CDBF}" dt="2023-04-27T04:22:28.450" v="3889" actId="1076"/>
          <ac:spMkLst>
            <pc:docMk/>
            <pc:sldMk cId="649570056" sldId="421"/>
            <ac:spMk id="62" creationId="{13FE8BFD-BF5B-016B-41CB-2718EDB6054E}"/>
          </ac:spMkLst>
        </pc:spChg>
        <pc:spChg chg="add del mod">
          <ac:chgData name="Huy" userId="918db3a1909f15e0" providerId="LiveId" clId="{41EC0149-6B75-4A7D-97DB-21CB8963CDBF}" dt="2023-04-27T04:18:03.824" v="3846" actId="478"/>
          <ac:spMkLst>
            <pc:docMk/>
            <pc:sldMk cId="649570056" sldId="421"/>
            <ac:spMk id="63" creationId="{686E3462-0341-C88B-ACDE-5761DE0CE95A}"/>
          </ac:spMkLst>
        </pc:spChg>
        <pc:spChg chg="add del mod">
          <ac:chgData name="Huy" userId="918db3a1909f15e0" providerId="LiveId" clId="{41EC0149-6B75-4A7D-97DB-21CB8963CDBF}" dt="2023-04-27T04:18:03.824" v="3846" actId="478"/>
          <ac:spMkLst>
            <pc:docMk/>
            <pc:sldMk cId="649570056" sldId="421"/>
            <ac:spMk id="64" creationId="{84D64BF2-2D7A-AFB1-21C0-B12C9E9F2A4F}"/>
          </ac:spMkLst>
        </pc:spChg>
        <pc:spChg chg="add mod">
          <ac:chgData name="Huy" userId="918db3a1909f15e0" providerId="LiveId" clId="{41EC0149-6B75-4A7D-97DB-21CB8963CDBF}" dt="2023-04-27T04:22:58.817" v="3894" actId="1076"/>
          <ac:spMkLst>
            <pc:docMk/>
            <pc:sldMk cId="649570056" sldId="421"/>
            <ac:spMk id="65" creationId="{F12670C3-C840-3AE0-32D4-887C8172B619}"/>
          </ac:spMkLst>
        </pc:spChg>
        <pc:spChg chg="add del mod">
          <ac:chgData name="Huy" userId="918db3a1909f15e0" providerId="LiveId" clId="{41EC0149-6B75-4A7D-97DB-21CB8963CDBF}" dt="2023-04-27T04:19:47.123" v="3864" actId="478"/>
          <ac:spMkLst>
            <pc:docMk/>
            <pc:sldMk cId="649570056" sldId="421"/>
            <ac:spMk id="66" creationId="{41ED2F67-0738-616B-6EFB-2B72D783AC1C}"/>
          </ac:spMkLst>
        </pc:spChg>
        <pc:spChg chg="add del mod">
          <ac:chgData name="Huy" userId="918db3a1909f15e0" providerId="LiveId" clId="{41EC0149-6B75-4A7D-97DB-21CB8963CDBF}" dt="2023-04-27T04:19:45.766" v="3863" actId="478"/>
          <ac:spMkLst>
            <pc:docMk/>
            <pc:sldMk cId="649570056" sldId="421"/>
            <ac:spMk id="67" creationId="{F268111C-D16E-F3FC-F2C7-176D09E097A1}"/>
          </ac:spMkLst>
        </pc:spChg>
        <pc:spChg chg="add del mod">
          <ac:chgData name="Huy" userId="918db3a1909f15e0" providerId="LiveId" clId="{41EC0149-6B75-4A7D-97DB-21CB8963CDBF}" dt="2023-04-27T04:19:43.589" v="3862" actId="478"/>
          <ac:spMkLst>
            <pc:docMk/>
            <pc:sldMk cId="649570056" sldId="421"/>
            <ac:spMk id="68" creationId="{8DD0437E-386E-3D32-448E-7B61CCD30E8F}"/>
          </ac:spMkLst>
        </pc:spChg>
        <pc:spChg chg="add del mod">
          <ac:chgData name="Huy" userId="918db3a1909f15e0" providerId="LiveId" clId="{41EC0149-6B75-4A7D-97DB-21CB8963CDBF}" dt="2023-04-27T04:19:43.589" v="3862" actId="478"/>
          <ac:spMkLst>
            <pc:docMk/>
            <pc:sldMk cId="649570056" sldId="421"/>
            <ac:spMk id="69" creationId="{8BB30E87-B849-2793-5B68-AF76E89D0EF3}"/>
          </ac:spMkLst>
        </pc:spChg>
        <pc:spChg chg="add mod">
          <ac:chgData name="Huy" userId="918db3a1909f15e0" providerId="LiveId" clId="{41EC0149-6B75-4A7D-97DB-21CB8963CDBF}" dt="2023-04-27T04:23:01.891" v="3895" actId="1076"/>
          <ac:spMkLst>
            <pc:docMk/>
            <pc:sldMk cId="649570056" sldId="421"/>
            <ac:spMk id="70" creationId="{A5DDFD43-617C-FE1D-8254-B92AB634B975}"/>
          </ac:spMkLst>
        </pc:spChg>
        <pc:spChg chg="add mod">
          <ac:chgData name="Huy" userId="918db3a1909f15e0" providerId="LiveId" clId="{41EC0149-6B75-4A7D-97DB-21CB8963CDBF}" dt="2023-04-27T04:23:27.643" v="3900" actId="1076"/>
          <ac:spMkLst>
            <pc:docMk/>
            <pc:sldMk cId="649570056" sldId="421"/>
            <ac:spMk id="71" creationId="{9DE45F91-497C-A858-26B5-3D69DB2171C7}"/>
          </ac:spMkLst>
        </pc:spChg>
        <pc:spChg chg="add mod">
          <ac:chgData name="Huy" userId="918db3a1909f15e0" providerId="LiveId" clId="{41EC0149-6B75-4A7D-97DB-21CB8963CDBF}" dt="2023-04-27T04:23:29.979" v="3901" actId="1076"/>
          <ac:spMkLst>
            <pc:docMk/>
            <pc:sldMk cId="649570056" sldId="421"/>
            <ac:spMk id="72" creationId="{379985F2-1678-9B7A-EA46-BB9825D39572}"/>
          </ac:spMkLst>
        </pc:spChg>
        <pc:spChg chg="add mod">
          <ac:chgData name="Huy" userId="918db3a1909f15e0" providerId="LiveId" clId="{41EC0149-6B75-4A7D-97DB-21CB8963CDBF}" dt="2023-04-27T04:23:36.706" v="3902" actId="1076"/>
          <ac:spMkLst>
            <pc:docMk/>
            <pc:sldMk cId="649570056" sldId="421"/>
            <ac:spMk id="73" creationId="{66C4C3AE-E354-E61F-EB76-BEB5ED092166}"/>
          </ac:spMkLst>
        </pc:spChg>
        <pc:spChg chg="add mod">
          <ac:chgData name="Huy" userId="918db3a1909f15e0" providerId="LiveId" clId="{41EC0149-6B75-4A7D-97DB-21CB8963CDBF}" dt="2023-04-27T04:23:52.652" v="3905" actId="1076"/>
          <ac:spMkLst>
            <pc:docMk/>
            <pc:sldMk cId="649570056" sldId="421"/>
            <ac:spMk id="74" creationId="{8188D92B-5F61-9902-DF2C-485684F66769}"/>
          </ac:spMkLst>
        </pc:spChg>
        <pc:spChg chg="add mod">
          <ac:chgData name="Huy" userId="918db3a1909f15e0" providerId="LiveId" clId="{41EC0149-6B75-4A7D-97DB-21CB8963CDBF}" dt="2023-04-27T04:23:52.652" v="3905" actId="1076"/>
          <ac:spMkLst>
            <pc:docMk/>
            <pc:sldMk cId="649570056" sldId="421"/>
            <ac:spMk id="75" creationId="{08F258E2-DC78-35F8-38C2-8F5499D05B69}"/>
          </ac:spMkLst>
        </pc:spChg>
        <pc:spChg chg="add mod">
          <ac:chgData name="Huy" userId="918db3a1909f15e0" providerId="LiveId" clId="{41EC0149-6B75-4A7D-97DB-21CB8963CDBF}" dt="2023-04-27T04:23:52.652" v="3905" actId="1076"/>
          <ac:spMkLst>
            <pc:docMk/>
            <pc:sldMk cId="649570056" sldId="421"/>
            <ac:spMk id="76" creationId="{BE57816F-515C-9C36-87A5-49434310FCF6}"/>
          </ac:spMkLst>
        </pc:spChg>
        <pc:spChg chg="add mod">
          <ac:chgData name="Huy" userId="918db3a1909f15e0" providerId="LiveId" clId="{41EC0149-6B75-4A7D-97DB-21CB8963CDBF}" dt="2023-04-27T04:25:01.780" v="3926" actId="1076"/>
          <ac:spMkLst>
            <pc:docMk/>
            <pc:sldMk cId="649570056" sldId="421"/>
            <ac:spMk id="77" creationId="{2FC05504-726A-982A-0458-504169E4FDC7}"/>
          </ac:spMkLst>
        </pc:spChg>
        <pc:spChg chg="add mod">
          <ac:chgData name="Huy" userId="918db3a1909f15e0" providerId="LiveId" clId="{41EC0149-6B75-4A7D-97DB-21CB8963CDBF}" dt="2023-04-27T04:24:59.528" v="3925" actId="1076"/>
          <ac:spMkLst>
            <pc:docMk/>
            <pc:sldMk cId="649570056" sldId="421"/>
            <ac:spMk id="78" creationId="{0CA02FE1-20CF-57EC-A17E-1C82934A2FB0}"/>
          </ac:spMkLst>
        </pc:spChg>
        <pc:spChg chg="add del mod">
          <ac:chgData name="Huy" userId="918db3a1909f15e0" providerId="LiveId" clId="{41EC0149-6B75-4A7D-97DB-21CB8963CDBF}" dt="2023-04-27T04:24:56.249" v="3924" actId="478"/>
          <ac:spMkLst>
            <pc:docMk/>
            <pc:sldMk cId="649570056" sldId="421"/>
            <ac:spMk id="79" creationId="{885D5E08-792E-A334-5138-4EDA85B69FC9}"/>
          </ac:spMkLst>
        </pc:spChg>
        <pc:graphicFrameChg chg="add del mod">
          <ac:chgData name="Huy" userId="918db3a1909f15e0" providerId="LiveId" clId="{41EC0149-6B75-4A7D-97DB-21CB8963CDBF}" dt="2023-04-27T04:07:01.023" v="3725"/>
          <ac:graphicFrameMkLst>
            <pc:docMk/>
            <pc:sldMk cId="649570056" sldId="421"/>
            <ac:graphicFrameMk id="52" creationId="{85D998C6-A08D-2B1E-6CF1-5050286F17EA}"/>
          </ac:graphicFrameMkLst>
        </pc:graphicFrameChg>
        <pc:graphicFrameChg chg="add del mod">
          <ac:chgData name="Huy" userId="918db3a1909f15e0" providerId="LiveId" clId="{41EC0149-6B75-4A7D-97DB-21CB8963CDBF}" dt="2023-04-27T04:08:03.787" v="3739"/>
          <ac:graphicFrameMkLst>
            <pc:docMk/>
            <pc:sldMk cId="649570056" sldId="421"/>
            <ac:graphicFrameMk id="55" creationId="{8174E2AD-40B7-0232-C23A-6DB1185D3C05}"/>
          </ac:graphicFrameMkLst>
        </pc:graphicFrameChg>
        <pc:cxnChg chg="add mod">
          <ac:chgData name="Huy" userId="918db3a1909f15e0" providerId="LiveId" clId="{41EC0149-6B75-4A7D-97DB-21CB8963CDBF}" dt="2023-04-27T04:04:02.732" v="3675"/>
          <ac:cxnSpMkLst>
            <pc:docMk/>
            <pc:sldMk cId="649570056" sldId="421"/>
            <ac:cxnSpMk id="4" creationId="{DA301C87-1767-DF4F-FA5B-CB00A45A3191}"/>
          </ac:cxnSpMkLst>
        </pc:cxnChg>
        <pc:cxnChg chg="add mod">
          <ac:chgData name="Huy" userId="918db3a1909f15e0" providerId="LiveId" clId="{41EC0149-6B75-4A7D-97DB-21CB8963CDBF}" dt="2023-04-27T04:04:02.732" v="3675"/>
          <ac:cxnSpMkLst>
            <pc:docMk/>
            <pc:sldMk cId="649570056" sldId="421"/>
            <ac:cxnSpMk id="6" creationId="{3B7D4064-3F35-1A08-5548-E47A662CE391}"/>
          </ac:cxnSpMkLst>
        </pc:cxnChg>
        <pc:cxnChg chg="add mod">
          <ac:chgData name="Huy" userId="918db3a1909f15e0" providerId="LiveId" clId="{41EC0149-6B75-4A7D-97DB-21CB8963CDBF}" dt="2023-04-27T04:04:02.732" v="3675"/>
          <ac:cxnSpMkLst>
            <pc:docMk/>
            <pc:sldMk cId="649570056" sldId="421"/>
            <ac:cxnSpMk id="7" creationId="{81B8CED0-36E6-B64C-7F1A-D42CEC0B5A30}"/>
          </ac:cxnSpMkLst>
        </pc:cxnChg>
        <pc:cxnChg chg="add mod">
          <ac:chgData name="Huy" userId="918db3a1909f15e0" providerId="LiveId" clId="{41EC0149-6B75-4A7D-97DB-21CB8963CDBF}" dt="2023-04-27T04:04:02.732" v="3675"/>
          <ac:cxnSpMkLst>
            <pc:docMk/>
            <pc:sldMk cId="649570056" sldId="421"/>
            <ac:cxnSpMk id="8" creationId="{E8264BA1-9DDF-F925-2166-718BF58B0184}"/>
          </ac:cxnSpMkLst>
        </pc:cxnChg>
        <pc:cxnChg chg="add mod">
          <ac:chgData name="Huy" userId="918db3a1909f15e0" providerId="LiveId" clId="{41EC0149-6B75-4A7D-97DB-21CB8963CDBF}" dt="2023-04-27T04:22:37.395" v="3891" actId="1076"/>
          <ac:cxnSpMkLst>
            <pc:docMk/>
            <pc:sldMk cId="649570056" sldId="421"/>
            <ac:cxnSpMk id="45" creationId="{376EC61A-865A-13C0-2B19-8810FDF64EBB}"/>
          </ac:cxnSpMkLst>
        </pc:cxnChg>
      </pc:sldChg>
      <pc:sldChg chg="del">
        <pc:chgData name="Huy" userId="918db3a1909f15e0" providerId="LiveId" clId="{41EC0149-6B75-4A7D-97DB-21CB8963CDBF}" dt="2023-04-24T10:12:26.278" v="8" actId="47"/>
        <pc:sldMkLst>
          <pc:docMk/>
          <pc:sldMk cId="2177165865" sldId="421"/>
        </pc:sldMkLst>
      </pc:sldChg>
      <pc:sldChg chg="addSp delSp modSp add mod delAnim modAnim">
        <pc:chgData name="Huy" userId="918db3a1909f15e0" providerId="LiveId" clId="{41EC0149-6B75-4A7D-97DB-21CB8963CDBF}" dt="2023-04-27T07:46:02.840" v="4271" actId="1037"/>
        <pc:sldMkLst>
          <pc:docMk/>
          <pc:sldMk cId="3079761124" sldId="422"/>
        </pc:sldMkLst>
        <pc:spChg chg="add del mod">
          <ac:chgData name="Huy" userId="918db3a1909f15e0" providerId="LiveId" clId="{41EC0149-6B75-4A7D-97DB-21CB8963CDBF}" dt="2023-04-27T07:32:33.721" v="3951"/>
          <ac:spMkLst>
            <pc:docMk/>
            <pc:sldMk cId="3079761124" sldId="422"/>
            <ac:spMk id="29" creationId="{1E07C687-2A6F-08B4-235A-75A67A506AD1}"/>
          </ac:spMkLst>
        </pc:spChg>
        <pc:spChg chg="add mod">
          <ac:chgData name="Huy" userId="918db3a1909f15e0" providerId="LiveId" clId="{41EC0149-6B75-4A7D-97DB-21CB8963CDBF}" dt="2023-04-27T07:45:33.910" v="4256" actId="1037"/>
          <ac:spMkLst>
            <pc:docMk/>
            <pc:sldMk cId="3079761124" sldId="422"/>
            <ac:spMk id="31" creationId="{CBC5586C-8F5C-7419-F577-FD046EC29DE5}"/>
          </ac:spMkLst>
        </pc:spChg>
        <pc:spChg chg="mod">
          <ac:chgData name="Huy" userId="918db3a1909f15e0" providerId="LiveId" clId="{41EC0149-6B75-4A7D-97DB-21CB8963CDBF}" dt="2023-04-27T07:45:33.910" v="4256" actId="1037"/>
          <ac:spMkLst>
            <pc:docMk/>
            <pc:sldMk cId="3079761124" sldId="422"/>
            <ac:spMk id="32" creationId="{8F2745CE-B019-5B89-645A-361BCFDF4742}"/>
          </ac:spMkLst>
        </pc:spChg>
        <pc:spChg chg="mod">
          <ac:chgData name="Huy" userId="918db3a1909f15e0" providerId="LiveId" clId="{41EC0149-6B75-4A7D-97DB-21CB8963CDBF}" dt="2023-04-27T07:45:33.910" v="4256" actId="1037"/>
          <ac:spMkLst>
            <pc:docMk/>
            <pc:sldMk cId="3079761124" sldId="422"/>
            <ac:spMk id="33" creationId="{0D0083EC-18C1-CA2E-0A11-60B61264D6FD}"/>
          </ac:spMkLst>
        </pc:spChg>
        <pc:spChg chg="add mod">
          <ac:chgData name="Huy" userId="918db3a1909f15e0" providerId="LiveId" clId="{41EC0149-6B75-4A7D-97DB-21CB8963CDBF}" dt="2023-04-27T07:34:09.402" v="3969" actId="571"/>
          <ac:spMkLst>
            <pc:docMk/>
            <pc:sldMk cId="3079761124" sldId="422"/>
            <ac:spMk id="34" creationId="{259C431B-5A6F-B840-57F8-CE133462D6AF}"/>
          </ac:spMkLst>
        </pc:spChg>
        <pc:spChg chg="add mod">
          <ac:chgData name="Huy" userId="918db3a1909f15e0" providerId="LiveId" clId="{41EC0149-6B75-4A7D-97DB-21CB8963CDBF}" dt="2023-04-27T07:34:09.402" v="3969" actId="571"/>
          <ac:spMkLst>
            <pc:docMk/>
            <pc:sldMk cId="3079761124" sldId="422"/>
            <ac:spMk id="35" creationId="{20844575-D9A0-9F27-553C-F5CC96A07488}"/>
          </ac:spMkLst>
        </pc:spChg>
        <pc:spChg chg="add mod">
          <ac:chgData name="Huy" userId="918db3a1909f15e0" providerId="LiveId" clId="{41EC0149-6B75-4A7D-97DB-21CB8963CDBF}" dt="2023-04-27T07:34:09.402" v="3969" actId="571"/>
          <ac:spMkLst>
            <pc:docMk/>
            <pc:sldMk cId="3079761124" sldId="422"/>
            <ac:spMk id="36" creationId="{E2CF091C-7426-54BC-8956-D659324AE87F}"/>
          </ac:spMkLst>
        </pc:spChg>
        <pc:spChg chg="add mod">
          <ac:chgData name="Huy" userId="918db3a1909f15e0" providerId="LiveId" clId="{41EC0149-6B75-4A7D-97DB-21CB8963CDBF}" dt="2023-04-27T07:45:45.078" v="4268" actId="1037"/>
          <ac:spMkLst>
            <pc:docMk/>
            <pc:sldMk cId="3079761124" sldId="422"/>
            <ac:spMk id="37" creationId="{9D1A183F-4CE7-8826-2C47-62A12978C9F6}"/>
          </ac:spMkLst>
        </pc:spChg>
        <pc:spChg chg="mod">
          <ac:chgData name="Huy" userId="918db3a1909f15e0" providerId="LiveId" clId="{41EC0149-6B75-4A7D-97DB-21CB8963CDBF}" dt="2023-04-27T07:45:33.910" v="4256" actId="1037"/>
          <ac:spMkLst>
            <pc:docMk/>
            <pc:sldMk cId="3079761124" sldId="422"/>
            <ac:spMk id="38" creationId="{D9BA5B33-2E0B-399A-609A-42C41E5A1163}"/>
          </ac:spMkLst>
        </pc:spChg>
        <pc:spChg chg="mod">
          <ac:chgData name="Huy" userId="918db3a1909f15e0" providerId="LiveId" clId="{41EC0149-6B75-4A7D-97DB-21CB8963CDBF}" dt="2023-04-27T07:45:33.910" v="4256" actId="1037"/>
          <ac:spMkLst>
            <pc:docMk/>
            <pc:sldMk cId="3079761124" sldId="422"/>
            <ac:spMk id="39" creationId="{FE170CCE-92C0-FBA6-7658-0748630AE948}"/>
          </ac:spMkLst>
        </pc:spChg>
        <pc:spChg chg="add mod">
          <ac:chgData name="Huy" userId="918db3a1909f15e0" providerId="LiveId" clId="{41EC0149-6B75-4A7D-97DB-21CB8963CDBF}" dt="2023-04-27T07:45:45.078" v="4268" actId="1037"/>
          <ac:spMkLst>
            <pc:docMk/>
            <pc:sldMk cId="3079761124" sldId="422"/>
            <ac:spMk id="41" creationId="{068E2A55-6060-8911-FE0E-55E34BBCC539}"/>
          </ac:spMkLst>
        </pc:spChg>
        <pc:spChg chg="mod">
          <ac:chgData name="Huy" userId="918db3a1909f15e0" providerId="LiveId" clId="{41EC0149-6B75-4A7D-97DB-21CB8963CDBF}" dt="2023-04-27T07:45:45.078" v="4268" actId="1037"/>
          <ac:spMkLst>
            <pc:docMk/>
            <pc:sldMk cId="3079761124" sldId="422"/>
            <ac:spMk id="42" creationId="{17584D71-336F-3D28-4D90-ECB0AC131D4D}"/>
          </ac:spMkLst>
        </pc:spChg>
        <pc:spChg chg="mod">
          <ac:chgData name="Huy" userId="918db3a1909f15e0" providerId="LiveId" clId="{41EC0149-6B75-4A7D-97DB-21CB8963CDBF}" dt="2023-04-27T07:45:45.078" v="4268" actId="1037"/>
          <ac:spMkLst>
            <pc:docMk/>
            <pc:sldMk cId="3079761124" sldId="422"/>
            <ac:spMk id="43" creationId="{34A46221-8ECE-DDF4-67B6-339E7B58AFCD}"/>
          </ac:spMkLst>
        </pc:spChg>
        <pc:spChg chg="mod">
          <ac:chgData name="Huy" userId="918db3a1909f15e0" providerId="LiveId" clId="{41EC0149-6B75-4A7D-97DB-21CB8963CDBF}" dt="2023-04-27T07:45:45.078" v="4268" actId="1037"/>
          <ac:spMkLst>
            <pc:docMk/>
            <pc:sldMk cId="3079761124" sldId="422"/>
            <ac:spMk id="44" creationId="{742C9244-22EA-3E45-ED07-B5B0788E3E25}"/>
          </ac:spMkLst>
        </pc:spChg>
        <pc:spChg chg="mod">
          <ac:chgData name="Huy" userId="918db3a1909f15e0" providerId="LiveId" clId="{41EC0149-6B75-4A7D-97DB-21CB8963CDBF}" dt="2023-04-27T07:38:43.644" v="4056" actId="1076"/>
          <ac:spMkLst>
            <pc:docMk/>
            <pc:sldMk cId="3079761124" sldId="422"/>
            <ac:spMk id="46" creationId="{4ACCF42C-F668-7364-A6F3-54372FB3E94F}"/>
          </ac:spMkLst>
        </pc:spChg>
        <pc:spChg chg="mod">
          <ac:chgData name="Huy" userId="918db3a1909f15e0" providerId="LiveId" clId="{41EC0149-6B75-4A7D-97DB-21CB8963CDBF}" dt="2023-04-27T07:45:45.078" v="4268" actId="1037"/>
          <ac:spMkLst>
            <pc:docMk/>
            <pc:sldMk cId="3079761124" sldId="422"/>
            <ac:spMk id="47" creationId="{C30DF50E-849A-2EA2-64CA-2A4ECC22A8AB}"/>
          </ac:spMkLst>
        </pc:spChg>
        <pc:spChg chg="mod">
          <ac:chgData name="Huy" userId="918db3a1909f15e0" providerId="LiveId" clId="{41EC0149-6B75-4A7D-97DB-21CB8963CDBF}" dt="2023-04-27T07:45:33.910" v="4256" actId="1037"/>
          <ac:spMkLst>
            <pc:docMk/>
            <pc:sldMk cId="3079761124" sldId="422"/>
            <ac:spMk id="48" creationId="{481E5D58-D776-922B-605E-EBDA0877B2A0}"/>
          </ac:spMkLst>
        </pc:spChg>
        <pc:spChg chg="mod">
          <ac:chgData name="Huy" userId="918db3a1909f15e0" providerId="LiveId" clId="{41EC0149-6B75-4A7D-97DB-21CB8963CDBF}" dt="2023-04-27T07:45:33.910" v="4256" actId="1037"/>
          <ac:spMkLst>
            <pc:docMk/>
            <pc:sldMk cId="3079761124" sldId="422"/>
            <ac:spMk id="49" creationId="{05D2CB18-EB79-B340-AB26-7473C0E3B576}"/>
          </ac:spMkLst>
        </pc:spChg>
        <pc:spChg chg="add mod">
          <ac:chgData name="Huy" userId="918db3a1909f15e0" providerId="LiveId" clId="{41EC0149-6B75-4A7D-97DB-21CB8963CDBF}" dt="2023-04-27T07:45:45.078" v="4268" actId="1037"/>
          <ac:spMkLst>
            <pc:docMk/>
            <pc:sldMk cId="3079761124" sldId="422"/>
            <ac:spMk id="50" creationId="{4F711819-4739-5514-B9B6-296281F6F820}"/>
          </ac:spMkLst>
        </pc:spChg>
        <pc:spChg chg="add mod">
          <ac:chgData name="Huy" userId="918db3a1909f15e0" providerId="LiveId" clId="{41EC0149-6B75-4A7D-97DB-21CB8963CDBF}" dt="2023-04-27T07:45:45.078" v="4268" actId="1037"/>
          <ac:spMkLst>
            <pc:docMk/>
            <pc:sldMk cId="3079761124" sldId="422"/>
            <ac:spMk id="51" creationId="{940D529C-3CED-D5A7-CD86-5F2275B1DE10}"/>
          </ac:spMkLst>
        </pc:spChg>
        <pc:spChg chg="add mod">
          <ac:chgData name="Huy" userId="918db3a1909f15e0" providerId="LiveId" clId="{41EC0149-6B75-4A7D-97DB-21CB8963CDBF}" dt="2023-04-27T07:45:45.078" v="4268" actId="1037"/>
          <ac:spMkLst>
            <pc:docMk/>
            <pc:sldMk cId="3079761124" sldId="422"/>
            <ac:spMk id="52" creationId="{A5FDA2C5-EBF7-0730-FF97-3AB620773D06}"/>
          </ac:spMkLst>
        </pc:spChg>
        <pc:spChg chg="add mod">
          <ac:chgData name="Huy" userId="918db3a1909f15e0" providerId="LiveId" clId="{41EC0149-6B75-4A7D-97DB-21CB8963CDBF}" dt="2023-04-27T07:45:45.078" v="4268" actId="1037"/>
          <ac:spMkLst>
            <pc:docMk/>
            <pc:sldMk cId="3079761124" sldId="422"/>
            <ac:spMk id="53" creationId="{464C4424-3A82-3487-092D-C98DB93A34E2}"/>
          </ac:spMkLst>
        </pc:spChg>
        <pc:spChg chg="mod">
          <ac:chgData name="Huy" userId="918db3a1909f15e0" providerId="LiveId" clId="{41EC0149-6B75-4A7D-97DB-21CB8963CDBF}" dt="2023-04-27T07:45:33.910" v="4256" actId="1037"/>
          <ac:spMkLst>
            <pc:docMk/>
            <pc:sldMk cId="3079761124" sldId="422"/>
            <ac:spMk id="54" creationId="{C8280A91-7DB6-68F3-88A1-7BCA92FF6E5E}"/>
          </ac:spMkLst>
        </pc:spChg>
        <pc:spChg chg="add mod">
          <ac:chgData name="Huy" userId="918db3a1909f15e0" providerId="LiveId" clId="{41EC0149-6B75-4A7D-97DB-21CB8963CDBF}" dt="2023-04-27T07:45:45.078" v="4268" actId="1037"/>
          <ac:spMkLst>
            <pc:docMk/>
            <pc:sldMk cId="3079761124" sldId="422"/>
            <ac:spMk id="55" creationId="{75086998-B86A-7DC5-E96D-7FB9B212FD32}"/>
          </ac:spMkLst>
        </pc:spChg>
        <pc:spChg chg="add mod">
          <ac:chgData name="Huy" userId="918db3a1909f15e0" providerId="LiveId" clId="{41EC0149-6B75-4A7D-97DB-21CB8963CDBF}" dt="2023-04-27T07:44:11.989" v="4182" actId="571"/>
          <ac:spMkLst>
            <pc:docMk/>
            <pc:sldMk cId="3079761124" sldId="422"/>
            <ac:spMk id="56" creationId="{1DDD2271-B490-24A3-1B49-2E6A742F5ED6}"/>
          </ac:spMkLst>
        </pc:spChg>
        <pc:spChg chg="mod">
          <ac:chgData name="Huy" userId="918db3a1909f15e0" providerId="LiveId" clId="{41EC0149-6B75-4A7D-97DB-21CB8963CDBF}" dt="2023-04-27T07:45:33.910" v="4256" actId="1037"/>
          <ac:spMkLst>
            <pc:docMk/>
            <pc:sldMk cId="3079761124" sldId="422"/>
            <ac:spMk id="57" creationId="{80413AB0-2367-713E-2899-2BBCEBEF85BF}"/>
          </ac:spMkLst>
        </pc:spChg>
        <pc:spChg chg="add mod">
          <ac:chgData name="Huy" userId="918db3a1909f15e0" providerId="LiveId" clId="{41EC0149-6B75-4A7D-97DB-21CB8963CDBF}" dt="2023-04-27T07:44:11.989" v="4182" actId="571"/>
          <ac:spMkLst>
            <pc:docMk/>
            <pc:sldMk cId="3079761124" sldId="422"/>
            <ac:spMk id="58" creationId="{26069C77-EC8C-C86A-5A83-96A29148EDE3}"/>
          </ac:spMkLst>
        </pc:spChg>
        <pc:spChg chg="mod">
          <ac:chgData name="Huy" userId="918db3a1909f15e0" providerId="LiveId" clId="{41EC0149-6B75-4A7D-97DB-21CB8963CDBF}" dt="2023-04-27T07:45:33.910" v="4256" actId="1037"/>
          <ac:spMkLst>
            <pc:docMk/>
            <pc:sldMk cId="3079761124" sldId="422"/>
            <ac:spMk id="59" creationId="{3D8C2A34-F027-E48F-A879-7507C52727EE}"/>
          </ac:spMkLst>
        </pc:spChg>
        <pc:spChg chg="mod">
          <ac:chgData name="Huy" userId="918db3a1909f15e0" providerId="LiveId" clId="{41EC0149-6B75-4A7D-97DB-21CB8963CDBF}" dt="2023-04-27T07:45:33.910" v="4256" actId="1037"/>
          <ac:spMkLst>
            <pc:docMk/>
            <pc:sldMk cId="3079761124" sldId="422"/>
            <ac:spMk id="60" creationId="{9663EE06-89B5-9233-FECD-7B1EA2EE338E}"/>
          </ac:spMkLst>
        </pc:spChg>
        <pc:spChg chg="mod">
          <ac:chgData name="Huy" userId="918db3a1909f15e0" providerId="LiveId" clId="{41EC0149-6B75-4A7D-97DB-21CB8963CDBF}" dt="2023-04-27T07:45:33.910" v="4256" actId="1037"/>
          <ac:spMkLst>
            <pc:docMk/>
            <pc:sldMk cId="3079761124" sldId="422"/>
            <ac:spMk id="62" creationId="{13FE8BFD-BF5B-016B-41CB-2718EDB6054E}"/>
          </ac:spMkLst>
        </pc:spChg>
        <pc:spChg chg="mod">
          <ac:chgData name="Huy" userId="918db3a1909f15e0" providerId="LiveId" clId="{41EC0149-6B75-4A7D-97DB-21CB8963CDBF}" dt="2023-04-27T07:45:45.078" v="4268" actId="1037"/>
          <ac:spMkLst>
            <pc:docMk/>
            <pc:sldMk cId="3079761124" sldId="422"/>
            <ac:spMk id="65" creationId="{F12670C3-C840-3AE0-32D4-887C8172B619}"/>
          </ac:spMkLst>
        </pc:spChg>
        <pc:spChg chg="mod">
          <ac:chgData name="Huy" userId="918db3a1909f15e0" providerId="LiveId" clId="{41EC0149-6B75-4A7D-97DB-21CB8963CDBF}" dt="2023-04-27T07:45:45.078" v="4268" actId="1037"/>
          <ac:spMkLst>
            <pc:docMk/>
            <pc:sldMk cId="3079761124" sldId="422"/>
            <ac:spMk id="66" creationId="{41ED2F67-0738-616B-6EFB-2B72D783AC1C}"/>
          </ac:spMkLst>
        </pc:spChg>
        <pc:spChg chg="mod">
          <ac:chgData name="Huy" userId="918db3a1909f15e0" providerId="LiveId" clId="{41EC0149-6B75-4A7D-97DB-21CB8963CDBF}" dt="2023-04-27T07:45:45.078" v="4268" actId="1037"/>
          <ac:spMkLst>
            <pc:docMk/>
            <pc:sldMk cId="3079761124" sldId="422"/>
            <ac:spMk id="67" creationId="{F268111C-D16E-F3FC-F2C7-176D09E097A1}"/>
          </ac:spMkLst>
        </pc:spChg>
        <pc:spChg chg="del">
          <ac:chgData name="Huy" userId="918db3a1909f15e0" providerId="LiveId" clId="{41EC0149-6B75-4A7D-97DB-21CB8963CDBF}" dt="2023-04-27T07:31:56.126" v="3946" actId="478"/>
          <ac:spMkLst>
            <pc:docMk/>
            <pc:sldMk cId="3079761124" sldId="422"/>
            <ac:spMk id="68" creationId="{8DD0437E-386E-3D32-448E-7B61CCD30E8F}"/>
          </ac:spMkLst>
        </pc:spChg>
        <pc:spChg chg="del">
          <ac:chgData name="Huy" userId="918db3a1909f15e0" providerId="LiveId" clId="{41EC0149-6B75-4A7D-97DB-21CB8963CDBF}" dt="2023-04-27T07:31:54.467" v="3945" actId="478"/>
          <ac:spMkLst>
            <pc:docMk/>
            <pc:sldMk cId="3079761124" sldId="422"/>
            <ac:spMk id="69" creationId="{8BB30E87-B849-2793-5B68-AF76E89D0EF3}"/>
          </ac:spMkLst>
        </pc:spChg>
        <pc:cxnChg chg="mod">
          <ac:chgData name="Huy" userId="918db3a1909f15e0" providerId="LiveId" clId="{41EC0149-6B75-4A7D-97DB-21CB8963CDBF}" dt="2023-04-27T07:46:02.840" v="4271" actId="1037"/>
          <ac:cxnSpMkLst>
            <pc:docMk/>
            <pc:sldMk cId="3079761124" sldId="422"/>
            <ac:cxnSpMk id="45" creationId="{376EC61A-865A-13C0-2B19-8810FDF64EB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2300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399011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372620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73588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2.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3.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s>
</file>

<file path=ppt/slides/_rels/slide1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99.png"/><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 Id="rId22" Type="http://schemas.openxmlformats.org/officeDocument/2006/relationships/image" Target="../media/image119.png"/></Relationships>
</file>

<file path=ppt/slides/_rels/slide1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27.png"/><Relationship Id="rId3" Type="http://schemas.openxmlformats.org/officeDocument/2006/relationships/image" Target="../media/image84.png"/><Relationship Id="rId7" Type="http://schemas.openxmlformats.org/officeDocument/2006/relationships/image" Target="../media/image107.png"/><Relationship Id="rId12" Type="http://schemas.openxmlformats.org/officeDocument/2006/relationships/image" Target="../media/image126.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5.png"/><Relationship Id="rId5" Type="http://schemas.openxmlformats.org/officeDocument/2006/relationships/image" Target="../media/image122.png"/><Relationship Id="rId15" Type="http://schemas.openxmlformats.org/officeDocument/2006/relationships/image" Target="../media/image129.png"/><Relationship Id="rId10" Type="http://schemas.openxmlformats.org/officeDocument/2006/relationships/image" Target="../media/image124.png"/><Relationship Id="rId4" Type="http://schemas.openxmlformats.org/officeDocument/2006/relationships/image" Target="../media/image121.png"/><Relationship Id="rId9" Type="http://schemas.openxmlformats.org/officeDocument/2006/relationships/image" Target="../media/image109.png"/><Relationship Id="rId14" Type="http://schemas.openxmlformats.org/officeDocument/2006/relationships/image" Target="../media/image128.png"/></Relationships>
</file>

<file path=ppt/slides/_rels/slide1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1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43.png"/></Relationships>
</file>

<file path=ppt/slides/_rels/slide16.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17.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18.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s>
</file>

<file path=ppt/slides/_rels/slide19.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0.png"/><Relationship Id="rId5" Type="http://schemas.openxmlformats.org/officeDocument/2006/relationships/image" Target="../media/image1650.png"/><Relationship Id="rId10" Type="http://schemas.openxmlformats.org/officeDocument/2006/relationships/image" Target="../media/image1700.png"/><Relationship Id="rId4" Type="http://schemas.openxmlformats.org/officeDocument/2006/relationships/image" Target="../media/image1640.png"/><Relationship Id="rId9" Type="http://schemas.openxmlformats.org/officeDocument/2006/relationships/image" Target="../media/image169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84.png"/><Relationship Id="rId18" Type="http://schemas.openxmlformats.org/officeDocument/2006/relationships/image" Target="../media/image189.png"/><Relationship Id="rId3" Type="http://schemas.openxmlformats.org/officeDocument/2006/relationships/image" Target="../media/image174.png"/><Relationship Id="rId21" Type="http://schemas.openxmlformats.org/officeDocument/2006/relationships/image" Target="../media/image192.png"/><Relationship Id="rId7" Type="http://schemas.openxmlformats.org/officeDocument/2006/relationships/image" Target="../media/image178.png"/><Relationship Id="rId12" Type="http://schemas.openxmlformats.org/officeDocument/2006/relationships/image" Target="../media/image183.png"/><Relationship Id="rId17" Type="http://schemas.openxmlformats.org/officeDocument/2006/relationships/image" Target="../media/image188.png"/><Relationship Id="rId2" Type="http://schemas.openxmlformats.org/officeDocument/2006/relationships/notesSlide" Target="../notesSlides/notesSlide4.xml"/><Relationship Id="rId16" Type="http://schemas.openxmlformats.org/officeDocument/2006/relationships/image" Target="../media/image187.png"/><Relationship Id="rId20"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77.png"/><Relationship Id="rId11" Type="http://schemas.openxmlformats.org/officeDocument/2006/relationships/image" Target="../media/image182.png"/><Relationship Id="rId5" Type="http://schemas.openxmlformats.org/officeDocument/2006/relationships/image" Target="../media/image176.png"/><Relationship Id="rId15" Type="http://schemas.openxmlformats.org/officeDocument/2006/relationships/image" Target="../media/image186.png"/><Relationship Id="rId10" Type="http://schemas.openxmlformats.org/officeDocument/2006/relationships/image" Target="../media/image181.png"/><Relationship Id="rId19" Type="http://schemas.openxmlformats.org/officeDocument/2006/relationships/image" Target="../media/image190.png"/><Relationship Id="rId4" Type="http://schemas.openxmlformats.org/officeDocument/2006/relationships/image" Target="../media/image175.png"/><Relationship Id="rId9" Type="http://schemas.openxmlformats.org/officeDocument/2006/relationships/image" Target="../media/image180.png"/><Relationship Id="rId14" Type="http://schemas.openxmlformats.org/officeDocument/2006/relationships/image" Target="../media/image185.png"/><Relationship Id="rId22" Type="http://schemas.openxmlformats.org/officeDocument/2006/relationships/image" Target="../media/image193.png"/></Relationships>
</file>

<file path=ppt/slides/_rels/slide21.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18" Type="http://schemas.openxmlformats.org/officeDocument/2006/relationships/image" Target="../media/image210.png"/><Relationship Id="rId3" Type="http://schemas.openxmlformats.org/officeDocument/2006/relationships/image" Target="../media/image195.png"/><Relationship Id="rId21" Type="http://schemas.openxmlformats.org/officeDocument/2006/relationships/image" Target="../media/image213.png"/><Relationship Id="rId7" Type="http://schemas.openxmlformats.org/officeDocument/2006/relationships/image" Target="../media/image199.png"/><Relationship Id="rId12" Type="http://schemas.openxmlformats.org/officeDocument/2006/relationships/image" Target="../media/image204.png"/><Relationship Id="rId17" Type="http://schemas.openxmlformats.org/officeDocument/2006/relationships/image" Target="../media/image209.png"/><Relationship Id="rId2" Type="http://schemas.openxmlformats.org/officeDocument/2006/relationships/image" Target="../media/image194.png"/><Relationship Id="rId16" Type="http://schemas.openxmlformats.org/officeDocument/2006/relationships/image" Target="../media/image208.png"/><Relationship Id="rId20" Type="http://schemas.openxmlformats.org/officeDocument/2006/relationships/image" Target="../media/image212.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5" Type="http://schemas.openxmlformats.org/officeDocument/2006/relationships/image" Target="../media/image207.png"/><Relationship Id="rId10" Type="http://schemas.openxmlformats.org/officeDocument/2006/relationships/image" Target="../media/image202.png"/><Relationship Id="rId19" Type="http://schemas.openxmlformats.org/officeDocument/2006/relationships/image" Target="../media/image211.png"/><Relationship Id="rId4" Type="http://schemas.openxmlformats.org/officeDocument/2006/relationships/image" Target="../media/image196.png"/><Relationship Id="rId9" Type="http://schemas.openxmlformats.org/officeDocument/2006/relationships/image" Target="../media/image201.png"/><Relationship Id="rId14" Type="http://schemas.openxmlformats.org/officeDocument/2006/relationships/image" Target="../media/image206.png"/></Relationships>
</file>

<file path=ppt/slides/_rels/slide2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18.png"/><Relationship Id="rId5" Type="http://schemas.openxmlformats.org/officeDocument/2006/relationships/image" Target="../media/image217.png"/><Relationship Id="rId10" Type="http://schemas.openxmlformats.org/officeDocument/2006/relationships/image" Target="../media/image222.png"/><Relationship Id="rId4" Type="http://schemas.openxmlformats.org/officeDocument/2006/relationships/image" Target="../media/image216.png"/><Relationship Id="rId9" Type="http://schemas.openxmlformats.org/officeDocument/2006/relationships/image" Target="../media/image2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0.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9.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3.png"/><Relationship Id="rId21" Type="http://schemas.openxmlformats.org/officeDocument/2006/relationships/image" Target="../media/image68.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2.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1.png"/><Relationship Id="rId5" Type="http://schemas.openxmlformats.org/officeDocument/2006/relationships/image" Target="../media/image55.png"/><Relationship Id="rId15" Type="http://schemas.openxmlformats.org/officeDocument/2006/relationships/image" Target="../media/image41.png"/><Relationship Id="rId23" Type="http://schemas.openxmlformats.org/officeDocument/2006/relationships/image" Target="../media/image70.png"/><Relationship Id="rId10" Type="http://schemas.openxmlformats.org/officeDocument/2006/relationships/image" Target="../media/image60.png"/><Relationship Id="rId19" Type="http://schemas.openxmlformats.org/officeDocument/2006/relationships/image" Target="../media/image66.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40.png"/><Relationship Id="rId22"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44049" y="2670184"/>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19312" y="268027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87632" y="260439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5218872" y="268838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5161082" y="268910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5106334" y="268734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5048751" y="268734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5000084" y="269087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14127" y="2619307"/>
            <a:ext cx="6041713" cy="615553"/>
          </a:xfrm>
          <a:prstGeom prst="rect">
            <a:avLst/>
          </a:prstGeom>
          <a:noFill/>
        </p:spPr>
        <p:txBody>
          <a:bodyPr wrap="square" rtlCol="0">
            <a:spAutoFit/>
          </a:bodyPr>
          <a:lstStyle/>
          <a:p>
            <a:r>
              <a:rPr lang="en-US" sz="3400" b="1" dirty="0">
                <a:solidFill>
                  <a:schemeClr val="bg1"/>
                </a:solidFill>
              </a:rPr>
              <a:t>ĐỊNH NGHĨA</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929596" y="475750"/>
            <a:ext cx="6675047" cy="707886"/>
          </a:xfrm>
          <a:prstGeom prst="rect">
            <a:avLst/>
          </a:prstGeom>
          <a:noFill/>
          <a:ln>
            <a:noFill/>
          </a:ln>
        </p:spPr>
        <p:txBody>
          <a:bodyPr wrap="square" rtlCol="0">
            <a:spAutoFit/>
          </a:bodyPr>
          <a:lstStyle/>
          <a:p>
            <a:r>
              <a:rPr lang="en-US" sz="4000" b="1" dirty="0">
                <a:solidFill>
                  <a:srgbClr val="FFFF00"/>
                </a:solidFill>
              </a:rPr>
              <a:t>GTLN VÀ GTNN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2</a:t>
            </a:r>
            <a:endParaRPr lang="en-US" sz="4000" dirty="0">
              <a:solidFill>
                <a:srgbClr val="0000FF"/>
              </a:solidFill>
            </a:endParaRPr>
          </a:p>
        </p:txBody>
      </p:sp>
      <p:sp>
        <p:nvSpPr>
          <p:cNvPr id="38" name="Arrow: Pentagon 37">
            <a:extLst>
              <a:ext uri="{FF2B5EF4-FFF2-40B4-BE49-F238E27FC236}">
                <a16:creationId xmlns:a16="http://schemas.microsoft.com/office/drawing/2014/main" id="{413F74F7-2B32-52FE-5C24-9213912AE2C2}"/>
              </a:ext>
            </a:extLst>
          </p:cNvPr>
          <p:cNvSpPr/>
          <p:nvPr/>
        </p:nvSpPr>
        <p:spPr>
          <a:xfrm>
            <a:off x="944048" y="4311205"/>
            <a:ext cx="7204394" cy="1138773"/>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39" name="Rectangle: Rounded Corners 38">
            <a:extLst>
              <a:ext uri="{FF2B5EF4-FFF2-40B4-BE49-F238E27FC236}">
                <a16:creationId xmlns:a16="http://schemas.microsoft.com/office/drawing/2014/main" id="{439C2E80-1C3D-66B3-E43F-AFD40ABC78A2}"/>
              </a:ext>
            </a:extLst>
          </p:cNvPr>
          <p:cNvSpPr/>
          <p:nvPr/>
        </p:nvSpPr>
        <p:spPr>
          <a:xfrm rot="18719252">
            <a:off x="619311" y="432130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Chevron 40">
            <a:extLst>
              <a:ext uri="{FF2B5EF4-FFF2-40B4-BE49-F238E27FC236}">
                <a16:creationId xmlns:a16="http://schemas.microsoft.com/office/drawing/2014/main" id="{7097A6E2-EE8B-2A70-46D4-3B535AC7D859}"/>
              </a:ext>
            </a:extLst>
          </p:cNvPr>
          <p:cNvSpPr/>
          <p:nvPr/>
        </p:nvSpPr>
        <p:spPr>
          <a:xfrm>
            <a:off x="5211908" y="4329402"/>
            <a:ext cx="2874212" cy="1101833"/>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hevron 41">
            <a:extLst>
              <a:ext uri="{FF2B5EF4-FFF2-40B4-BE49-F238E27FC236}">
                <a16:creationId xmlns:a16="http://schemas.microsoft.com/office/drawing/2014/main" id="{4E774D1F-8D38-A655-6BF3-A4BD300F15D7}"/>
              </a:ext>
            </a:extLst>
          </p:cNvPr>
          <p:cNvSpPr/>
          <p:nvPr/>
        </p:nvSpPr>
        <p:spPr>
          <a:xfrm>
            <a:off x="5154118" y="4330130"/>
            <a:ext cx="2874212" cy="1101833"/>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id="{54D415F4-5EE2-1414-0B79-0FE6F56F848A}"/>
              </a:ext>
            </a:extLst>
          </p:cNvPr>
          <p:cNvSpPr/>
          <p:nvPr/>
        </p:nvSpPr>
        <p:spPr>
          <a:xfrm>
            <a:off x="5099370" y="4328363"/>
            <a:ext cx="2874212" cy="1101833"/>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hevron 43">
            <a:extLst>
              <a:ext uri="{FF2B5EF4-FFF2-40B4-BE49-F238E27FC236}">
                <a16:creationId xmlns:a16="http://schemas.microsoft.com/office/drawing/2014/main" id="{BB696183-5CCA-788A-05EB-99CA0FF56902}"/>
              </a:ext>
            </a:extLst>
          </p:cNvPr>
          <p:cNvSpPr/>
          <p:nvPr/>
        </p:nvSpPr>
        <p:spPr>
          <a:xfrm>
            <a:off x="5041787" y="4328363"/>
            <a:ext cx="2874212" cy="110183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id="{7D560CCE-618F-17BF-0BFD-18681D3DFAD2}"/>
              </a:ext>
            </a:extLst>
          </p:cNvPr>
          <p:cNvSpPr/>
          <p:nvPr/>
        </p:nvSpPr>
        <p:spPr>
          <a:xfrm>
            <a:off x="4993120" y="4331897"/>
            <a:ext cx="2874212" cy="108973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7EAE41FB-3F86-6AE8-DF21-0AF206505CB2}"/>
              </a:ext>
            </a:extLst>
          </p:cNvPr>
          <p:cNvSpPr txBox="1"/>
          <p:nvPr/>
        </p:nvSpPr>
        <p:spPr>
          <a:xfrm>
            <a:off x="1284897" y="4327068"/>
            <a:ext cx="6146990" cy="1138773"/>
          </a:xfrm>
          <a:prstGeom prst="rect">
            <a:avLst/>
          </a:prstGeom>
          <a:noFill/>
        </p:spPr>
        <p:txBody>
          <a:bodyPr wrap="square" rtlCol="0">
            <a:spAutoFit/>
          </a:bodyPr>
          <a:lstStyle/>
          <a:p>
            <a:r>
              <a:rPr lang="en-US" sz="3400" b="1" dirty="0">
                <a:solidFill>
                  <a:schemeClr val="bg1"/>
                </a:solidFill>
              </a:rPr>
              <a:t>CÁCH TÌM GTLN – VÀ GTNN CỦA </a:t>
            </a:r>
          </a:p>
          <a:p>
            <a:r>
              <a:rPr lang="en-US" sz="3400" b="1" dirty="0">
                <a:solidFill>
                  <a:schemeClr val="bg1"/>
                </a:solidFill>
              </a:rPr>
              <a:t>HÀM SỐ TRÊN MỘT ĐOẠN</a:t>
            </a:r>
            <a:endParaRPr lang="en-AU" sz="3400" b="1" dirty="0">
              <a:solidFill>
                <a:schemeClr val="bg1"/>
              </a:solidFill>
            </a:endParaRPr>
          </a:p>
        </p:txBody>
      </p:sp>
      <p:sp>
        <p:nvSpPr>
          <p:cNvPr id="2" name="TextBox 1">
            <a:extLst>
              <a:ext uri="{FF2B5EF4-FFF2-40B4-BE49-F238E27FC236}">
                <a16:creationId xmlns:a16="http://schemas.microsoft.com/office/drawing/2014/main" id="{A5A73504-8911-04B3-49DC-524613C76100}"/>
              </a:ext>
            </a:extLst>
          </p:cNvPr>
          <p:cNvSpPr txBox="1"/>
          <p:nvPr/>
        </p:nvSpPr>
        <p:spPr>
          <a:xfrm>
            <a:off x="614630" y="426475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8" grpId="0" animBg="1"/>
      <p:bldP spid="39" grpId="0" animBg="1"/>
      <p:bldP spid="41" grpId="0" animBg="1"/>
      <p:bldP spid="42" grpId="0" animBg="1"/>
      <p:bldP spid="43" grpId="0" animBg="1"/>
      <p:bldP spid="44" grpId="0" animBg="1"/>
      <p:bldP spid="45" grpId="0" animBg="1"/>
      <p:bldP spid="4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descr="A diagram of a square and a squareDescription automatically generated">
            <a:extLst>
              <a:ext uri="{FF2B5EF4-FFF2-40B4-BE49-F238E27FC236}">
                <a16:creationId xmlns:a16="http://schemas.microsoft.com/office/drawing/2014/main" id="{038E9958-20A4-0E75-B8C3-7F7BA2F6D0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9548" y="1169703"/>
            <a:ext cx="3853372" cy="2165167"/>
          </a:xfrm>
          <a:prstGeom prst="rect">
            <a:avLst/>
          </a:prstGeom>
          <a:noFill/>
          <a:ln>
            <a:noFill/>
          </a:ln>
        </p:spPr>
      </p:pic>
      <p:sp>
        <p:nvSpPr>
          <p:cNvPr id="20" name="TextBox 19">
            <a:extLst>
              <a:ext uri="{FF2B5EF4-FFF2-40B4-BE49-F238E27FC236}">
                <a16:creationId xmlns:a16="http://schemas.microsoft.com/office/drawing/2014/main" id="{856DB0A7-368E-AFE7-ED92-4470B1D4609C}"/>
              </a:ext>
            </a:extLst>
          </p:cNvPr>
          <p:cNvSpPr txBox="1"/>
          <p:nvPr/>
        </p:nvSpPr>
        <p:spPr>
          <a:xfrm>
            <a:off x="100797" y="1421287"/>
            <a:ext cx="3942460" cy="46807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Thể tích của chiếc hộp này là</a:t>
            </a:r>
            <a:r>
              <a:rPr lang="en-US" sz="2400" kern="100" dirty="0">
                <a:solidFill>
                  <a:schemeClr val="bg1"/>
                </a:solidFill>
                <a:latin typeface="+mj-lt"/>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1E60092-D569-48C7-8478-15F70D427426}"/>
                  </a:ext>
                </a:extLst>
              </p:cNvPr>
              <p:cNvSpPr txBox="1"/>
              <p:nvPr/>
            </p:nvSpPr>
            <p:spPr>
              <a:xfrm>
                <a:off x="-175086" y="1852321"/>
                <a:ext cx="360515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𝑉</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en-US" sz="2400">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60−2</m:t>
                          </m:r>
                          <m:r>
                            <a:rPr lang="vi-VN"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E1E60092-D569-48C7-8478-15F70D427426}"/>
                  </a:ext>
                </a:extLst>
              </p:cNvPr>
              <p:cNvSpPr txBox="1">
                <a:spLocks noRot="1" noChangeAspect="1" noMove="1" noResize="1" noEditPoints="1" noAdjustHandles="1" noChangeArrowheads="1" noChangeShapeType="1" noTextEdit="1"/>
              </p:cNvSpPr>
              <p:nvPr/>
            </p:nvSpPr>
            <p:spPr>
              <a:xfrm>
                <a:off x="-175086" y="1852321"/>
                <a:ext cx="3605157" cy="461665"/>
              </a:xfrm>
              <a:prstGeom prst="rect">
                <a:avLst/>
              </a:prstGeom>
              <a:blipFill>
                <a:blip r:embed="rId4"/>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02121F9-BB6A-33F8-5420-A56FCE5DA134}"/>
                  </a:ext>
                </a:extLst>
              </p:cNvPr>
              <p:cNvSpPr txBox="1"/>
              <p:nvPr/>
            </p:nvSpPr>
            <p:spPr>
              <a:xfrm>
                <a:off x="2538356" y="1828564"/>
                <a:ext cx="5213424" cy="509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=4</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a:solidFill>
                            <a:schemeClr val="bg1"/>
                          </a:solidFill>
                          <a:latin typeface="Cambria Math" panose="02040503050406030204" pitchFamily="18" charset="0"/>
                        </a:rPr>
                        <m:t>−240</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+3600</m:t>
                      </m:r>
                      <m:r>
                        <a:rPr lang="vi-VN" sz="2400" i="1">
                          <a:solidFill>
                            <a:schemeClr val="bg1"/>
                          </a:solidFill>
                          <a:latin typeface="Cambria Math" panose="02040503050406030204" pitchFamily="18" charset="0"/>
                        </a:rPr>
                        <m:t>𝑥</m:t>
                      </m:r>
                      <m:d>
                        <m:dPr>
                          <m:ctrlPr>
                            <a:rPr lang="vi-VN" sz="2400" i="1">
                              <a:solidFill>
                                <a:schemeClr val="bg1"/>
                              </a:solidFill>
                              <a:latin typeface="Cambria Math" panose="02040503050406030204" pitchFamily="18" charset="0"/>
                            </a:rPr>
                          </m:ctrlPr>
                        </m:dPr>
                        <m:e>
                          <m:r>
                            <a:rPr lang="vi-VN" sz="2400">
                              <a:solidFill>
                                <a:schemeClr val="bg1"/>
                              </a:solidFill>
                              <a:latin typeface="Cambria Math" panose="02040503050406030204" pitchFamily="18" charset="0"/>
                            </a:rPr>
                            <m:t> </m:t>
                          </m:r>
                          <m:r>
                            <m:rPr>
                              <m:sty m:val="p"/>
                            </m:rPr>
                            <a:rPr lang="vi-VN" sz="2400">
                              <a:solidFill>
                                <a:schemeClr val="bg1"/>
                              </a:solidFill>
                              <a:latin typeface="Cambria Math" panose="02040503050406030204" pitchFamily="18" charset="0"/>
                            </a:rPr>
                            <m:t>c</m:t>
                          </m:r>
                          <m:sSup>
                            <m:sSupPr>
                              <m:ctrlPr>
                                <a:rPr lang="vi-VN" sz="2400" i="1">
                                  <a:solidFill>
                                    <a:schemeClr val="bg1"/>
                                  </a:solidFill>
                                  <a:latin typeface="Cambria Math" panose="02040503050406030204" pitchFamily="18" charset="0"/>
                                </a:rPr>
                              </m:ctrlPr>
                            </m:sSupPr>
                            <m:e>
                              <m:r>
                                <m:rPr>
                                  <m:sty m:val="p"/>
                                </m:rPr>
                                <a:rPr lang="vi-VN" sz="2400">
                                  <a:solidFill>
                                    <a:schemeClr val="bg1"/>
                                  </a:solidFill>
                                  <a:latin typeface="Cambria Math" panose="02040503050406030204" pitchFamily="18" charset="0"/>
                                </a:rPr>
                                <m:t>m</m:t>
                              </m:r>
                            </m:e>
                            <m:sup>
                              <m:r>
                                <a:rPr lang="vi-VN" sz="2400">
                                  <a:solidFill>
                                    <a:schemeClr val="bg1"/>
                                  </a:solidFill>
                                  <a:latin typeface="Cambria Math" panose="02040503050406030204" pitchFamily="18" charset="0"/>
                                </a:rPr>
                                <m:t>3</m:t>
                              </m:r>
                            </m:sup>
                          </m:sSup>
                        </m:e>
                      </m:d>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002121F9-BB6A-33F8-5420-A56FCE5DA134}"/>
                  </a:ext>
                </a:extLst>
              </p:cNvPr>
              <p:cNvSpPr txBox="1">
                <a:spLocks noRot="1" noChangeAspect="1" noMove="1" noResize="1" noEditPoints="1" noAdjustHandles="1" noChangeArrowheads="1" noChangeShapeType="1" noTextEdit="1"/>
              </p:cNvSpPr>
              <p:nvPr/>
            </p:nvSpPr>
            <p:spPr>
              <a:xfrm>
                <a:off x="2538356" y="1828564"/>
                <a:ext cx="5213424" cy="50917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9724A9-3019-0710-FBBA-F88EEE9CE9D3}"/>
                  </a:ext>
                </a:extLst>
              </p:cNvPr>
              <p:cNvSpPr txBox="1"/>
              <p:nvPr/>
            </p:nvSpPr>
            <p:spPr>
              <a:xfrm>
                <a:off x="100797" y="2333389"/>
                <a:ext cx="410502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480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3600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CA9724A9-3019-0710-FBBA-F88EEE9CE9D3}"/>
                  </a:ext>
                </a:extLst>
              </p:cNvPr>
              <p:cNvSpPr txBox="1">
                <a:spLocks noRot="1" noChangeAspect="1" noMove="1" noResize="1" noEditPoints="1" noAdjustHandles="1" noChangeArrowheads="1" noChangeShapeType="1" noTextEdit="1"/>
              </p:cNvSpPr>
              <p:nvPr/>
            </p:nvSpPr>
            <p:spPr>
              <a:xfrm>
                <a:off x="100797" y="2333389"/>
                <a:ext cx="4105028"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F1F3AA6-F7BB-D2CE-4C58-3340ADFC263B}"/>
                  </a:ext>
                </a:extLst>
              </p:cNvPr>
              <p:cNvSpPr txBox="1"/>
              <p:nvPr/>
            </p:nvSpPr>
            <p:spPr>
              <a:xfrm>
                <a:off x="3988902" y="2315247"/>
                <a:ext cx="201505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9F1F3AA6-F7BB-D2CE-4C58-3340ADFC263B}"/>
                  </a:ext>
                </a:extLst>
              </p:cNvPr>
              <p:cNvSpPr txBox="1">
                <a:spLocks noRot="1" noChangeAspect="1" noMove="1" noResize="1" noEditPoints="1" noAdjustHandles="1" noChangeArrowheads="1" noChangeShapeType="1" noTextEdit="1"/>
              </p:cNvSpPr>
              <p:nvPr/>
            </p:nvSpPr>
            <p:spPr>
              <a:xfrm>
                <a:off x="3988902" y="2315247"/>
                <a:ext cx="2015058"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1EBA476-4F6A-93D4-E31B-65C7870BA152}"/>
                  </a:ext>
                </a:extLst>
              </p:cNvPr>
              <p:cNvSpPr txBox="1"/>
              <p:nvPr/>
            </p:nvSpPr>
            <p:spPr>
              <a:xfrm>
                <a:off x="772216" y="3001311"/>
                <a:ext cx="343360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21EBA476-4F6A-93D4-E31B-65C7870BA152}"/>
                  </a:ext>
                </a:extLst>
              </p:cNvPr>
              <p:cNvSpPr txBox="1">
                <a:spLocks noRot="1" noChangeAspect="1" noMove="1" noResize="1" noEditPoints="1" noAdjustHandles="1" noChangeArrowheads="1" noChangeShapeType="1" noTextEdit="1"/>
              </p:cNvSpPr>
              <p:nvPr/>
            </p:nvSpPr>
            <p:spPr>
              <a:xfrm>
                <a:off x="772216" y="3001311"/>
                <a:ext cx="3433609"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C01D6F2-1896-B951-2A26-B395FA4F004A}"/>
                  </a:ext>
                </a:extLst>
              </p:cNvPr>
              <p:cNvSpPr txBox="1"/>
              <p:nvPr/>
            </p:nvSpPr>
            <p:spPr>
              <a:xfrm>
                <a:off x="3995939" y="2781767"/>
                <a:ext cx="1762610"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e>
                            <m:e>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5C01D6F2-1896-B951-2A26-B395FA4F004A}"/>
                  </a:ext>
                </a:extLst>
              </p:cNvPr>
              <p:cNvSpPr txBox="1">
                <a:spLocks noRot="1" noChangeAspect="1" noMove="1" noResize="1" noEditPoints="1" noAdjustHandles="1" noChangeArrowheads="1" noChangeShapeType="1" noTextEdit="1"/>
              </p:cNvSpPr>
              <p:nvPr/>
            </p:nvSpPr>
            <p:spPr>
              <a:xfrm>
                <a:off x="3995939" y="2781767"/>
                <a:ext cx="1762610" cy="749629"/>
              </a:xfrm>
              <a:prstGeom prst="rect">
                <a:avLst/>
              </a:prstGeom>
              <a:blipFill>
                <a:blip r:embed="rId9"/>
                <a:stretch>
                  <a:fillRect/>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B1ECA5F2-B36D-8F80-2B8A-FF08ABEE7981}"/>
              </a:ext>
            </a:extLst>
          </p:cNvPr>
          <p:cNvSpPr txBox="1"/>
          <p:nvPr/>
        </p:nvSpPr>
        <p:spPr>
          <a:xfrm>
            <a:off x="5714613" y="2745019"/>
            <a:ext cx="1696201" cy="461665"/>
          </a:xfrm>
          <a:prstGeom prst="rect">
            <a:avLst/>
          </a:prstGeom>
          <a:noFill/>
        </p:spPr>
        <p:txBody>
          <a:bodyPr wrap="square">
            <a:spAutoFit/>
          </a:bodyPr>
          <a:lstStyle/>
          <a:p>
            <a:pPr>
              <a:spcAft>
                <a:spcPts val="800"/>
              </a:spcAft>
            </a:pPr>
            <a:r>
              <a:rPr lang="en-US" sz="2400" b="1" i="1" dirty="0">
                <a:solidFill>
                  <a:srgbClr val="FFFF00"/>
                </a:solidFill>
                <a:latin typeface="+mj-lt"/>
                <a:ea typeface="Tahoma" pitchFamily="34" charset="0"/>
                <a:cs typeface="Tahoma" pitchFamily="34" charset="0"/>
              </a:rPr>
              <a:t>(</a:t>
            </a:r>
            <a:r>
              <a:rPr lang="en-US" sz="2400" b="1" i="1" dirty="0" err="1">
                <a:solidFill>
                  <a:srgbClr val="FFFF00"/>
                </a:solidFill>
                <a:latin typeface="+mj-lt"/>
                <a:ea typeface="Tahoma" pitchFamily="34" charset="0"/>
                <a:cs typeface="Tahoma" pitchFamily="34" charset="0"/>
              </a:rPr>
              <a:t>Thỏa</a:t>
            </a:r>
            <a:r>
              <a:rPr lang="en-US" sz="2400" b="1" i="1" dirty="0">
                <a:solidFill>
                  <a:srgbClr val="FFFF00"/>
                </a:solidFill>
                <a:latin typeface="+mj-lt"/>
                <a:ea typeface="Tahoma" pitchFamily="34" charset="0"/>
                <a:cs typeface="Tahoma" pitchFamily="34" charset="0"/>
              </a:rPr>
              <a:t> </a:t>
            </a:r>
            <a:r>
              <a:rPr lang="en-US" sz="2400" b="1" i="1" dirty="0" err="1">
                <a:solidFill>
                  <a:srgbClr val="FFFF00"/>
                </a:solidFill>
                <a:latin typeface="+mj-lt"/>
                <a:ea typeface="Tahoma" pitchFamily="34" charset="0"/>
                <a:cs typeface="Tahoma" pitchFamily="34" charset="0"/>
              </a:rPr>
              <a:t>mãn</a:t>
            </a:r>
            <a:r>
              <a:rPr lang="en-US" sz="2400" b="1" i="1" dirty="0">
                <a:solidFill>
                  <a:srgbClr val="FFFF00"/>
                </a:solidFill>
                <a:latin typeface="+mj-lt"/>
                <a:ea typeface="Tahoma" pitchFamily="34" charset="0"/>
                <a:cs typeface="Tahoma" pitchFamily="34" charset="0"/>
              </a:rPr>
              <a:t>)</a:t>
            </a:r>
            <a:endParaRPr lang="vi-VN" sz="2400" b="1" i="1" dirty="0">
              <a:solidFill>
                <a:srgbClr val="FFFF00"/>
              </a:solidFill>
              <a:latin typeface="+mj-lt"/>
              <a:ea typeface="Tahoma" pitchFamily="34" charset="0"/>
              <a:cs typeface="Tahoma" pitchFamily="34" charset="0"/>
            </a:endParaRPr>
          </a:p>
        </p:txBody>
      </p:sp>
      <p:sp>
        <p:nvSpPr>
          <p:cNvPr id="31" name="TextBox 30">
            <a:extLst>
              <a:ext uri="{FF2B5EF4-FFF2-40B4-BE49-F238E27FC236}">
                <a16:creationId xmlns:a16="http://schemas.microsoft.com/office/drawing/2014/main" id="{3465CD35-453F-0DE6-E72C-B0FFA3DE1FE3}"/>
              </a:ext>
            </a:extLst>
          </p:cNvPr>
          <p:cNvSpPr txBox="1"/>
          <p:nvPr/>
        </p:nvSpPr>
        <p:spPr>
          <a:xfrm>
            <a:off x="5774090" y="3105934"/>
            <a:ext cx="908603" cy="461665"/>
          </a:xfrm>
          <a:prstGeom prst="rect">
            <a:avLst/>
          </a:prstGeom>
          <a:noFill/>
        </p:spPr>
        <p:txBody>
          <a:bodyPr wrap="square">
            <a:spAutoFit/>
          </a:bodyPr>
          <a:lstStyle/>
          <a:p>
            <a:pPr>
              <a:spcAft>
                <a:spcPts val="800"/>
              </a:spcAft>
            </a:pPr>
            <a:r>
              <a:rPr lang="en-US" sz="2400" b="1" i="1" dirty="0">
                <a:solidFill>
                  <a:srgbClr val="FFFF00"/>
                </a:solidFill>
                <a:latin typeface="+mj-lt"/>
                <a:ea typeface="Tahoma" pitchFamily="34" charset="0"/>
                <a:cs typeface="Tahoma" pitchFamily="34" charset="0"/>
              </a:rPr>
              <a:t>(</a:t>
            </a:r>
            <a:r>
              <a:rPr lang="en-US" sz="2400" b="1" i="1" dirty="0" err="1">
                <a:solidFill>
                  <a:srgbClr val="FFFF00"/>
                </a:solidFill>
                <a:latin typeface="+mj-lt"/>
                <a:ea typeface="Tahoma" pitchFamily="34" charset="0"/>
                <a:cs typeface="Tahoma" pitchFamily="34" charset="0"/>
              </a:rPr>
              <a:t>Loại</a:t>
            </a:r>
            <a:r>
              <a:rPr lang="en-US" sz="2400" b="1" i="1" dirty="0">
                <a:solidFill>
                  <a:srgbClr val="FFFF00"/>
                </a:solidFill>
                <a:latin typeface="+mj-lt"/>
                <a:ea typeface="Tahoma" pitchFamily="34" charset="0"/>
                <a:cs typeface="Tahoma" pitchFamily="34" charset="0"/>
              </a:rPr>
              <a:t>)</a:t>
            </a:r>
            <a:endParaRPr lang="vi-VN" sz="2400" b="1" i="1" dirty="0">
              <a:solidFill>
                <a:srgbClr val="FFFF00"/>
              </a:solidFill>
              <a:latin typeface="+mj-lt"/>
              <a:ea typeface="Tahoma" pitchFamily="34" charset="0"/>
              <a:cs typeface="Tahoma" pitchFamily="34" charset="0"/>
            </a:endParaRPr>
          </a:p>
        </p:txBody>
      </p:sp>
      <p:sp>
        <p:nvSpPr>
          <p:cNvPr id="34" name="TextBox 33">
            <a:extLst>
              <a:ext uri="{FF2B5EF4-FFF2-40B4-BE49-F238E27FC236}">
                <a16:creationId xmlns:a16="http://schemas.microsoft.com/office/drawing/2014/main" id="{D4398907-35F5-5CF5-CB80-A49DE84319B4}"/>
              </a:ext>
            </a:extLst>
          </p:cNvPr>
          <p:cNvSpPr txBox="1"/>
          <p:nvPr/>
        </p:nvSpPr>
        <p:spPr>
          <a:xfrm>
            <a:off x="134277" y="3459042"/>
            <a:ext cx="304799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a:t>
            </a:r>
          </a:p>
        </p:txBody>
      </p:sp>
      <p:cxnSp>
        <p:nvCxnSpPr>
          <p:cNvPr id="35" name="Straight Connector 34">
            <a:extLst>
              <a:ext uri="{FF2B5EF4-FFF2-40B4-BE49-F238E27FC236}">
                <a16:creationId xmlns:a16="http://schemas.microsoft.com/office/drawing/2014/main" id="{5981FBB3-9EC6-50EE-7994-BE605B146BA0}"/>
              </a:ext>
            </a:extLst>
          </p:cNvPr>
          <p:cNvCxnSpPr>
            <a:cxnSpLocks/>
          </p:cNvCxnSpPr>
          <p:nvPr/>
        </p:nvCxnSpPr>
        <p:spPr>
          <a:xfrm>
            <a:off x="312189" y="4453377"/>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00C434-8BE0-2777-A71E-3AD793559D7A}"/>
              </a:ext>
            </a:extLst>
          </p:cNvPr>
          <p:cNvCxnSpPr>
            <a:cxnSpLocks/>
          </p:cNvCxnSpPr>
          <p:nvPr/>
        </p:nvCxnSpPr>
        <p:spPr>
          <a:xfrm flipV="1">
            <a:off x="312189" y="4858997"/>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B09442D-C08E-2830-4DB2-3A3AA92C3EAE}"/>
              </a:ext>
            </a:extLst>
          </p:cNvPr>
          <p:cNvCxnSpPr>
            <a:cxnSpLocks/>
          </p:cNvCxnSpPr>
          <p:nvPr/>
        </p:nvCxnSpPr>
        <p:spPr>
          <a:xfrm>
            <a:off x="1051492" y="4069134"/>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2E341FA-AAC3-453E-813E-6E3AC1835A04}"/>
                  </a:ext>
                </a:extLst>
              </p:cNvPr>
              <p:cNvSpPr txBox="1"/>
              <p:nvPr/>
            </p:nvSpPr>
            <p:spPr>
              <a:xfrm>
                <a:off x="236868" y="44067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8" name="TextBox 37">
                <a:extLst>
                  <a:ext uri="{FF2B5EF4-FFF2-40B4-BE49-F238E27FC236}">
                    <a16:creationId xmlns:a16="http://schemas.microsoft.com/office/drawing/2014/main" id="{32E341FA-AAC3-453E-813E-6E3AC1835A04}"/>
                  </a:ext>
                </a:extLst>
              </p:cNvPr>
              <p:cNvSpPr txBox="1">
                <a:spLocks noRot="1" noChangeAspect="1" noMove="1" noResize="1" noEditPoints="1" noAdjustHandles="1" noChangeArrowheads="1" noChangeShapeType="1" noTextEdit="1"/>
              </p:cNvSpPr>
              <p:nvPr/>
            </p:nvSpPr>
            <p:spPr>
              <a:xfrm>
                <a:off x="236868" y="4406756"/>
                <a:ext cx="736534" cy="461665"/>
              </a:xfrm>
              <a:prstGeom prst="rect">
                <a:avLst/>
              </a:prstGeom>
              <a:blipFill>
                <a:blip r:embed="rId10"/>
                <a:stretch>
                  <a:fillRect l="-2479" r="-25620"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EC7C765-77B9-CC08-752C-7002758E3FBA}"/>
                  </a:ext>
                </a:extLst>
              </p:cNvPr>
              <p:cNvSpPr txBox="1"/>
              <p:nvPr/>
            </p:nvSpPr>
            <p:spPr>
              <a:xfrm>
                <a:off x="527537" y="39450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9" name="TextBox 38">
                <a:extLst>
                  <a:ext uri="{FF2B5EF4-FFF2-40B4-BE49-F238E27FC236}">
                    <a16:creationId xmlns:a16="http://schemas.microsoft.com/office/drawing/2014/main" id="{DEC7C765-77B9-CC08-752C-7002758E3FBA}"/>
                  </a:ext>
                </a:extLst>
              </p:cNvPr>
              <p:cNvSpPr txBox="1">
                <a:spLocks noRot="1" noChangeAspect="1" noMove="1" noResize="1" noEditPoints="1" noAdjustHandles="1" noChangeArrowheads="1" noChangeShapeType="1" noTextEdit="1"/>
              </p:cNvSpPr>
              <p:nvPr/>
            </p:nvSpPr>
            <p:spPr>
              <a:xfrm>
                <a:off x="527537" y="3945090"/>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BB3773A-8CB3-0726-C054-0369B0556708}"/>
                  </a:ext>
                </a:extLst>
              </p:cNvPr>
              <p:cNvSpPr txBox="1"/>
              <p:nvPr/>
            </p:nvSpPr>
            <p:spPr>
              <a:xfrm>
                <a:off x="967229" y="39600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3" name="TextBox 42">
                <a:extLst>
                  <a:ext uri="{FF2B5EF4-FFF2-40B4-BE49-F238E27FC236}">
                    <a16:creationId xmlns:a16="http://schemas.microsoft.com/office/drawing/2014/main" id="{CBB3773A-8CB3-0726-C054-0369B0556708}"/>
                  </a:ext>
                </a:extLst>
              </p:cNvPr>
              <p:cNvSpPr txBox="1">
                <a:spLocks noRot="1" noChangeAspect="1" noMove="1" noResize="1" noEditPoints="1" noAdjustHandles="1" noChangeArrowheads="1" noChangeShapeType="1" noTextEdit="1"/>
              </p:cNvSpPr>
              <p:nvPr/>
            </p:nvSpPr>
            <p:spPr>
              <a:xfrm>
                <a:off x="967229" y="396002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AE064D4-F37A-B914-C4A8-05DA145EC83C}"/>
                  </a:ext>
                </a:extLst>
              </p:cNvPr>
              <p:cNvSpPr txBox="1"/>
              <p:nvPr/>
            </p:nvSpPr>
            <p:spPr>
              <a:xfrm>
                <a:off x="3523671" y="39982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m:t>
                      </m:r>
                    </m:oMath>
                  </m:oMathPara>
                </a14:m>
                <a:endParaRPr lang="vi-VN" sz="2400" dirty="0"/>
              </a:p>
            </p:txBody>
          </p:sp>
        </mc:Choice>
        <mc:Fallback xmlns="">
          <p:sp>
            <p:nvSpPr>
              <p:cNvPr id="44" name="TextBox 43">
                <a:extLst>
                  <a:ext uri="{FF2B5EF4-FFF2-40B4-BE49-F238E27FC236}">
                    <a16:creationId xmlns:a16="http://schemas.microsoft.com/office/drawing/2014/main" id="{2AE064D4-F37A-B914-C4A8-05DA145EC83C}"/>
                  </a:ext>
                </a:extLst>
              </p:cNvPr>
              <p:cNvSpPr txBox="1">
                <a:spLocks noRot="1" noChangeAspect="1" noMove="1" noResize="1" noEditPoints="1" noAdjustHandles="1" noChangeArrowheads="1" noChangeShapeType="1" noTextEdit="1"/>
              </p:cNvSpPr>
              <p:nvPr/>
            </p:nvSpPr>
            <p:spPr>
              <a:xfrm>
                <a:off x="3523671" y="399825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77DDDF9-6C11-6777-AE01-C521AC09633B}"/>
                  </a:ext>
                </a:extLst>
              </p:cNvPr>
              <p:cNvSpPr txBox="1"/>
              <p:nvPr/>
            </p:nvSpPr>
            <p:spPr>
              <a:xfrm>
                <a:off x="3534445" y="44636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E77DDDF9-6C11-6777-AE01-C521AC09633B}"/>
                  </a:ext>
                </a:extLst>
              </p:cNvPr>
              <p:cNvSpPr txBox="1">
                <a:spLocks noRot="1" noChangeAspect="1" noMove="1" noResize="1" noEditPoints="1" noAdjustHandles="1" noChangeArrowheads="1" noChangeShapeType="1" noTextEdit="1"/>
              </p:cNvSpPr>
              <p:nvPr/>
            </p:nvSpPr>
            <p:spPr>
              <a:xfrm>
                <a:off x="3534445" y="4463685"/>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FC3BFE4-4C04-6A5E-4521-DA524EA55A45}"/>
                  </a:ext>
                </a:extLst>
              </p:cNvPr>
              <p:cNvSpPr txBox="1"/>
              <p:nvPr/>
            </p:nvSpPr>
            <p:spPr>
              <a:xfrm>
                <a:off x="4618229" y="440675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FC3BFE4-4C04-6A5E-4521-DA524EA55A45}"/>
                  </a:ext>
                </a:extLst>
              </p:cNvPr>
              <p:cNvSpPr txBox="1">
                <a:spLocks noRot="1" noChangeAspect="1" noMove="1" noResize="1" noEditPoints="1" noAdjustHandles="1" noChangeArrowheads="1" noChangeShapeType="1" noTextEdit="1"/>
              </p:cNvSpPr>
              <p:nvPr/>
            </p:nvSpPr>
            <p:spPr>
              <a:xfrm>
                <a:off x="4618229" y="4406756"/>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E266173-68D3-BF95-7E44-0E0E36E19781}"/>
                  </a:ext>
                </a:extLst>
              </p:cNvPr>
              <p:cNvSpPr txBox="1"/>
              <p:nvPr/>
            </p:nvSpPr>
            <p:spPr>
              <a:xfrm>
                <a:off x="2542407" y="43973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7E266173-68D3-BF95-7E44-0E0E36E19781}"/>
                  </a:ext>
                </a:extLst>
              </p:cNvPr>
              <p:cNvSpPr txBox="1">
                <a:spLocks noRot="1" noChangeAspect="1" noMove="1" noResize="1" noEditPoints="1" noAdjustHandles="1" noChangeArrowheads="1" noChangeShapeType="1" noTextEdit="1"/>
              </p:cNvSpPr>
              <p:nvPr/>
            </p:nvSpPr>
            <p:spPr>
              <a:xfrm>
                <a:off x="2542407" y="4397332"/>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9D928C95-5B93-6C00-ABAA-8690ACE48E68}"/>
              </a:ext>
            </a:extLst>
          </p:cNvPr>
          <p:cNvCxnSpPr>
            <a:cxnSpLocks/>
          </p:cNvCxnSpPr>
          <p:nvPr/>
        </p:nvCxnSpPr>
        <p:spPr>
          <a:xfrm flipV="1">
            <a:off x="1611172" y="5254309"/>
            <a:ext cx="1818899" cy="4884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DA73AA4-0232-DB4F-557B-82F757ACC379}"/>
              </a:ext>
            </a:extLst>
          </p:cNvPr>
          <p:cNvCxnSpPr>
            <a:cxnSpLocks/>
          </p:cNvCxnSpPr>
          <p:nvPr/>
        </p:nvCxnSpPr>
        <p:spPr>
          <a:xfrm>
            <a:off x="4343063" y="5254309"/>
            <a:ext cx="1660897" cy="65165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8A065A9-5ECF-8950-349C-1A57274DE8A5}"/>
                  </a:ext>
                </a:extLst>
              </p:cNvPr>
              <p:cNvSpPr txBox="1"/>
              <p:nvPr/>
            </p:nvSpPr>
            <p:spPr>
              <a:xfrm>
                <a:off x="1057900" y="5670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4" name="TextBox 53">
                <a:extLst>
                  <a:ext uri="{FF2B5EF4-FFF2-40B4-BE49-F238E27FC236}">
                    <a16:creationId xmlns:a16="http://schemas.microsoft.com/office/drawing/2014/main" id="{38A065A9-5ECF-8950-349C-1A57274DE8A5}"/>
                  </a:ext>
                </a:extLst>
              </p:cNvPr>
              <p:cNvSpPr txBox="1">
                <a:spLocks noRot="1" noChangeAspect="1" noMove="1" noResize="1" noEditPoints="1" noAdjustHandles="1" noChangeArrowheads="1" noChangeShapeType="1" noTextEdit="1"/>
              </p:cNvSpPr>
              <p:nvPr/>
            </p:nvSpPr>
            <p:spPr>
              <a:xfrm>
                <a:off x="1057900" y="5670351"/>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A396808-9D44-3D66-5DD4-940C10539300}"/>
                  </a:ext>
                </a:extLst>
              </p:cNvPr>
              <p:cNvSpPr txBox="1"/>
              <p:nvPr/>
            </p:nvSpPr>
            <p:spPr>
              <a:xfrm>
                <a:off x="3381836" y="486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16000</m:t>
                      </m:r>
                    </m:oMath>
                  </m:oMathPara>
                </a14:m>
                <a:endParaRPr lang="vi-VN" sz="2400" dirty="0">
                  <a:solidFill>
                    <a:schemeClr val="bg1"/>
                  </a:solidFill>
                </a:endParaRPr>
              </a:p>
            </p:txBody>
          </p:sp>
        </mc:Choice>
        <mc:Fallback xmlns="">
          <p:sp>
            <p:nvSpPr>
              <p:cNvPr id="55" name="TextBox 54">
                <a:extLst>
                  <a:ext uri="{FF2B5EF4-FFF2-40B4-BE49-F238E27FC236}">
                    <a16:creationId xmlns:a16="http://schemas.microsoft.com/office/drawing/2014/main" id="{EA396808-9D44-3D66-5DD4-940C10539300}"/>
                  </a:ext>
                </a:extLst>
              </p:cNvPr>
              <p:cNvSpPr txBox="1">
                <a:spLocks noRot="1" noChangeAspect="1" noMove="1" noResize="1" noEditPoints="1" noAdjustHandles="1" noChangeArrowheads="1" noChangeShapeType="1" noTextEdit="1"/>
              </p:cNvSpPr>
              <p:nvPr/>
            </p:nvSpPr>
            <p:spPr>
              <a:xfrm>
                <a:off x="3381836" y="4865536"/>
                <a:ext cx="658291" cy="461665"/>
              </a:xfrm>
              <a:prstGeom prst="rect">
                <a:avLst/>
              </a:prstGeom>
              <a:blipFill>
                <a:blip r:embed="rId18"/>
                <a:stretch>
                  <a:fillRect l="-2778" r="-58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F5A384B-A007-B7D1-68F7-8419A9DECA8E}"/>
                  </a:ext>
                </a:extLst>
              </p:cNvPr>
              <p:cNvSpPr txBox="1"/>
              <p:nvPr/>
            </p:nvSpPr>
            <p:spPr>
              <a:xfrm>
                <a:off x="5855280" y="56738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6" name="TextBox 55">
                <a:extLst>
                  <a:ext uri="{FF2B5EF4-FFF2-40B4-BE49-F238E27FC236}">
                    <a16:creationId xmlns:a16="http://schemas.microsoft.com/office/drawing/2014/main" id="{1F5A384B-A007-B7D1-68F7-8419A9DECA8E}"/>
                  </a:ext>
                </a:extLst>
              </p:cNvPr>
              <p:cNvSpPr txBox="1">
                <a:spLocks noRot="1" noChangeAspect="1" noMove="1" noResize="1" noEditPoints="1" noAdjustHandles="1" noChangeArrowheads="1" noChangeShapeType="1" noTextEdit="1"/>
              </p:cNvSpPr>
              <p:nvPr/>
            </p:nvSpPr>
            <p:spPr>
              <a:xfrm>
                <a:off x="5855280" y="5673823"/>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6FFFA56-AF53-A120-715D-EB665476A378}"/>
                  </a:ext>
                </a:extLst>
              </p:cNvPr>
              <p:cNvSpPr txBox="1"/>
              <p:nvPr/>
            </p:nvSpPr>
            <p:spPr>
              <a:xfrm>
                <a:off x="5720192" y="39842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30</m:t>
                      </m:r>
                    </m:oMath>
                  </m:oMathPara>
                </a14:m>
                <a:endParaRPr lang="vi-VN" sz="2400" dirty="0"/>
              </a:p>
            </p:txBody>
          </p:sp>
        </mc:Choice>
        <mc:Fallback xmlns="">
          <p:sp>
            <p:nvSpPr>
              <p:cNvPr id="57" name="TextBox 56">
                <a:extLst>
                  <a:ext uri="{FF2B5EF4-FFF2-40B4-BE49-F238E27FC236}">
                    <a16:creationId xmlns:a16="http://schemas.microsoft.com/office/drawing/2014/main" id="{66FFFA56-AF53-A120-715D-EB665476A378}"/>
                  </a:ext>
                </a:extLst>
              </p:cNvPr>
              <p:cNvSpPr txBox="1">
                <a:spLocks noRot="1" noChangeAspect="1" noMove="1" noResize="1" noEditPoints="1" noAdjustHandles="1" noChangeArrowheads="1" noChangeShapeType="1" noTextEdit="1"/>
              </p:cNvSpPr>
              <p:nvPr/>
            </p:nvSpPr>
            <p:spPr>
              <a:xfrm>
                <a:off x="5720192" y="3984278"/>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E440C11-1821-A1C2-7B98-326AD564B441}"/>
                  </a:ext>
                </a:extLst>
              </p:cNvPr>
              <p:cNvSpPr txBox="1"/>
              <p:nvPr/>
            </p:nvSpPr>
            <p:spPr>
              <a:xfrm>
                <a:off x="234201" y="520588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0E440C11-1821-A1C2-7B98-326AD564B441}"/>
                  </a:ext>
                </a:extLst>
              </p:cNvPr>
              <p:cNvSpPr txBox="1">
                <a:spLocks noRot="1" noChangeAspect="1" noMove="1" noResize="1" noEditPoints="1" noAdjustHandles="1" noChangeArrowheads="1" noChangeShapeType="1" noTextEdit="1"/>
              </p:cNvSpPr>
              <p:nvPr/>
            </p:nvSpPr>
            <p:spPr>
              <a:xfrm>
                <a:off x="234201" y="5205880"/>
                <a:ext cx="736534" cy="461665"/>
              </a:xfrm>
              <a:prstGeom prst="rect">
                <a:avLst/>
              </a:prstGeom>
              <a:blipFill>
                <a:blip r:embed="rId21"/>
                <a:stretch>
                  <a:fillRect l="-1653" r="-1735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BC2747B-9091-C0CA-11C6-530E5D44C385}"/>
                  </a:ext>
                </a:extLst>
              </p:cNvPr>
              <p:cNvSpPr txBox="1"/>
              <p:nvPr/>
            </p:nvSpPr>
            <p:spPr>
              <a:xfrm>
                <a:off x="7107237" y="4116243"/>
                <a:ext cx="4588167"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Vậy để thể tích của chiếc hộp là lớn nhất thì độ dài cạnh của các hình vuông nhỏ phải cắt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6" name="TextBox 75">
                <a:extLst>
                  <a:ext uri="{FF2B5EF4-FFF2-40B4-BE49-F238E27FC236}">
                    <a16:creationId xmlns:a16="http://schemas.microsoft.com/office/drawing/2014/main" id="{CBC2747B-9091-C0CA-11C6-530E5D44C385}"/>
                  </a:ext>
                </a:extLst>
              </p:cNvPr>
              <p:cNvSpPr txBox="1">
                <a:spLocks noRot="1" noChangeAspect="1" noMove="1" noResize="1" noEditPoints="1" noAdjustHandles="1" noChangeArrowheads="1" noChangeShapeType="1" noTextEdit="1"/>
              </p:cNvSpPr>
              <p:nvPr/>
            </p:nvSpPr>
            <p:spPr>
              <a:xfrm>
                <a:off x="7107237" y="4116243"/>
                <a:ext cx="4588167" cy="1251240"/>
              </a:xfrm>
              <a:prstGeom prst="rect">
                <a:avLst/>
              </a:prstGeom>
              <a:blipFill>
                <a:blip r:embed="rId22"/>
                <a:stretch>
                  <a:fillRect l="-2125" t="-3902" r="-1859" b="-10732"/>
                </a:stretch>
              </a:blipFill>
            </p:spPr>
            <p:txBody>
              <a:bodyPr/>
              <a:lstStyle/>
              <a:p>
                <a:r>
                  <a:rPr lang="vi-VN">
                    <a:noFill/>
                  </a:rPr>
                  <a:t> </a:t>
                </a:r>
              </a:p>
            </p:txBody>
          </p:sp>
        </mc:Fallback>
      </mc:AlternateContent>
      <p:sp>
        <p:nvSpPr>
          <p:cNvPr id="23" name="TextBox 2">
            <a:extLst>
              <a:ext uri="{FF2B5EF4-FFF2-40B4-BE49-F238E27FC236}">
                <a16:creationId xmlns:a16="http://schemas.microsoft.com/office/drawing/2014/main" id="{41D19D50-616D-1F82-C922-D083097E7C1C}"/>
              </a:ext>
            </a:extLst>
          </p:cNvPr>
          <p:cNvSpPr txBox="1"/>
          <p:nvPr/>
        </p:nvSpPr>
        <p:spPr>
          <a:xfrm>
            <a:off x="3220490" y="34383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7836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P spid="30" grpId="0"/>
      <p:bldP spid="31" grpId="0"/>
      <p:bldP spid="34" grpId="0"/>
      <p:bldP spid="38" grpId="0"/>
      <p:bldP spid="39" grpId="0"/>
      <p:bldP spid="43" grpId="0"/>
      <p:bldP spid="44" grpId="0"/>
      <p:bldP spid="45" grpId="0"/>
      <p:bldP spid="50" grpId="0"/>
      <p:bldP spid="51" grpId="0"/>
      <p:bldP spid="54" grpId="0"/>
      <p:bldP spid="55" grpId="0"/>
      <p:bldP spid="56" grpId="0"/>
      <p:bldP spid="57" grpId="0"/>
      <p:bldP spid="62"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1255F6-75BF-FA5F-B590-5C5D0DC7B295}"/>
                  </a:ext>
                </a:extLst>
              </p:cNvPr>
              <p:cNvSpPr txBox="1"/>
              <p:nvPr/>
            </p:nvSpPr>
            <p:spPr>
              <a:xfrm>
                <a:off x="468478" y="1431502"/>
                <a:ext cx="11070964" cy="995144"/>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các hàm số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r>
                  <a:rPr lang="en-US" sz="2400"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61255F6-75BF-FA5F-B590-5C5D0DC7B295}"/>
                  </a:ext>
                </a:extLst>
              </p:cNvPr>
              <p:cNvSpPr txBox="1">
                <a:spLocks noRot="1" noChangeAspect="1" noMove="1" noResize="1" noEditPoints="1" noAdjustHandles="1" noChangeArrowheads="1" noChangeShapeType="1" noTextEdit="1"/>
              </p:cNvSpPr>
              <p:nvPr/>
            </p:nvSpPr>
            <p:spPr>
              <a:xfrm>
                <a:off x="468478" y="1431502"/>
                <a:ext cx="11070964" cy="995144"/>
              </a:xfrm>
              <a:prstGeom prst="rect">
                <a:avLst/>
              </a:prstGeom>
              <a:blipFill>
                <a:blip r:embed="rId2"/>
                <a:stretch>
                  <a:fillRect l="-881" t="-4908" b="-4908"/>
                </a:stretch>
              </a:blipFill>
            </p:spPr>
            <p:txBody>
              <a:bodyPr/>
              <a:lstStyle/>
              <a:p>
                <a:r>
                  <a:rPr lang="vi-VN">
                    <a:noFill/>
                  </a:rPr>
                  <a:t> </a:t>
                </a:r>
              </a:p>
            </p:txBody>
          </p:sp>
        </mc:Fallback>
      </mc:AlternateContent>
      <p:sp>
        <p:nvSpPr>
          <p:cNvPr id="22" name="Rectangle: Rounded Corners 21">
            <a:extLst>
              <a:ext uri="{FF2B5EF4-FFF2-40B4-BE49-F238E27FC236}">
                <a16:creationId xmlns:a16="http://schemas.microsoft.com/office/drawing/2014/main" id="{DA2FF14F-282C-5D0A-A748-F87B19D42F23}"/>
              </a:ext>
            </a:extLst>
          </p:cNvPr>
          <p:cNvSpPr/>
          <p:nvPr/>
        </p:nvSpPr>
        <p:spPr>
          <a:xfrm>
            <a:off x="312189" y="1437651"/>
            <a:ext cx="10278715" cy="98899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709BED0-12D6-766E-B2E4-B6ED46AAFE78}"/>
              </a:ext>
            </a:extLst>
          </p:cNvPr>
          <p:cNvSpPr txBox="1"/>
          <p:nvPr/>
        </p:nvSpPr>
        <p:spPr>
          <a:xfrm>
            <a:off x="197593" y="24266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80DE3CF-88F5-6E00-C8DD-0DC56CE4440C}"/>
                  </a:ext>
                </a:extLst>
              </p:cNvPr>
              <p:cNvSpPr txBox="1"/>
              <p:nvPr/>
            </p:nvSpPr>
            <p:spPr>
              <a:xfrm>
                <a:off x="207985" y="2856762"/>
                <a:ext cx="4778184" cy="468077"/>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80DE3CF-88F5-6E00-C8DD-0DC56CE4440C}"/>
                  </a:ext>
                </a:extLst>
              </p:cNvPr>
              <p:cNvSpPr txBox="1">
                <a:spLocks noRot="1" noChangeAspect="1" noMove="1" noResize="1" noEditPoints="1" noAdjustHandles="1" noChangeArrowheads="1" noChangeShapeType="1" noTextEdit="1"/>
              </p:cNvSpPr>
              <p:nvPr/>
            </p:nvSpPr>
            <p:spPr>
              <a:xfrm>
                <a:off x="207985" y="2856762"/>
                <a:ext cx="4778184" cy="468077"/>
              </a:xfrm>
              <a:prstGeom prst="rect">
                <a:avLst/>
              </a:prstGeom>
              <a:blipFill>
                <a:blip r:embed="rId3"/>
                <a:stretch>
                  <a:fillRect l="-191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6D66984-C737-E5C0-96CE-C47C67A29980}"/>
                  </a:ext>
                </a:extLst>
              </p:cNvPr>
              <p:cNvSpPr txBox="1"/>
              <p:nvPr/>
            </p:nvSpPr>
            <p:spPr>
              <a:xfrm>
                <a:off x="270101" y="3238343"/>
                <a:ext cx="2391010"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num>
                        <m:den>
                          <m:r>
                            <a:rPr lang="en-US" sz="2400" b="0" i="1" kern="100" smtClean="0">
                              <a:solidFill>
                                <a:schemeClr val="bg1"/>
                              </a:solidFill>
                              <a:effectLst/>
                              <a:latin typeface="Cambria Math" panose="02040503050406030204" pitchFamily="18" charset="0"/>
                              <a:cs typeface="Times New Roman" panose="02020603050405020304" pitchFamily="18" charset="0"/>
                            </a:rPr>
                            <m:t>2</m:t>
                          </m:r>
                          <m:rad>
                            <m:radPr>
                              <m:degHide m:val="on"/>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dirty="0"/>
              </a:p>
            </p:txBody>
          </p:sp>
        </mc:Choice>
        <mc:Fallback xmlns="">
          <p:sp>
            <p:nvSpPr>
              <p:cNvPr id="26" name="TextBox 25">
                <a:extLst>
                  <a:ext uri="{FF2B5EF4-FFF2-40B4-BE49-F238E27FC236}">
                    <a16:creationId xmlns:a16="http://schemas.microsoft.com/office/drawing/2014/main" id="{06D66984-C737-E5C0-96CE-C47C67A29980}"/>
                  </a:ext>
                </a:extLst>
              </p:cNvPr>
              <p:cNvSpPr txBox="1">
                <a:spLocks noRot="1" noChangeAspect="1" noMove="1" noResize="1" noEditPoints="1" noAdjustHandles="1" noChangeArrowheads="1" noChangeShapeType="1" noTextEdit="1"/>
              </p:cNvSpPr>
              <p:nvPr/>
            </p:nvSpPr>
            <p:spPr>
              <a:xfrm>
                <a:off x="270101" y="3238343"/>
                <a:ext cx="2391010" cy="9025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FCAA245-741F-8441-F6A4-3D836795A0C1}"/>
                  </a:ext>
                </a:extLst>
              </p:cNvPr>
              <p:cNvSpPr txBox="1"/>
              <p:nvPr/>
            </p:nvSpPr>
            <p:spPr>
              <a:xfrm>
                <a:off x="2175766" y="3305219"/>
                <a:ext cx="2391010"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cs typeface="Times New Roman" panose="02020603050405020304" pitchFamily="18" charset="0"/>
                            </a:rPr>
                            <m:t>𝑥</m:t>
                          </m:r>
                        </m:num>
                        <m:den>
                          <m:rad>
                            <m:radPr>
                              <m:degHide m:val="on"/>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dirty="0"/>
              </a:p>
            </p:txBody>
          </p:sp>
        </mc:Choice>
        <mc:Fallback xmlns="">
          <p:sp>
            <p:nvSpPr>
              <p:cNvPr id="27" name="TextBox 26">
                <a:extLst>
                  <a:ext uri="{FF2B5EF4-FFF2-40B4-BE49-F238E27FC236}">
                    <a16:creationId xmlns:a16="http://schemas.microsoft.com/office/drawing/2014/main" id="{0FCAA245-741F-8441-F6A4-3D836795A0C1}"/>
                  </a:ext>
                </a:extLst>
              </p:cNvPr>
              <p:cNvSpPr txBox="1">
                <a:spLocks noRot="1" noChangeAspect="1" noMove="1" noResize="1" noEditPoints="1" noAdjustHandles="1" noChangeArrowheads="1" noChangeShapeType="1" noTextEdit="1"/>
              </p:cNvSpPr>
              <p:nvPr/>
            </p:nvSpPr>
            <p:spPr>
              <a:xfrm>
                <a:off x="2175766" y="3305219"/>
                <a:ext cx="2391010" cy="855299"/>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2375FF7-F287-3BAD-7862-959D6175ED22}"/>
                  </a:ext>
                </a:extLst>
              </p:cNvPr>
              <p:cNvSpPr txBox="1"/>
              <p:nvPr/>
            </p:nvSpPr>
            <p:spPr>
              <a:xfrm>
                <a:off x="4119269" y="3478247"/>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12375FF7-F287-3BAD-7862-959D6175ED22}"/>
                  </a:ext>
                </a:extLst>
              </p:cNvPr>
              <p:cNvSpPr txBox="1">
                <a:spLocks noRot="1" noChangeAspect="1" noMove="1" noResize="1" noEditPoints="1" noAdjustHandles="1" noChangeArrowheads="1" noChangeShapeType="1" noTextEdit="1"/>
              </p:cNvSpPr>
              <p:nvPr/>
            </p:nvSpPr>
            <p:spPr>
              <a:xfrm>
                <a:off x="4119269" y="3478247"/>
                <a:ext cx="1408227"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43EE257-EA8A-87AB-7395-56ED0661B588}"/>
                  </a:ext>
                </a:extLst>
              </p:cNvPr>
              <p:cNvSpPr txBox="1"/>
              <p:nvPr/>
            </p:nvSpPr>
            <p:spPr>
              <a:xfrm>
                <a:off x="7126567" y="3502035"/>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E43EE257-EA8A-87AB-7395-56ED0661B588}"/>
                  </a:ext>
                </a:extLst>
              </p:cNvPr>
              <p:cNvSpPr txBox="1">
                <a:spLocks noRot="1" noChangeAspect="1" noMove="1" noResize="1" noEditPoints="1" noAdjustHandles="1" noChangeArrowheads="1" noChangeShapeType="1" noTextEdit="1"/>
              </p:cNvSpPr>
              <p:nvPr/>
            </p:nvSpPr>
            <p:spPr>
              <a:xfrm>
                <a:off x="7126567" y="3502035"/>
                <a:ext cx="1513093"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B06A447-9F89-C2B8-2B1D-1F6986DA1331}"/>
                  </a:ext>
                </a:extLst>
              </p:cNvPr>
              <p:cNvSpPr txBox="1"/>
              <p:nvPr/>
            </p:nvSpPr>
            <p:spPr>
              <a:xfrm>
                <a:off x="5173960" y="3487247"/>
                <a:ext cx="23910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kern="100" smtClean="0">
                          <a:solidFill>
                            <a:schemeClr val="bg1"/>
                          </a:solidFill>
                          <a:latin typeface="Cambria Math" panose="02040503050406030204" pitchFamily="18" charset="0"/>
                          <a:cs typeface="Times New Roman" panose="02020603050405020304" pitchFamily="18" charset="0"/>
                        </a:rPr>
                        <m:t>1−</m:t>
                      </m:r>
                      <m:r>
                        <a:rPr lang="en-US" sz="2400" i="1" kern="100" smtClean="0">
                          <a:solidFill>
                            <a:schemeClr val="bg1"/>
                          </a:solidFill>
                          <a:latin typeface="Cambria Math" panose="02040503050406030204" pitchFamily="18" charset="0"/>
                          <a:cs typeface="Times New Roman" panose="02020603050405020304" pitchFamily="18" charset="0"/>
                        </a:rPr>
                        <m:t>𝑥</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i="1" kern="100" smtClean="0">
                          <a:solidFill>
                            <a:schemeClr val="bg1"/>
                          </a:solidFill>
                          <a:effectLst/>
                          <a:latin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0" name="TextBox 29">
                <a:extLst>
                  <a:ext uri="{FF2B5EF4-FFF2-40B4-BE49-F238E27FC236}">
                    <a16:creationId xmlns:a16="http://schemas.microsoft.com/office/drawing/2014/main" id="{4B06A447-9F89-C2B8-2B1D-1F6986DA1331}"/>
                  </a:ext>
                </a:extLst>
              </p:cNvPr>
              <p:cNvSpPr txBox="1">
                <a:spLocks noRot="1" noChangeAspect="1" noMove="1" noResize="1" noEditPoints="1" noAdjustHandles="1" noChangeArrowheads="1" noChangeShapeType="1" noTextEdit="1"/>
              </p:cNvSpPr>
              <p:nvPr/>
            </p:nvSpPr>
            <p:spPr>
              <a:xfrm>
                <a:off x="5173960" y="3487247"/>
                <a:ext cx="239101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A47CC24-58C1-DFD7-8E83-D1528034131A}"/>
                  </a:ext>
                </a:extLst>
              </p:cNvPr>
              <p:cNvSpPr txBox="1"/>
              <p:nvPr/>
            </p:nvSpPr>
            <p:spPr>
              <a:xfrm>
                <a:off x="176009" y="4113070"/>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0A47CC24-58C1-DFD7-8E83-D1528034131A}"/>
                  </a:ext>
                </a:extLst>
              </p:cNvPr>
              <p:cNvSpPr txBox="1">
                <a:spLocks noRot="1" noChangeAspect="1" noMove="1" noResize="1" noEditPoints="1" noAdjustHandles="1" noChangeArrowheads="1" noChangeShapeType="1" noTextEdit="1"/>
              </p:cNvSpPr>
              <p:nvPr/>
            </p:nvSpPr>
            <p:spPr>
              <a:xfrm>
                <a:off x="176009" y="4113070"/>
                <a:ext cx="7803106" cy="460895"/>
              </a:xfrm>
              <a:prstGeom prst="rect">
                <a:avLst/>
              </a:prstGeom>
              <a:blipFill>
                <a:blip r:embed="rId9"/>
                <a:stretch>
                  <a:fillRect l="-1250" t="-10667" b="-30667"/>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188E2F29-1FEC-5D60-FC7D-A85439887314}"/>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4EEC99-72F3-FBA4-8A41-BFE3AD8953A7}"/>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9B5AF0-FD0B-4E4D-1614-D97FB1D78F09}"/>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48E7B35-EF83-0DC7-9533-A248D8FBB244}"/>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548E7B35-EF83-0DC7-9533-A248D8FBB244}"/>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5B7A14-4048-4F68-FDC5-59ABF7618C1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765B7A14-4048-4F68-FDC5-59ABF7618C1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55819D-8CBB-BFED-8F65-2E1C15A9A31C}"/>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0955819D-8CBB-BFED-8F65-2E1C15A9A31C}"/>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7E2FB75-B005-D249-A34C-ED3CB697C8A4}"/>
                  </a:ext>
                </a:extLst>
              </p:cNvPr>
              <p:cNvSpPr txBox="1"/>
              <p:nvPr/>
            </p:nvSpPr>
            <p:spPr>
              <a:xfrm>
                <a:off x="1387848" y="46057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38" name="TextBox 37">
                <a:extLst>
                  <a:ext uri="{FF2B5EF4-FFF2-40B4-BE49-F238E27FC236}">
                    <a16:creationId xmlns:a16="http://schemas.microsoft.com/office/drawing/2014/main" id="{A7E2FB75-B005-D249-A34C-ED3CB697C8A4}"/>
                  </a:ext>
                </a:extLst>
              </p:cNvPr>
              <p:cNvSpPr txBox="1">
                <a:spLocks noRot="1" noChangeAspect="1" noMove="1" noResize="1" noEditPoints="1" noAdjustHandles="1" noChangeArrowheads="1" noChangeShapeType="1" noTextEdit="1"/>
              </p:cNvSpPr>
              <p:nvPr/>
            </p:nvSpPr>
            <p:spPr>
              <a:xfrm>
                <a:off x="1387848" y="4605711"/>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4539601-1BE4-477F-E8AC-58E49BD9FF97}"/>
                  </a:ext>
                </a:extLst>
              </p:cNvPr>
              <p:cNvSpPr txBox="1"/>
              <p:nvPr/>
            </p:nvSpPr>
            <p:spPr>
              <a:xfrm>
                <a:off x="3458100" y="46225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39" name="TextBox 38">
                <a:extLst>
                  <a:ext uri="{FF2B5EF4-FFF2-40B4-BE49-F238E27FC236}">
                    <a16:creationId xmlns:a16="http://schemas.microsoft.com/office/drawing/2014/main" id="{74539601-1BE4-477F-E8AC-58E49BD9FF97}"/>
                  </a:ext>
                </a:extLst>
              </p:cNvPr>
              <p:cNvSpPr txBox="1">
                <a:spLocks noRot="1" noChangeAspect="1" noMove="1" noResize="1" noEditPoints="1" noAdjustHandles="1" noChangeArrowheads="1" noChangeShapeType="1" noTextEdit="1"/>
              </p:cNvSpPr>
              <p:nvPr/>
            </p:nvSpPr>
            <p:spPr>
              <a:xfrm>
                <a:off x="3458100" y="4622558"/>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8235CE3-F101-D765-8527-D85CB5308F41}"/>
                  </a:ext>
                </a:extLst>
              </p:cNvPr>
              <p:cNvSpPr txBox="1"/>
              <p:nvPr/>
            </p:nvSpPr>
            <p:spPr>
              <a:xfrm>
                <a:off x="3468874" y="50879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18235CE3-F101-D765-8527-D85CB5308F41}"/>
                  </a:ext>
                </a:extLst>
              </p:cNvPr>
              <p:cNvSpPr txBox="1">
                <a:spLocks noRot="1" noChangeAspect="1" noMove="1" noResize="1" noEditPoints="1" noAdjustHandles="1" noChangeArrowheads="1" noChangeShapeType="1" noTextEdit="1"/>
              </p:cNvSpPr>
              <p:nvPr/>
            </p:nvSpPr>
            <p:spPr>
              <a:xfrm>
                <a:off x="3468874" y="5087991"/>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0A7196-9B27-7A50-5A0D-604E812EA452}"/>
                  </a:ext>
                </a:extLst>
              </p:cNvPr>
              <p:cNvSpPr txBox="1"/>
              <p:nvPr/>
            </p:nvSpPr>
            <p:spPr>
              <a:xfrm>
                <a:off x="4552658" y="50310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370A7196-9B27-7A50-5A0D-604E812EA452}"/>
                  </a:ext>
                </a:extLst>
              </p:cNvPr>
              <p:cNvSpPr txBox="1">
                <a:spLocks noRot="1" noChangeAspect="1" noMove="1" noResize="1" noEditPoints="1" noAdjustHandles="1" noChangeArrowheads="1" noChangeShapeType="1" noTextEdit="1"/>
              </p:cNvSpPr>
              <p:nvPr/>
            </p:nvSpPr>
            <p:spPr>
              <a:xfrm>
                <a:off x="4552658" y="50310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F33D675-CFBD-6A1A-35E5-74FF43BC14E9}"/>
                  </a:ext>
                </a:extLst>
              </p:cNvPr>
              <p:cNvSpPr txBox="1"/>
              <p:nvPr/>
            </p:nvSpPr>
            <p:spPr>
              <a:xfrm>
                <a:off x="2476836" y="50216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4F33D675-CFBD-6A1A-35E5-74FF43BC14E9}"/>
                  </a:ext>
                </a:extLst>
              </p:cNvPr>
              <p:cNvSpPr txBox="1">
                <a:spLocks noRot="1" noChangeAspect="1" noMove="1" noResize="1" noEditPoints="1" noAdjustHandles="1" noChangeArrowheads="1" noChangeShapeType="1" noTextEdit="1"/>
              </p:cNvSpPr>
              <p:nvPr/>
            </p:nvSpPr>
            <p:spPr>
              <a:xfrm>
                <a:off x="2476836" y="5021638"/>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EE17699D-FAD2-F52F-ECBA-AA09B7C05E61}"/>
              </a:ext>
            </a:extLst>
          </p:cNvPr>
          <p:cNvCxnSpPr>
            <a:cxnSpLocks/>
          </p:cNvCxnSpPr>
          <p:nvPr/>
        </p:nvCxnSpPr>
        <p:spPr>
          <a:xfrm>
            <a:off x="1888103" y="5745421"/>
            <a:ext cx="1687069" cy="66749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A4BEE06-46A4-D6D8-70FC-F7E24DE40D26}"/>
              </a:ext>
            </a:extLst>
          </p:cNvPr>
          <p:cNvCxnSpPr>
            <a:cxnSpLocks/>
          </p:cNvCxnSpPr>
          <p:nvPr/>
        </p:nvCxnSpPr>
        <p:spPr>
          <a:xfrm flipV="1">
            <a:off x="4017697" y="5850860"/>
            <a:ext cx="1664233" cy="5354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4A330F2-E912-C5A0-FA0F-8093746996F6}"/>
                  </a:ext>
                </a:extLst>
              </p:cNvPr>
              <p:cNvSpPr txBox="1"/>
              <p:nvPr/>
            </p:nvSpPr>
            <p:spPr>
              <a:xfrm>
                <a:off x="3455871" y="62277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51" name="TextBox 50">
                <a:extLst>
                  <a:ext uri="{FF2B5EF4-FFF2-40B4-BE49-F238E27FC236}">
                    <a16:creationId xmlns:a16="http://schemas.microsoft.com/office/drawing/2014/main" id="{C4A330F2-E912-C5A0-FA0F-8093746996F6}"/>
                  </a:ext>
                </a:extLst>
              </p:cNvPr>
              <p:cNvSpPr txBox="1">
                <a:spLocks noRot="1" noChangeAspect="1" noMove="1" noResize="1" noEditPoints="1" noAdjustHandles="1" noChangeArrowheads="1" noChangeShapeType="1" noTextEdit="1"/>
              </p:cNvSpPr>
              <p:nvPr/>
            </p:nvSpPr>
            <p:spPr>
              <a:xfrm>
                <a:off x="3455871" y="6227701"/>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4A9657D-BFD6-0B2C-291A-C01E3B393B95}"/>
                  </a:ext>
                </a:extLst>
              </p:cNvPr>
              <p:cNvSpPr txBox="1"/>
              <p:nvPr/>
            </p:nvSpPr>
            <p:spPr>
              <a:xfrm>
                <a:off x="5518909" y="4598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2" name="TextBox 51">
                <a:extLst>
                  <a:ext uri="{FF2B5EF4-FFF2-40B4-BE49-F238E27FC236}">
                    <a16:creationId xmlns:a16="http://schemas.microsoft.com/office/drawing/2014/main" id="{64A9657D-BFD6-0B2C-291A-C01E3B393B95}"/>
                  </a:ext>
                </a:extLst>
              </p:cNvPr>
              <p:cNvSpPr txBox="1">
                <a:spLocks noRot="1" noChangeAspect="1" noMove="1" noResize="1" noEditPoints="1" noAdjustHandles="1" noChangeArrowheads="1" noChangeShapeType="1" noTextEdit="1"/>
              </p:cNvSpPr>
              <p:nvPr/>
            </p:nvSpPr>
            <p:spPr>
              <a:xfrm>
                <a:off x="5518909" y="4598323"/>
                <a:ext cx="658291" cy="461665"/>
              </a:xfrm>
              <a:prstGeom prst="rect">
                <a:avLst/>
              </a:prstGeom>
              <a:blipFill>
                <a:blip r:embed="rId19"/>
                <a:stretch>
                  <a:fillRect/>
                </a:stretch>
              </a:blipFill>
            </p:spPr>
            <p:txBody>
              <a:bodyPr/>
              <a:lstStyle/>
              <a:p>
                <a:r>
                  <a:rPr lang="vi-VN">
                    <a:noFill/>
                  </a:rPr>
                  <a:t> </a:t>
                </a:r>
              </a:p>
            </p:txBody>
          </p:sp>
        </mc:Fallback>
      </mc:AlternateContent>
      <p:cxnSp>
        <p:nvCxnSpPr>
          <p:cNvPr id="53" name="Straight Connector 52">
            <a:extLst>
              <a:ext uri="{FF2B5EF4-FFF2-40B4-BE49-F238E27FC236}">
                <a16:creationId xmlns:a16="http://schemas.microsoft.com/office/drawing/2014/main" id="{D27974FE-79C3-0853-D1E5-7D0DAB2A5205}"/>
              </a:ext>
            </a:extLst>
          </p:cNvPr>
          <p:cNvCxnSpPr>
            <a:cxnSpLocks/>
          </p:cNvCxnSpPr>
          <p:nvPr/>
        </p:nvCxnSpPr>
        <p:spPr>
          <a:xfrm>
            <a:off x="1692543" y="5090670"/>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32F394-ECD5-040E-CB0F-76179376E558}"/>
              </a:ext>
            </a:extLst>
          </p:cNvPr>
          <p:cNvCxnSpPr>
            <a:cxnSpLocks/>
          </p:cNvCxnSpPr>
          <p:nvPr/>
        </p:nvCxnSpPr>
        <p:spPr>
          <a:xfrm>
            <a:off x="1780173" y="5081927"/>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6813CF8-13A2-7C60-41A5-DCF554DAE17F}"/>
              </a:ext>
            </a:extLst>
          </p:cNvPr>
          <p:cNvCxnSpPr>
            <a:cxnSpLocks/>
          </p:cNvCxnSpPr>
          <p:nvPr/>
        </p:nvCxnSpPr>
        <p:spPr>
          <a:xfrm>
            <a:off x="5806520" y="5073915"/>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2A5596-19E6-6AC2-5EEB-8CADA1658D4D}"/>
              </a:ext>
            </a:extLst>
          </p:cNvPr>
          <p:cNvCxnSpPr>
            <a:cxnSpLocks/>
          </p:cNvCxnSpPr>
          <p:nvPr/>
        </p:nvCxnSpPr>
        <p:spPr>
          <a:xfrm>
            <a:off x="5894150" y="5084222"/>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B4CB45C-0E14-FA82-0388-88880CC20B02}"/>
                  </a:ext>
                </a:extLst>
              </p:cNvPr>
              <p:cNvSpPr txBox="1"/>
              <p:nvPr/>
            </p:nvSpPr>
            <p:spPr>
              <a:xfrm>
                <a:off x="1399942" y="54423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7" name="TextBox 56">
                <a:extLst>
                  <a:ext uri="{FF2B5EF4-FFF2-40B4-BE49-F238E27FC236}">
                    <a16:creationId xmlns:a16="http://schemas.microsoft.com/office/drawing/2014/main" id="{6B4CB45C-0E14-FA82-0388-88880CC20B02}"/>
                  </a:ext>
                </a:extLst>
              </p:cNvPr>
              <p:cNvSpPr txBox="1">
                <a:spLocks noRot="1" noChangeAspect="1" noMove="1" noResize="1" noEditPoints="1" noAdjustHandles="1" noChangeArrowheads="1" noChangeShapeType="1" noTextEdit="1"/>
              </p:cNvSpPr>
              <p:nvPr/>
            </p:nvSpPr>
            <p:spPr>
              <a:xfrm>
                <a:off x="1399942" y="54423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DA2CCEE-30FF-FF6B-4684-BC84194AC84A}"/>
                  </a:ext>
                </a:extLst>
              </p:cNvPr>
              <p:cNvSpPr txBox="1"/>
              <p:nvPr/>
            </p:nvSpPr>
            <p:spPr>
              <a:xfrm>
                <a:off x="5534636" y="54423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8" name="TextBox 57">
                <a:extLst>
                  <a:ext uri="{FF2B5EF4-FFF2-40B4-BE49-F238E27FC236}">
                    <a16:creationId xmlns:a16="http://schemas.microsoft.com/office/drawing/2014/main" id="{7DA2CCEE-30FF-FF6B-4684-BC84194AC84A}"/>
                  </a:ext>
                </a:extLst>
              </p:cNvPr>
              <p:cNvSpPr txBox="1">
                <a:spLocks noRot="1" noChangeAspect="1" noMove="1" noResize="1" noEditPoints="1" noAdjustHandles="1" noChangeArrowheads="1" noChangeShapeType="1" noTextEdit="1"/>
              </p:cNvSpPr>
              <p:nvPr/>
            </p:nvSpPr>
            <p:spPr>
              <a:xfrm>
                <a:off x="5534636" y="5442355"/>
                <a:ext cx="658291" cy="461665"/>
              </a:xfrm>
              <a:prstGeom prst="rect">
                <a:avLst/>
              </a:prstGeom>
              <a:blipFill>
                <a:blip r:embed="rId21"/>
                <a:stretch>
                  <a:fillRect/>
                </a:stretch>
              </a:blipFill>
            </p:spPr>
            <p:txBody>
              <a:bodyPr/>
              <a:lstStyle/>
              <a:p>
                <a:r>
                  <a:rPr lang="vi-VN">
                    <a:noFill/>
                  </a:rPr>
                  <a:t> </a:t>
                </a:r>
              </a:p>
            </p:txBody>
          </p:sp>
        </mc:Fallback>
      </mc:AlternateContent>
      <p:sp>
        <p:nvSpPr>
          <p:cNvPr id="63" name="TextBox 62">
            <a:extLst>
              <a:ext uri="{FF2B5EF4-FFF2-40B4-BE49-F238E27FC236}">
                <a16:creationId xmlns:a16="http://schemas.microsoft.com/office/drawing/2014/main" id="{32260ABE-B9B7-50BD-CB5D-7256776CD60D}"/>
              </a:ext>
            </a:extLst>
          </p:cNvPr>
          <p:cNvSpPr txBox="1"/>
          <p:nvPr/>
        </p:nvSpPr>
        <p:spPr>
          <a:xfrm>
            <a:off x="6704478" y="4150974"/>
            <a:ext cx="44279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916687E-3219-7177-CAD8-5298571AE194}"/>
                  </a:ext>
                </a:extLst>
              </p:cNvPr>
              <p:cNvSpPr txBox="1"/>
              <p:nvPr/>
            </p:nvSpPr>
            <p:spPr>
              <a:xfrm>
                <a:off x="6678591" y="4622558"/>
                <a:ext cx="3385186"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0916687E-3219-7177-CAD8-5298571AE194}"/>
                  </a:ext>
                </a:extLst>
              </p:cNvPr>
              <p:cNvSpPr txBox="1">
                <a:spLocks noRot="1" noChangeAspect="1" noMove="1" noResize="1" noEditPoints="1" noAdjustHandles="1" noChangeArrowheads="1" noChangeShapeType="1" noTextEdit="1"/>
              </p:cNvSpPr>
              <p:nvPr/>
            </p:nvSpPr>
            <p:spPr>
              <a:xfrm>
                <a:off x="6678591" y="4622558"/>
                <a:ext cx="3385186" cy="628890"/>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E1DD4E9-154A-177C-62DB-5F933F5036DF}"/>
                  </a:ext>
                </a:extLst>
              </p:cNvPr>
              <p:cNvSpPr txBox="1"/>
              <p:nvPr/>
            </p:nvSpPr>
            <p:spPr>
              <a:xfrm>
                <a:off x="6700961" y="5240436"/>
                <a:ext cx="4393774"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4E1DD4E9-154A-177C-62DB-5F933F5036DF}"/>
                  </a:ext>
                </a:extLst>
              </p:cNvPr>
              <p:cNvSpPr txBox="1">
                <a:spLocks noRot="1" noChangeAspect="1" noMove="1" noResize="1" noEditPoints="1" noAdjustHandles="1" noChangeArrowheads="1" noChangeShapeType="1" noTextEdit="1"/>
              </p:cNvSpPr>
              <p:nvPr/>
            </p:nvSpPr>
            <p:spPr>
              <a:xfrm>
                <a:off x="6700961" y="5240436"/>
                <a:ext cx="4393774" cy="618439"/>
              </a:xfrm>
              <a:prstGeom prst="rect">
                <a:avLst/>
              </a:prstGeom>
              <a:blipFill>
                <a:blip r:embed="rId23"/>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D20AB3AC-91DA-A56D-E75D-24895DEE49AE}"/>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41D19D50-616D-1F82-C922-D083097E7C1C}"/>
              </a:ext>
            </a:extLst>
          </p:cNvPr>
          <p:cNvSpPr txBox="1"/>
          <p:nvPr/>
        </p:nvSpPr>
        <p:spPr>
          <a:xfrm>
            <a:off x="5902313" y="300496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267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P spid="31" grpId="0"/>
      <p:bldP spid="35" grpId="0"/>
      <p:bldP spid="36" grpId="0"/>
      <p:bldP spid="37" grpId="0"/>
      <p:bldP spid="38" grpId="0"/>
      <p:bldP spid="39" grpId="0"/>
      <p:bldP spid="41" grpId="0"/>
      <p:bldP spid="43" grpId="0"/>
      <p:bldP spid="44" grpId="0"/>
      <p:bldP spid="51" grpId="0"/>
      <p:bldP spid="52" grpId="0"/>
      <p:bldP spid="57" grpId="0"/>
      <p:bldP spid="63"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1255F6-75BF-FA5F-B590-5C5D0DC7B295}"/>
                  </a:ext>
                </a:extLst>
              </p:cNvPr>
              <p:cNvSpPr txBox="1"/>
              <p:nvPr/>
            </p:nvSpPr>
            <p:spPr>
              <a:xfrm>
                <a:off x="468478" y="1431502"/>
                <a:ext cx="11070964" cy="995144"/>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các hàm số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r>
                  <a:rPr lang="en-US" sz="2400"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61255F6-75BF-FA5F-B590-5C5D0DC7B295}"/>
                  </a:ext>
                </a:extLst>
              </p:cNvPr>
              <p:cNvSpPr txBox="1">
                <a:spLocks noRot="1" noChangeAspect="1" noMove="1" noResize="1" noEditPoints="1" noAdjustHandles="1" noChangeArrowheads="1" noChangeShapeType="1" noTextEdit="1"/>
              </p:cNvSpPr>
              <p:nvPr/>
            </p:nvSpPr>
            <p:spPr>
              <a:xfrm>
                <a:off x="468478" y="1431502"/>
                <a:ext cx="11070964" cy="995144"/>
              </a:xfrm>
              <a:prstGeom prst="rect">
                <a:avLst/>
              </a:prstGeom>
              <a:blipFill>
                <a:blip r:embed="rId2"/>
                <a:stretch>
                  <a:fillRect l="-881" t="-4908" b="-4908"/>
                </a:stretch>
              </a:blipFill>
            </p:spPr>
            <p:txBody>
              <a:bodyPr/>
              <a:lstStyle/>
              <a:p>
                <a:r>
                  <a:rPr lang="vi-VN">
                    <a:noFill/>
                  </a:rPr>
                  <a:t> </a:t>
                </a:r>
              </a:p>
            </p:txBody>
          </p:sp>
        </mc:Fallback>
      </mc:AlternateContent>
      <p:sp>
        <p:nvSpPr>
          <p:cNvPr id="22" name="Rectangle: Rounded Corners 21">
            <a:extLst>
              <a:ext uri="{FF2B5EF4-FFF2-40B4-BE49-F238E27FC236}">
                <a16:creationId xmlns:a16="http://schemas.microsoft.com/office/drawing/2014/main" id="{DA2FF14F-282C-5D0A-A748-F87B19D42F23}"/>
              </a:ext>
            </a:extLst>
          </p:cNvPr>
          <p:cNvSpPr/>
          <p:nvPr/>
        </p:nvSpPr>
        <p:spPr>
          <a:xfrm>
            <a:off x="312189" y="1437651"/>
            <a:ext cx="10278715" cy="98899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709BED0-12D6-766E-B2E4-B6ED46AAFE78}"/>
              </a:ext>
            </a:extLst>
          </p:cNvPr>
          <p:cNvSpPr txBox="1"/>
          <p:nvPr/>
        </p:nvSpPr>
        <p:spPr>
          <a:xfrm>
            <a:off x="138017" y="238912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4" name="TextBox 23">
            <a:extLst>
              <a:ext uri="{FF2B5EF4-FFF2-40B4-BE49-F238E27FC236}">
                <a16:creationId xmlns:a16="http://schemas.microsoft.com/office/drawing/2014/main" id="{B80DE3CF-88F5-6E00-C8DD-0DC56CE4440C}"/>
              </a:ext>
            </a:extLst>
          </p:cNvPr>
          <p:cNvSpPr txBox="1"/>
          <p:nvPr/>
        </p:nvSpPr>
        <p:spPr>
          <a:xfrm>
            <a:off x="204498" y="3187853"/>
            <a:ext cx="509623" cy="468077"/>
          </a:xfrm>
          <a:prstGeom prst="rect">
            <a:avLst/>
          </a:prstGeom>
          <a:noFill/>
        </p:spPr>
        <p:txBody>
          <a:bodyPr wrap="square">
            <a:spAutoFit/>
          </a:bodyPr>
          <a:lstStyle/>
          <a:p>
            <a:pPr>
              <a:lnSpc>
                <a:spcPct val="107000"/>
              </a:lnSpc>
              <a:spcAft>
                <a:spcPts val="800"/>
              </a:spcAft>
            </a:pP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b</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6D66984-C737-E5C0-96CE-C47C67A29980}"/>
                  </a:ext>
                </a:extLst>
              </p:cNvPr>
              <p:cNvSpPr txBox="1"/>
              <p:nvPr/>
            </p:nvSpPr>
            <p:spPr>
              <a:xfrm>
                <a:off x="639699" y="2956484"/>
                <a:ext cx="3056036"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1</m:t>
                          </m:r>
                        </m:num>
                        <m:den>
                          <m:sSup>
                            <m:sSupPr>
                              <m:ctrlPr>
                                <a:rPr lang="en-US" sz="2400" b="0" i="1" kern="100" smtClean="0">
                                  <a:solidFill>
                                    <a:schemeClr val="bg1"/>
                                  </a:solidFill>
                                  <a:effectLst/>
                                  <a:latin typeface="Cambria Math" panose="02040503050406030204" pitchFamily="18" charset="0"/>
                                  <a:cs typeface="Times New Roman" panose="02020603050405020304" pitchFamily="18" charset="0"/>
                                </a:rPr>
                              </m:ctrlPr>
                            </m:sSupPr>
                            <m:e>
                              <m:r>
                                <a:rPr lang="en-US" sz="2400" i="1" kern="100">
                                  <a:solidFill>
                                    <a:schemeClr val="bg1"/>
                                  </a:solidFill>
                                  <a:latin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cs typeface="Times New Roman" panose="02020603050405020304" pitchFamily="18" charset="0"/>
                                </a:rPr>
                                <m:t>𝑥</m:t>
                              </m:r>
                              <m:r>
                                <a:rPr lang="en-US" sz="2400" i="1" kern="100">
                                  <a:solidFill>
                                    <a:schemeClr val="bg1"/>
                                  </a:solidFill>
                                  <a:latin typeface="Cambria Math" panose="02040503050406030204" pitchFamily="18" charset="0"/>
                                  <a:cs typeface="Times New Roman" panose="02020603050405020304" pitchFamily="18" charset="0"/>
                                </a:rPr>
                                <m:t>−1)</m:t>
                              </m:r>
                            </m:e>
                            <m:sup>
                              <m:r>
                                <a:rPr lang="en-US"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dirty="0"/>
              </a:p>
            </p:txBody>
          </p:sp>
        </mc:Choice>
        <mc:Fallback xmlns="">
          <p:sp>
            <p:nvSpPr>
              <p:cNvPr id="26" name="TextBox 25">
                <a:extLst>
                  <a:ext uri="{FF2B5EF4-FFF2-40B4-BE49-F238E27FC236}">
                    <a16:creationId xmlns:a16="http://schemas.microsoft.com/office/drawing/2014/main" id="{06D66984-C737-E5C0-96CE-C47C67A29980}"/>
                  </a:ext>
                </a:extLst>
              </p:cNvPr>
              <p:cNvSpPr txBox="1">
                <a:spLocks noRot="1" noChangeAspect="1" noMove="1" noResize="1" noEditPoints="1" noAdjustHandles="1" noChangeArrowheads="1" noChangeShapeType="1" noTextEdit="1"/>
              </p:cNvSpPr>
              <p:nvPr/>
            </p:nvSpPr>
            <p:spPr>
              <a:xfrm>
                <a:off x="639699" y="2956484"/>
                <a:ext cx="3056036" cy="851708"/>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2375FF7-F287-3BAD-7862-959D6175ED22}"/>
                  </a:ext>
                </a:extLst>
              </p:cNvPr>
              <p:cNvSpPr txBox="1"/>
              <p:nvPr/>
            </p:nvSpPr>
            <p:spPr>
              <a:xfrm>
                <a:off x="5594762" y="3161091"/>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12375FF7-F287-3BAD-7862-959D6175ED22}"/>
                  </a:ext>
                </a:extLst>
              </p:cNvPr>
              <p:cNvSpPr txBox="1">
                <a:spLocks noRot="1" noChangeAspect="1" noMove="1" noResize="1" noEditPoints="1" noAdjustHandles="1" noChangeArrowheads="1" noChangeShapeType="1" noTextEdit="1"/>
              </p:cNvSpPr>
              <p:nvPr/>
            </p:nvSpPr>
            <p:spPr>
              <a:xfrm>
                <a:off x="5594762" y="3161091"/>
                <a:ext cx="1408227"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B06A447-9F89-C2B8-2B1D-1F6986DA1331}"/>
                  </a:ext>
                </a:extLst>
              </p:cNvPr>
              <p:cNvSpPr txBox="1"/>
              <p:nvPr/>
            </p:nvSpPr>
            <p:spPr>
              <a:xfrm>
                <a:off x="6794877" y="3157215"/>
                <a:ext cx="305603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cs typeface="Times New Roman" panose="02020603050405020304" pitchFamily="18" charset="0"/>
                            </a:rPr>
                          </m:ctrlPr>
                        </m:sSupPr>
                        <m:e>
                          <m:r>
                            <a:rPr lang="en-US" sz="2400" i="1" kern="100">
                              <a:solidFill>
                                <a:schemeClr val="bg1"/>
                              </a:solidFill>
                              <a:latin typeface="Cambria Math" panose="02040503050406030204" pitchFamily="18" charset="0"/>
                              <a:cs typeface="Times New Roman" panose="02020603050405020304" pitchFamily="18" charset="0"/>
                            </a:rPr>
                            <m:t>−</m:t>
                          </m:r>
                          <m:r>
                            <a:rPr lang="vi-VN" sz="2400" i="1" kern="100">
                              <a:solidFill>
                                <a:schemeClr val="bg1"/>
                              </a:solidFill>
                              <a:latin typeface="Cambria Math" panose="02040503050406030204" pitchFamily="18" charset="0"/>
                              <a:cs typeface="Times New Roman" panose="02020603050405020304" pitchFamily="18" charset="0"/>
                            </a:rPr>
                            <m:t>𝑥</m:t>
                          </m:r>
                        </m:e>
                        <m:sup>
                          <m:r>
                            <a:rPr lang="vi-VN" sz="2400" i="1" kern="100">
                              <a:solidFill>
                                <a:schemeClr val="bg1"/>
                              </a:solidFill>
                              <a:latin typeface="Cambria Math" panose="02040503050406030204" pitchFamily="18" charset="0"/>
                              <a:cs typeface="Times New Roman" panose="02020603050405020304" pitchFamily="18" charset="0"/>
                            </a:rPr>
                            <m:t>2</m:t>
                          </m:r>
                        </m:sup>
                      </m:sSup>
                      <m:r>
                        <a:rPr lang="en-US" sz="2400" i="1" kern="100">
                          <a:solidFill>
                            <a:schemeClr val="bg1"/>
                          </a:solidFill>
                          <a:latin typeface="Cambria Math" panose="02040503050406030204" pitchFamily="18" charset="0"/>
                          <a:cs typeface="Times New Roman" panose="02020603050405020304" pitchFamily="18" charset="0"/>
                        </a:rPr>
                        <m:t>+2</m:t>
                      </m:r>
                      <m:r>
                        <a:rPr lang="en-US" sz="2400" i="1" kern="100">
                          <a:solidFill>
                            <a:schemeClr val="bg1"/>
                          </a:solidFill>
                          <a:latin typeface="Cambria Math" panose="02040503050406030204" pitchFamily="18" charset="0"/>
                          <a:cs typeface="Times New Roman" panose="02020603050405020304" pitchFamily="18" charset="0"/>
                        </a:rPr>
                        <m:t>𝑥</m:t>
                      </m:r>
                      <m:r>
                        <a:rPr lang="en-US" sz="2400" i="1" kern="100">
                          <a:solidFill>
                            <a:schemeClr val="bg1"/>
                          </a:solidFill>
                          <a:latin typeface="Cambria Math" panose="02040503050406030204" pitchFamily="18" charset="0"/>
                          <a:cs typeface="Times New Roman" panose="02020603050405020304" pitchFamily="18" charset="0"/>
                        </a:rPr>
                        <m:t>−2=0</m:t>
                      </m:r>
                    </m:oMath>
                  </m:oMathPara>
                </a14:m>
                <a:endParaRPr lang="vi-VN" sz="2400" dirty="0"/>
              </a:p>
            </p:txBody>
          </p:sp>
        </mc:Choice>
        <mc:Fallback xmlns="">
          <p:sp>
            <p:nvSpPr>
              <p:cNvPr id="30" name="TextBox 29">
                <a:extLst>
                  <a:ext uri="{FF2B5EF4-FFF2-40B4-BE49-F238E27FC236}">
                    <a16:creationId xmlns:a16="http://schemas.microsoft.com/office/drawing/2014/main" id="{4B06A447-9F89-C2B8-2B1D-1F6986DA1331}"/>
                  </a:ext>
                </a:extLst>
              </p:cNvPr>
              <p:cNvSpPr txBox="1">
                <a:spLocks noRot="1" noChangeAspect="1" noMove="1" noResize="1" noEditPoints="1" noAdjustHandles="1" noChangeArrowheads="1" noChangeShapeType="1" noTextEdit="1"/>
              </p:cNvSpPr>
              <p:nvPr/>
            </p:nvSpPr>
            <p:spPr>
              <a:xfrm>
                <a:off x="6794877" y="3157215"/>
                <a:ext cx="3056035"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A47CC24-58C1-DFD7-8E83-D1528034131A}"/>
                  </a:ext>
                </a:extLst>
              </p:cNvPr>
              <p:cNvSpPr txBox="1"/>
              <p:nvPr/>
            </p:nvSpPr>
            <p:spPr>
              <a:xfrm>
                <a:off x="176009" y="3879605"/>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0A47CC24-58C1-DFD7-8E83-D1528034131A}"/>
                  </a:ext>
                </a:extLst>
              </p:cNvPr>
              <p:cNvSpPr txBox="1">
                <a:spLocks noRot="1" noChangeAspect="1" noMove="1" noResize="1" noEditPoints="1" noAdjustHandles="1" noChangeArrowheads="1" noChangeShapeType="1" noTextEdit="1"/>
              </p:cNvSpPr>
              <p:nvPr/>
            </p:nvSpPr>
            <p:spPr>
              <a:xfrm>
                <a:off x="176009" y="3879605"/>
                <a:ext cx="7803106" cy="460895"/>
              </a:xfrm>
              <a:prstGeom prst="rect">
                <a:avLst/>
              </a:prstGeom>
              <a:blipFill>
                <a:blip r:embed="rId6"/>
                <a:stretch>
                  <a:fillRect l="-1250" t="-10526" b="-28947"/>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188E2F29-1FEC-5D60-FC7D-A85439887314}"/>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4EEC99-72F3-FBA4-8A41-BFE3AD8953A7}"/>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9B5AF0-FD0B-4E4D-1614-D97FB1D78F09}"/>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48E7B35-EF83-0DC7-9533-A248D8FBB244}"/>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548E7B35-EF83-0DC7-9533-A248D8FBB244}"/>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7"/>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5B7A14-4048-4F68-FDC5-59ABF7618C1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765B7A14-4048-4F68-FDC5-59ABF7618C1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55819D-8CBB-BFED-8F65-2E1C15A9A31C}"/>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0955819D-8CBB-BFED-8F65-2E1C15A9A31C}"/>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4539601-1BE4-477F-E8AC-58E49BD9FF97}"/>
                  </a:ext>
                </a:extLst>
              </p:cNvPr>
              <p:cNvSpPr txBox="1"/>
              <p:nvPr/>
            </p:nvSpPr>
            <p:spPr>
              <a:xfrm>
                <a:off x="932106" y="462256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39" name="TextBox 38">
                <a:extLst>
                  <a:ext uri="{FF2B5EF4-FFF2-40B4-BE49-F238E27FC236}">
                    <a16:creationId xmlns:a16="http://schemas.microsoft.com/office/drawing/2014/main" id="{74539601-1BE4-477F-E8AC-58E49BD9FF97}"/>
                  </a:ext>
                </a:extLst>
              </p:cNvPr>
              <p:cNvSpPr txBox="1">
                <a:spLocks noRot="1" noChangeAspect="1" noMove="1" noResize="1" noEditPoints="1" noAdjustHandles="1" noChangeArrowheads="1" noChangeShapeType="1" noTextEdit="1"/>
              </p:cNvSpPr>
              <p:nvPr/>
            </p:nvSpPr>
            <p:spPr>
              <a:xfrm>
                <a:off x="932106" y="462256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0A7196-9B27-7A50-5A0D-604E812EA452}"/>
                  </a:ext>
                </a:extLst>
              </p:cNvPr>
              <p:cNvSpPr txBox="1"/>
              <p:nvPr/>
            </p:nvSpPr>
            <p:spPr>
              <a:xfrm>
                <a:off x="3304253" y="50026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370A7196-9B27-7A50-5A0D-604E812EA452}"/>
                  </a:ext>
                </a:extLst>
              </p:cNvPr>
              <p:cNvSpPr txBox="1">
                <a:spLocks noRot="1" noChangeAspect="1" noMove="1" noResize="1" noEditPoints="1" noAdjustHandles="1" noChangeArrowheads="1" noChangeShapeType="1" noTextEdit="1"/>
              </p:cNvSpPr>
              <p:nvPr/>
            </p:nvSpPr>
            <p:spPr>
              <a:xfrm>
                <a:off x="3304253" y="5002644"/>
                <a:ext cx="658291" cy="461665"/>
              </a:xfrm>
              <a:prstGeom prst="rect">
                <a:avLst/>
              </a:prstGeom>
              <a:blipFill>
                <a:blip r:embed="rId11"/>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EE17699D-FAD2-F52F-ECBA-AA09B7C05E61}"/>
              </a:ext>
            </a:extLst>
          </p:cNvPr>
          <p:cNvCxnSpPr>
            <a:cxnSpLocks/>
          </p:cNvCxnSpPr>
          <p:nvPr/>
        </p:nvCxnSpPr>
        <p:spPr>
          <a:xfrm>
            <a:off x="1590965" y="5807337"/>
            <a:ext cx="4204023" cy="59346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2260ABE-B9B7-50BD-CB5D-7256776CD60D}"/>
              </a:ext>
            </a:extLst>
          </p:cNvPr>
          <p:cNvSpPr txBox="1"/>
          <p:nvPr/>
        </p:nvSpPr>
        <p:spPr>
          <a:xfrm>
            <a:off x="6818824" y="4103775"/>
            <a:ext cx="4427927" cy="1258421"/>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a:t>
            </a:r>
            <a:r>
              <a:rPr lang="en-US" sz="2400" kern="100" dirty="0">
                <a:solidFill>
                  <a:schemeClr val="bg1"/>
                </a:solidFill>
                <a:effectLst/>
                <a:latin typeface="+mj-lt"/>
                <a:ea typeface="Arial" panose="020B0604020202020204" pitchFamily="34" charset="0"/>
                <a:cs typeface="Times New Roman" panose="02020603050405020304" pitchFamily="18" charset="0"/>
              </a:rPr>
              <a:t> </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thấy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lớn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nhỏ</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nhất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E33F24B-6C5B-308D-24F5-DF444E3898D1}"/>
                  </a:ext>
                </a:extLst>
              </p:cNvPr>
              <p:cNvSpPr txBox="1"/>
              <p:nvPr/>
            </p:nvSpPr>
            <p:spPr>
              <a:xfrm>
                <a:off x="3039964" y="2914180"/>
                <a:ext cx="3056036"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sSup>
                            <m:sSupPr>
                              <m:ctrlPr>
                                <a:rPr lang="vi-VN" sz="2400" i="1" kern="100" smtClean="0">
                                  <a:solidFill>
                                    <a:schemeClr val="bg1"/>
                                  </a:solidFill>
                                  <a:effectLst/>
                                  <a:latin typeface="Cambria Math" panose="02040503050406030204" pitchFamily="18"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cs typeface="Times New Roman" panose="02020603050405020304" pitchFamily="18" charset="0"/>
                                </a:rPr>
                                <m:t>−</m:t>
                              </m:r>
                              <m:r>
                                <a:rPr lang="vi-VN" sz="2400" i="1" kern="100" smtClean="0">
                                  <a:solidFill>
                                    <a:schemeClr val="bg1"/>
                                  </a:solidFill>
                                  <a:effectLst/>
                                  <a:latin typeface="Cambria Math" panose="02040503050406030204" pitchFamily="18" charset="0"/>
                                  <a:cs typeface="Times New Roman" panose="02020603050405020304" pitchFamily="18" charset="0"/>
                                </a:rPr>
                                <m:t>𝑥</m:t>
                              </m:r>
                            </m:e>
                            <m:sup>
                              <m:r>
                                <a:rPr lang="vi-VN" sz="2400" i="1" kern="100" smtClean="0">
                                  <a:solidFill>
                                    <a:schemeClr val="bg1"/>
                                  </a:solidFill>
                                  <a:effectLst/>
                                  <a:latin typeface="Cambria Math" panose="02040503050406030204" pitchFamily="18" charset="0"/>
                                  <a:cs typeface="Times New Roman" panose="02020603050405020304" pitchFamily="18" charset="0"/>
                                </a:rPr>
                                <m:t>2</m:t>
                              </m:r>
                            </m:sup>
                          </m:sSup>
                          <m:r>
                            <a:rPr lang="en-US" sz="2400" b="0" i="1" kern="100" smtClean="0">
                              <a:solidFill>
                                <a:schemeClr val="bg1"/>
                              </a:solidFill>
                              <a:effectLst/>
                              <a:latin typeface="Cambria Math" panose="02040503050406030204" pitchFamily="18" charset="0"/>
                              <a:cs typeface="Times New Roman" panose="02020603050405020304" pitchFamily="18" charset="0"/>
                            </a:rPr>
                            <m:t>+2</m:t>
                          </m:r>
                          <m:r>
                            <a:rPr lang="en-US" sz="2400" b="0" i="1" kern="100" smtClean="0">
                              <a:solidFill>
                                <a:schemeClr val="bg1"/>
                              </a:solidFill>
                              <a:effectLst/>
                              <a:latin typeface="Cambria Math" panose="02040503050406030204" pitchFamily="18"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cs typeface="Times New Roman" panose="02020603050405020304" pitchFamily="18" charset="0"/>
                            </a:rPr>
                            <m:t>−2</m:t>
                          </m:r>
                        </m:num>
                        <m:den>
                          <m:sSup>
                            <m:sSupPr>
                              <m:ctrlPr>
                                <a:rPr lang="en-US" sz="2400" b="0" i="1" kern="100" smtClean="0">
                                  <a:solidFill>
                                    <a:schemeClr val="bg1"/>
                                  </a:solidFill>
                                  <a:effectLst/>
                                  <a:latin typeface="Cambria Math" panose="02040503050406030204" pitchFamily="18" charset="0"/>
                                  <a:cs typeface="Times New Roman" panose="02020603050405020304" pitchFamily="18" charset="0"/>
                                </a:rPr>
                              </m:ctrlPr>
                            </m:sSupPr>
                            <m:e>
                              <m:r>
                                <a:rPr lang="en-US" sz="2400" i="1" kern="100">
                                  <a:solidFill>
                                    <a:schemeClr val="bg1"/>
                                  </a:solidFill>
                                  <a:latin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cs typeface="Times New Roman" panose="02020603050405020304" pitchFamily="18" charset="0"/>
                                </a:rPr>
                                <m:t>𝑥</m:t>
                              </m:r>
                              <m:r>
                                <a:rPr lang="en-US" sz="2400" i="1" kern="100">
                                  <a:solidFill>
                                    <a:schemeClr val="bg1"/>
                                  </a:solidFill>
                                  <a:latin typeface="Cambria Math" panose="02040503050406030204" pitchFamily="18" charset="0"/>
                                  <a:cs typeface="Times New Roman" panose="02020603050405020304" pitchFamily="18" charset="0"/>
                                </a:rPr>
                                <m:t>−1)</m:t>
                              </m:r>
                            </m:e>
                            <m:sup>
                              <m:r>
                                <a:rPr lang="en-US"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dirty="0"/>
              </a:p>
            </p:txBody>
          </p:sp>
        </mc:Choice>
        <mc:Fallback xmlns="">
          <p:sp>
            <p:nvSpPr>
              <p:cNvPr id="19" name="TextBox 18">
                <a:extLst>
                  <a:ext uri="{FF2B5EF4-FFF2-40B4-BE49-F238E27FC236}">
                    <a16:creationId xmlns:a16="http://schemas.microsoft.com/office/drawing/2014/main" id="{0E33F24B-6C5B-308D-24F5-DF444E3898D1}"/>
                  </a:ext>
                </a:extLst>
              </p:cNvPr>
              <p:cNvSpPr txBox="1">
                <a:spLocks noRot="1" noChangeAspect="1" noMove="1" noResize="1" noEditPoints="1" noAdjustHandles="1" noChangeArrowheads="1" noChangeShapeType="1" noTextEdit="1"/>
              </p:cNvSpPr>
              <p:nvPr/>
            </p:nvSpPr>
            <p:spPr>
              <a:xfrm>
                <a:off x="3039964" y="2914180"/>
                <a:ext cx="3056036" cy="898964"/>
              </a:xfrm>
              <a:prstGeom prst="rect">
                <a:avLst/>
              </a:prstGeom>
              <a:blipFill>
                <a:blip r:embed="rId12"/>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0F10011B-991D-00BC-75EE-44E0BFFD2C93}"/>
              </a:ext>
            </a:extLst>
          </p:cNvPr>
          <p:cNvSpPr txBox="1"/>
          <p:nvPr/>
        </p:nvSpPr>
        <p:spPr>
          <a:xfrm>
            <a:off x="9770726" y="3148746"/>
            <a:ext cx="1558126" cy="461665"/>
          </a:xfrm>
          <a:prstGeom prst="rect">
            <a:avLst/>
          </a:prstGeom>
          <a:noFill/>
        </p:spPr>
        <p:txBody>
          <a:bodyPr wrap="square">
            <a:spAutoFit/>
          </a:bodyPr>
          <a:lstStyle/>
          <a:p>
            <a:pPr>
              <a:spcAft>
                <a:spcPts val="800"/>
              </a:spcAft>
            </a:pPr>
            <a:r>
              <a:rPr lang="en-US" sz="2400" b="1" i="1" dirty="0" err="1">
                <a:solidFill>
                  <a:srgbClr val="FFFF00"/>
                </a:solidFill>
                <a:latin typeface="+mj-lt"/>
                <a:ea typeface="Tahoma" pitchFamily="34" charset="0"/>
                <a:cs typeface="Tahoma" pitchFamily="34" charset="0"/>
              </a:rPr>
              <a:t>Vô</a:t>
            </a:r>
            <a:r>
              <a:rPr lang="en-US" sz="2400" b="1" i="1" dirty="0">
                <a:solidFill>
                  <a:srgbClr val="FFFF00"/>
                </a:solidFill>
                <a:latin typeface="+mj-lt"/>
                <a:ea typeface="Tahoma" pitchFamily="34" charset="0"/>
                <a:cs typeface="Tahoma" pitchFamily="34" charset="0"/>
              </a:rPr>
              <a:t> </a:t>
            </a:r>
            <a:r>
              <a:rPr lang="en-US" sz="2400" b="1" i="1" dirty="0" err="1">
                <a:solidFill>
                  <a:srgbClr val="FFFF00"/>
                </a:solidFill>
                <a:latin typeface="+mj-lt"/>
                <a:ea typeface="Tahoma" pitchFamily="34" charset="0"/>
                <a:cs typeface="Tahoma" pitchFamily="34" charset="0"/>
              </a:rPr>
              <a:t>nghiệm</a:t>
            </a:r>
            <a:endParaRPr lang="vi-VN" sz="2400" b="1" i="1" dirty="0">
              <a:solidFill>
                <a:srgbClr val="FFFF00"/>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F0697A2-BAEB-98F9-1C06-102A121930E2}"/>
                  </a:ext>
                </a:extLst>
              </p:cNvPr>
              <p:cNvSpPr txBox="1"/>
              <p:nvPr/>
            </p:nvSpPr>
            <p:spPr>
              <a:xfrm>
                <a:off x="973404" y="5436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0" name="TextBox 39">
                <a:extLst>
                  <a:ext uri="{FF2B5EF4-FFF2-40B4-BE49-F238E27FC236}">
                    <a16:creationId xmlns:a16="http://schemas.microsoft.com/office/drawing/2014/main" id="{8F0697A2-BAEB-98F9-1C06-102A121930E2}"/>
                  </a:ext>
                </a:extLst>
              </p:cNvPr>
              <p:cNvSpPr txBox="1">
                <a:spLocks noRot="1" noChangeAspect="1" noMove="1" noResize="1" noEditPoints="1" noAdjustHandles="1" noChangeArrowheads="1" noChangeShapeType="1" noTextEdit="1"/>
              </p:cNvSpPr>
              <p:nvPr/>
            </p:nvSpPr>
            <p:spPr>
              <a:xfrm>
                <a:off x="973404" y="5436733"/>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E12AB80-4A52-CC97-3A8A-135A42C839FF}"/>
                  </a:ext>
                </a:extLst>
              </p:cNvPr>
              <p:cNvSpPr txBox="1"/>
              <p:nvPr/>
            </p:nvSpPr>
            <p:spPr>
              <a:xfrm>
                <a:off x="5740621" y="62183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6" name="TextBox 45">
                <a:extLst>
                  <a:ext uri="{FF2B5EF4-FFF2-40B4-BE49-F238E27FC236}">
                    <a16:creationId xmlns:a16="http://schemas.microsoft.com/office/drawing/2014/main" id="{4E12AB80-4A52-CC97-3A8A-135A42C839FF}"/>
                  </a:ext>
                </a:extLst>
              </p:cNvPr>
              <p:cNvSpPr txBox="1">
                <a:spLocks noRot="1" noChangeAspect="1" noMove="1" noResize="1" noEditPoints="1" noAdjustHandles="1" noChangeArrowheads="1" noChangeShapeType="1" noTextEdit="1"/>
              </p:cNvSpPr>
              <p:nvPr/>
            </p:nvSpPr>
            <p:spPr>
              <a:xfrm>
                <a:off x="5740621" y="6218350"/>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9570C3C-5A70-3D7D-D285-9115B3A4D6F8}"/>
                  </a:ext>
                </a:extLst>
              </p:cNvPr>
              <p:cNvSpPr txBox="1"/>
              <p:nvPr/>
            </p:nvSpPr>
            <p:spPr>
              <a:xfrm>
                <a:off x="5706510" y="46385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7" name="TextBox 46">
                <a:extLst>
                  <a:ext uri="{FF2B5EF4-FFF2-40B4-BE49-F238E27FC236}">
                    <a16:creationId xmlns:a16="http://schemas.microsoft.com/office/drawing/2014/main" id="{59570C3C-5A70-3D7D-D285-9115B3A4D6F8}"/>
                  </a:ext>
                </a:extLst>
              </p:cNvPr>
              <p:cNvSpPr txBox="1">
                <a:spLocks noRot="1" noChangeAspect="1" noMove="1" noResize="1" noEditPoints="1" noAdjustHandles="1" noChangeArrowheads="1" noChangeShapeType="1" noTextEdit="1"/>
              </p:cNvSpPr>
              <p:nvPr/>
            </p:nvSpPr>
            <p:spPr>
              <a:xfrm>
                <a:off x="5706510" y="4638586"/>
                <a:ext cx="658291" cy="461665"/>
              </a:xfrm>
              <a:prstGeom prst="rect">
                <a:avLst/>
              </a:prstGeom>
              <a:blipFill>
                <a:blip r:embed="rId15"/>
                <a:stretch>
                  <a:fillRect l="-926"/>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4446554" y="551087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956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1" grpId="0"/>
      <p:bldP spid="35" grpId="0"/>
      <p:bldP spid="36" grpId="0"/>
      <p:bldP spid="37" grpId="0"/>
      <p:bldP spid="39" grpId="0"/>
      <p:bldP spid="43" grpId="0"/>
      <p:bldP spid="63" grpId="0"/>
      <p:bldP spid="19" grpId="0"/>
      <p:bldP spid="25" grpId="0"/>
      <p:bldP spid="40"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3" name="TextBox 22">
            <a:extLst>
              <a:ext uri="{FF2B5EF4-FFF2-40B4-BE49-F238E27FC236}">
                <a16:creationId xmlns:a16="http://schemas.microsoft.com/office/drawing/2014/main" id="{EF92DD9D-094D-B28C-AEDB-69681A17FE7B}"/>
              </a:ext>
            </a:extLst>
          </p:cNvPr>
          <p:cNvSpPr txBox="1"/>
          <p:nvPr/>
        </p:nvSpPr>
        <p:spPr>
          <a:xfrm>
            <a:off x="483974" y="1448088"/>
            <a:ext cx="6696379" cy="856068"/>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HĐ2.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Hình thành các bước tìm giá trị lớn nhất và giá trị nhỏ nhất của hàm số trên một đoạn</a:t>
            </a: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374770"/>
            <a:ext cx="11737653" cy="507175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79285" y="230060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79285" y="2300605"/>
                <a:ext cx="6096000" cy="864980"/>
              </a:xfrm>
              <a:prstGeom prst="rect">
                <a:avLst/>
              </a:prstGeom>
              <a:blipFill>
                <a:blip r:embed="rId2"/>
                <a:stretch>
                  <a:fillRect l="-1600" t="-4930" b="-154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1E41C-642E-44F4-E044-FEA4EA0814AF}"/>
                  </a:ext>
                </a:extLst>
              </p:cNvPr>
              <p:cNvSpPr txBox="1"/>
              <p:nvPr/>
            </p:nvSpPr>
            <p:spPr>
              <a:xfrm>
                <a:off x="479285" y="3225537"/>
                <a:ext cx="6795275" cy="174900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Tìm giá trị lớn nhất và giá trị nhỏ nhất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Tính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4191E41C-642E-44F4-E044-FEA4EA0814AF}"/>
                  </a:ext>
                </a:extLst>
              </p:cNvPr>
              <p:cNvSpPr txBox="1">
                <a:spLocks noRot="1" noChangeAspect="1" noMove="1" noResize="1" noEditPoints="1" noAdjustHandles="1" noChangeArrowheads="1" noChangeShapeType="1" noTextEdit="1"/>
              </p:cNvSpPr>
              <p:nvPr/>
            </p:nvSpPr>
            <p:spPr>
              <a:xfrm>
                <a:off x="479285" y="3225537"/>
                <a:ext cx="6795275" cy="1749005"/>
              </a:xfrm>
              <a:prstGeom prst="rect">
                <a:avLst/>
              </a:prstGeom>
              <a:blipFill>
                <a:blip r:embed="rId3"/>
                <a:stretch>
                  <a:fillRect l="-1436" t="-2787" b="-69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76B89E4-3385-6E48-F30E-C7E77C4068C6}"/>
                  </a:ext>
                </a:extLst>
              </p:cNvPr>
              <p:cNvSpPr txBox="1"/>
              <p:nvPr/>
            </p:nvSpPr>
            <p:spPr>
              <a:xfrm>
                <a:off x="479285" y="4924981"/>
                <a:ext cx="11000105" cy="1355436"/>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Tính giá trị của hàm số tại hai đầu mút của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tại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đã tìm ở câu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So sánh số nhỏ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số lớn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5" name="TextBox 34">
                <a:extLst>
                  <a:ext uri="{FF2B5EF4-FFF2-40B4-BE49-F238E27FC236}">
                    <a16:creationId xmlns:a16="http://schemas.microsoft.com/office/drawing/2014/main" id="{F76B89E4-3385-6E48-F30E-C7E77C4068C6}"/>
                  </a:ext>
                </a:extLst>
              </p:cNvPr>
              <p:cNvSpPr txBox="1">
                <a:spLocks noRot="1" noChangeAspect="1" noMove="1" noResize="1" noEditPoints="1" noAdjustHandles="1" noChangeArrowheads="1" noChangeShapeType="1" noTextEdit="1"/>
              </p:cNvSpPr>
              <p:nvPr/>
            </p:nvSpPr>
            <p:spPr>
              <a:xfrm>
                <a:off x="479285" y="4924981"/>
                <a:ext cx="11000105" cy="1355436"/>
              </a:xfrm>
              <a:prstGeom prst="rect">
                <a:avLst/>
              </a:prstGeom>
              <a:blipFill>
                <a:blip r:embed="rId4"/>
                <a:stretch>
                  <a:fillRect l="-887" t="-3604" r="-831" b="-6757"/>
                </a:stretch>
              </a:blipFill>
            </p:spPr>
            <p:txBody>
              <a:bodyPr/>
              <a:lstStyle/>
              <a:p>
                <a:r>
                  <a:rPr lang="vi-VN">
                    <a:noFill/>
                  </a:rPr>
                  <a:t> </a:t>
                </a:r>
              </a:p>
            </p:txBody>
          </p:sp>
        </mc:Fallback>
      </mc:AlternateContent>
      <p:cxnSp>
        <p:nvCxnSpPr>
          <p:cNvPr id="43" name="Straight Arrow Connector 42">
            <a:extLst>
              <a:ext uri="{FF2B5EF4-FFF2-40B4-BE49-F238E27FC236}">
                <a16:creationId xmlns:a16="http://schemas.microsoft.com/office/drawing/2014/main" id="{8EAA55F3-7BD4-87A7-21F7-3DF66F9946C4}"/>
              </a:ext>
            </a:extLst>
          </p:cNvPr>
          <p:cNvCxnSpPr>
            <a:cxnSpLocks/>
          </p:cNvCxnSpPr>
          <p:nvPr/>
        </p:nvCxnSpPr>
        <p:spPr>
          <a:xfrm>
            <a:off x="8303377" y="3234681"/>
            <a:ext cx="24713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4BF609-B1A6-844E-508F-E6DFB9BD10C9}"/>
              </a:ext>
            </a:extLst>
          </p:cNvPr>
          <p:cNvCxnSpPr>
            <a:cxnSpLocks/>
          </p:cNvCxnSpPr>
          <p:nvPr/>
        </p:nvCxnSpPr>
        <p:spPr>
          <a:xfrm flipV="1">
            <a:off x="9134856" y="1679448"/>
            <a:ext cx="0" cy="273405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3FD8072-4FA4-F33C-91B2-426CA431FBE4}"/>
              </a:ext>
            </a:extLst>
          </p:cNvPr>
          <p:cNvCxnSpPr>
            <a:cxnSpLocks/>
          </p:cNvCxnSpPr>
          <p:nvPr/>
        </p:nvCxnSpPr>
        <p:spPr>
          <a:xfrm>
            <a:off x="10213682" y="2680006"/>
            <a:ext cx="0" cy="58949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380226-3788-887F-A016-14796DA4EB4D}"/>
              </a:ext>
            </a:extLst>
          </p:cNvPr>
          <p:cNvCxnSpPr>
            <a:cxnSpLocks/>
          </p:cNvCxnSpPr>
          <p:nvPr/>
        </p:nvCxnSpPr>
        <p:spPr>
          <a:xfrm>
            <a:off x="10213682" y="3155433"/>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A84377-2897-4F0B-944A-7C96855E6985}"/>
              </a:ext>
            </a:extLst>
          </p:cNvPr>
          <p:cNvCxnSpPr>
            <a:cxnSpLocks/>
          </p:cNvCxnSpPr>
          <p:nvPr/>
        </p:nvCxnSpPr>
        <p:spPr>
          <a:xfrm>
            <a:off x="9677234" y="3159489"/>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F6B022-F3D7-412D-4731-7C7AD35F50B3}"/>
              </a:ext>
            </a:extLst>
          </p:cNvPr>
          <p:cNvCxnSpPr>
            <a:cxnSpLocks/>
          </p:cNvCxnSpPr>
          <p:nvPr/>
        </p:nvCxnSpPr>
        <p:spPr>
          <a:xfrm>
            <a:off x="8582405" y="3165585"/>
            <a:ext cx="0" cy="11519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9F2C7D-0FAD-FED6-99D6-31E1B856D1F1}"/>
              </a:ext>
            </a:extLst>
          </p:cNvPr>
          <p:cNvCxnSpPr>
            <a:cxnSpLocks/>
          </p:cNvCxnSpPr>
          <p:nvPr/>
        </p:nvCxnSpPr>
        <p:spPr>
          <a:xfrm>
            <a:off x="9052014" y="4317597"/>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BDFE071-8807-9EC7-561D-F4026409238A}"/>
              </a:ext>
            </a:extLst>
          </p:cNvPr>
          <p:cNvCxnSpPr>
            <a:cxnSpLocks/>
          </p:cNvCxnSpPr>
          <p:nvPr/>
        </p:nvCxnSpPr>
        <p:spPr>
          <a:xfrm flipV="1">
            <a:off x="9127768" y="1677471"/>
            <a:ext cx="446" cy="27492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8ADED2-B919-89C9-9762-9232705B8F2C}"/>
              </a:ext>
            </a:extLst>
          </p:cNvPr>
          <p:cNvCxnSpPr>
            <a:cxnSpLocks/>
          </p:cNvCxnSpPr>
          <p:nvPr/>
        </p:nvCxnSpPr>
        <p:spPr>
          <a:xfrm>
            <a:off x="8573261" y="4314549"/>
            <a:ext cx="607315" cy="301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0264F7D-64B2-D9A3-785C-3029FBA25ABE}"/>
              </a:ext>
            </a:extLst>
          </p:cNvPr>
          <p:cNvCxnSpPr>
            <a:cxnSpLocks/>
          </p:cNvCxnSpPr>
          <p:nvPr/>
        </p:nvCxnSpPr>
        <p:spPr>
          <a:xfrm>
            <a:off x="9052014" y="2693013"/>
            <a:ext cx="116831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1B61A0-9E30-365E-345A-6197B46DDC4B}"/>
              </a:ext>
            </a:extLst>
          </p:cNvPr>
          <p:cNvCxnSpPr>
            <a:cxnSpLocks/>
          </p:cNvCxnSpPr>
          <p:nvPr/>
        </p:nvCxnSpPr>
        <p:spPr>
          <a:xfrm>
            <a:off x="9052287" y="2148840"/>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19516E-88A1-7A65-C624-FE244E975345}"/>
              </a:ext>
            </a:extLst>
          </p:cNvPr>
          <p:cNvCxnSpPr>
            <a:cxnSpLocks/>
          </p:cNvCxnSpPr>
          <p:nvPr/>
        </p:nvCxnSpPr>
        <p:spPr>
          <a:xfrm>
            <a:off x="9045645" y="3799484"/>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CB1944C2-A534-E451-2F03-887169F6E40B}"/>
              </a:ext>
            </a:extLst>
          </p:cNvPr>
          <p:cNvSpPr/>
          <p:nvPr/>
        </p:nvSpPr>
        <p:spPr>
          <a:xfrm>
            <a:off x="8591549" y="2693013"/>
            <a:ext cx="1628775" cy="1624546"/>
          </a:xfrm>
          <a:custGeom>
            <a:avLst/>
            <a:gdLst>
              <a:gd name="connsiteX0" fmla="*/ 0 w 1630680"/>
              <a:gd name="connsiteY0" fmla="*/ 1637867 h 1637867"/>
              <a:gd name="connsiteX1" fmla="*/ 76200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98901 w 1630680"/>
              <a:gd name="connsiteY1" fmla="*/ 1064459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89442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377 h 1637377"/>
              <a:gd name="connsiteX1" fmla="*/ 89442 w 1630680"/>
              <a:gd name="connsiteY1" fmla="*/ 1065877 h 1637377"/>
              <a:gd name="connsiteX2" fmla="*/ 262215 w 1630680"/>
              <a:gd name="connsiteY2" fmla="*/ 372443 h 1637377"/>
              <a:gd name="connsiteX3" fmla="*/ 434340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7377 h 1637377"/>
              <a:gd name="connsiteX1" fmla="*/ 89442 w 1630680"/>
              <a:gd name="connsiteY1" fmla="*/ 1065877 h 1637377"/>
              <a:gd name="connsiteX2" fmla="*/ 262215 w 1630680"/>
              <a:gd name="connsiteY2" fmla="*/ 372443 h 1637377"/>
              <a:gd name="connsiteX3" fmla="*/ 443798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2096 h 1632096"/>
              <a:gd name="connsiteX1" fmla="*/ 89442 w 1630680"/>
              <a:gd name="connsiteY1" fmla="*/ 1060596 h 1632096"/>
              <a:gd name="connsiteX2" fmla="*/ 262215 w 1630680"/>
              <a:gd name="connsiteY2" fmla="*/ 367162 h 1632096"/>
              <a:gd name="connsiteX3" fmla="*/ 455149 w 1630680"/>
              <a:gd name="connsiteY3" fmla="*/ 43979 h 1632096"/>
              <a:gd name="connsiteX4" fmla="*/ 642620 w 1630680"/>
              <a:gd name="connsiteY4" fmla="*/ 36976 h 1632096"/>
              <a:gd name="connsiteX5" fmla="*/ 922020 w 1630680"/>
              <a:gd name="connsiteY5" fmla="*/ 359556 h 1632096"/>
              <a:gd name="connsiteX6" fmla="*/ 1145540 w 1630680"/>
              <a:gd name="connsiteY6" fmla="*/ 613556 h 1632096"/>
              <a:gd name="connsiteX7" fmla="*/ 1333500 w 1630680"/>
              <a:gd name="connsiteY7" fmla="*/ 623716 h 1632096"/>
              <a:gd name="connsiteX8" fmla="*/ 1518920 w 1630680"/>
              <a:gd name="connsiteY8" fmla="*/ 318916 h 1632096"/>
              <a:gd name="connsiteX9" fmla="*/ 1630680 w 1630680"/>
              <a:gd name="connsiteY9" fmla="*/ 6496 h 1632096"/>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2020 w 1630680"/>
              <a:gd name="connsiteY5" fmla="*/ 35306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787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0236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9587 w 1630680"/>
              <a:gd name="connsiteY5" fmla="*/ 364511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8920 w 1617438"/>
              <a:gd name="connsiteY8" fmla="*/ 314328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7570 w 1617438"/>
              <a:gd name="connsiteY8" fmla="*/ 304786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3245 w 1617438"/>
              <a:gd name="connsiteY8" fmla="*/ 308603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0003 w 1617438"/>
              <a:gd name="connsiteY8" fmla="*/ 360131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0728 w 1617438"/>
              <a:gd name="connsiteY4" fmla="*/ 40022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0544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0544 w 1617438"/>
              <a:gd name="connsiteY9" fmla="*/ 358223 h 1627508"/>
              <a:gd name="connsiteX10" fmla="*/ 1617438 w 1617438"/>
              <a:gd name="connsiteY10" fmla="*/ 0 h 162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438" h="1627508">
                <a:moveTo>
                  <a:pt x="0" y="1627508"/>
                </a:moveTo>
                <a:cubicBezTo>
                  <a:pt x="16721" y="1446533"/>
                  <a:pt x="45739" y="1266830"/>
                  <a:pt x="89442" y="1056008"/>
                </a:cubicBezTo>
                <a:cubicBezTo>
                  <a:pt x="133145" y="845186"/>
                  <a:pt x="201264" y="532010"/>
                  <a:pt x="262215" y="362574"/>
                </a:cubicBezTo>
                <a:cubicBezTo>
                  <a:pt x="323166" y="193138"/>
                  <a:pt x="393640" y="95694"/>
                  <a:pt x="455149" y="39391"/>
                </a:cubicBezTo>
                <a:cubicBezTo>
                  <a:pt x="516658" y="-16912"/>
                  <a:pt x="572498" y="-2507"/>
                  <a:pt x="631269" y="24754"/>
                </a:cubicBezTo>
                <a:cubicBezTo>
                  <a:pt x="690040" y="52015"/>
                  <a:pt x="759946" y="149829"/>
                  <a:pt x="807774" y="202956"/>
                </a:cubicBezTo>
                <a:cubicBezTo>
                  <a:pt x="855602" y="256083"/>
                  <a:pt x="875185" y="300659"/>
                  <a:pt x="929587" y="366419"/>
                </a:cubicBezTo>
                <a:cubicBezTo>
                  <a:pt x="983989" y="432179"/>
                  <a:pt x="1067816" y="555399"/>
                  <a:pt x="1134189" y="597517"/>
                </a:cubicBezTo>
                <a:cubicBezTo>
                  <a:pt x="1200562" y="639635"/>
                  <a:pt x="1268433" y="659010"/>
                  <a:pt x="1327825" y="619128"/>
                </a:cubicBezTo>
                <a:cubicBezTo>
                  <a:pt x="1387217" y="579246"/>
                  <a:pt x="1441014" y="461093"/>
                  <a:pt x="1490544" y="358223"/>
                </a:cubicBezTo>
                <a:cubicBezTo>
                  <a:pt x="1540074" y="255353"/>
                  <a:pt x="1586323" y="104775"/>
                  <a:pt x="1617438"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TextBox 100">
            <a:extLst>
              <a:ext uri="{FF2B5EF4-FFF2-40B4-BE49-F238E27FC236}">
                <a16:creationId xmlns:a16="http://schemas.microsoft.com/office/drawing/2014/main" id="{084FD666-1BEB-2BC9-EB95-BEB2B5201F60}"/>
              </a:ext>
            </a:extLst>
          </p:cNvPr>
          <p:cNvSpPr txBox="1"/>
          <p:nvPr/>
        </p:nvSpPr>
        <p:spPr>
          <a:xfrm>
            <a:off x="8248230" y="3192768"/>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2" name="TextBox 101">
            <a:extLst>
              <a:ext uri="{FF2B5EF4-FFF2-40B4-BE49-F238E27FC236}">
                <a16:creationId xmlns:a16="http://schemas.microsoft.com/office/drawing/2014/main" id="{67A976CA-7F2E-DA6B-3655-F486B15D0C8E}"/>
              </a:ext>
            </a:extLst>
          </p:cNvPr>
          <p:cNvSpPr txBox="1"/>
          <p:nvPr/>
        </p:nvSpPr>
        <p:spPr>
          <a:xfrm>
            <a:off x="9417274" y="3176780"/>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3" name="TextBox 102">
            <a:extLst>
              <a:ext uri="{FF2B5EF4-FFF2-40B4-BE49-F238E27FC236}">
                <a16:creationId xmlns:a16="http://schemas.microsoft.com/office/drawing/2014/main" id="{E7B5840F-FC83-5A25-4E1C-DFB4437B113B}"/>
              </a:ext>
            </a:extLst>
          </p:cNvPr>
          <p:cNvSpPr txBox="1"/>
          <p:nvPr/>
        </p:nvSpPr>
        <p:spPr>
          <a:xfrm>
            <a:off x="9978920" y="3183119"/>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5" name="TextBox 104">
            <a:extLst>
              <a:ext uri="{FF2B5EF4-FFF2-40B4-BE49-F238E27FC236}">
                <a16:creationId xmlns:a16="http://schemas.microsoft.com/office/drawing/2014/main" id="{18A5062B-835F-ED7B-8A12-19BD2FBA1EDC}"/>
              </a:ext>
            </a:extLst>
          </p:cNvPr>
          <p:cNvSpPr txBox="1"/>
          <p:nvPr/>
        </p:nvSpPr>
        <p:spPr>
          <a:xfrm>
            <a:off x="9178027" y="3607577"/>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6" name="TextBox 105">
            <a:extLst>
              <a:ext uri="{FF2B5EF4-FFF2-40B4-BE49-F238E27FC236}">
                <a16:creationId xmlns:a16="http://schemas.microsoft.com/office/drawing/2014/main" id="{740A2A9B-D44B-6A55-3D79-42BD1949FF3A}"/>
              </a:ext>
            </a:extLst>
          </p:cNvPr>
          <p:cNvSpPr txBox="1"/>
          <p:nvPr/>
        </p:nvSpPr>
        <p:spPr>
          <a:xfrm>
            <a:off x="9187218" y="4103320"/>
            <a:ext cx="372218"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8" name="TextBox 107">
            <a:extLst>
              <a:ext uri="{FF2B5EF4-FFF2-40B4-BE49-F238E27FC236}">
                <a16:creationId xmlns:a16="http://schemas.microsoft.com/office/drawing/2014/main" id="{708A399A-3377-068B-9C55-27533BA1DC65}"/>
              </a:ext>
            </a:extLst>
          </p:cNvPr>
          <p:cNvSpPr txBox="1"/>
          <p:nvPr/>
        </p:nvSpPr>
        <p:spPr>
          <a:xfrm>
            <a:off x="8820792" y="2451542"/>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9" name="TextBox 108">
            <a:extLst>
              <a:ext uri="{FF2B5EF4-FFF2-40B4-BE49-F238E27FC236}">
                <a16:creationId xmlns:a16="http://schemas.microsoft.com/office/drawing/2014/main" id="{E1B894D0-0DD2-704D-7D27-36B4F4C96E1F}"/>
              </a:ext>
            </a:extLst>
          </p:cNvPr>
          <p:cNvSpPr txBox="1"/>
          <p:nvPr/>
        </p:nvSpPr>
        <p:spPr>
          <a:xfrm>
            <a:off x="8809009" y="1943545"/>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14" name="TextBox 113">
            <a:extLst>
              <a:ext uri="{FF2B5EF4-FFF2-40B4-BE49-F238E27FC236}">
                <a16:creationId xmlns:a16="http://schemas.microsoft.com/office/drawing/2014/main" id="{91776A8C-F1B1-EE00-63C4-593A9ACF7C4F}"/>
              </a:ext>
            </a:extLst>
          </p:cNvPr>
          <p:cNvSpPr txBox="1"/>
          <p:nvPr/>
        </p:nvSpPr>
        <p:spPr>
          <a:xfrm>
            <a:off x="8756110" y="3172535"/>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115" name="Flowchart: Connector 114">
            <a:extLst>
              <a:ext uri="{FF2B5EF4-FFF2-40B4-BE49-F238E27FC236}">
                <a16:creationId xmlns:a16="http://schemas.microsoft.com/office/drawing/2014/main" id="{CAA6122F-2C34-F43D-8C19-406AE10EA84A}"/>
              </a:ext>
            </a:extLst>
          </p:cNvPr>
          <p:cNvSpPr/>
          <p:nvPr/>
        </p:nvSpPr>
        <p:spPr>
          <a:xfrm>
            <a:off x="9090609" y="3190125"/>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EA41197B-B48A-307D-9319-EDFA3DA1EB3F}"/>
              </a:ext>
            </a:extLst>
          </p:cNvPr>
          <p:cNvSpPr/>
          <p:nvPr/>
        </p:nvSpPr>
        <p:spPr>
          <a:xfrm>
            <a:off x="8550744" y="4283779"/>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55191047-651A-CC6A-A972-C77DFC6308FD}"/>
              </a:ext>
            </a:extLst>
          </p:cNvPr>
          <p:cNvSpPr/>
          <p:nvPr/>
        </p:nvSpPr>
        <p:spPr>
          <a:xfrm>
            <a:off x="10182164" y="2642199"/>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CDB5B3DA-0680-D38B-16CD-C178AFDA2772}"/>
              </a:ext>
            </a:extLst>
          </p:cNvPr>
          <p:cNvSpPr txBox="1"/>
          <p:nvPr/>
        </p:nvSpPr>
        <p:spPr>
          <a:xfrm>
            <a:off x="8550744" y="4459621"/>
            <a:ext cx="1417820" cy="461665"/>
          </a:xfrm>
          <a:prstGeom prst="rect">
            <a:avLst/>
          </a:prstGeom>
          <a:noFill/>
        </p:spPr>
        <p:txBody>
          <a:bodyPr wrap="square">
            <a:spAutoFit/>
          </a:bodyPr>
          <a:lstStyle/>
          <a:p>
            <a:r>
              <a:rPr lang="vi-VN" sz="2400" kern="100" dirty="0">
                <a:solidFill>
                  <a:schemeClr val="accent2"/>
                </a:solidFill>
                <a:effectLst/>
                <a:latin typeface="+mj-lt"/>
                <a:ea typeface="Arial" panose="020B0604020202020204" pitchFamily="34" charset="0"/>
                <a:cs typeface="Times New Roman" panose="02020603050405020304" pitchFamily="18" charset="0"/>
              </a:rPr>
              <a:t>Hình 1.16</a:t>
            </a:r>
            <a:endParaRPr lang="vi-VN" sz="2400" dirty="0">
              <a:solidFill>
                <a:schemeClr val="accent2"/>
              </a:solidFill>
            </a:endParaRPr>
          </a:p>
        </p:txBody>
      </p:sp>
      <p:sp>
        <p:nvSpPr>
          <p:cNvPr id="13" name="TextBox 2">
            <a:extLst>
              <a:ext uri="{FF2B5EF4-FFF2-40B4-BE49-F238E27FC236}">
                <a16:creationId xmlns:a16="http://schemas.microsoft.com/office/drawing/2014/main" id="{41D19D50-616D-1F82-C922-D083097E7C1C}"/>
              </a:ext>
            </a:extLst>
          </p:cNvPr>
          <p:cNvSpPr txBox="1"/>
          <p:nvPr/>
        </p:nvSpPr>
        <p:spPr>
          <a:xfrm>
            <a:off x="8591109" y="382092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0048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435733"/>
            <a:ext cx="5764233" cy="500866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08857" y="170612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08857" y="1706125"/>
                <a:ext cx="6096000" cy="864980"/>
              </a:xfrm>
              <a:prstGeom prst="rect">
                <a:avLst/>
              </a:prstGeom>
              <a:blipFill>
                <a:blip r:embed="rId2"/>
                <a:stretch>
                  <a:fillRect l="-1500" t="-4930" b="-154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1E41C-642E-44F4-E044-FEA4EA0814AF}"/>
                  </a:ext>
                </a:extLst>
              </p:cNvPr>
              <p:cNvSpPr txBox="1"/>
              <p:nvPr/>
            </p:nvSpPr>
            <p:spPr>
              <a:xfrm>
                <a:off x="408857" y="2481222"/>
                <a:ext cx="5546838"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a) Tìm giá trị lớn nhất và giá trị nhỏ nhất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4191E41C-642E-44F4-E044-FEA4EA0814AF}"/>
                  </a:ext>
                </a:extLst>
              </p:cNvPr>
              <p:cNvSpPr txBox="1">
                <a:spLocks noRot="1" noChangeAspect="1" noMove="1" noResize="1" noEditPoints="1" noAdjustHandles="1" noChangeArrowheads="1" noChangeShapeType="1" noTextEdit="1"/>
              </p:cNvSpPr>
              <p:nvPr/>
            </p:nvSpPr>
            <p:spPr>
              <a:xfrm>
                <a:off x="408857" y="2481222"/>
                <a:ext cx="5546838" cy="830997"/>
              </a:xfrm>
              <a:prstGeom prst="rect">
                <a:avLst/>
              </a:prstGeom>
              <a:blipFill>
                <a:blip r:embed="rId3"/>
                <a:stretch>
                  <a:fillRect l="-1648" t="-5882" b="-16176"/>
                </a:stretch>
              </a:blipFill>
            </p:spPr>
            <p:txBody>
              <a:bodyPr/>
              <a:lstStyle/>
              <a:p>
                <a:r>
                  <a:rPr lang="vi-VN">
                    <a:noFill/>
                  </a:rPr>
                  <a:t> </a:t>
                </a:r>
              </a:p>
            </p:txBody>
          </p:sp>
        </mc:Fallback>
      </mc:AlternateContent>
      <p:cxnSp>
        <p:nvCxnSpPr>
          <p:cNvPr id="43" name="Straight Arrow Connector 42">
            <a:extLst>
              <a:ext uri="{FF2B5EF4-FFF2-40B4-BE49-F238E27FC236}">
                <a16:creationId xmlns:a16="http://schemas.microsoft.com/office/drawing/2014/main" id="{8EAA55F3-7BD4-87A7-21F7-3DF66F9946C4}"/>
              </a:ext>
            </a:extLst>
          </p:cNvPr>
          <p:cNvCxnSpPr>
            <a:cxnSpLocks/>
          </p:cNvCxnSpPr>
          <p:nvPr/>
        </p:nvCxnSpPr>
        <p:spPr>
          <a:xfrm>
            <a:off x="1765786" y="4986210"/>
            <a:ext cx="24713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4BF609-B1A6-844E-508F-E6DFB9BD10C9}"/>
              </a:ext>
            </a:extLst>
          </p:cNvPr>
          <p:cNvCxnSpPr>
            <a:cxnSpLocks/>
          </p:cNvCxnSpPr>
          <p:nvPr/>
        </p:nvCxnSpPr>
        <p:spPr>
          <a:xfrm flipV="1">
            <a:off x="2597265" y="3430977"/>
            <a:ext cx="0" cy="273405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3FD8072-4FA4-F33C-91B2-426CA431FBE4}"/>
              </a:ext>
            </a:extLst>
          </p:cNvPr>
          <p:cNvCxnSpPr>
            <a:cxnSpLocks/>
          </p:cNvCxnSpPr>
          <p:nvPr/>
        </p:nvCxnSpPr>
        <p:spPr>
          <a:xfrm>
            <a:off x="3676091" y="4431535"/>
            <a:ext cx="0" cy="58949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380226-3788-887F-A016-14796DA4EB4D}"/>
              </a:ext>
            </a:extLst>
          </p:cNvPr>
          <p:cNvCxnSpPr>
            <a:cxnSpLocks/>
          </p:cNvCxnSpPr>
          <p:nvPr/>
        </p:nvCxnSpPr>
        <p:spPr>
          <a:xfrm>
            <a:off x="3676091" y="4906962"/>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A84377-2897-4F0B-944A-7C96855E6985}"/>
              </a:ext>
            </a:extLst>
          </p:cNvPr>
          <p:cNvCxnSpPr>
            <a:cxnSpLocks/>
          </p:cNvCxnSpPr>
          <p:nvPr/>
        </p:nvCxnSpPr>
        <p:spPr>
          <a:xfrm>
            <a:off x="3139643" y="4911018"/>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F6B022-F3D7-412D-4731-7C7AD35F50B3}"/>
              </a:ext>
            </a:extLst>
          </p:cNvPr>
          <p:cNvCxnSpPr>
            <a:cxnSpLocks/>
          </p:cNvCxnSpPr>
          <p:nvPr/>
        </p:nvCxnSpPr>
        <p:spPr>
          <a:xfrm>
            <a:off x="2044814" y="4917114"/>
            <a:ext cx="0" cy="11519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9F2C7D-0FAD-FED6-99D6-31E1B856D1F1}"/>
              </a:ext>
            </a:extLst>
          </p:cNvPr>
          <p:cNvCxnSpPr>
            <a:cxnSpLocks/>
          </p:cNvCxnSpPr>
          <p:nvPr/>
        </p:nvCxnSpPr>
        <p:spPr>
          <a:xfrm>
            <a:off x="2514423" y="6069126"/>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BDFE071-8807-9EC7-561D-F4026409238A}"/>
              </a:ext>
            </a:extLst>
          </p:cNvPr>
          <p:cNvCxnSpPr>
            <a:cxnSpLocks/>
          </p:cNvCxnSpPr>
          <p:nvPr/>
        </p:nvCxnSpPr>
        <p:spPr>
          <a:xfrm flipV="1">
            <a:off x="2590177" y="3429000"/>
            <a:ext cx="446" cy="27492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8ADED2-B919-89C9-9762-9232705B8F2C}"/>
              </a:ext>
            </a:extLst>
          </p:cNvPr>
          <p:cNvCxnSpPr>
            <a:cxnSpLocks/>
          </p:cNvCxnSpPr>
          <p:nvPr/>
        </p:nvCxnSpPr>
        <p:spPr>
          <a:xfrm>
            <a:off x="2035670" y="6066078"/>
            <a:ext cx="607315" cy="301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0264F7D-64B2-D9A3-785C-3029FBA25ABE}"/>
              </a:ext>
            </a:extLst>
          </p:cNvPr>
          <p:cNvCxnSpPr>
            <a:cxnSpLocks/>
          </p:cNvCxnSpPr>
          <p:nvPr/>
        </p:nvCxnSpPr>
        <p:spPr>
          <a:xfrm>
            <a:off x="2514423" y="4444542"/>
            <a:ext cx="116831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1B61A0-9E30-365E-345A-6197B46DDC4B}"/>
              </a:ext>
            </a:extLst>
          </p:cNvPr>
          <p:cNvCxnSpPr>
            <a:cxnSpLocks/>
          </p:cNvCxnSpPr>
          <p:nvPr/>
        </p:nvCxnSpPr>
        <p:spPr>
          <a:xfrm>
            <a:off x="2514696" y="3900369"/>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19516E-88A1-7A65-C624-FE244E975345}"/>
              </a:ext>
            </a:extLst>
          </p:cNvPr>
          <p:cNvCxnSpPr>
            <a:cxnSpLocks/>
          </p:cNvCxnSpPr>
          <p:nvPr/>
        </p:nvCxnSpPr>
        <p:spPr>
          <a:xfrm>
            <a:off x="2508054" y="5551013"/>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CB1944C2-A534-E451-2F03-887169F6E40B}"/>
              </a:ext>
            </a:extLst>
          </p:cNvPr>
          <p:cNvSpPr/>
          <p:nvPr/>
        </p:nvSpPr>
        <p:spPr>
          <a:xfrm>
            <a:off x="2053958" y="4444542"/>
            <a:ext cx="1628775" cy="1624546"/>
          </a:xfrm>
          <a:custGeom>
            <a:avLst/>
            <a:gdLst>
              <a:gd name="connsiteX0" fmla="*/ 0 w 1630680"/>
              <a:gd name="connsiteY0" fmla="*/ 1637867 h 1637867"/>
              <a:gd name="connsiteX1" fmla="*/ 76200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98901 w 1630680"/>
              <a:gd name="connsiteY1" fmla="*/ 1064459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89442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377 h 1637377"/>
              <a:gd name="connsiteX1" fmla="*/ 89442 w 1630680"/>
              <a:gd name="connsiteY1" fmla="*/ 1065877 h 1637377"/>
              <a:gd name="connsiteX2" fmla="*/ 262215 w 1630680"/>
              <a:gd name="connsiteY2" fmla="*/ 372443 h 1637377"/>
              <a:gd name="connsiteX3" fmla="*/ 434340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7377 h 1637377"/>
              <a:gd name="connsiteX1" fmla="*/ 89442 w 1630680"/>
              <a:gd name="connsiteY1" fmla="*/ 1065877 h 1637377"/>
              <a:gd name="connsiteX2" fmla="*/ 262215 w 1630680"/>
              <a:gd name="connsiteY2" fmla="*/ 372443 h 1637377"/>
              <a:gd name="connsiteX3" fmla="*/ 443798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2096 h 1632096"/>
              <a:gd name="connsiteX1" fmla="*/ 89442 w 1630680"/>
              <a:gd name="connsiteY1" fmla="*/ 1060596 h 1632096"/>
              <a:gd name="connsiteX2" fmla="*/ 262215 w 1630680"/>
              <a:gd name="connsiteY2" fmla="*/ 367162 h 1632096"/>
              <a:gd name="connsiteX3" fmla="*/ 455149 w 1630680"/>
              <a:gd name="connsiteY3" fmla="*/ 43979 h 1632096"/>
              <a:gd name="connsiteX4" fmla="*/ 642620 w 1630680"/>
              <a:gd name="connsiteY4" fmla="*/ 36976 h 1632096"/>
              <a:gd name="connsiteX5" fmla="*/ 922020 w 1630680"/>
              <a:gd name="connsiteY5" fmla="*/ 359556 h 1632096"/>
              <a:gd name="connsiteX6" fmla="*/ 1145540 w 1630680"/>
              <a:gd name="connsiteY6" fmla="*/ 613556 h 1632096"/>
              <a:gd name="connsiteX7" fmla="*/ 1333500 w 1630680"/>
              <a:gd name="connsiteY7" fmla="*/ 623716 h 1632096"/>
              <a:gd name="connsiteX8" fmla="*/ 1518920 w 1630680"/>
              <a:gd name="connsiteY8" fmla="*/ 318916 h 1632096"/>
              <a:gd name="connsiteX9" fmla="*/ 1630680 w 1630680"/>
              <a:gd name="connsiteY9" fmla="*/ 6496 h 1632096"/>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2020 w 1630680"/>
              <a:gd name="connsiteY5" fmla="*/ 35306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787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0236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9587 w 1630680"/>
              <a:gd name="connsiteY5" fmla="*/ 364511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8920 w 1617438"/>
              <a:gd name="connsiteY8" fmla="*/ 314328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7570 w 1617438"/>
              <a:gd name="connsiteY8" fmla="*/ 304786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3245 w 1617438"/>
              <a:gd name="connsiteY8" fmla="*/ 308603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0003 w 1617438"/>
              <a:gd name="connsiteY8" fmla="*/ 360131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0728 w 1617438"/>
              <a:gd name="connsiteY4" fmla="*/ 40022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0544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0544 w 1617438"/>
              <a:gd name="connsiteY9" fmla="*/ 358223 h 1627508"/>
              <a:gd name="connsiteX10" fmla="*/ 1617438 w 1617438"/>
              <a:gd name="connsiteY10" fmla="*/ 0 h 162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438" h="1627508">
                <a:moveTo>
                  <a:pt x="0" y="1627508"/>
                </a:moveTo>
                <a:cubicBezTo>
                  <a:pt x="16721" y="1446533"/>
                  <a:pt x="45739" y="1266830"/>
                  <a:pt x="89442" y="1056008"/>
                </a:cubicBezTo>
                <a:cubicBezTo>
                  <a:pt x="133145" y="845186"/>
                  <a:pt x="201264" y="532010"/>
                  <a:pt x="262215" y="362574"/>
                </a:cubicBezTo>
                <a:cubicBezTo>
                  <a:pt x="323166" y="193138"/>
                  <a:pt x="393640" y="95694"/>
                  <a:pt x="455149" y="39391"/>
                </a:cubicBezTo>
                <a:cubicBezTo>
                  <a:pt x="516658" y="-16912"/>
                  <a:pt x="572498" y="-2507"/>
                  <a:pt x="631269" y="24754"/>
                </a:cubicBezTo>
                <a:cubicBezTo>
                  <a:pt x="690040" y="52015"/>
                  <a:pt x="759946" y="149829"/>
                  <a:pt x="807774" y="202956"/>
                </a:cubicBezTo>
                <a:cubicBezTo>
                  <a:pt x="855602" y="256083"/>
                  <a:pt x="875185" y="300659"/>
                  <a:pt x="929587" y="366419"/>
                </a:cubicBezTo>
                <a:cubicBezTo>
                  <a:pt x="983989" y="432179"/>
                  <a:pt x="1067816" y="555399"/>
                  <a:pt x="1134189" y="597517"/>
                </a:cubicBezTo>
                <a:cubicBezTo>
                  <a:pt x="1200562" y="639635"/>
                  <a:pt x="1268433" y="659010"/>
                  <a:pt x="1327825" y="619128"/>
                </a:cubicBezTo>
                <a:cubicBezTo>
                  <a:pt x="1387217" y="579246"/>
                  <a:pt x="1441014" y="461093"/>
                  <a:pt x="1490544" y="358223"/>
                </a:cubicBezTo>
                <a:cubicBezTo>
                  <a:pt x="1540074" y="255353"/>
                  <a:pt x="1586323" y="104775"/>
                  <a:pt x="1617438"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TextBox 100">
            <a:extLst>
              <a:ext uri="{FF2B5EF4-FFF2-40B4-BE49-F238E27FC236}">
                <a16:creationId xmlns:a16="http://schemas.microsoft.com/office/drawing/2014/main" id="{084FD666-1BEB-2BC9-EB95-BEB2B5201F60}"/>
              </a:ext>
            </a:extLst>
          </p:cNvPr>
          <p:cNvSpPr txBox="1"/>
          <p:nvPr/>
        </p:nvSpPr>
        <p:spPr>
          <a:xfrm>
            <a:off x="1710639" y="4944297"/>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2" name="TextBox 101">
            <a:extLst>
              <a:ext uri="{FF2B5EF4-FFF2-40B4-BE49-F238E27FC236}">
                <a16:creationId xmlns:a16="http://schemas.microsoft.com/office/drawing/2014/main" id="{67A976CA-7F2E-DA6B-3655-F486B15D0C8E}"/>
              </a:ext>
            </a:extLst>
          </p:cNvPr>
          <p:cNvSpPr txBox="1"/>
          <p:nvPr/>
        </p:nvSpPr>
        <p:spPr>
          <a:xfrm>
            <a:off x="2879683" y="4928309"/>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3" name="TextBox 102">
            <a:extLst>
              <a:ext uri="{FF2B5EF4-FFF2-40B4-BE49-F238E27FC236}">
                <a16:creationId xmlns:a16="http://schemas.microsoft.com/office/drawing/2014/main" id="{E7B5840F-FC83-5A25-4E1C-DFB4437B113B}"/>
              </a:ext>
            </a:extLst>
          </p:cNvPr>
          <p:cNvSpPr txBox="1"/>
          <p:nvPr/>
        </p:nvSpPr>
        <p:spPr>
          <a:xfrm>
            <a:off x="3441329" y="4934648"/>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5" name="TextBox 104">
            <a:extLst>
              <a:ext uri="{FF2B5EF4-FFF2-40B4-BE49-F238E27FC236}">
                <a16:creationId xmlns:a16="http://schemas.microsoft.com/office/drawing/2014/main" id="{18A5062B-835F-ED7B-8A12-19BD2FBA1EDC}"/>
              </a:ext>
            </a:extLst>
          </p:cNvPr>
          <p:cNvSpPr txBox="1"/>
          <p:nvPr/>
        </p:nvSpPr>
        <p:spPr>
          <a:xfrm>
            <a:off x="2640436" y="5359106"/>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6" name="TextBox 105">
            <a:extLst>
              <a:ext uri="{FF2B5EF4-FFF2-40B4-BE49-F238E27FC236}">
                <a16:creationId xmlns:a16="http://schemas.microsoft.com/office/drawing/2014/main" id="{740A2A9B-D44B-6A55-3D79-42BD1949FF3A}"/>
              </a:ext>
            </a:extLst>
          </p:cNvPr>
          <p:cNvSpPr txBox="1"/>
          <p:nvPr/>
        </p:nvSpPr>
        <p:spPr>
          <a:xfrm>
            <a:off x="2649627" y="5854849"/>
            <a:ext cx="372218"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8" name="TextBox 107">
            <a:extLst>
              <a:ext uri="{FF2B5EF4-FFF2-40B4-BE49-F238E27FC236}">
                <a16:creationId xmlns:a16="http://schemas.microsoft.com/office/drawing/2014/main" id="{708A399A-3377-068B-9C55-27533BA1DC65}"/>
              </a:ext>
            </a:extLst>
          </p:cNvPr>
          <p:cNvSpPr txBox="1"/>
          <p:nvPr/>
        </p:nvSpPr>
        <p:spPr>
          <a:xfrm>
            <a:off x="2283201" y="4203071"/>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9" name="TextBox 108">
            <a:extLst>
              <a:ext uri="{FF2B5EF4-FFF2-40B4-BE49-F238E27FC236}">
                <a16:creationId xmlns:a16="http://schemas.microsoft.com/office/drawing/2014/main" id="{E1B894D0-0DD2-704D-7D27-36B4F4C96E1F}"/>
              </a:ext>
            </a:extLst>
          </p:cNvPr>
          <p:cNvSpPr txBox="1"/>
          <p:nvPr/>
        </p:nvSpPr>
        <p:spPr>
          <a:xfrm>
            <a:off x="2271418" y="3695074"/>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14" name="TextBox 113">
            <a:extLst>
              <a:ext uri="{FF2B5EF4-FFF2-40B4-BE49-F238E27FC236}">
                <a16:creationId xmlns:a16="http://schemas.microsoft.com/office/drawing/2014/main" id="{91776A8C-F1B1-EE00-63C4-593A9ACF7C4F}"/>
              </a:ext>
            </a:extLst>
          </p:cNvPr>
          <p:cNvSpPr txBox="1"/>
          <p:nvPr/>
        </p:nvSpPr>
        <p:spPr>
          <a:xfrm>
            <a:off x="2218519" y="4924064"/>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115" name="Flowchart: Connector 114">
            <a:extLst>
              <a:ext uri="{FF2B5EF4-FFF2-40B4-BE49-F238E27FC236}">
                <a16:creationId xmlns:a16="http://schemas.microsoft.com/office/drawing/2014/main" id="{CAA6122F-2C34-F43D-8C19-406AE10EA84A}"/>
              </a:ext>
            </a:extLst>
          </p:cNvPr>
          <p:cNvSpPr/>
          <p:nvPr/>
        </p:nvSpPr>
        <p:spPr>
          <a:xfrm>
            <a:off x="2553018" y="4941654"/>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EA41197B-B48A-307D-9319-EDFA3DA1EB3F}"/>
              </a:ext>
            </a:extLst>
          </p:cNvPr>
          <p:cNvSpPr/>
          <p:nvPr/>
        </p:nvSpPr>
        <p:spPr>
          <a:xfrm>
            <a:off x="2013153" y="603530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55191047-651A-CC6A-A972-C77DFC6308FD}"/>
              </a:ext>
            </a:extLst>
          </p:cNvPr>
          <p:cNvSpPr/>
          <p:nvPr/>
        </p:nvSpPr>
        <p:spPr>
          <a:xfrm>
            <a:off x="3644573" y="439372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CB970D-4240-29B5-FAED-43CF52E5ECE3}"/>
              </a:ext>
            </a:extLst>
          </p:cNvPr>
          <p:cNvSpPr txBox="1"/>
          <p:nvPr/>
        </p:nvSpPr>
        <p:spPr>
          <a:xfrm>
            <a:off x="6420409" y="1881523"/>
            <a:ext cx="3631111" cy="461665"/>
          </a:xfrm>
          <a:prstGeom prst="rect">
            <a:avLst/>
          </a:prstGeom>
          <a:noFill/>
        </p:spPr>
        <p:txBody>
          <a:bodyPr wrap="square">
            <a:spAutoFit/>
          </a:bodyPr>
          <a:lstStyle/>
          <a:p>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thấy</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F43A4571-57AA-A644-4BE0-522C06AF35BD}"/>
              </a:ext>
            </a:extLst>
          </p:cNvPr>
          <p:cNvSpPr txBox="1"/>
          <p:nvPr/>
        </p:nvSpPr>
        <p:spPr>
          <a:xfrm>
            <a:off x="6173090" y="13682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809CEEE-2CC0-5578-ECC1-99A6A5BFC9EC}"/>
                  </a:ext>
                </a:extLst>
              </p:cNvPr>
              <p:cNvSpPr txBox="1"/>
              <p:nvPr/>
            </p:nvSpPr>
            <p:spPr>
              <a:xfrm>
                <a:off x="6363769" y="2323770"/>
                <a:ext cx="4701628"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D809CEEE-2CC0-5578-ECC1-99A6A5BFC9EC}"/>
                  </a:ext>
                </a:extLst>
              </p:cNvPr>
              <p:cNvSpPr txBox="1">
                <a:spLocks noRot="1" noChangeAspect="1" noMove="1" noResize="1" noEditPoints="1" noAdjustHandles="1" noChangeArrowheads="1" noChangeShapeType="1" noTextEdit="1"/>
              </p:cNvSpPr>
              <p:nvPr/>
            </p:nvSpPr>
            <p:spPr>
              <a:xfrm>
                <a:off x="6363769" y="2323770"/>
                <a:ext cx="4701628" cy="61843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681012F-D153-0878-E457-2EA07DF6B678}"/>
                  </a:ext>
                </a:extLst>
              </p:cNvPr>
              <p:cNvSpPr txBox="1"/>
              <p:nvPr/>
            </p:nvSpPr>
            <p:spPr>
              <a:xfrm>
                <a:off x="6853118" y="2908681"/>
                <a:ext cx="3909787"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D681012F-D153-0878-E457-2EA07DF6B678}"/>
                  </a:ext>
                </a:extLst>
              </p:cNvPr>
              <p:cNvSpPr txBox="1">
                <a:spLocks noRot="1" noChangeAspect="1" noMove="1" noResize="1" noEditPoints="1" noAdjustHandles="1" noChangeArrowheads="1" noChangeShapeType="1" noTextEdit="1"/>
              </p:cNvSpPr>
              <p:nvPr/>
            </p:nvSpPr>
            <p:spPr>
              <a:xfrm>
                <a:off x="6853118" y="2908681"/>
                <a:ext cx="3909787" cy="618439"/>
              </a:xfrm>
              <a:prstGeom prst="rect">
                <a:avLst/>
              </a:prstGeom>
              <a:blipFill>
                <a:blip r:embed="rId5"/>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146945" y="331221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020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435733"/>
            <a:ext cx="5764233" cy="500866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08857" y="170612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08857" y="1706125"/>
                <a:ext cx="6096000" cy="864980"/>
              </a:xfrm>
              <a:prstGeom prst="rect">
                <a:avLst/>
              </a:prstGeom>
              <a:blipFill>
                <a:blip r:embed="rId2"/>
                <a:stretch>
                  <a:fillRect l="-1500" t="-4930" b="-154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1E41C-642E-44F4-E044-FEA4EA0814AF}"/>
                  </a:ext>
                </a:extLst>
              </p:cNvPr>
              <p:cNvSpPr txBox="1"/>
              <p:nvPr/>
            </p:nvSpPr>
            <p:spPr>
              <a:xfrm>
                <a:off x="408857" y="2481222"/>
                <a:ext cx="5546838" cy="856068"/>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b) Tính đạo hàm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latin typeface="+mj-lt"/>
                    <a:ea typeface="Arial" panose="020B0604020202020204" pitchFamily="34" charset="0"/>
                    <a:cs typeface="Times New Roman" panose="02020603050405020304" pitchFamily="18" charset="0"/>
                  </a:rPr>
                  <a:t> và tìm các điểm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latin typeface="+mj-lt"/>
                    <a:ea typeface="Arial" panose="020B0604020202020204" pitchFamily="34" charset="0"/>
                    <a:cs typeface="Times New Roman" panose="02020603050405020304" pitchFamily="18" charset="0"/>
                  </a:rPr>
                  <a:t> mà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4191E41C-642E-44F4-E044-FEA4EA0814AF}"/>
                  </a:ext>
                </a:extLst>
              </p:cNvPr>
              <p:cNvSpPr txBox="1">
                <a:spLocks noRot="1" noChangeAspect="1" noMove="1" noResize="1" noEditPoints="1" noAdjustHandles="1" noChangeArrowheads="1" noChangeShapeType="1" noTextEdit="1"/>
              </p:cNvSpPr>
              <p:nvPr/>
            </p:nvSpPr>
            <p:spPr>
              <a:xfrm>
                <a:off x="408857" y="2481222"/>
                <a:ext cx="5546838" cy="856068"/>
              </a:xfrm>
              <a:prstGeom prst="rect">
                <a:avLst/>
              </a:prstGeom>
              <a:blipFill>
                <a:blip r:embed="rId3"/>
                <a:stretch>
                  <a:fillRect l="-1648" t="-5714" b="-15714"/>
                </a:stretch>
              </a:blipFill>
            </p:spPr>
            <p:txBody>
              <a:bodyPr/>
              <a:lstStyle/>
              <a:p>
                <a:r>
                  <a:rPr lang="vi-VN">
                    <a:noFill/>
                  </a:rPr>
                  <a:t> </a:t>
                </a:r>
              </a:p>
            </p:txBody>
          </p:sp>
        </mc:Fallback>
      </mc:AlternateContent>
      <p:cxnSp>
        <p:nvCxnSpPr>
          <p:cNvPr id="43" name="Straight Arrow Connector 42">
            <a:extLst>
              <a:ext uri="{FF2B5EF4-FFF2-40B4-BE49-F238E27FC236}">
                <a16:creationId xmlns:a16="http://schemas.microsoft.com/office/drawing/2014/main" id="{8EAA55F3-7BD4-87A7-21F7-3DF66F9946C4}"/>
              </a:ext>
            </a:extLst>
          </p:cNvPr>
          <p:cNvCxnSpPr>
            <a:cxnSpLocks/>
          </p:cNvCxnSpPr>
          <p:nvPr/>
        </p:nvCxnSpPr>
        <p:spPr>
          <a:xfrm>
            <a:off x="1765786" y="4986210"/>
            <a:ext cx="24713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4BF609-B1A6-844E-508F-E6DFB9BD10C9}"/>
              </a:ext>
            </a:extLst>
          </p:cNvPr>
          <p:cNvCxnSpPr>
            <a:cxnSpLocks/>
          </p:cNvCxnSpPr>
          <p:nvPr/>
        </p:nvCxnSpPr>
        <p:spPr>
          <a:xfrm flipV="1">
            <a:off x="2597265" y="3430977"/>
            <a:ext cx="0" cy="273405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3FD8072-4FA4-F33C-91B2-426CA431FBE4}"/>
              </a:ext>
            </a:extLst>
          </p:cNvPr>
          <p:cNvCxnSpPr>
            <a:cxnSpLocks/>
          </p:cNvCxnSpPr>
          <p:nvPr/>
        </p:nvCxnSpPr>
        <p:spPr>
          <a:xfrm>
            <a:off x="3676091" y="4431535"/>
            <a:ext cx="0" cy="58949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380226-3788-887F-A016-14796DA4EB4D}"/>
              </a:ext>
            </a:extLst>
          </p:cNvPr>
          <p:cNvCxnSpPr>
            <a:cxnSpLocks/>
          </p:cNvCxnSpPr>
          <p:nvPr/>
        </p:nvCxnSpPr>
        <p:spPr>
          <a:xfrm>
            <a:off x="3676091" y="4906962"/>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A84377-2897-4F0B-944A-7C96855E6985}"/>
              </a:ext>
            </a:extLst>
          </p:cNvPr>
          <p:cNvCxnSpPr>
            <a:cxnSpLocks/>
          </p:cNvCxnSpPr>
          <p:nvPr/>
        </p:nvCxnSpPr>
        <p:spPr>
          <a:xfrm>
            <a:off x="3139643" y="4911018"/>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F6B022-F3D7-412D-4731-7C7AD35F50B3}"/>
              </a:ext>
            </a:extLst>
          </p:cNvPr>
          <p:cNvCxnSpPr>
            <a:cxnSpLocks/>
          </p:cNvCxnSpPr>
          <p:nvPr/>
        </p:nvCxnSpPr>
        <p:spPr>
          <a:xfrm>
            <a:off x="2044814" y="4917114"/>
            <a:ext cx="0" cy="11519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9F2C7D-0FAD-FED6-99D6-31E1B856D1F1}"/>
              </a:ext>
            </a:extLst>
          </p:cNvPr>
          <p:cNvCxnSpPr>
            <a:cxnSpLocks/>
          </p:cNvCxnSpPr>
          <p:nvPr/>
        </p:nvCxnSpPr>
        <p:spPr>
          <a:xfrm>
            <a:off x="2514423" y="6069126"/>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BDFE071-8807-9EC7-561D-F4026409238A}"/>
              </a:ext>
            </a:extLst>
          </p:cNvPr>
          <p:cNvCxnSpPr>
            <a:cxnSpLocks/>
          </p:cNvCxnSpPr>
          <p:nvPr/>
        </p:nvCxnSpPr>
        <p:spPr>
          <a:xfrm flipV="1">
            <a:off x="2590177" y="3429000"/>
            <a:ext cx="446" cy="27492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8ADED2-B919-89C9-9762-9232705B8F2C}"/>
              </a:ext>
            </a:extLst>
          </p:cNvPr>
          <p:cNvCxnSpPr>
            <a:cxnSpLocks/>
          </p:cNvCxnSpPr>
          <p:nvPr/>
        </p:nvCxnSpPr>
        <p:spPr>
          <a:xfrm>
            <a:off x="2035670" y="6066078"/>
            <a:ext cx="607315" cy="301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0264F7D-64B2-D9A3-785C-3029FBA25ABE}"/>
              </a:ext>
            </a:extLst>
          </p:cNvPr>
          <p:cNvCxnSpPr>
            <a:cxnSpLocks/>
          </p:cNvCxnSpPr>
          <p:nvPr/>
        </p:nvCxnSpPr>
        <p:spPr>
          <a:xfrm>
            <a:off x="2514423" y="4444542"/>
            <a:ext cx="116831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1B61A0-9E30-365E-345A-6197B46DDC4B}"/>
              </a:ext>
            </a:extLst>
          </p:cNvPr>
          <p:cNvCxnSpPr>
            <a:cxnSpLocks/>
          </p:cNvCxnSpPr>
          <p:nvPr/>
        </p:nvCxnSpPr>
        <p:spPr>
          <a:xfrm>
            <a:off x="2514696" y="3900369"/>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19516E-88A1-7A65-C624-FE244E975345}"/>
              </a:ext>
            </a:extLst>
          </p:cNvPr>
          <p:cNvCxnSpPr>
            <a:cxnSpLocks/>
          </p:cNvCxnSpPr>
          <p:nvPr/>
        </p:nvCxnSpPr>
        <p:spPr>
          <a:xfrm>
            <a:off x="2508054" y="5551013"/>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CB1944C2-A534-E451-2F03-887169F6E40B}"/>
              </a:ext>
            </a:extLst>
          </p:cNvPr>
          <p:cNvSpPr/>
          <p:nvPr/>
        </p:nvSpPr>
        <p:spPr>
          <a:xfrm>
            <a:off x="2053958" y="4444542"/>
            <a:ext cx="1628775" cy="1624546"/>
          </a:xfrm>
          <a:custGeom>
            <a:avLst/>
            <a:gdLst>
              <a:gd name="connsiteX0" fmla="*/ 0 w 1630680"/>
              <a:gd name="connsiteY0" fmla="*/ 1637867 h 1637867"/>
              <a:gd name="connsiteX1" fmla="*/ 76200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98901 w 1630680"/>
              <a:gd name="connsiteY1" fmla="*/ 1064459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89442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377 h 1637377"/>
              <a:gd name="connsiteX1" fmla="*/ 89442 w 1630680"/>
              <a:gd name="connsiteY1" fmla="*/ 1065877 h 1637377"/>
              <a:gd name="connsiteX2" fmla="*/ 262215 w 1630680"/>
              <a:gd name="connsiteY2" fmla="*/ 372443 h 1637377"/>
              <a:gd name="connsiteX3" fmla="*/ 434340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7377 h 1637377"/>
              <a:gd name="connsiteX1" fmla="*/ 89442 w 1630680"/>
              <a:gd name="connsiteY1" fmla="*/ 1065877 h 1637377"/>
              <a:gd name="connsiteX2" fmla="*/ 262215 w 1630680"/>
              <a:gd name="connsiteY2" fmla="*/ 372443 h 1637377"/>
              <a:gd name="connsiteX3" fmla="*/ 443798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2096 h 1632096"/>
              <a:gd name="connsiteX1" fmla="*/ 89442 w 1630680"/>
              <a:gd name="connsiteY1" fmla="*/ 1060596 h 1632096"/>
              <a:gd name="connsiteX2" fmla="*/ 262215 w 1630680"/>
              <a:gd name="connsiteY2" fmla="*/ 367162 h 1632096"/>
              <a:gd name="connsiteX3" fmla="*/ 455149 w 1630680"/>
              <a:gd name="connsiteY3" fmla="*/ 43979 h 1632096"/>
              <a:gd name="connsiteX4" fmla="*/ 642620 w 1630680"/>
              <a:gd name="connsiteY4" fmla="*/ 36976 h 1632096"/>
              <a:gd name="connsiteX5" fmla="*/ 922020 w 1630680"/>
              <a:gd name="connsiteY5" fmla="*/ 359556 h 1632096"/>
              <a:gd name="connsiteX6" fmla="*/ 1145540 w 1630680"/>
              <a:gd name="connsiteY6" fmla="*/ 613556 h 1632096"/>
              <a:gd name="connsiteX7" fmla="*/ 1333500 w 1630680"/>
              <a:gd name="connsiteY7" fmla="*/ 623716 h 1632096"/>
              <a:gd name="connsiteX8" fmla="*/ 1518920 w 1630680"/>
              <a:gd name="connsiteY8" fmla="*/ 318916 h 1632096"/>
              <a:gd name="connsiteX9" fmla="*/ 1630680 w 1630680"/>
              <a:gd name="connsiteY9" fmla="*/ 6496 h 1632096"/>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2020 w 1630680"/>
              <a:gd name="connsiteY5" fmla="*/ 35306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787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0236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9587 w 1630680"/>
              <a:gd name="connsiteY5" fmla="*/ 364511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8920 w 1617438"/>
              <a:gd name="connsiteY8" fmla="*/ 314328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7570 w 1617438"/>
              <a:gd name="connsiteY8" fmla="*/ 304786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3245 w 1617438"/>
              <a:gd name="connsiteY8" fmla="*/ 308603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0003 w 1617438"/>
              <a:gd name="connsiteY8" fmla="*/ 360131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0728 w 1617438"/>
              <a:gd name="connsiteY4" fmla="*/ 40022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0544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0544 w 1617438"/>
              <a:gd name="connsiteY9" fmla="*/ 358223 h 1627508"/>
              <a:gd name="connsiteX10" fmla="*/ 1617438 w 1617438"/>
              <a:gd name="connsiteY10" fmla="*/ 0 h 162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438" h="1627508">
                <a:moveTo>
                  <a:pt x="0" y="1627508"/>
                </a:moveTo>
                <a:cubicBezTo>
                  <a:pt x="16721" y="1446533"/>
                  <a:pt x="45739" y="1266830"/>
                  <a:pt x="89442" y="1056008"/>
                </a:cubicBezTo>
                <a:cubicBezTo>
                  <a:pt x="133145" y="845186"/>
                  <a:pt x="201264" y="532010"/>
                  <a:pt x="262215" y="362574"/>
                </a:cubicBezTo>
                <a:cubicBezTo>
                  <a:pt x="323166" y="193138"/>
                  <a:pt x="393640" y="95694"/>
                  <a:pt x="455149" y="39391"/>
                </a:cubicBezTo>
                <a:cubicBezTo>
                  <a:pt x="516658" y="-16912"/>
                  <a:pt x="572498" y="-2507"/>
                  <a:pt x="631269" y="24754"/>
                </a:cubicBezTo>
                <a:cubicBezTo>
                  <a:pt x="690040" y="52015"/>
                  <a:pt x="759946" y="149829"/>
                  <a:pt x="807774" y="202956"/>
                </a:cubicBezTo>
                <a:cubicBezTo>
                  <a:pt x="855602" y="256083"/>
                  <a:pt x="875185" y="300659"/>
                  <a:pt x="929587" y="366419"/>
                </a:cubicBezTo>
                <a:cubicBezTo>
                  <a:pt x="983989" y="432179"/>
                  <a:pt x="1067816" y="555399"/>
                  <a:pt x="1134189" y="597517"/>
                </a:cubicBezTo>
                <a:cubicBezTo>
                  <a:pt x="1200562" y="639635"/>
                  <a:pt x="1268433" y="659010"/>
                  <a:pt x="1327825" y="619128"/>
                </a:cubicBezTo>
                <a:cubicBezTo>
                  <a:pt x="1387217" y="579246"/>
                  <a:pt x="1441014" y="461093"/>
                  <a:pt x="1490544" y="358223"/>
                </a:cubicBezTo>
                <a:cubicBezTo>
                  <a:pt x="1540074" y="255353"/>
                  <a:pt x="1586323" y="104775"/>
                  <a:pt x="1617438"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TextBox 100">
            <a:extLst>
              <a:ext uri="{FF2B5EF4-FFF2-40B4-BE49-F238E27FC236}">
                <a16:creationId xmlns:a16="http://schemas.microsoft.com/office/drawing/2014/main" id="{084FD666-1BEB-2BC9-EB95-BEB2B5201F60}"/>
              </a:ext>
            </a:extLst>
          </p:cNvPr>
          <p:cNvSpPr txBox="1"/>
          <p:nvPr/>
        </p:nvSpPr>
        <p:spPr>
          <a:xfrm>
            <a:off x="1710639" y="4944297"/>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2" name="TextBox 101">
            <a:extLst>
              <a:ext uri="{FF2B5EF4-FFF2-40B4-BE49-F238E27FC236}">
                <a16:creationId xmlns:a16="http://schemas.microsoft.com/office/drawing/2014/main" id="{67A976CA-7F2E-DA6B-3655-F486B15D0C8E}"/>
              </a:ext>
            </a:extLst>
          </p:cNvPr>
          <p:cNvSpPr txBox="1"/>
          <p:nvPr/>
        </p:nvSpPr>
        <p:spPr>
          <a:xfrm>
            <a:off x="2879683" y="4928309"/>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3" name="TextBox 102">
            <a:extLst>
              <a:ext uri="{FF2B5EF4-FFF2-40B4-BE49-F238E27FC236}">
                <a16:creationId xmlns:a16="http://schemas.microsoft.com/office/drawing/2014/main" id="{E7B5840F-FC83-5A25-4E1C-DFB4437B113B}"/>
              </a:ext>
            </a:extLst>
          </p:cNvPr>
          <p:cNvSpPr txBox="1"/>
          <p:nvPr/>
        </p:nvSpPr>
        <p:spPr>
          <a:xfrm>
            <a:off x="3441329" y="4934648"/>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5" name="TextBox 104">
            <a:extLst>
              <a:ext uri="{FF2B5EF4-FFF2-40B4-BE49-F238E27FC236}">
                <a16:creationId xmlns:a16="http://schemas.microsoft.com/office/drawing/2014/main" id="{18A5062B-835F-ED7B-8A12-19BD2FBA1EDC}"/>
              </a:ext>
            </a:extLst>
          </p:cNvPr>
          <p:cNvSpPr txBox="1"/>
          <p:nvPr/>
        </p:nvSpPr>
        <p:spPr>
          <a:xfrm>
            <a:off x="2640436" y="5359106"/>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6" name="TextBox 105">
            <a:extLst>
              <a:ext uri="{FF2B5EF4-FFF2-40B4-BE49-F238E27FC236}">
                <a16:creationId xmlns:a16="http://schemas.microsoft.com/office/drawing/2014/main" id="{740A2A9B-D44B-6A55-3D79-42BD1949FF3A}"/>
              </a:ext>
            </a:extLst>
          </p:cNvPr>
          <p:cNvSpPr txBox="1"/>
          <p:nvPr/>
        </p:nvSpPr>
        <p:spPr>
          <a:xfrm>
            <a:off x="2649627" y="5854849"/>
            <a:ext cx="372218"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8" name="TextBox 107">
            <a:extLst>
              <a:ext uri="{FF2B5EF4-FFF2-40B4-BE49-F238E27FC236}">
                <a16:creationId xmlns:a16="http://schemas.microsoft.com/office/drawing/2014/main" id="{708A399A-3377-068B-9C55-27533BA1DC65}"/>
              </a:ext>
            </a:extLst>
          </p:cNvPr>
          <p:cNvSpPr txBox="1"/>
          <p:nvPr/>
        </p:nvSpPr>
        <p:spPr>
          <a:xfrm>
            <a:off x="2283201" y="4203071"/>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9" name="TextBox 108">
            <a:extLst>
              <a:ext uri="{FF2B5EF4-FFF2-40B4-BE49-F238E27FC236}">
                <a16:creationId xmlns:a16="http://schemas.microsoft.com/office/drawing/2014/main" id="{E1B894D0-0DD2-704D-7D27-36B4F4C96E1F}"/>
              </a:ext>
            </a:extLst>
          </p:cNvPr>
          <p:cNvSpPr txBox="1"/>
          <p:nvPr/>
        </p:nvSpPr>
        <p:spPr>
          <a:xfrm>
            <a:off x="2271418" y="3695074"/>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14" name="TextBox 113">
            <a:extLst>
              <a:ext uri="{FF2B5EF4-FFF2-40B4-BE49-F238E27FC236}">
                <a16:creationId xmlns:a16="http://schemas.microsoft.com/office/drawing/2014/main" id="{91776A8C-F1B1-EE00-63C4-593A9ACF7C4F}"/>
              </a:ext>
            </a:extLst>
          </p:cNvPr>
          <p:cNvSpPr txBox="1"/>
          <p:nvPr/>
        </p:nvSpPr>
        <p:spPr>
          <a:xfrm>
            <a:off x="2218519" y="4924064"/>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115" name="Flowchart: Connector 114">
            <a:extLst>
              <a:ext uri="{FF2B5EF4-FFF2-40B4-BE49-F238E27FC236}">
                <a16:creationId xmlns:a16="http://schemas.microsoft.com/office/drawing/2014/main" id="{CAA6122F-2C34-F43D-8C19-406AE10EA84A}"/>
              </a:ext>
            </a:extLst>
          </p:cNvPr>
          <p:cNvSpPr/>
          <p:nvPr/>
        </p:nvSpPr>
        <p:spPr>
          <a:xfrm>
            <a:off x="2553018" y="4941654"/>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EA41197B-B48A-307D-9319-EDFA3DA1EB3F}"/>
              </a:ext>
            </a:extLst>
          </p:cNvPr>
          <p:cNvSpPr/>
          <p:nvPr/>
        </p:nvSpPr>
        <p:spPr>
          <a:xfrm>
            <a:off x="2013153" y="603530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55191047-651A-CC6A-A972-C77DFC6308FD}"/>
              </a:ext>
            </a:extLst>
          </p:cNvPr>
          <p:cNvSpPr/>
          <p:nvPr/>
        </p:nvSpPr>
        <p:spPr>
          <a:xfrm>
            <a:off x="3644573" y="439372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43A4571-57AA-A644-4BE0-522C06AF35BD}"/>
              </a:ext>
            </a:extLst>
          </p:cNvPr>
          <p:cNvSpPr txBox="1"/>
          <p:nvPr/>
        </p:nvSpPr>
        <p:spPr>
          <a:xfrm>
            <a:off x="6173090" y="13682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85264B7-0526-4CEA-8F9C-B6F02F7E238A}"/>
                  </a:ext>
                </a:extLst>
              </p:cNvPr>
              <p:cNvSpPr txBox="1"/>
              <p:nvPr/>
            </p:nvSpPr>
            <p:spPr>
              <a:xfrm>
                <a:off x="6160734" y="3890731"/>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2" name="TextBox 21">
                <a:extLst>
                  <a:ext uri="{FF2B5EF4-FFF2-40B4-BE49-F238E27FC236}">
                    <a16:creationId xmlns:a16="http://schemas.microsoft.com/office/drawing/2014/main" id="{B85264B7-0526-4CEA-8F9C-B6F02F7E238A}"/>
                  </a:ext>
                </a:extLst>
              </p:cNvPr>
              <p:cNvSpPr txBox="1">
                <a:spLocks noRot="1" noChangeAspect="1" noMove="1" noResize="1" noEditPoints="1" noAdjustHandles="1" noChangeArrowheads="1" noChangeShapeType="1" noTextEdit="1"/>
              </p:cNvSpPr>
              <p:nvPr/>
            </p:nvSpPr>
            <p:spPr>
              <a:xfrm>
                <a:off x="6160734" y="3890731"/>
                <a:ext cx="2639700" cy="461665"/>
              </a:xfrm>
              <a:prstGeom prst="rect">
                <a:avLst/>
              </a:prstGeom>
              <a:blipFill>
                <a:blip r:embed="rId4"/>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AE7C1EF-91BC-A962-C26B-A674ADDC0F88}"/>
                  </a:ext>
                </a:extLst>
              </p:cNvPr>
              <p:cNvSpPr txBox="1"/>
              <p:nvPr/>
            </p:nvSpPr>
            <p:spPr>
              <a:xfrm>
                <a:off x="6081448" y="4477222"/>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en-US"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DAE7C1EF-91BC-A962-C26B-A674ADDC0F88}"/>
                  </a:ext>
                </a:extLst>
              </p:cNvPr>
              <p:cNvSpPr txBox="1">
                <a:spLocks noRot="1" noChangeAspect="1" noMove="1" noResize="1" noEditPoints="1" noAdjustHandles="1" noChangeArrowheads="1" noChangeShapeType="1" noTextEdit="1"/>
              </p:cNvSpPr>
              <p:nvPr/>
            </p:nvSpPr>
            <p:spPr>
              <a:xfrm>
                <a:off x="6081448" y="4477222"/>
                <a:ext cx="2164774"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E161908-634A-564B-82FE-23AE74E456E2}"/>
                  </a:ext>
                </a:extLst>
              </p:cNvPr>
              <p:cNvSpPr txBox="1"/>
              <p:nvPr/>
            </p:nvSpPr>
            <p:spPr>
              <a:xfrm>
                <a:off x="6220778" y="5027674"/>
                <a:ext cx="2852845" cy="1266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=0∈(1;2)</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num>
                                <m:den>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E161908-634A-564B-82FE-23AE74E456E2}"/>
                  </a:ext>
                </a:extLst>
              </p:cNvPr>
              <p:cNvSpPr txBox="1">
                <a:spLocks noRot="1" noChangeAspect="1" noMove="1" noResize="1" noEditPoints="1" noAdjustHandles="1" noChangeArrowheads="1" noChangeShapeType="1" noTextEdit="1"/>
              </p:cNvSpPr>
              <p:nvPr/>
            </p:nvSpPr>
            <p:spPr>
              <a:xfrm>
                <a:off x="6220778" y="5027674"/>
                <a:ext cx="2852845" cy="126618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971AD91-B1A8-E4C1-10E1-0071D8DDA368}"/>
                  </a:ext>
                </a:extLst>
              </p:cNvPr>
              <p:cNvSpPr txBox="1"/>
              <p:nvPr/>
            </p:nvSpPr>
            <p:spPr>
              <a:xfrm>
                <a:off x="7778904" y="4491633"/>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31" name="TextBox 30">
                <a:extLst>
                  <a:ext uri="{FF2B5EF4-FFF2-40B4-BE49-F238E27FC236}">
                    <a16:creationId xmlns:a16="http://schemas.microsoft.com/office/drawing/2014/main" id="{B971AD91-B1A8-E4C1-10E1-0071D8DDA368}"/>
                  </a:ext>
                </a:extLst>
              </p:cNvPr>
              <p:cNvSpPr txBox="1">
                <a:spLocks noRot="1" noChangeAspect="1" noMove="1" noResize="1" noEditPoints="1" noAdjustHandles="1" noChangeArrowheads="1" noChangeShapeType="1" noTextEdit="1"/>
              </p:cNvSpPr>
              <p:nvPr/>
            </p:nvSpPr>
            <p:spPr>
              <a:xfrm>
                <a:off x="7778904" y="4491633"/>
                <a:ext cx="2639700" cy="461665"/>
              </a:xfrm>
              <a:prstGeom prst="rect">
                <a:avLst/>
              </a:prstGeom>
              <a:blipFill>
                <a:blip r:embed="rId7"/>
                <a:stretch>
                  <a:fillRect/>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10E80A73-2873-2350-6ABC-BDE7F2EE47CD}"/>
              </a:ext>
            </a:extLst>
          </p:cNvPr>
          <p:cNvSpPr txBox="1"/>
          <p:nvPr/>
        </p:nvSpPr>
        <p:spPr>
          <a:xfrm>
            <a:off x="6254050" y="3386509"/>
            <a:ext cx="713893"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b) </a:t>
            </a:r>
            <a:endParaRPr lang="vi-VN" sz="2400" dirty="0"/>
          </a:p>
        </p:txBody>
      </p:sp>
      <p:sp>
        <p:nvSpPr>
          <p:cNvPr id="37" name="TextBox 36">
            <a:extLst>
              <a:ext uri="{FF2B5EF4-FFF2-40B4-BE49-F238E27FC236}">
                <a16:creationId xmlns:a16="http://schemas.microsoft.com/office/drawing/2014/main" id="{B593AD98-1760-DABC-4DAC-07BB9E847CEF}"/>
              </a:ext>
            </a:extLst>
          </p:cNvPr>
          <p:cNvSpPr txBox="1"/>
          <p:nvPr/>
        </p:nvSpPr>
        <p:spPr>
          <a:xfrm>
            <a:off x="6228696" y="1886873"/>
            <a:ext cx="713893"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a:t>
            </a:r>
            <a:r>
              <a:rPr lang="vi-VN" sz="2400" kern="100" dirty="0">
                <a:solidFill>
                  <a:schemeClr val="bg1"/>
                </a:solidFill>
                <a:latin typeface="+mj-lt"/>
                <a:ea typeface="Arial" panose="020B0604020202020204" pitchFamily="34" charset="0"/>
                <a:cs typeface="Times New Roman" panose="02020603050405020304" pitchFamily="18" charset="0"/>
              </a:rPr>
              <a:t>) </a:t>
            </a:r>
            <a:endParaRPr lang="vi-VN" sz="2400"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CD7EC80-8C3C-1A40-ECCB-A5D87227C439}"/>
                  </a:ext>
                </a:extLst>
              </p:cNvPr>
              <p:cNvSpPr txBox="1"/>
              <p:nvPr/>
            </p:nvSpPr>
            <p:spPr>
              <a:xfrm>
                <a:off x="8317695" y="2417477"/>
                <a:ext cx="3909787"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3CD7EC80-8C3C-1A40-ECCB-A5D87227C439}"/>
                  </a:ext>
                </a:extLst>
              </p:cNvPr>
              <p:cNvSpPr txBox="1">
                <a:spLocks noRot="1" noChangeAspect="1" noMove="1" noResize="1" noEditPoints="1" noAdjustHandles="1" noChangeArrowheads="1" noChangeShapeType="1" noTextEdit="1"/>
              </p:cNvSpPr>
              <p:nvPr/>
            </p:nvSpPr>
            <p:spPr>
              <a:xfrm>
                <a:off x="8317695" y="2417477"/>
                <a:ext cx="3909787" cy="618439"/>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E2BFDAF-0D24-F582-CFB9-33CE0D3FD7A1}"/>
                  </a:ext>
                </a:extLst>
              </p:cNvPr>
              <p:cNvSpPr txBox="1"/>
              <p:nvPr/>
            </p:nvSpPr>
            <p:spPr>
              <a:xfrm>
                <a:off x="6102270" y="2417477"/>
                <a:ext cx="2842659"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EE2BFDAF-0D24-F582-CFB9-33CE0D3FD7A1}"/>
                  </a:ext>
                </a:extLst>
              </p:cNvPr>
              <p:cNvSpPr txBox="1">
                <a:spLocks noRot="1" noChangeAspect="1" noMove="1" noResize="1" noEditPoints="1" noAdjustHandles="1" noChangeArrowheads="1" noChangeShapeType="1" noTextEdit="1"/>
              </p:cNvSpPr>
              <p:nvPr/>
            </p:nvSpPr>
            <p:spPr>
              <a:xfrm>
                <a:off x="6102270" y="2417477"/>
                <a:ext cx="2842659" cy="618439"/>
              </a:xfrm>
              <a:prstGeom prst="rect">
                <a:avLst/>
              </a:prstGeom>
              <a:blipFill>
                <a:blip r:embed="rId9"/>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7523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435733"/>
            <a:ext cx="5764233" cy="400436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08857" y="170612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08857" y="1706125"/>
                <a:ext cx="6096000" cy="864980"/>
              </a:xfrm>
              <a:prstGeom prst="rect">
                <a:avLst/>
              </a:prstGeom>
              <a:blipFill>
                <a:blip r:embed="rId2"/>
                <a:stretch>
                  <a:fillRect l="-1500" t="-4930" b="-15493"/>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F43A4571-57AA-A644-4BE0-522C06AF35BD}"/>
              </a:ext>
            </a:extLst>
          </p:cNvPr>
          <p:cNvSpPr txBox="1"/>
          <p:nvPr/>
        </p:nvSpPr>
        <p:spPr>
          <a:xfrm>
            <a:off x="6173090" y="13682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B4AFD78-40C9-54C3-F45B-D18E1A0E9316}"/>
                  </a:ext>
                </a:extLst>
              </p:cNvPr>
              <p:cNvSpPr txBox="1"/>
              <p:nvPr/>
            </p:nvSpPr>
            <p:spPr>
              <a:xfrm>
                <a:off x="408857" y="2599406"/>
                <a:ext cx="5215094" cy="2540952"/>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Tính giá trị của hàm số tại hai đầu mút của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tại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đã tìm ở câu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So sánh số nhỏ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số lớn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9" name="TextBox 18">
                <a:extLst>
                  <a:ext uri="{FF2B5EF4-FFF2-40B4-BE49-F238E27FC236}">
                    <a16:creationId xmlns:a16="http://schemas.microsoft.com/office/drawing/2014/main" id="{6B4AFD78-40C9-54C3-F45B-D18E1A0E9316}"/>
                  </a:ext>
                </a:extLst>
              </p:cNvPr>
              <p:cNvSpPr txBox="1">
                <a:spLocks noRot="1" noChangeAspect="1" noMove="1" noResize="1" noEditPoints="1" noAdjustHandles="1" noChangeArrowheads="1" noChangeShapeType="1" noTextEdit="1"/>
              </p:cNvSpPr>
              <p:nvPr/>
            </p:nvSpPr>
            <p:spPr>
              <a:xfrm>
                <a:off x="408857" y="2599406"/>
                <a:ext cx="5215094" cy="2540952"/>
              </a:xfrm>
              <a:prstGeom prst="rect">
                <a:avLst/>
              </a:prstGeom>
              <a:blipFill>
                <a:blip r:embed="rId3"/>
                <a:stretch>
                  <a:fillRect l="-1752" t="-1918" r="-1752" b="-31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C4D6328-66CD-7F2B-E683-3B2A5D23A9AC}"/>
                  </a:ext>
                </a:extLst>
              </p:cNvPr>
              <p:cNvSpPr txBox="1"/>
              <p:nvPr/>
            </p:nvSpPr>
            <p:spPr>
              <a:xfrm>
                <a:off x="6017775" y="5262365"/>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d>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DC4D6328-66CD-7F2B-E683-3B2A5D23A9AC}"/>
                  </a:ext>
                </a:extLst>
              </p:cNvPr>
              <p:cNvSpPr txBox="1">
                <a:spLocks noRot="1" noChangeAspect="1" noMove="1" noResize="1" noEditPoints="1" noAdjustHandles="1" noChangeArrowheads="1" noChangeShapeType="1" noTextEdit="1"/>
              </p:cNvSpPr>
              <p:nvPr/>
            </p:nvSpPr>
            <p:spPr>
              <a:xfrm>
                <a:off x="6017775" y="5262365"/>
                <a:ext cx="2164774"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AB0F0E-C6A1-E2FA-9429-FDEC25522E58}"/>
                  </a:ext>
                </a:extLst>
              </p:cNvPr>
              <p:cNvSpPr txBox="1"/>
              <p:nvPr/>
            </p:nvSpPr>
            <p:spPr>
              <a:xfrm>
                <a:off x="7578925" y="5243761"/>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e>
                      </m:d>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58AB0F0E-C6A1-E2FA-9429-FDEC25522E58}"/>
                  </a:ext>
                </a:extLst>
              </p:cNvPr>
              <p:cNvSpPr txBox="1">
                <a:spLocks noRot="1" noChangeAspect="1" noMove="1" noResize="1" noEditPoints="1" noAdjustHandles="1" noChangeArrowheads="1" noChangeShapeType="1" noTextEdit="1"/>
              </p:cNvSpPr>
              <p:nvPr/>
            </p:nvSpPr>
            <p:spPr>
              <a:xfrm>
                <a:off x="7578925" y="5243761"/>
                <a:ext cx="2164774"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32DD496-CD28-CB89-B962-F8EDC9FECBF9}"/>
                  </a:ext>
                </a:extLst>
              </p:cNvPr>
              <p:cNvSpPr txBox="1"/>
              <p:nvPr/>
            </p:nvSpPr>
            <p:spPr>
              <a:xfrm>
                <a:off x="8960570" y="5262365"/>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e>
                      </m:d>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732DD496-CD28-CB89-B962-F8EDC9FECBF9}"/>
                  </a:ext>
                </a:extLst>
              </p:cNvPr>
              <p:cNvSpPr txBox="1">
                <a:spLocks noRot="1" noChangeAspect="1" noMove="1" noResize="1" noEditPoints="1" noAdjustHandles="1" noChangeArrowheads="1" noChangeShapeType="1" noTextEdit="1"/>
              </p:cNvSpPr>
              <p:nvPr/>
            </p:nvSpPr>
            <p:spPr>
              <a:xfrm>
                <a:off x="8960570" y="5262365"/>
                <a:ext cx="2164774"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63024E0-44CA-7226-CFF3-A21CF5C49FA9}"/>
                  </a:ext>
                </a:extLst>
              </p:cNvPr>
              <p:cNvSpPr txBox="1"/>
              <p:nvPr/>
            </p:nvSpPr>
            <p:spPr>
              <a:xfrm>
                <a:off x="6113046" y="3137620"/>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8" name="TextBox 37">
                <a:extLst>
                  <a:ext uri="{FF2B5EF4-FFF2-40B4-BE49-F238E27FC236}">
                    <a16:creationId xmlns:a16="http://schemas.microsoft.com/office/drawing/2014/main" id="{963024E0-44CA-7226-CFF3-A21CF5C49FA9}"/>
                  </a:ext>
                </a:extLst>
              </p:cNvPr>
              <p:cNvSpPr txBox="1">
                <a:spLocks noRot="1" noChangeAspect="1" noMove="1" noResize="1" noEditPoints="1" noAdjustHandles="1" noChangeArrowheads="1" noChangeShapeType="1" noTextEdit="1"/>
              </p:cNvSpPr>
              <p:nvPr/>
            </p:nvSpPr>
            <p:spPr>
              <a:xfrm>
                <a:off x="6113046" y="3137620"/>
                <a:ext cx="2639700" cy="461665"/>
              </a:xfrm>
              <a:prstGeom prst="rect">
                <a:avLst/>
              </a:prstGeom>
              <a:blipFill>
                <a:blip r:embed="rId7"/>
                <a:stretch>
                  <a:fillRect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3073960-A8D7-3FD0-E087-691116713C2A}"/>
                  </a:ext>
                </a:extLst>
              </p:cNvPr>
              <p:cNvSpPr txBox="1"/>
              <p:nvPr/>
            </p:nvSpPr>
            <p:spPr>
              <a:xfrm>
                <a:off x="8379799" y="3184351"/>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en-US"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63073960-A8D7-3FD0-E087-691116713C2A}"/>
                  </a:ext>
                </a:extLst>
              </p:cNvPr>
              <p:cNvSpPr txBox="1">
                <a:spLocks noRot="1" noChangeAspect="1" noMove="1" noResize="1" noEditPoints="1" noAdjustHandles="1" noChangeArrowheads="1" noChangeShapeType="1" noTextEdit="1"/>
              </p:cNvSpPr>
              <p:nvPr/>
            </p:nvSpPr>
            <p:spPr>
              <a:xfrm>
                <a:off x="8379799" y="3184351"/>
                <a:ext cx="2164774"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3EFE379-31F2-C65C-2E9A-853B3A9E9234}"/>
                  </a:ext>
                </a:extLst>
              </p:cNvPr>
              <p:cNvSpPr txBox="1"/>
              <p:nvPr/>
            </p:nvSpPr>
            <p:spPr>
              <a:xfrm>
                <a:off x="8705639" y="3620329"/>
                <a:ext cx="2639700" cy="1266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=0∈(1;2)</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num>
                                <m:den>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E3EFE379-31F2-C65C-2E9A-853B3A9E9234}"/>
                  </a:ext>
                </a:extLst>
              </p:cNvPr>
              <p:cNvSpPr txBox="1">
                <a:spLocks noRot="1" noChangeAspect="1" noMove="1" noResize="1" noEditPoints="1" noAdjustHandles="1" noChangeArrowheads="1" noChangeShapeType="1" noTextEdit="1"/>
              </p:cNvSpPr>
              <p:nvPr/>
            </p:nvSpPr>
            <p:spPr>
              <a:xfrm>
                <a:off x="8705639" y="3620329"/>
                <a:ext cx="2639700" cy="1266180"/>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84834C5-40F2-69D4-9468-A2E3D192CAE2}"/>
                  </a:ext>
                </a:extLst>
              </p:cNvPr>
              <p:cNvSpPr txBox="1"/>
              <p:nvPr/>
            </p:nvSpPr>
            <p:spPr>
              <a:xfrm>
                <a:off x="6113046" y="4022586"/>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E84834C5-40F2-69D4-9468-A2E3D192CAE2}"/>
                  </a:ext>
                </a:extLst>
              </p:cNvPr>
              <p:cNvSpPr txBox="1">
                <a:spLocks noRot="1" noChangeAspect="1" noMove="1" noResize="1" noEditPoints="1" noAdjustHandles="1" noChangeArrowheads="1" noChangeShapeType="1" noTextEdit="1"/>
              </p:cNvSpPr>
              <p:nvPr/>
            </p:nvSpPr>
            <p:spPr>
              <a:xfrm>
                <a:off x="6113046" y="4022586"/>
                <a:ext cx="263970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AB6743C-0C99-3EEF-8F2C-1F659022C9D1}"/>
                  </a:ext>
                </a:extLst>
              </p:cNvPr>
              <p:cNvSpPr txBox="1"/>
              <p:nvPr/>
            </p:nvSpPr>
            <p:spPr>
              <a:xfrm>
                <a:off x="8379799" y="2166020"/>
                <a:ext cx="3909787"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3AB6743C-0C99-3EEF-8F2C-1F659022C9D1}"/>
                  </a:ext>
                </a:extLst>
              </p:cNvPr>
              <p:cNvSpPr txBox="1">
                <a:spLocks noRot="1" noChangeAspect="1" noMove="1" noResize="1" noEditPoints="1" noAdjustHandles="1" noChangeArrowheads="1" noChangeShapeType="1" noTextEdit="1"/>
              </p:cNvSpPr>
              <p:nvPr/>
            </p:nvSpPr>
            <p:spPr>
              <a:xfrm>
                <a:off x="8379799" y="2166020"/>
                <a:ext cx="3909787" cy="618439"/>
              </a:xfrm>
              <a:prstGeom prst="rect">
                <a:avLst/>
              </a:prstGeom>
              <a:blipFill>
                <a:blip r:embed="rId11"/>
                <a:stretch>
                  <a:fillRect/>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id="{1E3FCBC7-F7E7-17EE-4F79-15741927F985}"/>
              </a:ext>
            </a:extLst>
          </p:cNvPr>
          <p:cNvSpPr txBox="1"/>
          <p:nvPr/>
        </p:nvSpPr>
        <p:spPr>
          <a:xfrm>
            <a:off x="6298060" y="2705654"/>
            <a:ext cx="713893"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b) </a:t>
            </a:r>
            <a:endParaRPr lang="vi-VN" sz="2400" dirty="0"/>
          </a:p>
        </p:txBody>
      </p:sp>
      <p:sp>
        <p:nvSpPr>
          <p:cNvPr id="45" name="TextBox 44">
            <a:extLst>
              <a:ext uri="{FF2B5EF4-FFF2-40B4-BE49-F238E27FC236}">
                <a16:creationId xmlns:a16="http://schemas.microsoft.com/office/drawing/2014/main" id="{2C6ACB25-1A80-6D2B-7EF5-80FF3F66249A}"/>
              </a:ext>
            </a:extLst>
          </p:cNvPr>
          <p:cNvSpPr txBox="1"/>
          <p:nvPr/>
        </p:nvSpPr>
        <p:spPr>
          <a:xfrm>
            <a:off x="6257460" y="1784094"/>
            <a:ext cx="713893"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a:t>
            </a:r>
            <a:r>
              <a:rPr lang="vi-VN" sz="2400" kern="100" dirty="0">
                <a:solidFill>
                  <a:schemeClr val="bg1"/>
                </a:solidFill>
                <a:latin typeface="+mj-lt"/>
                <a:ea typeface="Arial" panose="020B0604020202020204" pitchFamily="34" charset="0"/>
                <a:cs typeface="Times New Roman" panose="02020603050405020304" pitchFamily="18" charset="0"/>
              </a:rPr>
              <a:t>) </a:t>
            </a:r>
            <a:endParaRPr lang="vi-VN" sz="2400"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87BF0A7-CA10-785B-8610-0FE5837653A2}"/>
                  </a:ext>
                </a:extLst>
              </p:cNvPr>
              <p:cNvSpPr txBox="1"/>
              <p:nvPr/>
            </p:nvSpPr>
            <p:spPr>
              <a:xfrm>
                <a:off x="6164374" y="2166020"/>
                <a:ext cx="2842659"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087BF0A7-CA10-785B-8610-0FE5837653A2}"/>
                  </a:ext>
                </a:extLst>
              </p:cNvPr>
              <p:cNvSpPr txBox="1">
                <a:spLocks noRot="1" noChangeAspect="1" noMove="1" noResize="1" noEditPoints="1" noAdjustHandles="1" noChangeArrowheads="1" noChangeShapeType="1" noTextEdit="1"/>
              </p:cNvSpPr>
              <p:nvPr/>
            </p:nvSpPr>
            <p:spPr>
              <a:xfrm>
                <a:off x="6164374" y="2166020"/>
                <a:ext cx="2842659" cy="618439"/>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F77FD05-4819-8856-8FE5-005C0F286DFF}"/>
                  </a:ext>
                </a:extLst>
              </p:cNvPr>
              <p:cNvSpPr txBox="1"/>
              <p:nvPr/>
            </p:nvSpPr>
            <p:spPr>
              <a:xfrm>
                <a:off x="1345083" y="5943593"/>
                <a:ext cx="5018686"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CF77FD05-4819-8856-8FE5-005C0F286DFF}"/>
                  </a:ext>
                </a:extLst>
              </p:cNvPr>
              <p:cNvSpPr txBox="1">
                <a:spLocks noRot="1" noChangeAspect="1" noMove="1" noResize="1" noEditPoints="1" noAdjustHandles="1" noChangeArrowheads="1" noChangeShapeType="1" noTextEdit="1"/>
              </p:cNvSpPr>
              <p:nvPr/>
            </p:nvSpPr>
            <p:spPr>
              <a:xfrm>
                <a:off x="1345083" y="5943593"/>
                <a:ext cx="5018686" cy="618439"/>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839E757-006F-ED4E-E4BD-AB7A22E8F9C8}"/>
                  </a:ext>
                </a:extLst>
              </p:cNvPr>
              <p:cNvSpPr txBox="1"/>
              <p:nvPr/>
            </p:nvSpPr>
            <p:spPr>
              <a:xfrm>
                <a:off x="5912271" y="5921368"/>
                <a:ext cx="4348686"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7839E757-006F-ED4E-E4BD-AB7A22E8F9C8}"/>
                  </a:ext>
                </a:extLst>
              </p:cNvPr>
              <p:cNvSpPr txBox="1">
                <a:spLocks noRot="1" noChangeAspect="1" noMove="1" noResize="1" noEditPoints="1" noAdjustHandles="1" noChangeArrowheads="1" noChangeShapeType="1" noTextEdit="1"/>
              </p:cNvSpPr>
              <p:nvPr/>
            </p:nvSpPr>
            <p:spPr>
              <a:xfrm>
                <a:off x="5912271" y="5921368"/>
                <a:ext cx="4348686" cy="618439"/>
              </a:xfrm>
              <a:prstGeom prst="rect">
                <a:avLst/>
              </a:prstGeom>
              <a:blipFill>
                <a:blip r:embed="rId14"/>
                <a:stretch>
                  <a:fillRect/>
                </a:stretch>
              </a:blipFill>
            </p:spPr>
            <p:txBody>
              <a:bodyPr/>
              <a:lstStyle/>
              <a:p>
                <a:r>
                  <a:rPr lang="vi-VN">
                    <a:noFill/>
                  </a:rPr>
                  <a:t> </a:t>
                </a:r>
              </a:p>
            </p:txBody>
          </p:sp>
        </mc:Fallback>
      </mc:AlternateContent>
      <p:sp>
        <p:nvSpPr>
          <p:cNvPr id="49" name="TextBox 48">
            <a:extLst>
              <a:ext uri="{FF2B5EF4-FFF2-40B4-BE49-F238E27FC236}">
                <a16:creationId xmlns:a16="http://schemas.microsoft.com/office/drawing/2014/main" id="{16892B33-1660-80CE-3B6D-3B8DDBC26CCA}"/>
              </a:ext>
            </a:extLst>
          </p:cNvPr>
          <p:cNvSpPr txBox="1"/>
          <p:nvPr/>
        </p:nvSpPr>
        <p:spPr>
          <a:xfrm>
            <a:off x="408857" y="5962020"/>
            <a:ext cx="1435376" cy="460895"/>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thấy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246A845B-5884-1FE4-1CCC-01C413ECEFDC}"/>
              </a:ext>
            </a:extLst>
          </p:cNvPr>
          <p:cNvSpPr txBox="1"/>
          <p:nvPr/>
        </p:nvSpPr>
        <p:spPr>
          <a:xfrm>
            <a:off x="6236307" y="4706186"/>
            <a:ext cx="713893"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a:t>
            </a:r>
            <a:r>
              <a:rPr lang="vi-VN"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3" name="TextBox 2">
            <a:extLst>
              <a:ext uri="{FF2B5EF4-FFF2-40B4-BE49-F238E27FC236}">
                <a16:creationId xmlns:a16="http://schemas.microsoft.com/office/drawing/2014/main" id="{41D19D50-616D-1F82-C922-D083097E7C1C}"/>
              </a:ext>
            </a:extLst>
          </p:cNvPr>
          <p:cNvSpPr txBox="1"/>
          <p:nvPr/>
        </p:nvSpPr>
        <p:spPr>
          <a:xfrm>
            <a:off x="7178875" y="475235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99988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p:bldP spid="30" grpId="0"/>
      <p:bldP spid="31" grpId="0"/>
      <p:bldP spid="33" grpId="0"/>
      <p:bldP spid="40" grpId="0"/>
      <p:bldP spid="47"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8D3DAAC8-9D9E-17EA-E5E7-070DBD00B0EF}"/>
              </a:ext>
            </a:extLst>
          </p:cNvPr>
          <p:cNvSpPr/>
          <p:nvPr/>
        </p:nvSpPr>
        <p:spPr>
          <a:xfrm>
            <a:off x="164037" y="1594532"/>
            <a:ext cx="11775575" cy="4864633"/>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DA966BF-C916-180A-EE5B-737E99984DDB}"/>
                  </a:ext>
                </a:extLst>
              </p:cNvPr>
              <p:cNvSpPr txBox="1"/>
              <p:nvPr/>
            </p:nvSpPr>
            <p:spPr>
              <a:xfrm>
                <a:off x="413442" y="1682635"/>
                <a:ext cx="11276766"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 sử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liên tục trên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có đạo hàm trên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thể trừ ra tại một số hữu hạn điểm mà tại đó hàm số không có đạo hàm. Giả sử chỉ có hữu hạn điểm trong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a:t>
                </a:r>
              </a:p>
            </p:txBody>
          </p:sp>
        </mc:Choice>
        <mc:Fallback xmlns="">
          <p:sp>
            <p:nvSpPr>
              <p:cNvPr id="19" name="TextBox 18">
                <a:extLst>
                  <a:ext uri="{FF2B5EF4-FFF2-40B4-BE49-F238E27FC236}">
                    <a16:creationId xmlns:a16="http://schemas.microsoft.com/office/drawing/2014/main" id="{ADA966BF-C916-180A-EE5B-737E99984DDB}"/>
                  </a:ext>
                </a:extLst>
              </p:cNvPr>
              <p:cNvSpPr txBox="1">
                <a:spLocks noRot="1" noChangeAspect="1" noMove="1" noResize="1" noEditPoints="1" noAdjustHandles="1" noChangeArrowheads="1" noChangeShapeType="1" noTextEdit="1"/>
              </p:cNvSpPr>
              <p:nvPr/>
            </p:nvSpPr>
            <p:spPr>
              <a:xfrm>
                <a:off x="413442" y="1682635"/>
                <a:ext cx="11276766" cy="1251240"/>
              </a:xfrm>
              <a:prstGeom prst="rect">
                <a:avLst/>
              </a:prstGeom>
              <a:blipFill>
                <a:blip r:embed="rId2"/>
                <a:stretch>
                  <a:fillRect l="-865" t="-3902" r="-811"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D2190C-D204-89EC-A541-CA34AD6933B8}"/>
                  </a:ext>
                </a:extLst>
              </p:cNvPr>
              <p:cNvSpPr txBox="1"/>
              <p:nvPr/>
            </p:nvSpPr>
            <p:spPr>
              <a:xfrm>
                <a:off x="450262" y="3056092"/>
                <a:ext cx="1052246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Các bước 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21" name="TextBox 20">
                <a:extLst>
                  <a:ext uri="{FF2B5EF4-FFF2-40B4-BE49-F238E27FC236}">
                    <a16:creationId xmlns:a16="http://schemas.microsoft.com/office/drawing/2014/main" id="{D1D2190C-D204-89EC-A541-CA34AD6933B8}"/>
                  </a:ext>
                </a:extLst>
              </p:cNvPr>
              <p:cNvSpPr txBox="1">
                <a:spLocks noRot="1" noChangeAspect="1" noMove="1" noResize="1" noEditPoints="1" noAdjustHandles="1" noChangeArrowheads="1" noChangeShapeType="1" noTextEdit="1"/>
              </p:cNvSpPr>
              <p:nvPr/>
            </p:nvSpPr>
            <p:spPr>
              <a:xfrm>
                <a:off x="450262" y="3056092"/>
                <a:ext cx="10522469" cy="460895"/>
              </a:xfrm>
              <a:prstGeom prst="rect">
                <a:avLst/>
              </a:prstGeom>
              <a:blipFill>
                <a:blip r:embed="rId3"/>
                <a:stretch>
                  <a:fillRect l="-92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D13EB32-AFA7-2568-0835-C709EC884E6D}"/>
                  </a:ext>
                </a:extLst>
              </p:cNvPr>
              <p:cNvSpPr txBox="1"/>
              <p:nvPr/>
            </p:nvSpPr>
            <p:spPr>
              <a:xfrm>
                <a:off x="413442" y="3683474"/>
                <a:ext cx="1061645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Tìm các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𝑛</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hoặc không tồn tại.</a:t>
                </a:r>
              </a:p>
            </p:txBody>
          </p:sp>
        </mc:Choice>
        <mc:Fallback xmlns="">
          <p:sp>
            <p:nvSpPr>
              <p:cNvPr id="22" name="TextBox 21">
                <a:extLst>
                  <a:ext uri="{FF2B5EF4-FFF2-40B4-BE49-F238E27FC236}">
                    <a16:creationId xmlns:a16="http://schemas.microsoft.com/office/drawing/2014/main" id="{7D13EB32-AFA7-2568-0835-C709EC884E6D}"/>
                  </a:ext>
                </a:extLst>
              </p:cNvPr>
              <p:cNvSpPr txBox="1">
                <a:spLocks noRot="1" noChangeAspect="1" noMove="1" noResize="1" noEditPoints="1" noAdjustHandles="1" noChangeArrowheads="1" noChangeShapeType="1" noTextEdit="1"/>
              </p:cNvSpPr>
              <p:nvPr/>
            </p:nvSpPr>
            <p:spPr>
              <a:xfrm>
                <a:off x="413442" y="3683474"/>
                <a:ext cx="10616452" cy="460895"/>
              </a:xfrm>
              <a:prstGeom prst="rect">
                <a:avLst/>
              </a:prstGeom>
              <a:blipFill>
                <a:blip r:embed="rId4"/>
                <a:stretch>
                  <a:fillRect l="-91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34566B5-B314-26F9-1369-11AF3B20C2DC}"/>
                  </a:ext>
                </a:extLst>
              </p:cNvPr>
              <p:cNvSpPr txBox="1"/>
              <p:nvPr/>
            </p:nvSpPr>
            <p:spPr>
              <a:xfrm>
                <a:off x="413442" y="4335875"/>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𝑛</m:t>
                            </m:r>
                          </m:sub>
                        </m:sSub>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4" name="TextBox 23">
                <a:extLst>
                  <a:ext uri="{FF2B5EF4-FFF2-40B4-BE49-F238E27FC236}">
                    <a16:creationId xmlns:a16="http://schemas.microsoft.com/office/drawing/2014/main" id="{634566B5-B314-26F9-1369-11AF3B20C2DC}"/>
                  </a:ext>
                </a:extLst>
              </p:cNvPr>
              <p:cNvSpPr txBox="1">
                <a:spLocks noRot="1" noChangeAspect="1" noMove="1" noResize="1" noEditPoints="1" noAdjustHandles="1" noChangeArrowheads="1" noChangeShapeType="1" noTextEdit="1"/>
              </p:cNvSpPr>
              <p:nvPr/>
            </p:nvSpPr>
            <p:spPr>
              <a:xfrm>
                <a:off x="413442" y="4335875"/>
                <a:ext cx="6094378" cy="458780"/>
              </a:xfrm>
              <a:prstGeom prst="rect">
                <a:avLst/>
              </a:prstGeom>
              <a:blipFill>
                <a:blip r:embed="rId5"/>
                <a:stretch>
                  <a:fillRect l="-16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039DF7-27CF-5427-093B-8BD7C7C0156C}"/>
                  </a:ext>
                </a:extLst>
              </p:cNvPr>
              <p:cNvSpPr txBox="1"/>
              <p:nvPr/>
            </p:nvSpPr>
            <p:spPr>
              <a:xfrm>
                <a:off x="413442" y="5020516"/>
                <a:ext cx="87001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Tìm số lớn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số nhỏ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các số trên. Ta có:</a:t>
                </a:r>
              </a:p>
            </p:txBody>
          </p:sp>
        </mc:Choice>
        <mc:Fallback xmlns="">
          <p:sp>
            <p:nvSpPr>
              <p:cNvPr id="25" name="TextBox 24">
                <a:extLst>
                  <a:ext uri="{FF2B5EF4-FFF2-40B4-BE49-F238E27FC236}">
                    <a16:creationId xmlns:a16="http://schemas.microsoft.com/office/drawing/2014/main" id="{CA039DF7-27CF-5427-093B-8BD7C7C0156C}"/>
                  </a:ext>
                </a:extLst>
              </p:cNvPr>
              <p:cNvSpPr txBox="1">
                <a:spLocks noRot="1" noChangeAspect="1" noMove="1" noResize="1" noEditPoints="1" noAdjustHandles="1" noChangeArrowheads="1" noChangeShapeType="1" noTextEdit="1"/>
              </p:cNvSpPr>
              <p:nvPr/>
            </p:nvSpPr>
            <p:spPr>
              <a:xfrm>
                <a:off x="413442" y="5020516"/>
                <a:ext cx="8700146" cy="460895"/>
              </a:xfrm>
              <a:prstGeom prst="rect">
                <a:avLst/>
              </a:prstGeom>
              <a:blipFill>
                <a:blip r:embed="rId6"/>
                <a:stretch>
                  <a:fillRect l="-112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A5B087-FC25-C205-BE90-0D7BF4D2A884}"/>
                  </a:ext>
                </a:extLst>
              </p:cNvPr>
              <p:cNvSpPr txBox="1"/>
              <p:nvPr/>
            </p:nvSpPr>
            <p:spPr>
              <a:xfrm>
                <a:off x="164037" y="5654919"/>
                <a:ext cx="6094378" cy="5571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𝑀</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ma</m:t>
                      </m:r>
                      <m:sSub>
                        <m:sSubPr>
                          <m:ctrlPr>
                            <a:rPr lang="vi-VN" sz="2400" i="1">
                              <a:solidFill>
                                <a:schemeClr val="bg1"/>
                              </a:solidFill>
                              <a:latin typeface="Cambria Math" panose="02040503050406030204" pitchFamily="18" charset="0"/>
                            </a:rPr>
                          </m:ctrlPr>
                        </m:sSubPr>
                        <m:e>
                          <m:r>
                            <m:rPr>
                              <m:sty m:val="p"/>
                            </m:rPr>
                            <a:rPr lang="vi-VN" sz="2400" i="0">
                              <a:solidFill>
                                <a:schemeClr val="bg1"/>
                              </a:solidFill>
                              <a:latin typeface="Cambria Math" panose="02040503050406030204" pitchFamily="18" charset="0"/>
                            </a:rPr>
                            <m:t>x</m:t>
                          </m:r>
                        </m:e>
                        <m:sub>
                          <m:d>
                            <m:dPr>
                              <m:begChr m:val="["/>
                              <m:endChr m:val="]"/>
                              <m:sep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𝑎</m:t>
                              </m:r>
                            </m:e>
                            <m:e>
                              <m:r>
                                <a:rPr lang="vi-VN" sz="2400" i="1">
                                  <a:solidFill>
                                    <a:schemeClr val="bg1"/>
                                  </a:solidFill>
                                  <a:latin typeface="Cambria Math" panose="02040503050406030204" pitchFamily="18" charset="0"/>
                                </a:rPr>
                                <m:t>𝑏</m:t>
                              </m:r>
                            </m:e>
                          </m:d>
                        </m:sub>
                      </m:sSub>
                      <m:r>
                        <a:rPr lang="vi-VN" sz="2400" i="1">
                          <a:solidFill>
                            <a:schemeClr val="bg1"/>
                          </a:solidFill>
                          <a:latin typeface="Cambria Math" panose="02040503050406030204" pitchFamily="18" charset="0"/>
                        </a:rPr>
                        <m:t>𝑓</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𝑚</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mi</m:t>
                      </m:r>
                      <m:sSub>
                        <m:sSubPr>
                          <m:ctrlPr>
                            <a:rPr lang="vi-VN" sz="2400" i="1">
                              <a:solidFill>
                                <a:schemeClr val="bg1"/>
                              </a:solidFill>
                              <a:latin typeface="Cambria Math" panose="02040503050406030204" pitchFamily="18" charset="0"/>
                            </a:rPr>
                          </m:ctrlPr>
                        </m:sSubPr>
                        <m:e>
                          <m:r>
                            <m:rPr>
                              <m:sty m:val="p"/>
                            </m:rPr>
                            <a:rPr lang="vi-VN" sz="2400" i="0">
                              <a:solidFill>
                                <a:schemeClr val="bg1"/>
                              </a:solidFill>
                              <a:latin typeface="Cambria Math" panose="02040503050406030204" pitchFamily="18" charset="0"/>
                            </a:rPr>
                            <m:t>n</m:t>
                          </m:r>
                        </m:e>
                        <m:sub>
                          <m:d>
                            <m:dPr>
                              <m:begChr m:val="["/>
                              <m:endChr m:val="]"/>
                              <m:sep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𝑎</m:t>
                              </m:r>
                            </m:e>
                            <m:e>
                              <m:r>
                                <a:rPr lang="vi-VN" sz="2400" i="1">
                                  <a:solidFill>
                                    <a:schemeClr val="bg1"/>
                                  </a:solidFill>
                                  <a:latin typeface="Cambria Math" panose="02040503050406030204" pitchFamily="18" charset="0"/>
                                </a:rPr>
                                <m:t>𝑏</m:t>
                              </m:r>
                            </m:e>
                          </m:d>
                        </m:sub>
                      </m:sSub>
                      <m:r>
                        <a:rPr lang="vi-VN" sz="2400" i="1">
                          <a:solidFill>
                            <a:schemeClr val="bg1"/>
                          </a:solidFill>
                          <a:latin typeface="Cambria Math" panose="02040503050406030204" pitchFamily="18" charset="0"/>
                        </a:rPr>
                        <m:t>𝑓</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95A5B087-FC25-C205-BE90-0D7BF4D2A884}"/>
                  </a:ext>
                </a:extLst>
              </p:cNvPr>
              <p:cNvSpPr txBox="1">
                <a:spLocks noRot="1" noChangeAspect="1" noMove="1" noResize="1" noEditPoints="1" noAdjustHandles="1" noChangeArrowheads="1" noChangeShapeType="1" noTextEdit="1"/>
              </p:cNvSpPr>
              <p:nvPr/>
            </p:nvSpPr>
            <p:spPr>
              <a:xfrm>
                <a:off x="164037" y="5654919"/>
                <a:ext cx="6094378" cy="557140"/>
              </a:xfrm>
              <a:prstGeom prst="rect">
                <a:avLst/>
              </a:prstGeom>
              <a:blipFill>
                <a:blip r:embed="rId7"/>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360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FE801529-1C5F-D2C9-85A9-14705B99026F}"/>
              </a:ext>
            </a:extLst>
          </p:cNvPr>
          <p:cNvSpPr/>
          <p:nvPr/>
        </p:nvSpPr>
        <p:spPr>
          <a:xfrm>
            <a:off x="191462" y="1435734"/>
            <a:ext cx="11690908" cy="58477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5C6EAC-F45A-8F06-9173-AD3FC3EEB6A0}"/>
                  </a:ext>
                </a:extLst>
              </p:cNvPr>
              <p:cNvSpPr txBox="1"/>
              <p:nvPr/>
            </p:nvSpPr>
            <p:spPr>
              <a:xfrm>
                <a:off x="189504" y="1457863"/>
                <a:ext cx="11811034"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BA5C6EAC-F45A-8F06-9173-AD3FC3EEB6A0}"/>
                  </a:ext>
                </a:extLst>
              </p:cNvPr>
              <p:cNvSpPr txBox="1">
                <a:spLocks noRot="1" noChangeAspect="1" noMove="1" noResize="1" noEditPoints="1" noAdjustHandles="1" noChangeArrowheads="1" noChangeShapeType="1" noTextEdit="1"/>
              </p:cNvSpPr>
              <p:nvPr/>
            </p:nvSpPr>
            <p:spPr>
              <a:xfrm>
                <a:off x="189504" y="1457863"/>
                <a:ext cx="11811034" cy="466859"/>
              </a:xfrm>
              <a:prstGeom prst="rect">
                <a:avLst/>
              </a:prstGeom>
              <a:blipFill>
                <a:blip r:embed="rId2"/>
                <a:stretch>
                  <a:fillRect l="-774" t="-10390" b="-27273"/>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36B05A91-A58A-2CC0-98DF-6E05FCC42199}"/>
              </a:ext>
            </a:extLst>
          </p:cNvPr>
          <p:cNvSpPr txBox="1"/>
          <p:nvPr/>
        </p:nvSpPr>
        <p:spPr>
          <a:xfrm>
            <a:off x="116037" y="20426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AC3C55-A9F2-F09A-606B-27603A1CBE26}"/>
                  </a:ext>
                </a:extLst>
              </p:cNvPr>
              <p:cNvSpPr txBox="1"/>
              <p:nvPr/>
            </p:nvSpPr>
            <p:spPr>
              <a:xfrm>
                <a:off x="214643" y="2521416"/>
                <a:ext cx="2204861"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70AC3C55-A9F2-F09A-606B-27603A1CBE26}"/>
                  </a:ext>
                </a:extLst>
              </p:cNvPr>
              <p:cNvSpPr txBox="1">
                <a:spLocks noRot="1" noChangeAspect="1" noMove="1" noResize="1" noEditPoints="1" noAdjustHandles="1" noChangeArrowheads="1" noChangeShapeType="1" noTextEdit="1"/>
              </p:cNvSpPr>
              <p:nvPr/>
            </p:nvSpPr>
            <p:spPr>
              <a:xfrm>
                <a:off x="214643" y="2521416"/>
                <a:ext cx="2204861" cy="470000"/>
              </a:xfrm>
              <a:prstGeom prst="rect">
                <a:avLst/>
              </a:prstGeom>
              <a:blipFill>
                <a:blip r:embed="rId3"/>
                <a:stretch>
                  <a:fillRect b="-116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84CB46-9FF5-1C81-50FC-B97267FF7ADF}"/>
                  </a:ext>
                </a:extLst>
              </p:cNvPr>
              <p:cNvSpPr txBox="1"/>
              <p:nvPr/>
            </p:nvSpPr>
            <p:spPr>
              <a:xfrm>
                <a:off x="851597" y="3527242"/>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=3</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9F84CB46-9FF5-1C81-50FC-B97267FF7ADF}"/>
                  </a:ext>
                </a:extLst>
              </p:cNvPr>
              <p:cNvSpPr txBox="1">
                <a:spLocks noRot="1" noChangeAspect="1" noMove="1" noResize="1" noEditPoints="1" noAdjustHandles="1" noChangeArrowheads="1" noChangeShapeType="1" noTextEdit="1"/>
              </p:cNvSpPr>
              <p:nvPr/>
            </p:nvSpPr>
            <p:spPr>
              <a:xfrm>
                <a:off x="851597" y="3527242"/>
                <a:ext cx="1430351" cy="461665"/>
              </a:xfrm>
              <a:prstGeom prst="rect">
                <a:avLst/>
              </a:prstGeom>
              <a:blipFill>
                <a:blip r:embed="rId4"/>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EE9C4F-C6C7-42E4-AF2F-A031D058034D}"/>
                  </a:ext>
                </a:extLst>
              </p:cNvPr>
              <p:cNvSpPr txBox="1"/>
              <p:nvPr/>
            </p:nvSpPr>
            <p:spPr>
              <a:xfrm>
                <a:off x="832752" y="5159117"/>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195</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5EE9C4F-C6C7-42E4-AF2F-A031D058034D}"/>
                  </a:ext>
                </a:extLst>
              </p:cNvPr>
              <p:cNvSpPr txBox="1">
                <a:spLocks noRot="1" noChangeAspect="1" noMove="1" noResize="1" noEditPoints="1" noAdjustHandles="1" noChangeArrowheads="1" noChangeShapeType="1" noTextEdit="1"/>
              </p:cNvSpPr>
              <p:nvPr/>
            </p:nvSpPr>
            <p:spPr>
              <a:xfrm>
                <a:off x="832752" y="5159117"/>
                <a:ext cx="4556599" cy="526298"/>
              </a:xfrm>
              <a:prstGeom prst="rect">
                <a:avLst/>
              </a:prstGeom>
              <a:blipFill>
                <a:blip r:embed="rId5"/>
                <a:stretch>
                  <a:fillRect l="-2142"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3A631A-9054-7A5B-8EA9-DFE4CA99957F}"/>
                  </a:ext>
                </a:extLst>
              </p:cNvPr>
              <p:cNvSpPr txBox="1"/>
              <p:nvPr/>
            </p:nvSpPr>
            <p:spPr>
              <a:xfrm>
                <a:off x="2152270" y="2511156"/>
                <a:ext cx="1543055"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i="1"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383A631A-9054-7A5B-8EA9-DFE4CA99957F}"/>
                  </a:ext>
                </a:extLst>
              </p:cNvPr>
              <p:cNvSpPr txBox="1">
                <a:spLocks noRot="1" noChangeAspect="1" noMove="1" noResize="1" noEditPoints="1" noAdjustHandles="1" noChangeArrowheads="1" noChangeShapeType="1" noTextEdit="1"/>
              </p:cNvSpPr>
              <p:nvPr/>
            </p:nvSpPr>
            <p:spPr>
              <a:xfrm>
                <a:off x="2152270" y="2511156"/>
                <a:ext cx="1543055" cy="490519"/>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78676AA-A44C-98EA-99A5-4C6C393AA1D3}"/>
                  </a:ext>
                </a:extLst>
              </p:cNvPr>
              <p:cNvSpPr txBox="1"/>
              <p:nvPr/>
            </p:nvSpPr>
            <p:spPr>
              <a:xfrm>
                <a:off x="3510911" y="2521415"/>
                <a:ext cx="240411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378676AA-A44C-98EA-99A5-4C6C393AA1D3}"/>
                  </a:ext>
                </a:extLst>
              </p:cNvPr>
              <p:cNvSpPr txBox="1">
                <a:spLocks noRot="1" noChangeAspect="1" noMove="1" noResize="1" noEditPoints="1" noAdjustHandles="1" noChangeArrowheads="1" noChangeShapeType="1" noTextEdit="1"/>
              </p:cNvSpPr>
              <p:nvPr/>
            </p:nvSpPr>
            <p:spPr>
              <a:xfrm>
                <a:off x="3510911" y="2521415"/>
                <a:ext cx="2404116" cy="470000"/>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3F0E26E-98CF-C9AC-C97A-FBA6B5BDCB7B}"/>
                  </a:ext>
                </a:extLst>
              </p:cNvPr>
              <p:cNvSpPr txBox="1"/>
              <p:nvPr/>
            </p:nvSpPr>
            <p:spPr>
              <a:xfrm>
                <a:off x="5784949" y="2115809"/>
                <a:ext cx="3288674" cy="14529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rad>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43F0E26E-98CF-C9AC-C97A-FBA6B5BDCB7B}"/>
                  </a:ext>
                </a:extLst>
              </p:cNvPr>
              <p:cNvSpPr txBox="1">
                <a:spLocks noRot="1" noChangeAspect="1" noMove="1" noResize="1" noEditPoints="1" noAdjustHandles="1" noChangeArrowheads="1" noChangeShapeType="1" noTextEdit="1"/>
              </p:cNvSpPr>
              <p:nvPr/>
            </p:nvSpPr>
            <p:spPr>
              <a:xfrm>
                <a:off x="5784949" y="2115809"/>
                <a:ext cx="3288674" cy="1452962"/>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DD055D5-D30E-09DD-7F6F-6AA1EC07DF59}"/>
                  </a:ext>
                </a:extLst>
              </p:cNvPr>
              <p:cNvSpPr txBox="1"/>
              <p:nvPr/>
            </p:nvSpPr>
            <p:spPr>
              <a:xfrm>
                <a:off x="225828" y="4028878"/>
                <a:ext cx="295887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4</m:t>
                          </m:r>
                        </m:e>
                      </m:d>
                      <m:r>
                        <a:rPr lang="vi-VN" sz="2400" i="0">
                          <a:solidFill>
                            <a:schemeClr val="bg1"/>
                          </a:solidFill>
                          <a:latin typeface="Cambria Math" panose="02040503050406030204" pitchFamily="18" charset="0"/>
                        </a:rPr>
                        <m:t>=195</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5DD055D5-D30E-09DD-7F6F-6AA1EC07DF59}"/>
                  </a:ext>
                </a:extLst>
              </p:cNvPr>
              <p:cNvSpPr txBox="1">
                <a:spLocks noRot="1" noChangeAspect="1" noMove="1" noResize="1" noEditPoints="1" noAdjustHandles="1" noChangeArrowheads="1" noChangeShapeType="1" noTextEdit="1"/>
              </p:cNvSpPr>
              <p:nvPr/>
            </p:nvSpPr>
            <p:spPr>
              <a:xfrm>
                <a:off x="225828" y="4028878"/>
                <a:ext cx="2958872" cy="461665"/>
              </a:xfrm>
              <a:prstGeom prst="rect">
                <a:avLst/>
              </a:prstGeom>
              <a:blipFill>
                <a:blip r:embed="rId9"/>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81E8D3F-BD0B-B026-4425-BEE6447DCF9C}"/>
                  </a:ext>
                </a:extLst>
              </p:cNvPr>
              <p:cNvSpPr txBox="1"/>
              <p:nvPr/>
            </p:nvSpPr>
            <p:spPr>
              <a:xfrm>
                <a:off x="185912" y="4535772"/>
                <a:ext cx="3185001" cy="534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e>
                      </m:d>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781E8D3F-BD0B-B026-4425-BEE6447DCF9C}"/>
                  </a:ext>
                </a:extLst>
              </p:cNvPr>
              <p:cNvSpPr txBox="1">
                <a:spLocks noRot="1" noChangeAspect="1" noMove="1" noResize="1" noEditPoints="1" noAdjustHandles="1" noChangeArrowheads="1" noChangeShapeType="1" noTextEdit="1"/>
              </p:cNvSpPr>
              <p:nvPr/>
            </p:nvSpPr>
            <p:spPr>
              <a:xfrm>
                <a:off x="185912" y="4535772"/>
                <a:ext cx="3185001" cy="53482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11D009A-D99F-E2B2-8EAE-21043AA71031}"/>
                  </a:ext>
                </a:extLst>
              </p:cNvPr>
              <p:cNvSpPr txBox="1"/>
              <p:nvPr/>
            </p:nvSpPr>
            <p:spPr>
              <a:xfrm>
                <a:off x="1705264" y="5774905"/>
                <a:ext cx="3481050" cy="68461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311D009A-D99F-E2B2-8EAE-21043AA71031}"/>
                  </a:ext>
                </a:extLst>
              </p:cNvPr>
              <p:cNvSpPr txBox="1">
                <a:spLocks noRot="1" noChangeAspect="1" noMove="1" noResize="1" noEditPoints="1" noAdjustHandles="1" noChangeArrowheads="1" noChangeShapeType="1" noTextEdit="1"/>
              </p:cNvSpPr>
              <p:nvPr/>
            </p:nvSpPr>
            <p:spPr>
              <a:xfrm>
                <a:off x="1705264" y="5774905"/>
                <a:ext cx="3481050" cy="684611"/>
              </a:xfrm>
              <a:prstGeom prst="rect">
                <a:avLst/>
              </a:prstGeom>
              <a:blipFill>
                <a:blip r:embed="rId11"/>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1360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3"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FE801529-1C5F-D2C9-85A9-14705B99026F}"/>
              </a:ext>
            </a:extLst>
          </p:cNvPr>
          <p:cNvSpPr/>
          <p:nvPr/>
        </p:nvSpPr>
        <p:spPr>
          <a:xfrm>
            <a:off x="191462" y="1435734"/>
            <a:ext cx="11690908" cy="58477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5C6EAC-F45A-8F06-9173-AD3FC3EEB6A0}"/>
                  </a:ext>
                </a:extLst>
              </p:cNvPr>
              <p:cNvSpPr txBox="1"/>
              <p:nvPr/>
            </p:nvSpPr>
            <p:spPr>
              <a:xfrm>
                <a:off x="189504" y="1457863"/>
                <a:ext cx="11811034"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BA5C6EAC-F45A-8F06-9173-AD3FC3EEB6A0}"/>
                  </a:ext>
                </a:extLst>
              </p:cNvPr>
              <p:cNvSpPr txBox="1">
                <a:spLocks noRot="1" noChangeAspect="1" noMove="1" noResize="1" noEditPoints="1" noAdjustHandles="1" noChangeArrowheads="1" noChangeShapeType="1" noTextEdit="1"/>
              </p:cNvSpPr>
              <p:nvPr/>
            </p:nvSpPr>
            <p:spPr>
              <a:xfrm>
                <a:off x="189504" y="1457863"/>
                <a:ext cx="11811034" cy="466859"/>
              </a:xfrm>
              <a:prstGeom prst="rect">
                <a:avLst/>
              </a:prstGeom>
              <a:blipFill>
                <a:blip r:embed="rId2"/>
                <a:stretch>
                  <a:fillRect l="-774" t="-9091" b="-28571"/>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36B05A91-A58A-2CC0-98DF-6E05FCC42199}"/>
              </a:ext>
            </a:extLst>
          </p:cNvPr>
          <p:cNvSpPr txBox="1"/>
          <p:nvPr/>
        </p:nvSpPr>
        <p:spPr>
          <a:xfrm>
            <a:off x="116037" y="20426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AC3C55-A9F2-F09A-606B-27603A1CBE26}"/>
                  </a:ext>
                </a:extLst>
              </p:cNvPr>
              <p:cNvSpPr txBox="1"/>
              <p:nvPr/>
            </p:nvSpPr>
            <p:spPr>
              <a:xfrm>
                <a:off x="214643" y="2521416"/>
                <a:ext cx="2204861"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70AC3C55-A9F2-F09A-606B-27603A1CBE26}"/>
                  </a:ext>
                </a:extLst>
              </p:cNvPr>
              <p:cNvSpPr txBox="1">
                <a:spLocks noRot="1" noChangeAspect="1" noMove="1" noResize="1" noEditPoints="1" noAdjustHandles="1" noChangeArrowheads="1" noChangeShapeType="1" noTextEdit="1"/>
              </p:cNvSpPr>
              <p:nvPr/>
            </p:nvSpPr>
            <p:spPr>
              <a:xfrm>
                <a:off x="214643" y="2521416"/>
                <a:ext cx="2204861" cy="470000"/>
              </a:xfrm>
              <a:prstGeom prst="rect">
                <a:avLst/>
              </a:prstGeom>
              <a:blipFill>
                <a:blip r:embed="rId3"/>
                <a:stretch>
                  <a:fillRect b="-116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84CB46-9FF5-1C81-50FC-B97267FF7ADF}"/>
                  </a:ext>
                </a:extLst>
              </p:cNvPr>
              <p:cNvSpPr txBox="1"/>
              <p:nvPr/>
            </p:nvSpPr>
            <p:spPr>
              <a:xfrm>
                <a:off x="285921" y="3673459"/>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=3</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9F84CB46-9FF5-1C81-50FC-B97267FF7ADF}"/>
                  </a:ext>
                </a:extLst>
              </p:cNvPr>
              <p:cNvSpPr txBox="1">
                <a:spLocks noRot="1" noChangeAspect="1" noMove="1" noResize="1" noEditPoints="1" noAdjustHandles="1" noChangeArrowheads="1" noChangeShapeType="1" noTextEdit="1"/>
              </p:cNvSpPr>
              <p:nvPr/>
            </p:nvSpPr>
            <p:spPr>
              <a:xfrm>
                <a:off x="285921" y="3673459"/>
                <a:ext cx="1430351" cy="461665"/>
              </a:xfrm>
              <a:prstGeom prst="rect">
                <a:avLst/>
              </a:prstGeom>
              <a:blipFill>
                <a:blip r:embed="rId4"/>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EE9C4F-C6C7-42E4-AF2F-A031D058034D}"/>
                  </a:ext>
                </a:extLst>
              </p:cNvPr>
              <p:cNvSpPr txBox="1"/>
              <p:nvPr/>
            </p:nvSpPr>
            <p:spPr>
              <a:xfrm>
                <a:off x="267076" y="5305334"/>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195</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5EE9C4F-C6C7-42E4-AF2F-A031D058034D}"/>
                  </a:ext>
                </a:extLst>
              </p:cNvPr>
              <p:cNvSpPr txBox="1">
                <a:spLocks noRot="1" noChangeAspect="1" noMove="1" noResize="1" noEditPoints="1" noAdjustHandles="1" noChangeArrowheads="1" noChangeShapeType="1" noTextEdit="1"/>
              </p:cNvSpPr>
              <p:nvPr/>
            </p:nvSpPr>
            <p:spPr>
              <a:xfrm>
                <a:off x="267076" y="5305334"/>
                <a:ext cx="4556599" cy="526298"/>
              </a:xfrm>
              <a:prstGeom prst="rect">
                <a:avLst/>
              </a:prstGeom>
              <a:blipFill>
                <a:blip r:embed="rId5"/>
                <a:stretch>
                  <a:fillRect l="-2142"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3A631A-9054-7A5B-8EA9-DFE4CA99957F}"/>
                  </a:ext>
                </a:extLst>
              </p:cNvPr>
              <p:cNvSpPr txBox="1"/>
              <p:nvPr/>
            </p:nvSpPr>
            <p:spPr>
              <a:xfrm>
                <a:off x="2152270" y="2511156"/>
                <a:ext cx="1543055"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i="1"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383A631A-9054-7A5B-8EA9-DFE4CA99957F}"/>
                  </a:ext>
                </a:extLst>
              </p:cNvPr>
              <p:cNvSpPr txBox="1">
                <a:spLocks noRot="1" noChangeAspect="1" noMove="1" noResize="1" noEditPoints="1" noAdjustHandles="1" noChangeArrowheads="1" noChangeShapeType="1" noTextEdit="1"/>
              </p:cNvSpPr>
              <p:nvPr/>
            </p:nvSpPr>
            <p:spPr>
              <a:xfrm>
                <a:off x="2152270" y="2511156"/>
                <a:ext cx="1543055" cy="490519"/>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78676AA-A44C-98EA-99A5-4C6C393AA1D3}"/>
                  </a:ext>
                </a:extLst>
              </p:cNvPr>
              <p:cNvSpPr txBox="1"/>
              <p:nvPr/>
            </p:nvSpPr>
            <p:spPr>
              <a:xfrm>
                <a:off x="3510911" y="2521415"/>
                <a:ext cx="240411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378676AA-A44C-98EA-99A5-4C6C393AA1D3}"/>
                  </a:ext>
                </a:extLst>
              </p:cNvPr>
              <p:cNvSpPr txBox="1">
                <a:spLocks noRot="1" noChangeAspect="1" noMove="1" noResize="1" noEditPoints="1" noAdjustHandles="1" noChangeArrowheads="1" noChangeShapeType="1" noTextEdit="1"/>
              </p:cNvSpPr>
              <p:nvPr/>
            </p:nvSpPr>
            <p:spPr>
              <a:xfrm>
                <a:off x="3510911" y="2521415"/>
                <a:ext cx="2404116" cy="470000"/>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3F0E26E-98CF-C9AC-C97A-FBA6B5BDCB7B}"/>
                  </a:ext>
                </a:extLst>
              </p:cNvPr>
              <p:cNvSpPr txBox="1"/>
              <p:nvPr/>
            </p:nvSpPr>
            <p:spPr>
              <a:xfrm>
                <a:off x="5784949" y="2115809"/>
                <a:ext cx="3288674" cy="14529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rad>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43F0E26E-98CF-C9AC-C97A-FBA6B5BDCB7B}"/>
                  </a:ext>
                </a:extLst>
              </p:cNvPr>
              <p:cNvSpPr txBox="1">
                <a:spLocks noRot="1" noChangeAspect="1" noMove="1" noResize="1" noEditPoints="1" noAdjustHandles="1" noChangeArrowheads="1" noChangeShapeType="1" noTextEdit="1"/>
              </p:cNvSpPr>
              <p:nvPr/>
            </p:nvSpPr>
            <p:spPr>
              <a:xfrm>
                <a:off x="5784949" y="2115809"/>
                <a:ext cx="3288674" cy="1452962"/>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DD055D5-D30E-09DD-7F6F-6AA1EC07DF59}"/>
                  </a:ext>
                </a:extLst>
              </p:cNvPr>
              <p:cNvSpPr txBox="1"/>
              <p:nvPr/>
            </p:nvSpPr>
            <p:spPr>
              <a:xfrm>
                <a:off x="-339848" y="4175095"/>
                <a:ext cx="295887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4</m:t>
                          </m:r>
                        </m:e>
                      </m:d>
                      <m:r>
                        <a:rPr lang="vi-VN" sz="2400" i="0">
                          <a:solidFill>
                            <a:schemeClr val="bg1"/>
                          </a:solidFill>
                          <a:latin typeface="Cambria Math" panose="02040503050406030204" pitchFamily="18" charset="0"/>
                        </a:rPr>
                        <m:t>=195</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5DD055D5-D30E-09DD-7F6F-6AA1EC07DF59}"/>
                  </a:ext>
                </a:extLst>
              </p:cNvPr>
              <p:cNvSpPr txBox="1">
                <a:spLocks noRot="1" noChangeAspect="1" noMove="1" noResize="1" noEditPoints="1" noAdjustHandles="1" noChangeArrowheads="1" noChangeShapeType="1" noTextEdit="1"/>
              </p:cNvSpPr>
              <p:nvPr/>
            </p:nvSpPr>
            <p:spPr>
              <a:xfrm>
                <a:off x="-339848" y="4175095"/>
                <a:ext cx="2958872" cy="461665"/>
              </a:xfrm>
              <a:prstGeom prst="rect">
                <a:avLst/>
              </a:prstGeom>
              <a:blipFill>
                <a:blip r:embed="rId9"/>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81E8D3F-BD0B-B026-4425-BEE6447DCF9C}"/>
                  </a:ext>
                </a:extLst>
              </p:cNvPr>
              <p:cNvSpPr txBox="1"/>
              <p:nvPr/>
            </p:nvSpPr>
            <p:spPr>
              <a:xfrm>
                <a:off x="-379764" y="4681989"/>
                <a:ext cx="3185001" cy="534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e>
                      </m:d>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781E8D3F-BD0B-B026-4425-BEE6447DCF9C}"/>
                  </a:ext>
                </a:extLst>
              </p:cNvPr>
              <p:cNvSpPr txBox="1">
                <a:spLocks noRot="1" noChangeAspect="1" noMove="1" noResize="1" noEditPoints="1" noAdjustHandles="1" noChangeArrowheads="1" noChangeShapeType="1" noTextEdit="1"/>
              </p:cNvSpPr>
              <p:nvPr/>
            </p:nvSpPr>
            <p:spPr>
              <a:xfrm>
                <a:off x="-379764" y="4681989"/>
                <a:ext cx="3185001" cy="53482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11D009A-D99F-E2B2-8EAE-21043AA71031}"/>
                  </a:ext>
                </a:extLst>
              </p:cNvPr>
              <p:cNvSpPr txBox="1"/>
              <p:nvPr/>
            </p:nvSpPr>
            <p:spPr>
              <a:xfrm>
                <a:off x="1139588" y="5921122"/>
                <a:ext cx="3481050" cy="68461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311D009A-D99F-E2B2-8EAE-21043AA71031}"/>
                  </a:ext>
                </a:extLst>
              </p:cNvPr>
              <p:cNvSpPr txBox="1">
                <a:spLocks noRot="1" noChangeAspect="1" noMove="1" noResize="1" noEditPoints="1" noAdjustHandles="1" noChangeArrowheads="1" noChangeShapeType="1" noTextEdit="1"/>
              </p:cNvSpPr>
              <p:nvPr/>
            </p:nvSpPr>
            <p:spPr>
              <a:xfrm>
                <a:off x="1139588" y="5921122"/>
                <a:ext cx="3481050" cy="684611"/>
              </a:xfrm>
              <a:prstGeom prst="rect">
                <a:avLst/>
              </a:prstGeom>
              <a:blipFill>
                <a:blip r:embed="rId11"/>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305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3" grpId="0"/>
      <p:bldP spid="35" grpId="0"/>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929596" y="475750"/>
            <a:ext cx="6675047" cy="707886"/>
          </a:xfrm>
          <a:prstGeom prst="rect">
            <a:avLst/>
          </a:prstGeom>
          <a:noFill/>
          <a:ln>
            <a:noFill/>
          </a:ln>
        </p:spPr>
        <p:txBody>
          <a:bodyPr wrap="square" rtlCol="0">
            <a:spAutoFit/>
          </a:bodyPr>
          <a:lstStyle/>
          <a:p>
            <a:r>
              <a:rPr lang="en-US" sz="4000" b="1" dirty="0">
                <a:solidFill>
                  <a:srgbClr val="FFFF00"/>
                </a:solidFill>
              </a:rPr>
              <a:t>GTLN VÀ GTNN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2</a:t>
            </a:r>
            <a:endParaRPr lang="en-US" sz="4000" dirty="0">
              <a:solidFill>
                <a:srgbClr val="0000FF"/>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7AF4CE-FEF3-5BFB-2A12-B60271296A2C}"/>
                  </a:ext>
                </a:extLst>
              </p:cNvPr>
              <p:cNvSpPr txBox="1"/>
              <p:nvPr/>
            </p:nvSpPr>
            <p:spPr>
              <a:xfrm>
                <a:off x="710118" y="1781575"/>
                <a:ext cx="10554511" cy="1646413"/>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một tấm bìa carton hình vuông có độ dài cạnh 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 ta cắt bốn hình vuông bằng nhau ở bốn góc rồi gập thành một chiếc hộp có dạng hình hộp chữ nhật không có nắp (H.1.14). Tính cạnh của các hình vuông bị cắt sao cho thể tích của chiếc hộp là lớn nhất.</a:t>
                </a:r>
              </a:p>
            </p:txBody>
          </p:sp>
        </mc:Choice>
        <mc:Fallback xmlns="">
          <p:sp>
            <p:nvSpPr>
              <p:cNvPr id="5" name="TextBox 4">
                <a:extLst>
                  <a:ext uri="{FF2B5EF4-FFF2-40B4-BE49-F238E27FC236}">
                    <a16:creationId xmlns:a16="http://schemas.microsoft.com/office/drawing/2014/main" id="{637AF4CE-FEF3-5BFB-2A12-B60271296A2C}"/>
                  </a:ext>
                </a:extLst>
              </p:cNvPr>
              <p:cNvSpPr txBox="1">
                <a:spLocks noRot="1" noChangeAspect="1" noMove="1" noResize="1" noEditPoints="1" noAdjustHandles="1" noChangeArrowheads="1" noChangeShapeType="1" noTextEdit="1"/>
              </p:cNvSpPr>
              <p:nvPr/>
            </p:nvSpPr>
            <p:spPr>
              <a:xfrm>
                <a:off x="710118" y="1781575"/>
                <a:ext cx="10554511" cy="1646413"/>
              </a:xfrm>
              <a:prstGeom prst="rect">
                <a:avLst/>
              </a:prstGeom>
              <a:blipFill>
                <a:blip r:embed="rId2"/>
                <a:stretch>
                  <a:fillRect l="-866" t="-2963" r="-866" b="-7778"/>
                </a:stretch>
              </a:blipFill>
            </p:spPr>
            <p:txBody>
              <a:bodyPr/>
              <a:lstStyle/>
              <a:p>
                <a:r>
                  <a:rPr lang="vi-VN">
                    <a:noFill/>
                  </a:rPr>
                  <a:t> </a:t>
                </a:r>
              </a:p>
            </p:txBody>
          </p:sp>
        </mc:Fallback>
      </mc:AlternateContent>
      <p:pic>
        <p:nvPicPr>
          <p:cNvPr id="6" name="Picture 5" descr="A diagram of a square and a squareDescription automatically generated">
            <a:extLst>
              <a:ext uri="{FF2B5EF4-FFF2-40B4-BE49-F238E27FC236}">
                <a16:creationId xmlns:a16="http://schemas.microsoft.com/office/drawing/2014/main" id="{DD93A9EA-33E6-64AE-9BC9-4AF0AE90DA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425" y="3502625"/>
            <a:ext cx="5837047" cy="3001160"/>
          </a:xfrm>
          <a:prstGeom prst="rect">
            <a:avLst/>
          </a:prstGeom>
          <a:noFill/>
          <a:ln>
            <a:noFill/>
          </a:ln>
        </p:spPr>
      </p:pic>
    </p:spTree>
    <p:extLst>
      <p:ext uri="{BB962C8B-B14F-4D97-AF65-F5344CB8AC3E}">
        <p14:creationId xmlns:p14="http://schemas.microsoft.com/office/powerpoint/2010/main" val="106384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EF591EA0-EF4A-20DC-6883-92B7609FE4AA}"/>
              </a:ext>
            </a:extLst>
          </p:cNvPr>
          <p:cNvSpPr/>
          <p:nvPr/>
        </p:nvSpPr>
        <p:spPr>
          <a:xfrm>
            <a:off x="191462" y="1435734"/>
            <a:ext cx="11690908" cy="58477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E67A41E-C364-1F32-8744-C2F87859337A}"/>
              </a:ext>
            </a:extLst>
          </p:cNvPr>
          <p:cNvSpPr txBox="1"/>
          <p:nvPr/>
        </p:nvSpPr>
        <p:spPr>
          <a:xfrm>
            <a:off x="116037" y="20426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A56FF7E-F0A1-B4CC-AA8E-552BEE6917E8}"/>
                  </a:ext>
                </a:extLst>
              </p:cNvPr>
              <p:cNvSpPr txBox="1"/>
              <p:nvPr/>
            </p:nvSpPr>
            <p:spPr>
              <a:xfrm>
                <a:off x="191462" y="1474503"/>
                <a:ext cx="11843902"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sin</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cos</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3A56FF7E-F0A1-B4CC-AA8E-552BEE6917E8}"/>
                  </a:ext>
                </a:extLst>
              </p:cNvPr>
              <p:cNvSpPr txBox="1">
                <a:spLocks noRot="1" noChangeAspect="1" noMove="1" noResize="1" noEditPoints="1" noAdjustHandles="1" noChangeArrowheads="1" noChangeShapeType="1" noTextEdit="1"/>
              </p:cNvSpPr>
              <p:nvPr/>
            </p:nvSpPr>
            <p:spPr>
              <a:xfrm>
                <a:off x="191462" y="1474503"/>
                <a:ext cx="11843902" cy="460895"/>
              </a:xfrm>
              <a:prstGeom prst="rect">
                <a:avLst/>
              </a:prstGeom>
              <a:blipFill>
                <a:blip r:embed="rId3"/>
                <a:stretch>
                  <a:fillRect l="-77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89FAF56-22AE-9924-8ABF-9BBB828CDDF3}"/>
                  </a:ext>
                </a:extLst>
              </p:cNvPr>
              <p:cNvSpPr txBox="1"/>
              <p:nvPr/>
            </p:nvSpPr>
            <p:spPr>
              <a:xfrm>
                <a:off x="309630" y="2674705"/>
                <a:ext cx="24956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𝑦</m:t>
                      </m:r>
                      <m:r>
                        <a:rPr lang="vi-VN" sz="240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cos</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sin</m:t>
                      </m:r>
                      <m:r>
                        <a:rPr lang="vi-VN" sz="2400" i="1">
                          <a:solidFill>
                            <a:schemeClr val="bg1"/>
                          </a:solidFill>
                          <a:latin typeface="Cambria Math" panose="02040503050406030204" pitchFamily="18" charset="0"/>
                        </a:rPr>
                        <m:t>𝑥</m:t>
                      </m:r>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C89FAF56-22AE-9924-8ABF-9BBB828CDDF3}"/>
                  </a:ext>
                </a:extLst>
              </p:cNvPr>
              <p:cNvSpPr txBox="1">
                <a:spLocks noRot="1" noChangeAspect="1" noMove="1" noResize="1" noEditPoints="1" noAdjustHandles="1" noChangeArrowheads="1" noChangeShapeType="1" noTextEdit="1"/>
              </p:cNvSpPr>
              <p:nvPr/>
            </p:nvSpPr>
            <p:spPr>
              <a:xfrm>
                <a:off x="309630" y="2674705"/>
                <a:ext cx="2495607" cy="461665"/>
              </a:xfrm>
              <a:prstGeom prst="rect">
                <a:avLst/>
              </a:prstGeom>
              <a:blipFill>
                <a:blip r:embed="rId4"/>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8784DC4-0E50-99AA-D3D7-9BA039772D13}"/>
                  </a:ext>
                </a:extLst>
              </p:cNvPr>
              <p:cNvSpPr txBox="1"/>
              <p:nvPr/>
            </p:nvSpPr>
            <p:spPr>
              <a:xfrm>
                <a:off x="366588" y="4876427"/>
                <a:ext cx="14636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=1</m:t>
                      </m:r>
                    </m:oMath>
                  </m:oMathPara>
                </a14:m>
                <a:endParaRPr lang="vi-VN" sz="2400" i="0" dirty="0">
                  <a:solidFill>
                    <a:schemeClr val="bg1"/>
                  </a:solidFill>
                  <a:latin typeface="+mj-lt"/>
                </a:endParaRPr>
              </a:p>
            </p:txBody>
          </p:sp>
        </mc:Choice>
        <mc:Fallback xmlns="">
          <p:sp>
            <p:nvSpPr>
              <p:cNvPr id="29" name="TextBox 28">
                <a:extLst>
                  <a:ext uri="{FF2B5EF4-FFF2-40B4-BE49-F238E27FC236}">
                    <a16:creationId xmlns:a16="http://schemas.microsoft.com/office/drawing/2014/main" id="{F8784DC4-0E50-99AA-D3D7-9BA039772D13}"/>
                  </a:ext>
                </a:extLst>
              </p:cNvPr>
              <p:cNvSpPr txBox="1">
                <a:spLocks noRot="1" noChangeAspect="1" noMove="1" noResize="1" noEditPoints="1" noAdjustHandles="1" noChangeArrowheads="1" noChangeShapeType="1" noTextEdit="1"/>
              </p:cNvSpPr>
              <p:nvPr/>
            </p:nvSpPr>
            <p:spPr>
              <a:xfrm>
                <a:off x="366588" y="4876427"/>
                <a:ext cx="1463647" cy="461665"/>
              </a:xfrm>
              <a:prstGeom prst="rect">
                <a:avLst/>
              </a:prstGeom>
              <a:blipFill>
                <a:blip r:embed="rId5"/>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E802AD0-44C1-EFFB-9065-359F9D198ECE}"/>
                  </a:ext>
                </a:extLst>
              </p:cNvPr>
              <p:cNvSpPr txBox="1"/>
              <p:nvPr/>
            </p:nvSpPr>
            <p:spPr>
              <a:xfrm>
                <a:off x="423768" y="5792658"/>
                <a:ext cx="4375368" cy="68371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7E802AD0-44C1-EFFB-9065-359F9D198ECE}"/>
                  </a:ext>
                </a:extLst>
              </p:cNvPr>
              <p:cNvSpPr txBox="1">
                <a:spLocks noRot="1" noChangeAspect="1" noMove="1" noResize="1" noEditPoints="1" noAdjustHandles="1" noChangeArrowheads="1" noChangeShapeType="1" noTextEdit="1"/>
              </p:cNvSpPr>
              <p:nvPr/>
            </p:nvSpPr>
            <p:spPr>
              <a:xfrm>
                <a:off x="423768" y="5792658"/>
                <a:ext cx="4375368" cy="683713"/>
              </a:xfrm>
              <a:prstGeom prst="rect">
                <a:avLst/>
              </a:prstGeom>
              <a:blipFill>
                <a:blip r:embed="rId6"/>
                <a:stretch>
                  <a:fillRect l="-2232" b="-625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EFCFB86-A9B7-E72E-BCD5-D034BEFBC4F9}"/>
                  </a:ext>
                </a:extLst>
              </p:cNvPr>
              <p:cNvSpPr txBox="1"/>
              <p:nvPr/>
            </p:nvSpPr>
            <p:spPr>
              <a:xfrm>
                <a:off x="2595280" y="2709631"/>
                <a:ext cx="14445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AEFCFB86-A9B7-E72E-BCD5-D034BEFBC4F9}"/>
                  </a:ext>
                </a:extLst>
              </p:cNvPr>
              <p:cNvSpPr txBox="1">
                <a:spLocks noRot="1" noChangeAspect="1" noMove="1" noResize="1" noEditPoints="1" noAdjustHandles="1" noChangeArrowheads="1" noChangeShapeType="1" noTextEdit="1"/>
              </p:cNvSpPr>
              <p:nvPr/>
            </p:nvSpPr>
            <p:spPr>
              <a:xfrm>
                <a:off x="2595280" y="2709631"/>
                <a:ext cx="1444559"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841200-9A91-3111-A27C-D2F943E387D3}"/>
                  </a:ext>
                </a:extLst>
              </p:cNvPr>
              <p:cNvSpPr txBox="1"/>
              <p:nvPr/>
            </p:nvSpPr>
            <p:spPr>
              <a:xfrm>
                <a:off x="3800060" y="2703967"/>
                <a:ext cx="281033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m:rPr>
                          <m:sty m:val="p"/>
                        </m:rPr>
                        <a:rPr lang="vi-VN" sz="2400" i="0" smtClean="0">
                          <a:solidFill>
                            <a:schemeClr val="bg1"/>
                          </a:solidFill>
                          <a:latin typeface="Cambria Math" panose="02040503050406030204" pitchFamily="18" charset="0"/>
                        </a:rPr>
                        <m:t>cos</m:t>
                      </m:r>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sin</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4" name="TextBox 33">
                <a:extLst>
                  <a:ext uri="{FF2B5EF4-FFF2-40B4-BE49-F238E27FC236}">
                    <a16:creationId xmlns:a16="http://schemas.microsoft.com/office/drawing/2014/main" id="{F7841200-9A91-3111-A27C-D2F943E387D3}"/>
                  </a:ext>
                </a:extLst>
              </p:cNvPr>
              <p:cNvSpPr txBox="1">
                <a:spLocks noRot="1" noChangeAspect="1" noMove="1" noResize="1" noEditPoints="1" noAdjustHandles="1" noChangeArrowheads="1" noChangeShapeType="1" noTextEdit="1"/>
              </p:cNvSpPr>
              <p:nvPr/>
            </p:nvSpPr>
            <p:spPr>
              <a:xfrm>
                <a:off x="3800060" y="2703967"/>
                <a:ext cx="2810339"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610D827-43EB-3A2B-58FD-9ACFC7FA5D33}"/>
                  </a:ext>
                </a:extLst>
              </p:cNvPr>
              <p:cNvSpPr txBox="1"/>
              <p:nvPr/>
            </p:nvSpPr>
            <p:spPr>
              <a:xfrm>
                <a:off x="356815" y="3659370"/>
                <a:ext cx="223605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m:rPr>
                          <m:sty m:val="p"/>
                        </m:rPr>
                        <a:rPr lang="vi-VN" sz="2400" i="0" smtClean="0">
                          <a:solidFill>
                            <a:schemeClr val="bg1"/>
                          </a:solidFill>
                          <a:latin typeface="Cambria Math" panose="02040503050406030204" pitchFamily="18" charset="0"/>
                        </a:rPr>
                        <m:t>cos</m:t>
                      </m:r>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sin</m:t>
                      </m:r>
                      <m:r>
                        <a:rPr lang="vi-VN" sz="2400" i="1">
                          <a:solidFill>
                            <a:schemeClr val="bg1"/>
                          </a:solidFill>
                          <a:latin typeface="Cambria Math" panose="02040503050406030204" pitchFamily="18" charset="0"/>
                        </a:rPr>
                        <m:t>𝑥</m:t>
                      </m:r>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B610D827-43EB-3A2B-58FD-9ACFC7FA5D33}"/>
                  </a:ext>
                </a:extLst>
              </p:cNvPr>
              <p:cNvSpPr txBox="1">
                <a:spLocks noRot="1" noChangeAspect="1" noMove="1" noResize="1" noEditPoints="1" noAdjustHandles="1" noChangeArrowheads="1" noChangeShapeType="1" noTextEdit="1"/>
              </p:cNvSpPr>
              <p:nvPr/>
            </p:nvSpPr>
            <p:spPr>
              <a:xfrm>
                <a:off x="356815" y="3659370"/>
                <a:ext cx="2236058"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1CD04CA-0D6B-D689-E9DC-A18F03FED1DC}"/>
                  </a:ext>
                </a:extLst>
              </p:cNvPr>
              <p:cNvSpPr txBox="1"/>
              <p:nvPr/>
            </p:nvSpPr>
            <p:spPr>
              <a:xfrm>
                <a:off x="2408868" y="3153018"/>
                <a:ext cx="3288674" cy="15487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𝜋</m:t>
                                  </m:r>
                                </m:num>
                                <m:den>
                                  <m:r>
                                    <a:rPr lang="vi-VN" sz="2400">
                                      <a:solidFill>
                                        <a:schemeClr val="bg1"/>
                                      </a:solidFill>
                                      <a:latin typeface="Cambria Math" panose="02040503050406030204" pitchFamily="18" charset="0"/>
                                    </a:rPr>
                                    <m:t>4</m:t>
                                  </m:r>
                                </m:den>
                              </m:f>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5</m:t>
                                  </m:r>
                                  <m:r>
                                    <a:rPr lang="vi-VN" sz="2400" i="1">
                                      <a:solidFill>
                                        <a:schemeClr val="bg1"/>
                                      </a:solidFill>
                                      <a:latin typeface="Cambria Math" panose="02040503050406030204" pitchFamily="18" charset="0"/>
                                    </a:rPr>
                                    <m:t>𝜋</m:t>
                                  </m:r>
                                </m:num>
                                <m:den>
                                  <m:r>
                                    <a:rPr lang="vi-VN" sz="2400">
                                      <a:solidFill>
                                        <a:schemeClr val="bg1"/>
                                      </a:solidFill>
                                      <a:latin typeface="Cambria Math" panose="02040503050406030204" pitchFamily="18" charset="0"/>
                                    </a:rPr>
                                    <m:t>4</m:t>
                                  </m:r>
                                </m:den>
                              </m:f>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71CD04CA-0D6B-D689-E9DC-A18F03FED1DC}"/>
                  </a:ext>
                </a:extLst>
              </p:cNvPr>
              <p:cNvSpPr txBox="1">
                <a:spLocks noRot="1" noChangeAspect="1" noMove="1" noResize="1" noEditPoints="1" noAdjustHandles="1" noChangeArrowheads="1" noChangeShapeType="1" noTextEdit="1"/>
              </p:cNvSpPr>
              <p:nvPr/>
            </p:nvSpPr>
            <p:spPr>
              <a:xfrm>
                <a:off x="2408868" y="3153018"/>
                <a:ext cx="3288674" cy="1548757"/>
              </a:xfrm>
              <a:prstGeom prst="rect">
                <a:avLst/>
              </a:prstGeom>
              <a:blipFill>
                <a:blip r:embed="rId10"/>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66430674-1060-08D6-DB6D-9B0869C102C2}"/>
              </a:ext>
            </a:extLst>
          </p:cNvPr>
          <p:cNvCxnSpPr>
            <a:cxnSpLocks/>
          </p:cNvCxnSpPr>
          <p:nvPr/>
        </p:nvCxnSpPr>
        <p:spPr>
          <a:xfrm flipH="1" flipV="1">
            <a:off x="9756487" y="2426240"/>
            <a:ext cx="44542" cy="39510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75BBABE-6CFF-A660-6A96-694F538E9128}"/>
              </a:ext>
            </a:extLst>
          </p:cNvPr>
          <p:cNvSpPr txBox="1"/>
          <p:nvPr/>
        </p:nvSpPr>
        <p:spPr>
          <a:xfrm>
            <a:off x="11653083" y="3864573"/>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4F6DC93D-BCE8-FDB9-BAB8-7B68E1507B26}"/>
              </a:ext>
            </a:extLst>
          </p:cNvPr>
          <p:cNvSpPr txBox="1"/>
          <p:nvPr/>
        </p:nvSpPr>
        <p:spPr>
          <a:xfrm>
            <a:off x="9354941" y="1974167"/>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CF4C720-B545-9670-1D7F-BC2DAE45148F}"/>
                  </a:ext>
                </a:extLst>
              </p:cNvPr>
              <p:cNvSpPr txBox="1"/>
              <p:nvPr/>
            </p:nvSpPr>
            <p:spPr>
              <a:xfrm>
                <a:off x="9761918" y="4401747"/>
                <a:ext cx="4419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𝑂</m:t>
                      </m:r>
                    </m:oMath>
                  </m:oMathPara>
                </a14:m>
                <a:endParaRPr lang="en-US" sz="2400" dirty="0"/>
              </a:p>
            </p:txBody>
          </p:sp>
        </mc:Choice>
        <mc:Fallback xmlns="">
          <p:sp>
            <p:nvSpPr>
              <p:cNvPr id="42" name="TextBox 41">
                <a:extLst>
                  <a:ext uri="{FF2B5EF4-FFF2-40B4-BE49-F238E27FC236}">
                    <a16:creationId xmlns:a16="http://schemas.microsoft.com/office/drawing/2014/main" id="{ECF4C720-B545-9670-1D7F-BC2DAE45148F}"/>
                  </a:ext>
                </a:extLst>
              </p:cNvPr>
              <p:cNvSpPr txBox="1">
                <a:spLocks noRot="1" noChangeAspect="1" noMove="1" noResize="1" noEditPoints="1" noAdjustHandles="1" noChangeArrowheads="1" noChangeShapeType="1" noTextEdit="1"/>
              </p:cNvSpPr>
              <p:nvPr/>
            </p:nvSpPr>
            <p:spPr>
              <a:xfrm>
                <a:off x="9761918" y="4401747"/>
                <a:ext cx="441960" cy="461665"/>
              </a:xfrm>
              <a:prstGeom prst="rect">
                <a:avLst/>
              </a:prstGeom>
              <a:blipFill>
                <a:blip r:embed="rId11"/>
                <a:stretch>
                  <a:fillRect/>
                </a:stretch>
              </a:blipFill>
            </p:spPr>
            <p:txBody>
              <a:bodyPr/>
              <a:lstStyle/>
              <a:p>
                <a:r>
                  <a:rPr lang="vi-VN">
                    <a:noFill/>
                  </a:rPr>
                  <a:t> </a:t>
                </a:r>
              </a:p>
            </p:txBody>
          </p:sp>
        </mc:Fallback>
      </mc:AlternateContent>
      <p:cxnSp>
        <p:nvCxnSpPr>
          <p:cNvPr id="43" name="Straight Connector 42">
            <a:extLst>
              <a:ext uri="{FF2B5EF4-FFF2-40B4-BE49-F238E27FC236}">
                <a16:creationId xmlns:a16="http://schemas.microsoft.com/office/drawing/2014/main" id="{2B2812BD-B15E-0985-48C9-1B14BEB3D181}"/>
              </a:ext>
            </a:extLst>
          </p:cNvPr>
          <p:cNvCxnSpPr>
            <a:cxnSpLocks/>
            <a:stCxn id="52" idx="7"/>
          </p:cNvCxnSpPr>
          <p:nvPr/>
        </p:nvCxnSpPr>
        <p:spPr>
          <a:xfrm flipH="1">
            <a:off x="9772064" y="3311759"/>
            <a:ext cx="1054358" cy="107093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B5E3651-8545-60B0-04B9-065FDE3B07AC}"/>
                  </a:ext>
                </a:extLst>
              </p:cNvPr>
              <p:cNvSpPr txBox="1"/>
              <p:nvPr/>
            </p:nvSpPr>
            <p:spPr>
              <a:xfrm>
                <a:off x="9796968" y="5780907"/>
                <a:ext cx="441960" cy="461665"/>
              </a:xfrm>
              <a:prstGeom prst="rect">
                <a:avLst/>
              </a:prstGeom>
              <a:noFill/>
            </p:spPr>
            <p:txBody>
              <a:bodyPr wrap="square">
                <a:spAutoFit/>
              </a:bodyPr>
              <a:lstStyle/>
              <a:p>
                <a:r>
                  <a:rPr lang="en-US" sz="2400" kern="100" dirty="0">
                    <a:solidFill>
                      <a:schemeClr val="bg1"/>
                    </a:solidFill>
                    <a:ea typeface="Calibri" panose="020F0502020204030204" pitchFamily="34" charset="0"/>
                    <a:cs typeface="Times New Roman" panose="02020603050405020304" pitchFamily="18" charset="0"/>
                  </a:rPr>
                  <a:t>B</a:t>
                </a:r>
                <a14:m>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p>
            </p:txBody>
          </p:sp>
        </mc:Choice>
        <mc:Fallback xmlns="">
          <p:sp>
            <p:nvSpPr>
              <p:cNvPr id="45" name="TextBox 44">
                <a:extLst>
                  <a:ext uri="{FF2B5EF4-FFF2-40B4-BE49-F238E27FC236}">
                    <a16:creationId xmlns:a16="http://schemas.microsoft.com/office/drawing/2014/main" id="{DB5E3651-8545-60B0-04B9-065FDE3B07AC}"/>
                  </a:ext>
                </a:extLst>
              </p:cNvPr>
              <p:cNvSpPr txBox="1">
                <a:spLocks noRot="1" noChangeAspect="1" noMove="1" noResize="1" noEditPoints="1" noAdjustHandles="1" noChangeArrowheads="1" noChangeShapeType="1" noTextEdit="1"/>
              </p:cNvSpPr>
              <p:nvPr/>
            </p:nvSpPr>
            <p:spPr>
              <a:xfrm>
                <a:off x="9796968" y="5780907"/>
                <a:ext cx="441960" cy="461665"/>
              </a:xfrm>
              <a:prstGeom prst="rect">
                <a:avLst/>
              </a:prstGeom>
              <a:blipFill>
                <a:blip r:embed="rId12"/>
                <a:stretch>
                  <a:fillRect l="-20548" t="-10526" r="-2740" b="-28947"/>
                </a:stretch>
              </a:blipFill>
            </p:spPr>
            <p:txBody>
              <a:bodyPr/>
              <a:lstStyle/>
              <a:p>
                <a:r>
                  <a:rPr lang="vi-VN">
                    <a:noFill/>
                  </a:rPr>
                  <a:t> </a:t>
                </a:r>
              </a:p>
            </p:txBody>
          </p:sp>
        </mc:Fallback>
      </mc:AlternateContent>
      <p:sp>
        <p:nvSpPr>
          <p:cNvPr id="46" name="TextBox 45">
            <a:extLst>
              <a:ext uri="{FF2B5EF4-FFF2-40B4-BE49-F238E27FC236}">
                <a16:creationId xmlns:a16="http://schemas.microsoft.com/office/drawing/2014/main" id="{20AE587D-E6D3-682B-C51C-FC7121380C0B}"/>
              </a:ext>
            </a:extLst>
          </p:cNvPr>
          <p:cNvSpPr txBox="1"/>
          <p:nvPr/>
        </p:nvSpPr>
        <p:spPr>
          <a:xfrm>
            <a:off x="9758036" y="2487847"/>
            <a:ext cx="441960" cy="461665"/>
          </a:xfrm>
          <a:prstGeom prst="rect">
            <a:avLst/>
          </a:prstGeom>
          <a:noFill/>
        </p:spPr>
        <p:txBody>
          <a:bodyPr wrap="square">
            <a:spAutoFit/>
          </a:bodyPr>
          <a:lstStyle/>
          <a:p>
            <a:r>
              <a:rPr lang="en-US" sz="2400" kern="100" dirty="0">
                <a:solidFill>
                  <a:schemeClr val="bg1"/>
                </a:solidFill>
                <a:ea typeface="Calibri" panose="020F0502020204030204" pitchFamily="34" charset="0"/>
                <a:cs typeface="Times New Roman" panose="02020603050405020304" pitchFamily="18" charset="0"/>
              </a:rPr>
              <a:t>B</a:t>
            </a:r>
            <a:endParaRPr lang="en-US" sz="2400"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8A0AFBA-3B8B-5040-10B4-580C6FC5369A}"/>
                  </a:ext>
                </a:extLst>
              </p:cNvPr>
              <p:cNvSpPr txBox="1"/>
              <p:nvPr/>
            </p:nvSpPr>
            <p:spPr>
              <a:xfrm>
                <a:off x="7894492" y="3861014"/>
                <a:ext cx="4419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p>
            </p:txBody>
          </p:sp>
        </mc:Choice>
        <mc:Fallback xmlns="">
          <p:sp>
            <p:nvSpPr>
              <p:cNvPr id="47" name="TextBox 46">
                <a:extLst>
                  <a:ext uri="{FF2B5EF4-FFF2-40B4-BE49-F238E27FC236}">
                    <a16:creationId xmlns:a16="http://schemas.microsoft.com/office/drawing/2014/main" id="{F8A0AFBA-3B8B-5040-10B4-580C6FC5369A}"/>
                  </a:ext>
                </a:extLst>
              </p:cNvPr>
              <p:cNvSpPr txBox="1">
                <a:spLocks noRot="1" noChangeAspect="1" noMove="1" noResize="1" noEditPoints="1" noAdjustHandles="1" noChangeArrowheads="1" noChangeShapeType="1" noTextEdit="1"/>
              </p:cNvSpPr>
              <p:nvPr/>
            </p:nvSpPr>
            <p:spPr>
              <a:xfrm>
                <a:off x="7894492" y="3861014"/>
                <a:ext cx="441960" cy="461665"/>
              </a:xfrm>
              <a:prstGeom prst="rect">
                <a:avLst/>
              </a:prstGeom>
              <a:blipFill>
                <a:blip r:embed="rId13"/>
                <a:stretch>
                  <a:fillRect l="-2740" r="-958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273FF59-18BD-CA98-4F85-2AA51FAA55A6}"/>
                  </a:ext>
                </a:extLst>
              </p:cNvPr>
              <p:cNvSpPr txBox="1"/>
              <p:nvPr/>
            </p:nvSpPr>
            <p:spPr>
              <a:xfrm>
                <a:off x="11221064" y="4381181"/>
                <a:ext cx="4419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oMath>
                  </m:oMathPara>
                </a14:m>
                <a:endParaRPr lang="en-US" sz="2400" dirty="0"/>
              </a:p>
            </p:txBody>
          </p:sp>
        </mc:Choice>
        <mc:Fallback xmlns="">
          <p:sp>
            <p:nvSpPr>
              <p:cNvPr id="48" name="TextBox 47">
                <a:extLst>
                  <a:ext uri="{FF2B5EF4-FFF2-40B4-BE49-F238E27FC236}">
                    <a16:creationId xmlns:a16="http://schemas.microsoft.com/office/drawing/2014/main" id="{D273FF59-18BD-CA98-4F85-2AA51FAA55A6}"/>
                  </a:ext>
                </a:extLst>
              </p:cNvPr>
              <p:cNvSpPr txBox="1">
                <a:spLocks noRot="1" noChangeAspect="1" noMove="1" noResize="1" noEditPoints="1" noAdjustHandles="1" noChangeArrowheads="1" noChangeShapeType="1" noTextEdit="1"/>
              </p:cNvSpPr>
              <p:nvPr/>
            </p:nvSpPr>
            <p:spPr>
              <a:xfrm>
                <a:off x="11221064" y="4381181"/>
                <a:ext cx="441960"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8F3CCAD-4220-E2E0-E303-192BE8093BD1}"/>
                  </a:ext>
                </a:extLst>
              </p:cNvPr>
              <p:cNvSpPr txBox="1"/>
              <p:nvPr/>
            </p:nvSpPr>
            <p:spPr>
              <a:xfrm>
                <a:off x="10843264" y="3001459"/>
                <a:ext cx="440067" cy="461665"/>
              </a:xfrm>
              <a:prstGeom prst="rect">
                <a:avLst/>
              </a:prstGeom>
              <a:noFill/>
            </p:spPr>
            <p:txBody>
              <a:bodyPr wrap="square">
                <a:spAutoFit/>
              </a:bodyPr>
              <a:lstStyle/>
              <a:p>
                <a14:m>
                  <m:oMath xmlns:m="http://schemas.openxmlformats.org/officeDocument/2006/math">
                    <m:r>
                      <a:rPr lang="en-US" sz="24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mc:Choice>
        <mc:Fallback xmlns="">
          <p:sp>
            <p:nvSpPr>
              <p:cNvPr id="51" name="TextBox 50">
                <a:extLst>
                  <a:ext uri="{FF2B5EF4-FFF2-40B4-BE49-F238E27FC236}">
                    <a16:creationId xmlns:a16="http://schemas.microsoft.com/office/drawing/2014/main" id="{A8F3CCAD-4220-E2E0-E303-192BE8093BD1}"/>
                  </a:ext>
                </a:extLst>
              </p:cNvPr>
              <p:cNvSpPr txBox="1">
                <a:spLocks noRot="1" noChangeAspect="1" noMove="1" noResize="1" noEditPoints="1" noAdjustHandles="1" noChangeArrowheads="1" noChangeShapeType="1" noTextEdit="1"/>
              </p:cNvSpPr>
              <p:nvPr/>
            </p:nvSpPr>
            <p:spPr>
              <a:xfrm>
                <a:off x="10843264" y="3001459"/>
                <a:ext cx="440067" cy="461665"/>
              </a:xfrm>
              <a:prstGeom prst="rect">
                <a:avLst/>
              </a:prstGeom>
              <a:blipFill>
                <a:blip r:embed="rId15"/>
                <a:stretch>
                  <a:fillRect l="-4167" t="-11842" r="-40278" b="-27632"/>
                </a:stretch>
              </a:blipFill>
            </p:spPr>
            <p:txBody>
              <a:bodyPr/>
              <a:lstStyle/>
              <a:p>
                <a:r>
                  <a:rPr lang="vi-VN">
                    <a:noFill/>
                  </a:rPr>
                  <a:t> </a:t>
                </a:r>
              </a:p>
            </p:txBody>
          </p:sp>
        </mc:Fallback>
      </mc:AlternateContent>
      <p:sp>
        <p:nvSpPr>
          <p:cNvPr id="52" name="Flowchart: Connector 51">
            <a:extLst>
              <a:ext uri="{FF2B5EF4-FFF2-40B4-BE49-F238E27FC236}">
                <a16:creationId xmlns:a16="http://schemas.microsoft.com/office/drawing/2014/main" id="{FAD77815-ED9E-B6EE-4EA6-46750B6F6B27}"/>
              </a:ext>
            </a:extLst>
          </p:cNvPr>
          <p:cNvSpPr/>
          <p:nvPr/>
        </p:nvSpPr>
        <p:spPr>
          <a:xfrm>
            <a:off x="8276098" y="2882135"/>
            <a:ext cx="2987890" cy="2933654"/>
          </a:xfrm>
          <a:prstGeom prst="flowChartConnector">
            <a:avLst/>
          </a:prstGeom>
          <a:noFill/>
          <a:ln w="28575">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E09E2AD3-64F9-3765-72C4-32A5AEE30747}"/>
              </a:ext>
            </a:extLst>
          </p:cNvPr>
          <p:cNvSpPr/>
          <p:nvPr/>
        </p:nvSpPr>
        <p:spPr>
          <a:xfrm>
            <a:off x="9721551" y="2845470"/>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44FC7B01-D714-218D-6D20-E27577B6DF4E}"/>
              </a:ext>
            </a:extLst>
          </p:cNvPr>
          <p:cNvSpPr/>
          <p:nvPr/>
        </p:nvSpPr>
        <p:spPr>
          <a:xfrm>
            <a:off x="10780863" y="3278537"/>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6AE00291-85C4-3F0A-A717-3D8DC684A06A}"/>
              </a:ext>
            </a:extLst>
          </p:cNvPr>
          <p:cNvSpPr/>
          <p:nvPr/>
        </p:nvSpPr>
        <p:spPr>
          <a:xfrm>
            <a:off x="9759083" y="5766935"/>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c 60">
            <a:extLst>
              <a:ext uri="{FF2B5EF4-FFF2-40B4-BE49-F238E27FC236}">
                <a16:creationId xmlns:a16="http://schemas.microsoft.com/office/drawing/2014/main" id="{DEB0ED52-A8EA-52E9-B649-7B178F5BC006}"/>
              </a:ext>
            </a:extLst>
          </p:cNvPr>
          <p:cNvSpPr/>
          <p:nvPr/>
        </p:nvSpPr>
        <p:spPr>
          <a:xfrm rot="15016311">
            <a:off x="9598283" y="3991434"/>
            <a:ext cx="595625" cy="642976"/>
          </a:xfrm>
          <a:prstGeom prst="arc">
            <a:avLst>
              <a:gd name="adj1" fmla="val 3504552"/>
              <a:gd name="adj2" fmla="val 7290027"/>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678CDB0-5555-13E8-0B9E-DA5A92CE0673}"/>
                  </a:ext>
                </a:extLst>
              </p:cNvPr>
              <p:cNvSpPr txBox="1"/>
              <p:nvPr/>
            </p:nvSpPr>
            <p:spPr>
              <a:xfrm>
                <a:off x="8318110" y="5365685"/>
                <a:ext cx="440067" cy="461665"/>
              </a:xfrm>
              <a:prstGeom prst="rect">
                <a:avLst/>
              </a:prstGeom>
              <a:noFill/>
            </p:spPr>
            <p:txBody>
              <a:bodyPr wrap="square">
                <a:spAutoFit/>
              </a:bodyPr>
              <a:lstStyle/>
              <a:p>
                <a14:m>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mc:Choice>
        <mc:Fallback xmlns="">
          <p:sp>
            <p:nvSpPr>
              <p:cNvPr id="66" name="TextBox 65">
                <a:extLst>
                  <a:ext uri="{FF2B5EF4-FFF2-40B4-BE49-F238E27FC236}">
                    <a16:creationId xmlns:a16="http://schemas.microsoft.com/office/drawing/2014/main" id="{E678CDB0-5555-13E8-0B9E-DA5A92CE0673}"/>
                  </a:ext>
                </a:extLst>
              </p:cNvPr>
              <p:cNvSpPr txBox="1">
                <a:spLocks noRot="1" noChangeAspect="1" noMove="1" noResize="1" noEditPoints="1" noAdjustHandles="1" noChangeArrowheads="1" noChangeShapeType="1" noTextEdit="1"/>
              </p:cNvSpPr>
              <p:nvPr/>
            </p:nvSpPr>
            <p:spPr>
              <a:xfrm>
                <a:off x="8318110" y="5365685"/>
                <a:ext cx="440067" cy="461665"/>
              </a:xfrm>
              <a:prstGeom prst="rect">
                <a:avLst/>
              </a:prstGeom>
              <a:blipFill>
                <a:blip r:embed="rId16"/>
                <a:stretch>
                  <a:fillRect l="-4167"/>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96B8EDFF-0746-FC31-F50A-984E3450A590}"/>
              </a:ext>
            </a:extLst>
          </p:cNvPr>
          <p:cNvCxnSpPr>
            <a:cxnSpLocks/>
            <a:stCxn id="52" idx="3"/>
          </p:cNvCxnSpPr>
          <p:nvPr/>
        </p:nvCxnSpPr>
        <p:spPr>
          <a:xfrm flipV="1">
            <a:off x="8713664" y="4382819"/>
            <a:ext cx="1057916" cy="1003346"/>
          </a:xfrm>
          <a:prstGeom prst="line">
            <a:avLst/>
          </a:prstGeom>
          <a:ln w="28575">
            <a:solidFill>
              <a:srgbClr val="DF29D6"/>
            </a:solidFill>
          </a:ln>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C58DB361-12C6-B75F-4828-64E12754D982}"/>
              </a:ext>
            </a:extLst>
          </p:cNvPr>
          <p:cNvSpPr/>
          <p:nvPr/>
        </p:nvSpPr>
        <p:spPr>
          <a:xfrm>
            <a:off x="8671136" y="5346729"/>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7866C3A2-6826-25CA-80C6-1E47171B13E5}"/>
              </a:ext>
            </a:extLst>
          </p:cNvPr>
          <p:cNvCxnSpPr>
            <a:cxnSpLocks/>
          </p:cNvCxnSpPr>
          <p:nvPr/>
        </p:nvCxnSpPr>
        <p:spPr>
          <a:xfrm>
            <a:off x="7876059" y="4374159"/>
            <a:ext cx="3843393" cy="59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Flowchart: Connector 78">
            <a:extLst>
              <a:ext uri="{FF2B5EF4-FFF2-40B4-BE49-F238E27FC236}">
                <a16:creationId xmlns:a16="http://schemas.microsoft.com/office/drawing/2014/main" id="{D2BFAA9C-377B-F4FE-8148-CAD4B0A33EE3}"/>
              </a:ext>
            </a:extLst>
          </p:cNvPr>
          <p:cNvSpPr/>
          <p:nvPr/>
        </p:nvSpPr>
        <p:spPr>
          <a:xfrm>
            <a:off x="11221064" y="4338294"/>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B54CEEEB-89B3-F321-2140-B4F779C94738}"/>
              </a:ext>
            </a:extLst>
          </p:cNvPr>
          <p:cNvSpPr/>
          <p:nvPr/>
        </p:nvSpPr>
        <p:spPr>
          <a:xfrm>
            <a:off x="8234967" y="4326238"/>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95449CB8-C681-ED01-B9F6-2DE7DDBE461A}"/>
              </a:ext>
            </a:extLst>
          </p:cNvPr>
          <p:cNvSpPr/>
          <p:nvPr/>
        </p:nvSpPr>
        <p:spPr>
          <a:xfrm>
            <a:off x="9737953" y="4344696"/>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c 81">
            <a:extLst>
              <a:ext uri="{FF2B5EF4-FFF2-40B4-BE49-F238E27FC236}">
                <a16:creationId xmlns:a16="http://schemas.microsoft.com/office/drawing/2014/main" id="{CC2D4BE2-8B07-0274-2E62-270C2A5A7BAD}"/>
              </a:ext>
            </a:extLst>
          </p:cNvPr>
          <p:cNvSpPr/>
          <p:nvPr/>
        </p:nvSpPr>
        <p:spPr>
          <a:xfrm rot="15664567">
            <a:off x="9495608" y="4133875"/>
            <a:ext cx="595625" cy="594505"/>
          </a:xfrm>
          <a:prstGeom prst="arc">
            <a:avLst>
              <a:gd name="adj1" fmla="val 14619523"/>
              <a:gd name="adj2" fmla="val 5139680"/>
            </a:avLst>
          </a:prstGeom>
          <a:ln w="28575">
            <a:solidFill>
              <a:srgbClr val="DF29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D9E04EF-D725-526C-0664-D431EEF6ED3D}"/>
                  </a:ext>
                </a:extLst>
              </p:cNvPr>
              <p:cNvSpPr txBox="1"/>
              <p:nvPr/>
            </p:nvSpPr>
            <p:spPr>
              <a:xfrm>
                <a:off x="10218069" y="3804198"/>
                <a:ext cx="419816" cy="562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800" i="1" smtClean="0">
                              <a:solidFill>
                                <a:srgbClr val="FFFF00"/>
                              </a:solidFill>
                              <a:latin typeface="Cambria Math" panose="02040503050406030204" pitchFamily="18" charset="0"/>
                            </a:rPr>
                          </m:ctrlPr>
                        </m:fPr>
                        <m:num>
                          <m:r>
                            <a:rPr lang="vi-VN" sz="1800" i="1">
                              <a:solidFill>
                                <a:srgbClr val="FFFF00"/>
                              </a:solidFill>
                              <a:latin typeface="Cambria Math" panose="02040503050406030204" pitchFamily="18" charset="0"/>
                            </a:rPr>
                            <m:t>𝜋</m:t>
                          </m:r>
                        </m:num>
                        <m:den>
                          <m:r>
                            <a:rPr lang="vi-VN" sz="1800">
                              <a:solidFill>
                                <a:srgbClr val="FFFF00"/>
                              </a:solidFill>
                              <a:latin typeface="Cambria Math" panose="02040503050406030204" pitchFamily="18" charset="0"/>
                            </a:rPr>
                            <m:t>4</m:t>
                          </m:r>
                        </m:den>
                      </m:f>
                    </m:oMath>
                  </m:oMathPara>
                </a14:m>
                <a:endParaRPr lang="vi-VN" dirty="0">
                  <a:solidFill>
                    <a:srgbClr val="FFFF00"/>
                  </a:solidFill>
                </a:endParaRPr>
              </a:p>
            </p:txBody>
          </p:sp>
        </mc:Choice>
        <mc:Fallback xmlns="">
          <p:sp>
            <p:nvSpPr>
              <p:cNvPr id="84" name="TextBox 83">
                <a:extLst>
                  <a:ext uri="{FF2B5EF4-FFF2-40B4-BE49-F238E27FC236}">
                    <a16:creationId xmlns:a16="http://schemas.microsoft.com/office/drawing/2014/main" id="{5D9E04EF-D725-526C-0664-D431EEF6ED3D}"/>
                  </a:ext>
                </a:extLst>
              </p:cNvPr>
              <p:cNvSpPr txBox="1">
                <a:spLocks noRot="1" noChangeAspect="1" noMove="1" noResize="1" noEditPoints="1" noAdjustHandles="1" noChangeArrowheads="1" noChangeShapeType="1" noTextEdit="1"/>
              </p:cNvSpPr>
              <p:nvPr/>
            </p:nvSpPr>
            <p:spPr>
              <a:xfrm>
                <a:off x="10218069" y="3804198"/>
                <a:ext cx="419816" cy="56297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B7D2FA5-978D-E99E-76FB-1DBC21542291}"/>
                  </a:ext>
                </a:extLst>
              </p:cNvPr>
              <p:cNvSpPr txBox="1"/>
              <p:nvPr/>
            </p:nvSpPr>
            <p:spPr>
              <a:xfrm>
                <a:off x="9200080" y="3687974"/>
                <a:ext cx="419816"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800" i="1" smtClean="0">
                              <a:solidFill>
                                <a:srgbClr val="DF29D6"/>
                              </a:solidFill>
                              <a:latin typeface="Cambria Math" panose="02040503050406030204" pitchFamily="18" charset="0"/>
                            </a:rPr>
                          </m:ctrlPr>
                        </m:fPr>
                        <m:num>
                          <m:r>
                            <a:rPr lang="vi-VN" sz="1800" b="0" i="1" smtClean="0">
                              <a:solidFill>
                                <a:srgbClr val="DF29D6"/>
                              </a:solidFill>
                              <a:latin typeface="Cambria Math" panose="02040503050406030204" pitchFamily="18" charset="0"/>
                            </a:rPr>
                            <m:t>5</m:t>
                          </m:r>
                          <m:r>
                            <a:rPr lang="vi-VN" sz="1800" i="1">
                              <a:solidFill>
                                <a:srgbClr val="DF29D6"/>
                              </a:solidFill>
                              <a:latin typeface="Cambria Math" panose="02040503050406030204" pitchFamily="18" charset="0"/>
                            </a:rPr>
                            <m:t>𝜋</m:t>
                          </m:r>
                        </m:num>
                        <m:den>
                          <m:r>
                            <a:rPr lang="vi-VN" sz="1800">
                              <a:solidFill>
                                <a:srgbClr val="DF29D6"/>
                              </a:solidFill>
                              <a:latin typeface="Cambria Math" panose="02040503050406030204" pitchFamily="18" charset="0"/>
                            </a:rPr>
                            <m:t>4</m:t>
                          </m:r>
                        </m:den>
                      </m:f>
                    </m:oMath>
                  </m:oMathPara>
                </a14:m>
                <a:endParaRPr lang="vi-VN" dirty="0">
                  <a:solidFill>
                    <a:srgbClr val="DF29D6"/>
                  </a:solidFill>
                </a:endParaRPr>
              </a:p>
            </p:txBody>
          </p:sp>
        </mc:Choice>
        <mc:Fallback xmlns="">
          <p:sp>
            <p:nvSpPr>
              <p:cNvPr id="85" name="TextBox 84">
                <a:extLst>
                  <a:ext uri="{FF2B5EF4-FFF2-40B4-BE49-F238E27FC236}">
                    <a16:creationId xmlns:a16="http://schemas.microsoft.com/office/drawing/2014/main" id="{5B7D2FA5-978D-E99E-76FB-1DBC21542291}"/>
                  </a:ext>
                </a:extLst>
              </p:cNvPr>
              <p:cNvSpPr txBox="1">
                <a:spLocks noRot="1" noChangeAspect="1" noMove="1" noResize="1" noEditPoints="1" noAdjustHandles="1" noChangeArrowheads="1" noChangeShapeType="1" noTextEdit="1"/>
              </p:cNvSpPr>
              <p:nvPr/>
            </p:nvSpPr>
            <p:spPr>
              <a:xfrm>
                <a:off x="9200080" y="3687974"/>
                <a:ext cx="419816" cy="61651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3819904-C861-3D20-8377-3136C5D50271}"/>
                  </a:ext>
                </a:extLst>
              </p:cNvPr>
              <p:cNvSpPr txBox="1"/>
              <p:nvPr/>
            </p:nvSpPr>
            <p:spPr>
              <a:xfrm>
                <a:off x="1551983" y="4860049"/>
                <a:ext cx="189309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 </m:t>
                      </m:r>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𝜋</m:t>
                          </m:r>
                        </m:e>
                      </m:d>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86" name="TextBox 85">
                <a:extLst>
                  <a:ext uri="{FF2B5EF4-FFF2-40B4-BE49-F238E27FC236}">
                    <a16:creationId xmlns:a16="http://schemas.microsoft.com/office/drawing/2014/main" id="{B3819904-C861-3D20-8377-3136C5D50271}"/>
                  </a:ext>
                </a:extLst>
              </p:cNvPr>
              <p:cNvSpPr txBox="1">
                <a:spLocks noRot="1" noChangeAspect="1" noMove="1" noResize="1" noEditPoints="1" noAdjustHandles="1" noChangeArrowheads="1" noChangeShapeType="1" noTextEdit="1"/>
              </p:cNvSpPr>
              <p:nvPr/>
            </p:nvSpPr>
            <p:spPr>
              <a:xfrm>
                <a:off x="1551983" y="4860049"/>
                <a:ext cx="1893092" cy="461665"/>
              </a:xfrm>
              <a:prstGeom prst="rect">
                <a:avLst/>
              </a:prstGeom>
              <a:blipFill>
                <a:blip r:embed="rId19"/>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E4FFA67-4707-F799-382A-2876D37FB0BB}"/>
                  </a:ext>
                </a:extLst>
              </p:cNvPr>
              <p:cNvSpPr txBox="1"/>
              <p:nvPr/>
            </p:nvSpPr>
            <p:spPr>
              <a:xfrm>
                <a:off x="3086600" y="4718152"/>
                <a:ext cx="2104261" cy="7454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 </m:t>
                      </m:r>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𝜋</m:t>
                              </m:r>
                            </m:num>
                            <m:den>
                              <m:r>
                                <a:rPr lang="vi-VN" sz="2400" i="0">
                                  <a:solidFill>
                                    <a:schemeClr val="bg1"/>
                                  </a:solidFill>
                                  <a:latin typeface="Cambria Math" panose="02040503050406030204" pitchFamily="18" charset="0"/>
                                </a:rPr>
                                <m:t>4</m:t>
                              </m:r>
                            </m:den>
                          </m:f>
                        </m:e>
                      </m:d>
                      <m:r>
                        <a:rPr lang="vi-VN" sz="2400" i="0">
                          <a:solidFill>
                            <a:schemeClr val="bg1"/>
                          </a:solidFill>
                          <a:latin typeface="Cambria Math" panose="02040503050406030204" pitchFamily="18" charset="0"/>
                        </a:rPr>
                        <m:t>=</m:t>
                      </m:r>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oMath>
                  </m:oMathPara>
                </a14:m>
                <a:endParaRPr lang="vi-VN" sz="2400" dirty="0">
                  <a:solidFill>
                    <a:schemeClr val="bg1"/>
                  </a:solidFill>
                  <a:latin typeface="+mj-lt"/>
                </a:endParaRPr>
              </a:p>
            </p:txBody>
          </p:sp>
        </mc:Choice>
        <mc:Fallback xmlns="">
          <p:sp>
            <p:nvSpPr>
              <p:cNvPr id="87" name="TextBox 86">
                <a:extLst>
                  <a:ext uri="{FF2B5EF4-FFF2-40B4-BE49-F238E27FC236}">
                    <a16:creationId xmlns:a16="http://schemas.microsoft.com/office/drawing/2014/main" id="{5E4FFA67-4707-F799-382A-2876D37FB0BB}"/>
                  </a:ext>
                </a:extLst>
              </p:cNvPr>
              <p:cNvSpPr txBox="1">
                <a:spLocks noRot="1" noChangeAspect="1" noMove="1" noResize="1" noEditPoints="1" noAdjustHandles="1" noChangeArrowheads="1" noChangeShapeType="1" noTextEdit="1"/>
              </p:cNvSpPr>
              <p:nvPr/>
            </p:nvSpPr>
            <p:spPr>
              <a:xfrm>
                <a:off x="3086600" y="4718152"/>
                <a:ext cx="2104261" cy="745460"/>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629A60B-39DA-CB2E-4455-A893B8592D1B}"/>
                  </a:ext>
                </a:extLst>
              </p:cNvPr>
              <p:cNvSpPr txBox="1"/>
              <p:nvPr/>
            </p:nvSpPr>
            <p:spPr>
              <a:xfrm>
                <a:off x="4877555" y="4598591"/>
                <a:ext cx="2346025"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5</m:t>
                              </m:r>
                              <m:r>
                                <a:rPr lang="vi-VN" sz="2400" i="1">
                                  <a:solidFill>
                                    <a:schemeClr val="bg1"/>
                                  </a:solidFill>
                                  <a:latin typeface="Cambria Math" panose="02040503050406030204" pitchFamily="18" charset="0"/>
                                </a:rPr>
                                <m:t>𝜋</m:t>
                              </m:r>
                            </m:num>
                            <m:den>
                              <m:r>
                                <a:rPr lang="vi-VN" sz="2400" i="0">
                                  <a:solidFill>
                                    <a:schemeClr val="bg1"/>
                                  </a:solidFill>
                                  <a:latin typeface="Cambria Math" panose="02040503050406030204" pitchFamily="18" charset="0"/>
                                </a:rPr>
                                <m:t>4</m:t>
                              </m:r>
                            </m:den>
                          </m:f>
                        </m:e>
                      </m:d>
                      <m:r>
                        <a:rPr lang="vi-VN" sz="2400" i="0">
                          <a:solidFill>
                            <a:schemeClr val="bg1"/>
                          </a:solidFill>
                          <a:latin typeface="Cambria Math" panose="02040503050406030204" pitchFamily="18" charset="0"/>
                        </a:rPr>
                        <m:t>=−</m:t>
                      </m:r>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oMath>
                  </m:oMathPara>
                </a14:m>
                <a:endParaRPr lang="vi-VN" sz="2400" dirty="0">
                  <a:solidFill>
                    <a:schemeClr val="bg1"/>
                  </a:solidFill>
                  <a:latin typeface="+mj-lt"/>
                </a:endParaRPr>
              </a:p>
            </p:txBody>
          </p:sp>
        </mc:Choice>
        <mc:Fallback xmlns="">
          <p:sp>
            <p:nvSpPr>
              <p:cNvPr id="88" name="TextBox 87">
                <a:extLst>
                  <a:ext uri="{FF2B5EF4-FFF2-40B4-BE49-F238E27FC236}">
                    <a16:creationId xmlns:a16="http://schemas.microsoft.com/office/drawing/2014/main" id="{D629A60B-39DA-CB2E-4455-A893B8592D1B}"/>
                  </a:ext>
                </a:extLst>
              </p:cNvPr>
              <p:cNvSpPr txBox="1">
                <a:spLocks noRot="1" noChangeAspect="1" noMove="1" noResize="1" noEditPoints="1" noAdjustHandles="1" noChangeArrowheads="1" noChangeShapeType="1" noTextEdit="1"/>
              </p:cNvSpPr>
              <p:nvPr/>
            </p:nvSpPr>
            <p:spPr>
              <a:xfrm>
                <a:off x="4877555" y="4598591"/>
                <a:ext cx="2346025"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E256496-967A-377F-E41A-4C76054DAF3A}"/>
                  </a:ext>
                </a:extLst>
              </p:cNvPr>
              <p:cNvSpPr txBox="1"/>
              <p:nvPr/>
            </p:nvSpPr>
            <p:spPr>
              <a:xfrm>
                <a:off x="4587042" y="5784161"/>
                <a:ext cx="4084094" cy="683713"/>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9" name="TextBox 88">
                <a:extLst>
                  <a:ext uri="{FF2B5EF4-FFF2-40B4-BE49-F238E27FC236}">
                    <a16:creationId xmlns:a16="http://schemas.microsoft.com/office/drawing/2014/main" id="{3E256496-967A-377F-E41A-4C76054DAF3A}"/>
                  </a:ext>
                </a:extLst>
              </p:cNvPr>
              <p:cNvSpPr txBox="1">
                <a:spLocks noRot="1" noChangeAspect="1" noMove="1" noResize="1" noEditPoints="1" noAdjustHandles="1" noChangeArrowheads="1" noChangeShapeType="1" noTextEdit="1"/>
              </p:cNvSpPr>
              <p:nvPr/>
            </p:nvSpPr>
            <p:spPr>
              <a:xfrm>
                <a:off x="4587042" y="5784161"/>
                <a:ext cx="4084094" cy="683713"/>
              </a:xfrm>
              <a:prstGeom prst="rect">
                <a:avLst/>
              </a:prstGeom>
              <a:blipFill>
                <a:blip r:embed="rId22"/>
                <a:stretch>
                  <a:fillRect b="-6250"/>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41D19D50-616D-1F82-C922-D083097E7C1C}"/>
              </a:ext>
            </a:extLst>
          </p:cNvPr>
          <p:cNvSpPr txBox="1"/>
          <p:nvPr/>
        </p:nvSpPr>
        <p:spPr>
          <a:xfrm>
            <a:off x="8797898" y="339800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422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3" grpId="0"/>
      <p:bldP spid="34" grpId="0"/>
      <p:bldP spid="36" grpId="0"/>
      <p:bldP spid="38" grpId="0"/>
      <p:bldP spid="40" grpId="0"/>
      <p:bldP spid="41" grpId="0"/>
      <p:bldP spid="42" grpId="0"/>
      <p:bldP spid="45" grpId="0"/>
      <p:bldP spid="46" grpId="0"/>
      <p:bldP spid="47" grpId="0"/>
      <p:bldP spid="48" grpId="0"/>
      <p:bldP spid="51" grpId="0"/>
      <p:bldP spid="52" grpId="0" animBg="1"/>
      <p:bldP spid="53" grpId="0" animBg="1"/>
      <p:bldP spid="54" grpId="0" animBg="1"/>
      <p:bldP spid="57" grpId="0" animBg="1"/>
      <p:bldP spid="61" grpId="0" animBg="1"/>
      <p:bldP spid="66" grpId="0"/>
      <p:bldP spid="69" grpId="0" animBg="1"/>
      <p:bldP spid="79" grpId="0" animBg="1"/>
      <p:bldP spid="80" grpId="0" animBg="1"/>
      <p:bldP spid="81" grpId="0" animBg="1"/>
      <p:bldP spid="82" grpId="0" animBg="1"/>
      <p:bldP spid="84" grpId="0"/>
      <p:bldP spid="85"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1" name="TextBox 20">
            <a:extLst>
              <a:ext uri="{FF2B5EF4-FFF2-40B4-BE49-F238E27FC236}">
                <a16:creationId xmlns:a16="http://schemas.microsoft.com/office/drawing/2014/main" id="{EAF6A956-623F-E571-131F-99DC8F638989}"/>
              </a:ext>
            </a:extLst>
          </p:cNvPr>
          <p:cNvSpPr txBox="1"/>
          <p:nvPr/>
        </p:nvSpPr>
        <p:spPr>
          <a:xfrm>
            <a:off x="191462" y="1435733"/>
            <a:ext cx="992250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các hàm số sau:</a:t>
            </a:r>
          </a:p>
        </p:txBody>
      </p:sp>
      <p:sp>
        <p:nvSpPr>
          <p:cNvPr id="22" name="Rectangle: Rounded Corners 21">
            <a:extLst>
              <a:ext uri="{FF2B5EF4-FFF2-40B4-BE49-F238E27FC236}">
                <a16:creationId xmlns:a16="http://schemas.microsoft.com/office/drawing/2014/main" id="{8C423DE9-C1FD-E953-4C09-0134E424AD26}"/>
              </a:ext>
            </a:extLst>
          </p:cNvPr>
          <p:cNvSpPr/>
          <p:nvPr/>
        </p:nvSpPr>
        <p:spPr>
          <a:xfrm>
            <a:off x="191462" y="1435733"/>
            <a:ext cx="11690908" cy="88917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396D443-5D6D-463B-EBEB-DB75FDE888F2}"/>
                  </a:ext>
                </a:extLst>
              </p:cNvPr>
              <p:cNvSpPr txBox="1"/>
              <p:nvPr/>
            </p:nvSpPr>
            <p:spPr>
              <a:xfrm>
                <a:off x="228170" y="1784113"/>
                <a:ext cx="11229137"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6396D443-5D6D-463B-EBEB-DB75FDE888F2}"/>
                  </a:ext>
                </a:extLst>
              </p:cNvPr>
              <p:cNvSpPr txBox="1">
                <a:spLocks noRot="1" noChangeAspect="1" noMove="1" noResize="1" noEditPoints="1" noAdjustHandles="1" noChangeArrowheads="1" noChangeShapeType="1" noTextEdit="1"/>
              </p:cNvSpPr>
              <p:nvPr/>
            </p:nvSpPr>
            <p:spPr>
              <a:xfrm>
                <a:off x="228170" y="1784113"/>
                <a:ext cx="11229137" cy="466859"/>
              </a:xfrm>
              <a:prstGeom prst="rect">
                <a:avLst/>
              </a:prstGeom>
              <a:blipFill>
                <a:blip r:embed="rId2"/>
                <a:stretch>
                  <a:fillRect l="-814" t="-10526" r="-869" b="-28947"/>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C822DCB1-0F34-A3F2-8E06-40C46FA52973}"/>
              </a:ext>
            </a:extLst>
          </p:cNvPr>
          <p:cNvSpPr txBox="1"/>
          <p:nvPr/>
        </p:nvSpPr>
        <p:spPr>
          <a:xfrm>
            <a:off x="116037" y="232491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2C5906B-3C12-064F-1EFD-E6E0BED46794}"/>
                  </a:ext>
                </a:extLst>
              </p:cNvPr>
              <p:cNvSpPr txBox="1"/>
              <p:nvPr/>
            </p:nvSpPr>
            <p:spPr>
              <a:xfrm>
                <a:off x="191462" y="2735503"/>
                <a:ext cx="3056140"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endParaRPr lang="vi-VN" sz="2400" dirty="0"/>
              </a:p>
            </p:txBody>
          </p:sp>
        </mc:Choice>
        <mc:Fallback xmlns="">
          <p:sp>
            <p:nvSpPr>
              <p:cNvPr id="28" name="TextBox 27">
                <a:extLst>
                  <a:ext uri="{FF2B5EF4-FFF2-40B4-BE49-F238E27FC236}">
                    <a16:creationId xmlns:a16="http://schemas.microsoft.com/office/drawing/2014/main" id="{72C5906B-3C12-064F-1EFD-E6E0BED46794}"/>
                  </a:ext>
                </a:extLst>
              </p:cNvPr>
              <p:cNvSpPr txBox="1">
                <a:spLocks noRot="1" noChangeAspect="1" noMove="1" noResize="1" noEditPoints="1" noAdjustHandles="1" noChangeArrowheads="1" noChangeShapeType="1" noTextEdit="1"/>
              </p:cNvSpPr>
              <p:nvPr/>
            </p:nvSpPr>
            <p:spPr>
              <a:xfrm>
                <a:off x="191462" y="2735503"/>
                <a:ext cx="3056140" cy="461665"/>
              </a:xfrm>
              <a:prstGeom prst="rect">
                <a:avLst/>
              </a:prstGeom>
              <a:blipFill>
                <a:blip r:embed="rId3"/>
                <a:stretch>
                  <a:fillRect l="-298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FBF8CBE-99A3-D2CB-AFFF-1B34846F3E6E}"/>
                  </a:ext>
                </a:extLst>
              </p:cNvPr>
              <p:cNvSpPr txBox="1"/>
              <p:nvPr/>
            </p:nvSpPr>
            <p:spPr>
              <a:xfrm>
                <a:off x="2959612" y="2726364"/>
                <a:ext cx="14445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BFBF8CBE-99A3-D2CB-AFFF-1B34846F3E6E}"/>
                  </a:ext>
                </a:extLst>
              </p:cNvPr>
              <p:cNvSpPr txBox="1">
                <a:spLocks noRot="1" noChangeAspect="1" noMove="1" noResize="1" noEditPoints="1" noAdjustHandles="1" noChangeArrowheads="1" noChangeShapeType="1" noTextEdit="1"/>
              </p:cNvSpPr>
              <p:nvPr/>
            </p:nvSpPr>
            <p:spPr>
              <a:xfrm>
                <a:off x="2959612" y="2726364"/>
                <a:ext cx="1444559" cy="461665"/>
              </a:xfrm>
              <a:prstGeom prst="rect">
                <a:avLst/>
              </a:prstGeom>
              <a:blipFill>
                <a:blip r:embed="rId4"/>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EC65456-8E36-FBB0-5273-09A568EFE332}"/>
                  </a:ext>
                </a:extLst>
              </p:cNvPr>
              <p:cNvSpPr txBox="1"/>
              <p:nvPr/>
            </p:nvSpPr>
            <p:spPr>
              <a:xfrm>
                <a:off x="405404" y="3178693"/>
                <a:ext cx="300710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0EC65456-8E36-FBB0-5273-09A568EFE332}"/>
                  </a:ext>
                </a:extLst>
              </p:cNvPr>
              <p:cNvSpPr txBox="1">
                <a:spLocks noRot="1" noChangeAspect="1" noMove="1" noResize="1" noEditPoints="1" noAdjustHandles="1" noChangeArrowheads="1" noChangeShapeType="1" noTextEdit="1"/>
              </p:cNvSpPr>
              <p:nvPr/>
            </p:nvSpPr>
            <p:spPr>
              <a:xfrm>
                <a:off x="405404" y="3178693"/>
                <a:ext cx="3007102" cy="461665"/>
              </a:xfrm>
              <a:prstGeom prst="rect">
                <a:avLst/>
              </a:prstGeom>
              <a:blipFill>
                <a:blip r:embed="rId5"/>
                <a:stretch>
                  <a:fillRect/>
                </a:stretch>
              </a:blipFill>
            </p:spPr>
            <p:txBody>
              <a:bodyPr/>
              <a:lstStyle/>
              <a:p>
                <a:r>
                  <a:rPr lang="vi-VN">
                    <a:noFill/>
                  </a:rPr>
                  <a:t> </a:t>
                </a:r>
              </a:p>
            </p:txBody>
          </p:sp>
        </mc:Fallback>
      </mc:AlternateContent>
      <p:sp>
        <p:nvSpPr>
          <p:cNvPr id="32" name="TextBox 31">
            <a:extLst>
              <a:ext uri="{FF2B5EF4-FFF2-40B4-BE49-F238E27FC236}">
                <a16:creationId xmlns:a16="http://schemas.microsoft.com/office/drawing/2014/main" id="{886EF3C5-B602-05A5-0D23-F0B1DA4CBF1F}"/>
              </a:ext>
            </a:extLst>
          </p:cNvPr>
          <p:cNvSpPr txBox="1"/>
          <p:nvPr/>
        </p:nvSpPr>
        <p:spPr>
          <a:xfrm>
            <a:off x="3323027" y="3169554"/>
            <a:ext cx="1821935" cy="461665"/>
          </a:xfrm>
          <a:prstGeom prst="rect">
            <a:avLst/>
          </a:prstGeom>
          <a:noFill/>
        </p:spPr>
        <p:txBody>
          <a:bodyPr wrap="square">
            <a:spAutoFit/>
          </a:bodyPr>
          <a:lstStyle/>
          <a:p>
            <a:pPr>
              <a:spcAft>
                <a:spcPts val="800"/>
              </a:spcAft>
            </a:pPr>
            <a:r>
              <a:rPr lang="vi-VN" sz="2400" b="1" i="1" dirty="0">
                <a:solidFill>
                  <a:srgbClr val="FFFF00"/>
                </a:solidFill>
                <a:latin typeface="+mj-lt"/>
                <a:ea typeface="Tahoma" pitchFamily="34" charset="0"/>
                <a:cs typeface="Tahoma" pitchFamily="34" charset="0"/>
              </a:rPr>
              <a:t>Vô nghiệm</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E977468-E279-1133-20A3-DDC4F2CF4F50}"/>
                  </a:ext>
                </a:extLst>
              </p:cNvPr>
              <p:cNvSpPr txBox="1"/>
              <p:nvPr/>
            </p:nvSpPr>
            <p:spPr>
              <a:xfrm>
                <a:off x="427943" y="3697834"/>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2</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8E977468-E279-1133-20A3-DDC4F2CF4F50}"/>
                  </a:ext>
                </a:extLst>
              </p:cNvPr>
              <p:cNvSpPr txBox="1">
                <a:spLocks noRot="1" noChangeAspect="1" noMove="1" noResize="1" noEditPoints="1" noAdjustHandles="1" noChangeArrowheads="1" noChangeShapeType="1" noTextEdit="1"/>
              </p:cNvSpPr>
              <p:nvPr/>
            </p:nvSpPr>
            <p:spPr>
              <a:xfrm>
                <a:off x="427943" y="3697834"/>
                <a:ext cx="1430351" cy="461665"/>
              </a:xfrm>
              <a:prstGeom prst="rect">
                <a:avLst/>
              </a:prstGeom>
              <a:blipFill>
                <a:blip r:embed="rId6"/>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9FDEE5C-564A-B028-AD05-A4F6BD04D8D8}"/>
                  </a:ext>
                </a:extLst>
              </p:cNvPr>
              <p:cNvSpPr txBox="1"/>
              <p:nvPr/>
            </p:nvSpPr>
            <p:spPr>
              <a:xfrm>
                <a:off x="423998" y="4728959"/>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16</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A9FDEE5C-564A-B028-AD05-A4F6BD04D8D8}"/>
                  </a:ext>
                </a:extLst>
              </p:cNvPr>
              <p:cNvSpPr txBox="1">
                <a:spLocks noRot="1" noChangeAspect="1" noMove="1" noResize="1" noEditPoints="1" noAdjustHandles="1" noChangeArrowheads="1" noChangeShapeType="1" noTextEdit="1"/>
              </p:cNvSpPr>
              <p:nvPr/>
            </p:nvSpPr>
            <p:spPr>
              <a:xfrm>
                <a:off x="423998" y="4728959"/>
                <a:ext cx="4556599" cy="526298"/>
              </a:xfrm>
              <a:prstGeom prst="rect">
                <a:avLst/>
              </a:prstGeom>
              <a:blipFill>
                <a:blip r:embed="rId7"/>
                <a:stretch>
                  <a:fillRect l="-2142" t="-4651" b="-1860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3605A30-C4A5-0662-CCBC-1D6BD26A25A5}"/>
                  </a:ext>
                </a:extLst>
              </p:cNvPr>
              <p:cNvSpPr txBox="1"/>
              <p:nvPr/>
            </p:nvSpPr>
            <p:spPr>
              <a:xfrm>
                <a:off x="373780" y="4216975"/>
                <a:ext cx="17535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2</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16</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23605A30-C4A5-0662-CCBC-1D6BD26A25A5}"/>
                  </a:ext>
                </a:extLst>
              </p:cNvPr>
              <p:cNvSpPr txBox="1">
                <a:spLocks noRot="1" noChangeAspect="1" noMove="1" noResize="1" noEditPoints="1" noAdjustHandles="1" noChangeArrowheads="1" noChangeShapeType="1" noTextEdit="1"/>
              </p:cNvSpPr>
              <p:nvPr/>
            </p:nvSpPr>
            <p:spPr>
              <a:xfrm>
                <a:off x="373780" y="4216975"/>
                <a:ext cx="1753542" cy="461665"/>
              </a:xfrm>
              <a:prstGeom prst="rect">
                <a:avLst/>
              </a:prstGeom>
              <a:blipFill>
                <a:blip r:embed="rId8"/>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AE94FA3-4789-496A-25A0-4B60AC1FC3F9}"/>
                  </a:ext>
                </a:extLst>
              </p:cNvPr>
              <p:cNvSpPr txBox="1"/>
              <p:nvPr/>
            </p:nvSpPr>
            <p:spPr>
              <a:xfrm>
                <a:off x="1064712" y="5312259"/>
                <a:ext cx="3481050"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2AE94FA3-4789-496A-25A0-4B60AC1FC3F9}"/>
                  </a:ext>
                </a:extLst>
              </p:cNvPr>
              <p:cNvSpPr txBox="1">
                <a:spLocks noRot="1" noChangeAspect="1" noMove="1" noResize="1" noEditPoints="1" noAdjustHandles="1" noChangeArrowheads="1" noChangeShapeType="1" noTextEdit="1"/>
              </p:cNvSpPr>
              <p:nvPr/>
            </p:nvSpPr>
            <p:spPr>
              <a:xfrm>
                <a:off x="1064712" y="5312259"/>
                <a:ext cx="3481050" cy="628890"/>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59637DC-9F7B-5279-055A-15F9BF07101F}"/>
                  </a:ext>
                </a:extLst>
              </p:cNvPr>
              <p:cNvSpPr txBox="1"/>
              <p:nvPr/>
            </p:nvSpPr>
            <p:spPr>
              <a:xfrm>
                <a:off x="5481900" y="2651061"/>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b) </a:t>
                </a:r>
                <a14:m>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p>
            </p:txBody>
          </p:sp>
        </mc:Choice>
        <mc:Fallback xmlns="">
          <p:sp>
            <p:nvSpPr>
              <p:cNvPr id="39" name="TextBox 38">
                <a:extLst>
                  <a:ext uri="{FF2B5EF4-FFF2-40B4-BE49-F238E27FC236}">
                    <a16:creationId xmlns:a16="http://schemas.microsoft.com/office/drawing/2014/main" id="{259637DC-9F7B-5279-055A-15F9BF07101F}"/>
                  </a:ext>
                </a:extLst>
              </p:cNvPr>
              <p:cNvSpPr txBox="1">
                <a:spLocks noRot="1" noChangeAspect="1" noMove="1" noResize="1" noEditPoints="1" noAdjustHandles="1" noChangeArrowheads="1" noChangeShapeType="1" noTextEdit="1"/>
              </p:cNvSpPr>
              <p:nvPr/>
            </p:nvSpPr>
            <p:spPr>
              <a:xfrm>
                <a:off x="5481900" y="2651061"/>
                <a:ext cx="6094378" cy="461665"/>
              </a:xfrm>
              <a:prstGeom prst="rect">
                <a:avLst/>
              </a:prstGeom>
              <a:blipFill>
                <a:blip r:embed="rId10"/>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E9F71D5-E912-C6C7-A1D0-B3DBAF7D41F0}"/>
                  </a:ext>
                </a:extLst>
              </p:cNvPr>
              <p:cNvSpPr txBox="1"/>
              <p:nvPr/>
            </p:nvSpPr>
            <p:spPr>
              <a:xfrm>
                <a:off x="5481900" y="3132368"/>
                <a:ext cx="413875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0" name="TextBox 39">
                <a:extLst>
                  <a:ext uri="{FF2B5EF4-FFF2-40B4-BE49-F238E27FC236}">
                    <a16:creationId xmlns:a16="http://schemas.microsoft.com/office/drawing/2014/main" id="{4E9F71D5-E912-C6C7-A1D0-B3DBAF7D41F0}"/>
                  </a:ext>
                </a:extLst>
              </p:cNvPr>
              <p:cNvSpPr txBox="1">
                <a:spLocks noRot="1" noChangeAspect="1" noMove="1" noResize="1" noEditPoints="1" noAdjustHandles="1" noChangeArrowheads="1" noChangeShapeType="1" noTextEdit="1"/>
              </p:cNvSpPr>
              <p:nvPr/>
            </p:nvSpPr>
            <p:spPr>
              <a:xfrm>
                <a:off x="5481900" y="3132368"/>
                <a:ext cx="4138755" cy="461665"/>
              </a:xfrm>
              <a:prstGeom prst="rect">
                <a:avLst/>
              </a:prstGeom>
              <a:blipFill>
                <a:blip r:embed="rId11"/>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731C2DF-E218-B4B5-2C5E-5DB14477F1D6}"/>
                  </a:ext>
                </a:extLst>
              </p:cNvPr>
              <p:cNvSpPr txBox="1"/>
              <p:nvPr/>
            </p:nvSpPr>
            <p:spPr>
              <a:xfrm>
                <a:off x="7268672" y="3640358"/>
                <a:ext cx="23519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smtClean="0">
                          <a:solidFill>
                            <a:schemeClr val="bg1"/>
                          </a:solidFill>
                          <a:latin typeface="Cambria Math" panose="020405030504060302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F731C2DF-E218-B4B5-2C5E-5DB14477F1D6}"/>
                  </a:ext>
                </a:extLst>
              </p:cNvPr>
              <p:cNvSpPr txBox="1">
                <a:spLocks noRot="1" noChangeAspect="1" noMove="1" noResize="1" noEditPoints="1" noAdjustHandles="1" noChangeArrowheads="1" noChangeShapeType="1" noTextEdit="1"/>
              </p:cNvSpPr>
              <p:nvPr/>
            </p:nvSpPr>
            <p:spPr>
              <a:xfrm>
                <a:off x="7268672" y="3640358"/>
                <a:ext cx="2351983"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8CBB816-713B-61A0-3EAD-DFEEB9131127}"/>
                  </a:ext>
                </a:extLst>
              </p:cNvPr>
              <p:cNvSpPr txBox="1"/>
              <p:nvPr/>
            </p:nvSpPr>
            <p:spPr>
              <a:xfrm>
                <a:off x="6107978" y="3627040"/>
                <a:ext cx="14445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68CBB816-713B-61A0-3EAD-DFEEB9131127}"/>
                  </a:ext>
                </a:extLst>
              </p:cNvPr>
              <p:cNvSpPr txBox="1">
                <a:spLocks noRot="1" noChangeAspect="1" noMove="1" noResize="1" noEditPoints="1" noAdjustHandles="1" noChangeArrowheads="1" noChangeShapeType="1" noTextEdit="1"/>
              </p:cNvSpPr>
              <p:nvPr/>
            </p:nvSpPr>
            <p:spPr>
              <a:xfrm>
                <a:off x="6107978" y="3627040"/>
                <a:ext cx="1444559" cy="461665"/>
              </a:xfrm>
              <a:prstGeom prst="rect">
                <a:avLst/>
              </a:prstGeom>
              <a:blipFill>
                <a:blip r:embed="rId13"/>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DBCF9FA-ED52-BB6B-6402-73BA1C2A131E}"/>
                  </a:ext>
                </a:extLst>
              </p:cNvPr>
              <p:cNvSpPr txBox="1"/>
              <p:nvPr/>
            </p:nvSpPr>
            <p:spPr>
              <a:xfrm>
                <a:off x="9153624" y="3640358"/>
                <a:ext cx="294117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smtClean="0">
                          <a:solidFill>
                            <a:schemeClr val="bg1"/>
                          </a:solidFill>
                          <a:latin typeface="Cambria Math" panose="020405030504060302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1;1]</m:t>
                      </m:r>
                    </m:oMath>
                  </m:oMathPara>
                </a14:m>
                <a:endParaRPr lang="vi-VN" sz="2400" dirty="0"/>
              </a:p>
            </p:txBody>
          </p:sp>
        </mc:Choice>
        <mc:Fallback xmlns="">
          <p:sp>
            <p:nvSpPr>
              <p:cNvPr id="43" name="TextBox 42">
                <a:extLst>
                  <a:ext uri="{FF2B5EF4-FFF2-40B4-BE49-F238E27FC236}">
                    <a16:creationId xmlns:a16="http://schemas.microsoft.com/office/drawing/2014/main" id="{9DBCF9FA-ED52-BB6B-6402-73BA1C2A131E}"/>
                  </a:ext>
                </a:extLst>
              </p:cNvPr>
              <p:cNvSpPr txBox="1">
                <a:spLocks noRot="1" noChangeAspect="1" noMove="1" noResize="1" noEditPoints="1" noAdjustHandles="1" noChangeArrowheads="1" noChangeShapeType="1" noTextEdit="1"/>
              </p:cNvSpPr>
              <p:nvPr/>
            </p:nvSpPr>
            <p:spPr>
              <a:xfrm>
                <a:off x="9153624" y="3640358"/>
                <a:ext cx="2941173" cy="461665"/>
              </a:xfrm>
              <a:prstGeom prst="rect">
                <a:avLst/>
              </a:prstGeom>
              <a:blipFill>
                <a:blip r:embed="rId14"/>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820C854-E07A-7E8B-EE0E-6E6DCEF9A22F}"/>
                  </a:ext>
                </a:extLst>
              </p:cNvPr>
              <p:cNvSpPr txBox="1"/>
              <p:nvPr/>
            </p:nvSpPr>
            <p:spPr>
              <a:xfrm>
                <a:off x="8183947" y="4529515"/>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44" name="TextBox 43">
                <a:extLst>
                  <a:ext uri="{FF2B5EF4-FFF2-40B4-BE49-F238E27FC236}">
                    <a16:creationId xmlns:a16="http://schemas.microsoft.com/office/drawing/2014/main" id="{8820C854-E07A-7E8B-EE0E-6E6DCEF9A22F}"/>
                  </a:ext>
                </a:extLst>
              </p:cNvPr>
              <p:cNvSpPr txBox="1">
                <a:spLocks noRot="1" noChangeAspect="1" noMove="1" noResize="1" noEditPoints="1" noAdjustHandles="1" noChangeArrowheads="1" noChangeShapeType="1" noTextEdit="1"/>
              </p:cNvSpPr>
              <p:nvPr/>
            </p:nvSpPr>
            <p:spPr>
              <a:xfrm>
                <a:off x="8183947" y="4529515"/>
                <a:ext cx="1430351" cy="461665"/>
              </a:xfrm>
              <a:prstGeom prst="rect">
                <a:avLst/>
              </a:prstGeom>
              <a:blipFill>
                <a:blip r:embed="rId15"/>
                <a:stretch>
                  <a:fillRect l="-1282"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F74AA95-D2E7-7CCD-B3B3-B955F6DD08A4}"/>
                  </a:ext>
                </a:extLst>
              </p:cNvPr>
              <p:cNvSpPr txBox="1"/>
              <p:nvPr/>
            </p:nvSpPr>
            <p:spPr>
              <a:xfrm>
                <a:off x="5841283" y="5227484"/>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𝑒</m:t>
                        </m:r>
                      </m:e>
                      <m:sup>
                        <m:r>
                          <a:rPr lang="vi-VN" sz="2400" i="1">
                            <a:solidFill>
                              <a:schemeClr val="bg1"/>
                            </a:solidFill>
                            <a:latin typeface="Cambria Math" panose="02040503050406030204" pitchFamily="18" charset="0"/>
                          </a:rPr>
                          <m:t>𝑥</m:t>
                        </m:r>
                      </m:sup>
                    </m:sSup>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1F74AA95-D2E7-7CCD-B3B3-B955F6DD08A4}"/>
                  </a:ext>
                </a:extLst>
              </p:cNvPr>
              <p:cNvSpPr txBox="1">
                <a:spLocks noRot="1" noChangeAspect="1" noMove="1" noResize="1" noEditPoints="1" noAdjustHandles="1" noChangeArrowheads="1" noChangeShapeType="1" noTextEdit="1"/>
              </p:cNvSpPr>
              <p:nvPr/>
            </p:nvSpPr>
            <p:spPr>
              <a:xfrm>
                <a:off x="5841283" y="5227484"/>
                <a:ext cx="4556599" cy="526298"/>
              </a:xfrm>
              <a:prstGeom prst="rect">
                <a:avLst/>
              </a:prstGeom>
              <a:blipFill>
                <a:blip r:embed="rId16"/>
                <a:stretch>
                  <a:fillRect l="-2005" t="-4651" b="-1860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0AAE581-AF4C-305D-0B92-2062E42851A4}"/>
                  </a:ext>
                </a:extLst>
              </p:cNvPr>
              <p:cNvSpPr txBox="1"/>
              <p:nvPr/>
            </p:nvSpPr>
            <p:spPr>
              <a:xfrm>
                <a:off x="10001309" y="4495265"/>
                <a:ext cx="14157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−1</m:t>
                          </m:r>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46" name="TextBox 45">
                <a:extLst>
                  <a:ext uri="{FF2B5EF4-FFF2-40B4-BE49-F238E27FC236}">
                    <a16:creationId xmlns:a16="http://schemas.microsoft.com/office/drawing/2014/main" id="{20AAE581-AF4C-305D-0B92-2062E42851A4}"/>
                  </a:ext>
                </a:extLst>
              </p:cNvPr>
              <p:cNvSpPr txBox="1">
                <a:spLocks noRot="1" noChangeAspect="1" noMove="1" noResize="1" noEditPoints="1" noAdjustHandles="1" noChangeArrowheads="1" noChangeShapeType="1" noTextEdit="1"/>
              </p:cNvSpPr>
              <p:nvPr/>
            </p:nvSpPr>
            <p:spPr>
              <a:xfrm>
                <a:off x="10001309" y="4495265"/>
                <a:ext cx="1415747" cy="461665"/>
              </a:xfrm>
              <a:prstGeom prst="rect">
                <a:avLst/>
              </a:prstGeom>
              <a:blipFill>
                <a:blip r:embed="rId1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DA09948-50B1-B097-D0E2-261D97D2C620}"/>
                  </a:ext>
                </a:extLst>
              </p:cNvPr>
              <p:cNvSpPr txBox="1"/>
              <p:nvPr/>
            </p:nvSpPr>
            <p:spPr>
              <a:xfrm>
                <a:off x="6520259" y="5802196"/>
                <a:ext cx="3481050"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6DA09948-50B1-B097-D0E2-261D97D2C620}"/>
                  </a:ext>
                </a:extLst>
              </p:cNvPr>
              <p:cNvSpPr txBox="1">
                <a:spLocks noRot="1" noChangeAspect="1" noMove="1" noResize="1" noEditPoints="1" noAdjustHandles="1" noChangeArrowheads="1" noChangeShapeType="1" noTextEdit="1"/>
              </p:cNvSpPr>
              <p:nvPr/>
            </p:nvSpPr>
            <p:spPr>
              <a:xfrm>
                <a:off x="6520259" y="5802196"/>
                <a:ext cx="3481050" cy="628890"/>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E9AAF76-CE4D-B353-1689-85624502C6DB}"/>
                  </a:ext>
                </a:extLst>
              </p:cNvPr>
              <p:cNvSpPr txBox="1"/>
              <p:nvPr/>
            </p:nvSpPr>
            <p:spPr>
              <a:xfrm>
                <a:off x="10999883" y="4366644"/>
                <a:ext cx="992671" cy="679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ox>
                        <m:boxPr>
                          <m:ctrlPr>
                            <a:rPr lang="vi-VN" sz="3200" i="1" smtClean="0">
                              <a:solidFill>
                                <a:schemeClr val="bg1"/>
                              </a:solidFill>
                              <a:latin typeface="Cambria Math" panose="02040503050406030204" pitchFamily="18" charset="0"/>
                            </a:rPr>
                          </m:ctrlPr>
                        </m:boxPr>
                        <m:e>
                          <m:argPr>
                            <m:argSz m:val="-1"/>
                          </m:argPr>
                          <m:f>
                            <m:fPr>
                              <m:ctrlPr>
                                <a:rPr lang="vi-VN" sz="3200" i="1" smtClean="0">
                                  <a:solidFill>
                                    <a:schemeClr val="bg1"/>
                                  </a:solidFill>
                                  <a:latin typeface="Cambria Math" panose="02040503050406030204" pitchFamily="18" charset="0"/>
                                </a:rPr>
                              </m:ctrlPr>
                            </m:fPr>
                            <m:num>
                              <m:r>
                                <a:rPr lang="vi-VN" sz="3200" b="0" i="1" smtClean="0">
                                  <a:solidFill>
                                    <a:schemeClr val="bg1"/>
                                  </a:solidFill>
                                  <a:latin typeface="Cambria Math" panose="02040503050406030204" pitchFamily="18" charset="0"/>
                                </a:rPr>
                                <m:t>2</m:t>
                              </m:r>
                            </m:num>
                            <m:den>
                              <m:sSup>
                                <m:sSupPr>
                                  <m:ctrlPr>
                                    <a:rPr lang="vi-VN" sz="3200" i="1" smtClean="0">
                                      <a:solidFill>
                                        <a:schemeClr val="bg1"/>
                                      </a:solidFill>
                                      <a:latin typeface="Cambria Math" panose="02040503050406030204" pitchFamily="18" charset="0"/>
                                    </a:rPr>
                                  </m:ctrlPr>
                                </m:sSupPr>
                                <m:e>
                                  <m:r>
                                    <a:rPr lang="vi-VN" sz="3200" b="0" i="1" smtClean="0">
                                      <a:solidFill>
                                        <a:schemeClr val="bg1"/>
                                      </a:solidFill>
                                      <a:latin typeface="Cambria Math" panose="02040503050406030204" pitchFamily="18" charset="0"/>
                                    </a:rPr>
                                    <m:t>𝑒</m:t>
                                  </m:r>
                                </m:e>
                                <m:sup>
                                  <m:r>
                                    <a:rPr lang="vi-VN" sz="3200" b="0" i="1" smtClean="0">
                                      <a:solidFill>
                                        <a:schemeClr val="bg1"/>
                                      </a:solidFill>
                                      <a:latin typeface="Cambria Math" panose="02040503050406030204" pitchFamily="18" charset="0"/>
                                    </a:rPr>
                                    <m:t>𝑥</m:t>
                                  </m:r>
                                </m:sup>
                              </m:sSup>
                            </m:den>
                          </m:f>
                        </m:e>
                      </m:box>
                    </m:oMath>
                  </m:oMathPara>
                </a14:m>
                <a:endParaRPr lang="vi-VN" sz="3200" dirty="0"/>
              </a:p>
            </p:txBody>
          </p:sp>
        </mc:Choice>
        <mc:Fallback xmlns="">
          <p:sp>
            <p:nvSpPr>
              <p:cNvPr id="49" name="TextBox 48">
                <a:extLst>
                  <a:ext uri="{FF2B5EF4-FFF2-40B4-BE49-F238E27FC236}">
                    <a16:creationId xmlns:a16="http://schemas.microsoft.com/office/drawing/2014/main" id="{DE9AAF76-CE4D-B353-1689-85624502C6DB}"/>
                  </a:ext>
                </a:extLst>
              </p:cNvPr>
              <p:cNvSpPr txBox="1">
                <a:spLocks noRot="1" noChangeAspect="1" noMove="1" noResize="1" noEditPoints="1" noAdjustHandles="1" noChangeArrowheads="1" noChangeShapeType="1" noTextEdit="1"/>
              </p:cNvSpPr>
              <p:nvPr/>
            </p:nvSpPr>
            <p:spPr>
              <a:xfrm>
                <a:off x="10999883" y="4366644"/>
                <a:ext cx="992671" cy="679994"/>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243BC03-9285-79BA-3861-338BF5729001}"/>
                  </a:ext>
                </a:extLst>
              </p:cNvPr>
              <p:cNvSpPr txBox="1"/>
              <p:nvPr/>
            </p:nvSpPr>
            <p:spPr>
              <a:xfrm>
                <a:off x="5754619" y="4535500"/>
                <a:ext cx="20351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1</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2</m:t>
                      </m:r>
                      <m:sSup>
                        <m:sSupPr>
                          <m:ctrlPr>
                            <a:rPr lang="vi-VN" sz="2400" b="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𝑒</m:t>
                          </m:r>
                        </m:e>
                        <m:sup>
                          <m:r>
                            <a:rPr lang="vi-VN" sz="2400" b="0" i="1" smtClean="0">
                              <a:solidFill>
                                <a:schemeClr val="bg1"/>
                              </a:solidFill>
                              <a:latin typeface="Cambria Math" panose="02040503050406030204" pitchFamily="18" charset="0"/>
                            </a:rPr>
                            <m:t>𝑥</m:t>
                          </m:r>
                        </m:sup>
                      </m:sSup>
                      <m:r>
                        <a:rPr lang="vi-VN" sz="2400" b="0" i="0" smtClean="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0" name="TextBox 49">
                <a:extLst>
                  <a:ext uri="{FF2B5EF4-FFF2-40B4-BE49-F238E27FC236}">
                    <a16:creationId xmlns:a16="http://schemas.microsoft.com/office/drawing/2014/main" id="{5243BC03-9285-79BA-3861-338BF5729001}"/>
                  </a:ext>
                </a:extLst>
              </p:cNvPr>
              <p:cNvSpPr txBox="1">
                <a:spLocks noRot="1" noChangeAspect="1" noMove="1" noResize="1" noEditPoints="1" noAdjustHandles="1" noChangeArrowheads="1" noChangeShapeType="1" noTextEdit="1"/>
              </p:cNvSpPr>
              <p:nvPr/>
            </p:nvSpPr>
            <p:spPr>
              <a:xfrm>
                <a:off x="5754619" y="4535500"/>
                <a:ext cx="2035140" cy="461665"/>
              </a:xfrm>
              <a:prstGeom prst="rect">
                <a:avLst/>
              </a:prstGeom>
              <a:blipFill>
                <a:blip r:embed="rId20"/>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9108CB8-CA4E-805C-7AFA-0DE24863E8D9}"/>
                  </a:ext>
                </a:extLst>
              </p:cNvPr>
              <p:cNvSpPr txBox="1"/>
              <p:nvPr/>
            </p:nvSpPr>
            <p:spPr>
              <a:xfrm>
                <a:off x="9466061" y="5703795"/>
                <a:ext cx="992671" cy="679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ox>
                        <m:boxPr>
                          <m:ctrlPr>
                            <a:rPr lang="vi-VN" sz="3200" i="1" smtClean="0">
                              <a:solidFill>
                                <a:schemeClr val="bg1"/>
                              </a:solidFill>
                              <a:latin typeface="Cambria Math" panose="02040503050406030204" pitchFamily="18" charset="0"/>
                            </a:rPr>
                          </m:ctrlPr>
                        </m:boxPr>
                        <m:e>
                          <m:argPr>
                            <m:argSz m:val="-1"/>
                          </m:argPr>
                          <m:f>
                            <m:fPr>
                              <m:ctrlPr>
                                <a:rPr lang="vi-VN" sz="3200" i="1" smtClean="0">
                                  <a:solidFill>
                                    <a:schemeClr val="bg1"/>
                                  </a:solidFill>
                                  <a:latin typeface="Cambria Math" panose="02040503050406030204" pitchFamily="18" charset="0"/>
                                </a:rPr>
                              </m:ctrlPr>
                            </m:fPr>
                            <m:num>
                              <m:r>
                                <a:rPr lang="vi-VN" sz="3200" b="0" i="1" smtClean="0">
                                  <a:solidFill>
                                    <a:schemeClr val="bg1"/>
                                  </a:solidFill>
                                  <a:latin typeface="Cambria Math" panose="02040503050406030204" pitchFamily="18" charset="0"/>
                                </a:rPr>
                                <m:t>2</m:t>
                              </m:r>
                            </m:num>
                            <m:den>
                              <m:sSup>
                                <m:sSupPr>
                                  <m:ctrlPr>
                                    <a:rPr lang="vi-VN" sz="3200" i="1" smtClean="0">
                                      <a:solidFill>
                                        <a:schemeClr val="bg1"/>
                                      </a:solidFill>
                                      <a:latin typeface="Cambria Math" panose="02040503050406030204" pitchFamily="18" charset="0"/>
                                    </a:rPr>
                                  </m:ctrlPr>
                                </m:sSupPr>
                                <m:e>
                                  <m:r>
                                    <a:rPr lang="vi-VN" sz="3200" b="0" i="1" smtClean="0">
                                      <a:solidFill>
                                        <a:schemeClr val="bg1"/>
                                      </a:solidFill>
                                      <a:latin typeface="Cambria Math" panose="02040503050406030204" pitchFamily="18" charset="0"/>
                                    </a:rPr>
                                    <m:t>𝑒</m:t>
                                  </m:r>
                                </m:e>
                                <m:sup>
                                  <m:r>
                                    <a:rPr lang="vi-VN" sz="3200" b="0" i="1" smtClean="0">
                                      <a:solidFill>
                                        <a:schemeClr val="bg1"/>
                                      </a:solidFill>
                                      <a:latin typeface="Cambria Math" panose="02040503050406030204" pitchFamily="18" charset="0"/>
                                    </a:rPr>
                                    <m:t>𝑥</m:t>
                                  </m:r>
                                </m:sup>
                              </m:sSup>
                            </m:den>
                          </m:f>
                        </m:e>
                      </m:box>
                    </m:oMath>
                  </m:oMathPara>
                </a14:m>
                <a:endParaRPr lang="vi-VN" sz="3200" dirty="0"/>
              </a:p>
            </p:txBody>
          </p:sp>
        </mc:Choice>
        <mc:Fallback xmlns="">
          <p:sp>
            <p:nvSpPr>
              <p:cNvPr id="53" name="TextBox 52">
                <a:extLst>
                  <a:ext uri="{FF2B5EF4-FFF2-40B4-BE49-F238E27FC236}">
                    <a16:creationId xmlns:a16="http://schemas.microsoft.com/office/drawing/2014/main" id="{69108CB8-CA4E-805C-7AFA-0DE24863E8D9}"/>
                  </a:ext>
                </a:extLst>
              </p:cNvPr>
              <p:cNvSpPr txBox="1">
                <a:spLocks noRot="1" noChangeAspect="1" noMove="1" noResize="1" noEditPoints="1" noAdjustHandles="1" noChangeArrowheads="1" noChangeShapeType="1" noTextEdit="1"/>
              </p:cNvSpPr>
              <p:nvPr/>
            </p:nvSpPr>
            <p:spPr>
              <a:xfrm>
                <a:off x="9466061" y="5703795"/>
                <a:ext cx="992671" cy="679994"/>
              </a:xfrm>
              <a:prstGeom prst="rect">
                <a:avLst/>
              </a:prstGeom>
              <a:blipFill>
                <a:blip r:embed="rId21"/>
                <a:stretch>
                  <a:fillRect/>
                </a:stretch>
              </a:blipFill>
            </p:spPr>
            <p:txBody>
              <a:bodyPr/>
              <a:lstStyle/>
              <a:p>
                <a:r>
                  <a:rPr lang="vi-VN">
                    <a:noFill/>
                  </a:rPr>
                  <a:t> </a:t>
                </a:r>
              </a:p>
            </p:txBody>
          </p:sp>
        </mc:Fallback>
      </mc:AlternateContent>
      <p:cxnSp>
        <p:nvCxnSpPr>
          <p:cNvPr id="55" name="Straight Connector 54">
            <a:extLst>
              <a:ext uri="{FF2B5EF4-FFF2-40B4-BE49-F238E27FC236}">
                <a16:creationId xmlns:a16="http://schemas.microsoft.com/office/drawing/2014/main" id="{FBDB9BFB-46CD-82EF-A916-3F02FD80759F}"/>
              </a:ext>
            </a:extLst>
          </p:cNvPr>
          <p:cNvCxnSpPr>
            <a:cxnSpLocks/>
          </p:cNvCxnSpPr>
          <p:nvPr/>
        </p:nvCxnSpPr>
        <p:spPr>
          <a:xfrm>
            <a:off x="5144962" y="2786575"/>
            <a:ext cx="7752" cy="3930399"/>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3" name="TextBox 2">
            <a:extLst>
              <a:ext uri="{FF2B5EF4-FFF2-40B4-BE49-F238E27FC236}">
                <a16:creationId xmlns:a16="http://schemas.microsoft.com/office/drawing/2014/main" id="{41D19D50-616D-1F82-C922-D083097E7C1C}"/>
              </a:ext>
            </a:extLst>
          </p:cNvPr>
          <p:cNvSpPr txBox="1"/>
          <p:nvPr/>
        </p:nvSpPr>
        <p:spPr>
          <a:xfrm>
            <a:off x="2818963" y="409196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904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P spid="33" grpId="0"/>
      <p:bldP spid="34" grpId="0"/>
      <p:bldP spid="35" grpId="0"/>
      <p:bldP spid="37" grpId="0"/>
      <p:bldP spid="39" grpId="0"/>
      <p:bldP spid="40" grpId="0"/>
      <p:bldP spid="41" grpId="0"/>
      <p:bldP spid="42" grpId="0"/>
      <p:bldP spid="43" grpId="0"/>
      <p:bldP spid="44" grpId="0"/>
      <p:bldP spid="45" grpId="0"/>
      <p:bldP spid="46" grpId="0"/>
      <p:bldP spid="47"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40B15A01-7473-0160-7754-B8B225B26AF7}"/>
              </a:ext>
            </a:extLst>
          </p:cNvPr>
          <p:cNvSpPr/>
          <p:nvPr/>
        </p:nvSpPr>
        <p:spPr>
          <a:xfrm>
            <a:off x="171760" y="1396444"/>
            <a:ext cx="5904538" cy="47210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2487B6B-7CD2-1DD1-138B-0F088B6A17F2}"/>
              </a:ext>
            </a:extLst>
          </p:cNvPr>
          <p:cNvSpPr txBox="1"/>
          <p:nvPr/>
        </p:nvSpPr>
        <p:spPr>
          <a:xfrm>
            <a:off x="6163526" y="130457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8B8C136-EB60-5DFA-CBE0-2D154D283F12}"/>
                  </a:ext>
                </a:extLst>
              </p:cNvPr>
              <p:cNvSpPr txBox="1"/>
              <p:nvPr/>
            </p:nvSpPr>
            <p:spPr>
              <a:xfrm>
                <a:off x="463109" y="1501721"/>
                <a:ext cx="5321840" cy="4524315"/>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sự lây lan của một loại virus ở một địa phương có thể được mô hình hoá bằng hàm số</a:t>
                </a:r>
              </a:p>
              <a:p>
                <a:pPr algn="just"/>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người bị nhiễm bệnh (tính bằng trăm người)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thời gian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Hãy ước tính số người tối đa bị nhiễm bệnh ở địa phương đó.</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tốc độ lây lan của virus (còn gọi là tốc độ truyền bệnh). Hỏi virus sẽ lây lan nhanh nhất khi nào?</a:t>
                </a:r>
              </a:p>
            </p:txBody>
          </p:sp>
        </mc:Choice>
        <mc:Fallback xmlns="">
          <p:sp>
            <p:nvSpPr>
              <p:cNvPr id="23" name="TextBox 22">
                <a:extLst>
                  <a:ext uri="{FF2B5EF4-FFF2-40B4-BE49-F238E27FC236}">
                    <a16:creationId xmlns:a16="http://schemas.microsoft.com/office/drawing/2014/main" id="{08B8C136-EB60-5DFA-CBE0-2D154D283F12}"/>
                  </a:ext>
                </a:extLst>
              </p:cNvPr>
              <p:cNvSpPr txBox="1">
                <a:spLocks noRot="1" noChangeAspect="1" noMove="1" noResize="1" noEditPoints="1" noAdjustHandles="1" noChangeArrowheads="1" noChangeShapeType="1" noTextEdit="1"/>
              </p:cNvSpPr>
              <p:nvPr/>
            </p:nvSpPr>
            <p:spPr>
              <a:xfrm>
                <a:off x="463109" y="1501721"/>
                <a:ext cx="5321840" cy="4524315"/>
              </a:xfrm>
              <a:prstGeom prst="rect">
                <a:avLst/>
              </a:prstGeom>
              <a:blipFill>
                <a:blip r:embed="rId2"/>
                <a:stretch>
                  <a:fillRect l="-1833" t="-1077" r="-1718" b="-22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A3FE53A-2AAE-18DF-A0E8-3A9470F61114}"/>
                  </a:ext>
                </a:extLst>
              </p:cNvPr>
              <p:cNvSpPr txBox="1"/>
              <p:nvPr/>
            </p:nvSpPr>
            <p:spPr>
              <a:xfrm>
                <a:off x="6228419" y="1782437"/>
                <a:ext cx="3246322"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a)</a:t>
                </a:r>
                <a:r>
                  <a:rPr lang="vi-VN" sz="2400" kern="100" dirty="0">
                    <a:solidFill>
                      <a:schemeClr val="bg1"/>
                    </a:solidFill>
                    <a:effectLs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endParaRPr lang="vi-VN" sz="2400" dirty="0"/>
              </a:p>
            </p:txBody>
          </p:sp>
        </mc:Choice>
        <mc:Fallback xmlns="">
          <p:sp>
            <p:nvSpPr>
              <p:cNvPr id="25" name="TextBox 24">
                <a:extLst>
                  <a:ext uri="{FF2B5EF4-FFF2-40B4-BE49-F238E27FC236}">
                    <a16:creationId xmlns:a16="http://schemas.microsoft.com/office/drawing/2014/main" id="{2A3FE53A-2AAE-18DF-A0E8-3A9470F61114}"/>
                  </a:ext>
                </a:extLst>
              </p:cNvPr>
              <p:cNvSpPr txBox="1">
                <a:spLocks noRot="1" noChangeAspect="1" noMove="1" noResize="1" noEditPoints="1" noAdjustHandles="1" noChangeArrowheads="1" noChangeShapeType="1" noTextEdit="1"/>
              </p:cNvSpPr>
              <p:nvPr/>
            </p:nvSpPr>
            <p:spPr>
              <a:xfrm>
                <a:off x="6228419" y="1782437"/>
                <a:ext cx="3246322" cy="461665"/>
              </a:xfrm>
              <a:prstGeom prst="rect">
                <a:avLst/>
              </a:prstGeom>
              <a:blipFill>
                <a:blip r:embed="rId3"/>
                <a:stretch>
                  <a:fillRect l="-300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096390B-128A-194F-8CE5-DC6403254304}"/>
                  </a:ext>
                </a:extLst>
              </p:cNvPr>
              <p:cNvSpPr txBox="1"/>
              <p:nvPr/>
            </p:nvSpPr>
            <p:spPr>
              <a:xfrm>
                <a:off x="9243271" y="1781167"/>
                <a:ext cx="76718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6" name="TextBox 25">
                <a:extLst>
                  <a:ext uri="{FF2B5EF4-FFF2-40B4-BE49-F238E27FC236}">
                    <a16:creationId xmlns:a16="http://schemas.microsoft.com/office/drawing/2014/main" id="{D096390B-128A-194F-8CE5-DC6403254304}"/>
                  </a:ext>
                </a:extLst>
              </p:cNvPr>
              <p:cNvSpPr txBox="1">
                <a:spLocks noRot="1" noChangeAspect="1" noMove="1" noResize="1" noEditPoints="1" noAdjustHandles="1" noChangeArrowheads="1" noChangeShapeType="1" noTextEdit="1"/>
              </p:cNvSpPr>
              <p:nvPr/>
            </p:nvSpPr>
            <p:spPr>
              <a:xfrm>
                <a:off x="9243271" y="1781167"/>
                <a:ext cx="767181" cy="46166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C0EE97D-A7C5-B985-5456-C205061D319B}"/>
                  </a:ext>
                </a:extLst>
              </p:cNvPr>
              <p:cNvSpPr txBox="1"/>
              <p:nvPr/>
            </p:nvSpPr>
            <p:spPr>
              <a:xfrm>
                <a:off x="7000379" y="2242832"/>
                <a:ext cx="3288674"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𝑡</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e>
                            <m:e>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𝑡</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=8∈</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CC0EE97D-A7C5-B985-5456-C205061D319B}"/>
                  </a:ext>
                </a:extLst>
              </p:cNvPr>
              <p:cNvSpPr txBox="1">
                <a:spLocks noRot="1" noChangeAspect="1" noMove="1" noResize="1" noEditPoints="1" noAdjustHandles="1" noChangeArrowheads="1" noChangeShapeType="1" noTextEdit="1"/>
              </p:cNvSpPr>
              <p:nvPr/>
            </p:nvSpPr>
            <p:spPr>
              <a:xfrm>
                <a:off x="7000379" y="2242832"/>
                <a:ext cx="3288674" cy="91422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14E7293-D698-C6EC-33C9-8CB194F96291}"/>
                  </a:ext>
                </a:extLst>
              </p:cNvPr>
              <p:cNvSpPr txBox="1"/>
              <p:nvPr/>
            </p:nvSpPr>
            <p:spPr>
              <a:xfrm>
                <a:off x="6421559" y="3386619"/>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𝑁</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C14E7293-D698-C6EC-33C9-8CB194F96291}"/>
                  </a:ext>
                </a:extLst>
              </p:cNvPr>
              <p:cNvSpPr txBox="1">
                <a:spLocks noRot="1" noChangeAspect="1" noMove="1" noResize="1" noEditPoints="1" noAdjustHandles="1" noChangeArrowheads="1" noChangeShapeType="1" noTextEdit="1"/>
              </p:cNvSpPr>
              <p:nvPr/>
            </p:nvSpPr>
            <p:spPr>
              <a:xfrm>
                <a:off x="6421559" y="3386619"/>
                <a:ext cx="1430351"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F633D21-5036-0C43-04A2-1933E98A0F96}"/>
                  </a:ext>
                </a:extLst>
              </p:cNvPr>
              <p:cNvSpPr txBox="1"/>
              <p:nvPr/>
            </p:nvSpPr>
            <p:spPr>
              <a:xfrm>
                <a:off x="5842739" y="3930636"/>
                <a:ext cx="295887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𝑁</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8</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256</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6F633D21-5036-0C43-04A2-1933E98A0F96}"/>
                  </a:ext>
                </a:extLst>
              </p:cNvPr>
              <p:cNvSpPr txBox="1">
                <a:spLocks noRot="1" noChangeAspect="1" noMove="1" noResize="1" noEditPoints="1" noAdjustHandles="1" noChangeArrowheads="1" noChangeShapeType="1" noTextEdit="1"/>
              </p:cNvSpPr>
              <p:nvPr/>
            </p:nvSpPr>
            <p:spPr>
              <a:xfrm>
                <a:off x="5842739" y="3930636"/>
                <a:ext cx="2958872"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1CA21F0-FFE0-CDE2-2C19-13E8C14B121B}"/>
                  </a:ext>
                </a:extLst>
              </p:cNvPr>
              <p:cNvSpPr txBox="1"/>
              <p:nvPr/>
            </p:nvSpPr>
            <p:spPr>
              <a:xfrm>
                <a:off x="5764611" y="4522450"/>
                <a:ext cx="318500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𝑁</m:t>
                      </m:r>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12</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12</m:t>
                      </m:r>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21CA21F0-FFE0-CDE2-2C19-13E8C14B121B}"/>
                  </a:ext>
                </a:extLst>
              </p:cNvPr>
              <p:cNvSpPr txBox="1">
                <a:spLocks noRot="1" noChangeAspect="1" noMove="1" noResize="1" noEditPoints="1" noAdjustHandles="1" noChangeArrowheads="1" noChangeShapeType="1" noTextEdit="1"/>
              </p:cNvSpPr>
              <p:nvPr/>
            </p:nvSpPr>
            <p:spPr>
              <a:xfrm>
                <a:off x="5764611" y="4522450"/>
                <a:ext cx="318500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B44FAF0-CD57-79E1-C1ED-8643D42F2B5E}"/>
                  </a:ext>
                </a:extLst>
              </p:cNvPr>
              <p:cNvSpPr txBox="1"/>
              <p:nvPr/>
            </p:nvSpPr>
            <p:spPr>
              <a:xfrm>
                <a:off x="6421559" y="5164951"/>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rPr>
                      <m:t>2</m:t>
                    </m:r>
                    <m:r>
                      <a:rPr lang="vi-VN" sz="2400" b="0" i="1" smtClean="0">
                        <a:solidFill>
                          <a:schemeClr val="bg1"/>
                        </a:solidFill>
                        <a:latin typeface="Cambria Math" panose="02040503050406030204" pitchFamily="18" charset="0"/>
                      </a:rPr>
                      <m:t>56</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B44FAF0-CD57-79E1-C1ED-8643D42F2B5E}"/>
                  </a:ext>
                </a:extLst>
              </p:cNvPr>
              <p:cNvSpPr txBox="1">
                <a:spLocks noRot="1" noChangeAspect="1" noMove="1" noResize="1" noEditPoints="1" noAdjustHandles="1" noChangeArrowheads="1" noChangeShapeType="1" noTextEdit="1"/>
              </p:cNvSpPr>
              <p:nvPr/>
            </p:nvSpPr>
            <p:spPr>
              <a:xfrm>
                <a:off x="6421559" y="5164951"/>
                <a:ext cx="4556599" cy="526298"/>
              </a:xfrm>
              <a:prstGeom prst="rect">
                <a:avLst/>
              </a:prstGeom>
              <a:blipFill>
                <a:blip r:embed="rId9"/>
                <a:stretch>
                  <a:fillRect l="-2005"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4BC8665-ED15-32C8-FC7D-15F673624A8B}"/>
                  </a:ext>
                </a:extLst>
              </p:cNvPr>
              <p:cNvSpPr txBox="1"/>
              <p:nvPr/>
            </p:nvSpPr>
            <p:spPr>
              <a:xfrm>
                <a:off x="6363769" y="5762287"/>
                <a:ext cx="6094378"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Vậy số người tối đa bị nhiễm bệnh ở địa phương đó là </a:t>
                </a:r>
                <a14:m>
                  <m:oMath xmlns:m="http://schemas.openxmlformats.org/officeDocument/2006/math">
                    <m:r>
                      <a:rPr lang="vi-VN" sz="2400" smtClean="0">
                        <a:solidFill>
                          <a:schemeClr val="bg1"/>
                        </a:solidFill>
                        <a:latin typeface="Cambria Math" panose="02040503050406030204" pitchFamily="18" charset="0"/>
                      </a:rPr>
                      <m:t>2</m:t>
                    </m:r>
                    <m:r>
                      <a:rPr lang="vi-VN" sz="2400" b="0" i="1" smtClean="0">
                        <a:solidFill>
                          <a:schemeClr val="bg1"/>
                        </a:solidFill>
                        <a:latin typeface="Cambria Math" panose="02040503050406030204" pitchFamily="18" charset="0"/>
                      </a:rPr>
                      <m:t>56</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a:t>
                </a:r>
                <a:endParaRPr lang="vi-VN" sz="2400" dirty="0"/>
              </a:p>
            </p:txBody>
          </p:sp>
        </mc:Choice>
        <mc:Fallback xmlns="">
          <p:sp>
            <p:nvSpPr>
              <p:cNvPr id="33" name="TextBox 32">
                <a:extLst>
                  <a:ext uri="{FF2B5EF4-FFF2-40B4-BE49-F238E27FC236}">
                    <a16:creationId xmlns:a16="http://schemas.microsoft.com/office/drawing/2014/main" id="{54BC8665-ED15-32C8-FC7D-15F673624A8B}"/>
                  </a:ext>
                </a:extLst>
              </p:cNvPr>
              <p:cNvSpPr txBox="1">
                <a:spLocks noRot="1" noChangeAspect="1" noMove="1" noResize="1" noEditPoints="1" noAdjustHandles="1" noChangeArrowheads="1" noChangeShapeType="1" noTextEdit="1"/>
              </p:cNvSpPr>
              <p:nvPr/>
            </p:nvSpPr>
            <p:spPr>
              <a:xfrm>
                <a:off x="6363769" y="5762287"/>
                <a:ext cx="6094378" cy="830997"/>
              </a:xfrm>
              <a:prstGeom prst="rect">
                <a:avLst/>
              </a:prstGeom>
              <a:blipFill>
                <a:blip r:embed="rId10"/>
                <a:stretch>
                  <a:fillRect l="-1600" t="-5839" b="-15328"/>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41D19D50-616D-1F82-C922-D083097E7C1C}"/>
              </a:ext>
            </a:extLst>
          </p:cNvPr>
          <p:cNvSpPr txBox="1"/>
          <p:nvPr/>
        </p:nvSpPr>
        <p:spPr>
          <a:xfrm>
            <a:off x="8444691" y="35391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268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40B15A01-7473-0160-7754-B8B225B26AF7}"/>
              </a:ext>
            </a:extLst>
          </p:cNvPr>
          <p:cNvSpPr/>
          <p:nvPr/>
        </p:nvSpPr>
        <p:spPr>
          <a:xfrm>
            <a:off x="171760" y="1396444"/>
            <a:ext cx="5904538" cy="47210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2487B6B-7CD2-1DD1-138B-0F088B6A17F2}"/>
              </a:ext>
            </a:extLst>
          </p:cNvPr>
          <p:cNvSpPr txBox="1"/>
          <p:nvPr/>
        </p:nvSpPr>
        <p:spPr>
          <a:xfrm>
            <a:off x="6163526" y="130457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8B8C136-EB60-5DFA-CBE0-2D154D283F12}"/>
                  </a:ext>
                </a:extLst>
              </p:cNvPr>
              <p:cNvSpPr txBox="1"/>
              <p:nvPr/>
            </p:nvSpPr>
            <p:spPr>
              <a:xfrm>
                <a:off x="463109" y="1501721"/>
                <a:ext cx="5321840" cy="4524315"/>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sự lây lan của một loại virus ở một địa phương có thể được mô hình hoá bằng hàm số</a:t>
                </a:r>
              </a:p>
              <a:p>
                <a:pPr algn="just"/>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người bị nhiễm bệnh (tính bằng trăm người)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thời gian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Hãy ước tính số người tối đa bị nhiễm bệnh ở địa phương đó.</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tốc độ lây lan của virus (còn gọi là tốc độ truyền bệnh). Hỏi virus sẽ lây lan nhanh nhất khi nào?</a:t>
                </a:r>
              </a:p>
            </p:txBody>
          </p:sp>
        </mc:Choice>
        <mc:Fallback xmlns="">
          <p:sp>
            <p:nvSpPr>
              <p:cNvPr id="23" name="TextBox 22">
                <a:extLst>
                  <a:ext uri="{FF2B5EF4-FFF2-40B4-BE49-F238E27FC236}">
                    <a16:creationId xmlns:a16="http://schemas.microsoft.com/office/drawing/2014/main" id="{08B8C136-EB60-5DFA-CBE0-2D154D283F12}"/>
                  </a:ext>
                </a:extLst>
              </p:cNvPr>
              <p:cNvSpPr txBox="1">
                <a:spLocks noRot="1" noChangeAspect="1" noMove="1" noResize="1" noEditPoints="1" noAdjustHandles="1" noChangeArrowheads="1" noChangeShapeType="1" noTextEdit="1"/>
              </p:cNvSpPr>
              <p:nvPr/>
            </p:nvSpPr>
            <p:spPr>
              <a:xfrm>
                <a:off x="463109" y="1501721"/>
                <a:ext cx="5321840" cy="4524315"/>
              </a:xfrm>
              <a:prstGeom prst="rect">
                <a:avLst/>
              </a:prstGeom>
              <a:blipFill>
                <a:blip r:embed="rId2"/>
                <a:stretch>
                  <a:fillRect l="-1833" t="-1077" r="-1718" b="-22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A3FE53A-2AAE-18DF-A0E8-3A9470F61114}"/>
                  </a:ext>
                </a:extLst>
              </p:cNvPr>
              <p:cNvSpPr txBox="1"/>
              <p:nvPr/>
            </p:nvSpPr>
            <p:spPr>
              <a:xfrm>
                <a:off x="6228419" y="1782437"/>
                <a:ext cx="3246322"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a:t>
                </a:r>
                <a:r>
                  <a:rPr lang="vi-VN" sz="2400" kern="100" dirty="0">
                    <a:solidFill>
                      <a:schemeClr val="bg1"/>
                    </a:solidFill>
                    <a:effectLs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endParaRPr lang="vi-VN" sz="2400" dirty="0"/>
              </a:p>
            </p:txBody>
          </p:sp>
        </mc:Choice>
        <mc:Fallback xmlns="">
          <p:sp>
            <p:nvSpPr>
              <p:cNvPr id="25" name="TextBox 24">
                <a:extLst>
                  <a:ext uri="{FF2B5EF4-FFF2-40B4-BE49-F238E27FC236}">
                    <a16:creationId xmlns:a16="http://schemas.microsoft.com/office/drawing/2014/main" id="{2A3FE53A-2AAE-18DF-A0E8-3A9470F61114}"/>
                  </a:ext>
                </a:extLst>
              </p:cNvPr>
              <p:cNvSpPr txBox="1">
                <a:spLocks noRot="1" noChangeAspect="1" noMove="1" noResize="1" noEditPoints="1" noAdjustHandles="1" noChangeArrowheads="1" noChangeShapeType="1" noTextEdit="1"/>
              </p:cNvSpPr>
              <p:nvPr/>
            </p:nvSpPr>
            <p:spPr>
              <a:xfrm>
                <a:off x="6228419" y="1782437"/>
                <a:ext cx="3246322" cy="461665"/>
              </a:xfrm>
              <a:prstGeom prst="rect">
                <a:avLst/>
              </a:prstGeom>
              <a:blipFill>
                <a:blip r:embed="rId3"/>
                <a:stretch>
                  <a:fillRect l="-300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B44FAF0-CD57-79E1-C1ED-8643D42F2B5E}"/>
                  </a:ext>
                </a:extLst>
              </p:cNvPr>
              <p:cNvSpPr txBox="1"/>
              <p:nvPr/>
            </p:nvSpPr>
            <p:spPr>
              <a:xfrm>
                <a:off x="6363769" y="3429000"/>
                <a:ext cx="455659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a:t>
                </a:r>
                <a:r>
                  <a:rPr lang="vi-VN" sz="2400" kern="100" dirty="0">
                    <a:solidFill>
                      <a:schemeClr val="bg1"/>
                    </a:solidFill>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sẽ đạt giá trị lớn nhất tại đỉnh của parabol ứng với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𝑡</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B44FAF0-CD57-79E1-C1ED-8643D42F2B5E}"/>
                  </a:ext>
                </a:extLst>
              </p:cNvPr>
              <p:cNvSpPr txBox="1">
                <a:spLocks noRot="1" noChangeAspect="1" noMove="1" noResize="1" noEditPoints="1" noAdjustHandles="1" noChangeArrowheads="1" noChangeShapeType="1" noTextEdit="1"/>
              </p:cNvSpPr>
              <p:nvPr/>
            </p:nvSpPr>
            <p:spPr>
              <a:xfrm>
                <a:off x="6363769" y="3429000"/>
                <a:ext cx="4556599" cy="856068"/>
              </a:xfrm>
              <a:prstGeom prst="rect">
                <a:avLst/>
              </a:prstGeom>
              <a:blipFill>
                <a:blip r:embed="rId4"/>
                <a:stretch>
                  <a:fillRect l="-2142" t="-5714"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4BC8665-ED15-32C8-FC7D-15F673624A8B}"/>
                  </a:ext>
                </a:extLst>
              </p:cNvPr>
              <p:cNvSpPr txBox="1"/>
              <p:nvPr/>
            </p:nvSpPr>
            <p:spPr>
              <a:xfrm>
                <a:off x="6359399" y="4428588"/>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Vậy virus sẽ lây lan nhanh nhất ở ngày thứ</a:t>
                </a:r>
                <a14:m>
                  <m:oMath xmlns:m="http://schemas.openxmlformats.org/officeDocument/2006/math">
                    <m:r>
                      <a:rPr lang="vi-VN" sz="2400">
                        <a:solidFill>
                          <a:schemeClr val="bg1"/>
                        </a:solidFill>
                        <a:latin typeface="Cambria Math" panose="02040503050406030204" pitchFamily="18" charset="0"/>
                      </a:rPr>
                      <m:t> </m:t>
                    </m:r>
                    <m:r>
                      <a:rPr lang="vi-VN" sz="2400" i="1" smtClean="0">
                        <a:solidFill>
                          <a:schemeClr val="bg1"/>
                        </a:solidFill>
                        <a:latin typeface="Cambria Math" panose="02040503050406030204" pitchFamily="18" charset="0"/>
                      </a:rPr>
                      <m:t>4</m:t>
                    </m:r>
                  </m:oMath>
                </a14:m>
                <a:endParaRPr lang="vi-VN" sz="2400" dirty="0"/>
              </a:p>
            </p:txBody>
          </p:sp>
        </mc:Choice>
        <mc:Fallback xmlns="">
          <p:sp>
            <p:nvSpPr>
              <p:cNvPr id="33" name="TextBox 32">
                <a:extLst>
                  <a:ext uri="{FF2B5EF4-FFF2-40B4-BE49-F238E27FC236}">
                    <a16:creationId xmlns:a16="http://schemas.microsoft.com/office/drawing/2014/main" id="{54BC8665-ED15-32C8-FC7D-15F673624A8B}"/>
                  </a:ext>
                </a:extLst>
              </p:cNvPr>
              <p:cNvSpPr txBox="1">
                <a:spLocks noRot="1" noChangeAspect="1" noMove="1" noResize="1" noEditPoints="1" noAdjustHandles="1" noChangeArrowheads="1" noChangeShapeType="1" noTextEdit="1"/>
              </p:cNvSpPr>
              <p:nvPr/>
            </p:nvSpPr>
            <p:spPr>
              <a:xfrm>
                <a:off x="6359399" y="4428588"/>
                <a:ext cx="6094378" cy="461665"/>
              </a:xfrm>
              <a:prstGeom prst="rect">
                <a:avLst/>
              </a:prstGeom>
              <a:blipFill>
                <a:blip r:embed="rId5"/>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B635661-189C-C757-84ED-E2FA742909A1}"/>
                  </a:ext>
                </a:extLst>
              </p:cNvPr>
              <p:cNvSpPr txBox="1"/>
              <p:nvPr/>
            </p:nvSpPr>
            <p:spPr>
              <a:xfrm>
                <a:off x="6381114" y="2412693"/>
                <a:ext cx="4757055" cy="830997"/>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Ta thấy</a:t>
                </a: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latin typeface="+mj-lt"/>
                  </a:rPr>
                  <a:t> là một parabol có hệ số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𝑎</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=−1&lt;0</m:t>
                    </m:r>
                  </m:oMath>
                </a14:m>
                <a:r>
                  <a:rPr lang="vi-VN" sz="2400" dirty="0">
                    <a:solidFill>
                      <a:schemeClr val="bg1"/>
                    </a:solidFill>
                    <a:latin typeface="+mj-lt"/>
                  </a:rPr>
                  <a:t> </a:t>
                </a:r>
              </a:p>
            </p:txBody>
          </p:sp>
        </mc:Choice>
        <mc:Fallback xmlns="">
          <p:sp>
            <p:nvSpPr>
              <p:cNvPr id="21" name="TextBox 20">
                <a:extLst>
                  <a:ext uri="{FF2B5EF4-FFF2-40B4-BE49-F238E27FC236}">
                    <a16:creationId xmlns:a16="http://schemas.microsoft.com/office/drawing/2014/main" id="{7B635661-189C-C757-84ED-E2FA742909A1}"/>
                  </a:ext>
                </a:extLst>
              </p:cNvPr>
              <p:cNvSpPr txBox="1">
                <a:spLocks noRot="1" noChangeAspect="1" noMove="1" noResize="1" noEditPoints="1" noAdjustHandles="1" noChangeArrowheads="1" noChangeShapeType="1" noTextEdit="1"/>
              </p:cNvSpPr>
              <p:nvPr/>
            </p:nvSpPr>
            <p:spPr>
              <a:xfrm>
                <a:off x="6381114" y="2412693"/>
                <a:ext cx="4757055" cy="830997"/>
              </a:xfrm>
              <a:prstGeom prst="rect">
                <a:avLst/>
              </a:prstGeom>
              <a:blipFill>
                <a:blip r:embed="rId6"/>
                <a:stretch>
                  <a:fillRect l="-2051" t="-5882" r="-3462"/>
                </a:stretch>
              </a:blipFill>
            </p:spPr>
            <p:txBody>
              <a:bodyPr/>
              <a:lstStyle/>
              <a:p>
                <a:r>
                  <a:rPr lang="vi-VN">
                    <a:noFill/>
                  </a:rPr>
                  <a:t> </a:t>
                </a:r>
              </a:p>
            </p:txBody>
          </p:sp>
        </mc:Fallback>
      </mc:AlternateContent>
      <p:sp>
        <p:nvSpPr>
          <p:cNvPr id="22" name="TextBox 2">
            <a:extLst>
              <a:ext uri="{FF2B5EF4-FFF2-40B4-BE49-F238E27FC236}">
                <a16:creationId xmlns:a16="http://schemas.microsoft.com/office/drawing/2014/main" id="{41D19D50-616D-1F82-C922-D083097E7C1C}"/>
              </a:ext>
            </a:extLst>
          </p:cNvPr>
          <p:cNvSpPr txBox="1"/>
          <p:nvPr/>
        </p:nvSpPr>
        <p:spPr>
          <a:xfrm>
            <a:off x="9206563" y="54281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444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74947" y="1468012"/>
            <a:ext cx="11287916" cy="309415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6E545A0-972F-F87B-C655-6EDE5F655431}"/>
              </a:ext>
            </a:extLst>
          </p:cNvPr>
          <p:cNvSpPr txBox="1"/>
          <p:nvPr/>
        </p:nvSpPr>
        <p:spPr>
          <a:xfrm>
            <a:off x="152385" y="452428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44D3EF2-5C41-DF82-E87D-F7CC5E3FFEA0}"/>
                  </a:ext>
                </a:extLst>
              </p:cNvPr>
              <p:cNvSpPr txBox="1"/>
              <p:nvPr/>
            </p:nvSpPr>
            <p:spPr>
              <a:xfrm>
                <a:off x="197593" y="4937357"/>
                <a:ext cx="9954804"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iá</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r>
                  <a:rPr lang="en-US" sz="2400" dirty="0"/>
                  <a:t> </a:t>
                </a:r>
                <a:r>
                  <a:rPr lang="en-US" sz="2400" dirty="0">
                    <a:solidFill>
                      <a:schemeClr val="bg1"/>
                    </a:solidFill>
                  </a:rPr>
                  <a:t>là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𝑀</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a14:m>
                <a:r>
                  <a:rPr lang="en-US" sz="2400" dirty="0"/>
                  <a:t> </a:t>
                </a:r>
                <a:endParaRPr lang="vi-VN" sz="2400" dirty="0"/>
              </a:p>
            </p:txBody>
          </p:sp>
        </mc:Choice>
        <mc:Fallback xmlns="">
          <p:sp>
            <p:nvSpPr>
              <p:cNvPr id="69" name="TextBox 68">
                <a:extLst>
                  <a:ext uri="{FF2B5EF4-FFF2-40B4-BE49-F238E27FC236}">
                    <a16:creationId xmlns:a16="http://schemas.microsoft.com/office/drawing/2014/main" id="{B44D3EF2-5C41-DF82-E87D-F7CC5E3FFEA0}"/>
                  </a:ext>
                </a:extLst>
              </p:cNvPr>
              <p:cNvSpPr txBox="1">
                <a:spLocks noRot="1" noChangeAspect="1" noMove="1" noResize="1" noEditPoints="1" noAdjustHandles="1" noChangeArrowheads="1" noChangeShapeType="1" noTextEdit="1"/>
              </p:cNvSpPr>
              <p:nvPr/>
            </p:nvSpPr>
            <p:spPr>
              <a:xfrm>
                <a:off x="197593" y="4937357"/>
                <a:ext cx="9954804" cy="461665"/>
              </a:xfrm>
              <a:prstGeom prst="rect">
                <a:avLst/>
              </a:prstGeom>
              <a:blipFill>
                <a:blip r:embed="rId2"/>
                <a:stretch>
                  <a:fillRect l="-919"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5AF7F85-F84E-3981-5218-DAFFA65DFA7F}"/>
                  </a:ext>
                </a:extLst>
              </p:cNvPr>
              <p:cNvSpPr txBox="1"/>
              <p:nvPr/>
            </p:nvSpPr>
            <p:spPr>
              <a:xfrm>
                <a:off x="359027" y="1488142"/>
                <a:ext cx="7009939" cy="3424655"/>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Nhận biết khái niệm giá trị lớn nhất, giá trị nhỏ nhất của hàm số</a:t>
                </a:r>
              </a:p>
              <a:p>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đồ thị như Hình 1.15.</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Giá trị lớn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bao nhiêu? Tìm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b) Giá trị nhỏ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bao nhiêu? Tìm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A5AF7F85-F84E-3981-5218-DAFFA65DFA7F}"/>
                  </a:ext>
                </a:extLst>
              </p:cNvPr>
              <p:cNvSpPr txBox="1">
                <a:spLocks noRot="1" noChangeAspect="1" noMove="1" noResize="1" noEditPoints="1" noAdjustHandles="1" noChangeArrowheads="1" noChangeShapeType="1" noTextEdit="1"/>
              </p:cNvSpPr>
              <p:nvPr/>
            </p:nvSpPr>
            <p:spPr>
              <a:xfrm>
                <a:off x="359027" y="1488142"/>
                <a:ext cx="7009939" cy="3424655"/>
              </a:xfrm>
              <a:prstGeom prst="rect">
                <a:avLst/>
              </a:prstGeom>
              <a:blipFill>
                <a:blip r:embed="rId6"/>
                <a:stretch>
                  <a:fillRect l="-1391" t="-1423" r="-2435"/>
                </a:stretch>
              </a:blipFill>
            </p:spPr>
            <p:txBody>
              <a:bodyPr/>
              <a:lstStyle/>
              <a:p>
                <a:r>
                  <a:rPr lang="vi-VN">
                    <a:noFill/>
                  </a:rPr>
                  <a:t> </a:t>
                </a:r>
              </a:p>
            </p:txBody>
          </p:sp>
        </mc:Fallback>
      </mc:AlternateContent>
      <p:cxnSp>
        <p:nvCxnSpPr>
          <p:cNvPr id="40" name="Straight Arrow Connector 39">
            <a:extLst>
              <a:ext uri="{FF2B5EF4-FFF2-40B4-BE49-F238E27FC236}">
                <a16:creationId xmlns:a16="http://schemas.microsoft.com/office/drawing/2014/main" id="{D1776321-E801-8243-7668-583197179BB0}"/>
              </a:ext>
            </a:extLst>
          </p:cNvPr>
          <p:cNvCxnSpPr>
            <a:cxnSpLocks/>
          </p:cNvCxnSpPr>
          <p:nvPr/>
        </p:nvCxnSpPr>
        <p:spPr>
          <a:xfrm flipV="1">
            <a:off x="8773308" y="1542288"/>
            <a:ext cx="0" cy="26208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D6DC2F-7EA2-5854-1CA1-44B9129D05D9}"/>
              </a:ext>
            </a:extLst>
          </p:cNvPr>
          <p:cNvCxnSpPr>
            <a:cxnSpLocks/>
          </p:cNvCxnSpPr>
          <p:nvPr/>
        </p:nvCxnSpPr>
        <p:spPr>
          <a:xfrm>
            <a:off x="7530400" y="3150811"/>
            <a:ext cx="3241232" cy="37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6A0F12-2C34-A082-94FE-F0D40E00B7FA}"/>
              </a:ext>
            </a:extLst>
          </p:cNvPr>
          <p:cNvSpPr txBox="1"/>
          <p:nvPr/>
        </p:nvSpPr>
        <p:spPr>
          <a:xfrm>
            <a:off x="10536191" y="313919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0F751804-4302-44DE-C6A3-319563488008}"/>
              </a:ext>
            </a:extLst>
          </p:cNvPr>
          <p:cNvSpPr txBox="1"/>
          <p:nvPr/>
        </p:nvSpPr>
        <p:spPr>
          <a:xfrm>
            <a:off x="8411819" y="132986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D6AF2655-001C-4921-33B0-7E510419CA38}"/>
              </a:ext>
            </a:extLst>
          </p:cNvPr>
          <p:cNvSpPr txBox="1"/>
          <p:nvPr/>
        </p:nvSpPr>
        <p:spPr>
          <a:xfrm>
            <a:off x="8441724" y="3100893"/>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9" name="TextBox 48">
            <a:extLst>
              <a:ext uri="{FF2B5EF4-FFF2-40B4-BE49-F238E27FC236}">
                <a16:creationId xmlns:a16="http://schemas.microsoft.com/office/drawing/2014/main" id="{15FA963E-3786-2EBC-C998-FD534ED8C026}"/>
              </a:ext>
            </a:extLst>
          </p:cNvPr>
          <p:cNvSpPr txBox="1"/>
          <p:nvPr/>
        </p:nvSpPr>
        <p:spPr>
          <a:xfrm>
            <a:off x="8265455" y="417429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1.15 </a:t>
            </a:r>
            <a:endParaRPr lang="vi-VN" dirty="0">
              <a:solidFill>
                <a:srgbClr val="FFC000"/>
              </a:solidFill>
            </a:endParaRPr>
          </a:p>
        </p:txBody>
      </p:sp>
      <p:cxnSp>
        <p:nvCxnSpPr>
          <p:cNvPr id="65" name="Straight Connector 64">
            <a:extLst>
              <a:ext uri="{FF2B5EF4-FFF2-40B4-BE49-F238E27FC236}">
                <a16:creationId xmlns:a16="http://schemas.microsoft.com/office/drawing/2014/main" id="{FE002B8F-8F9A-1CFD-25D7-CB988AFFC732}"/>
              </a:ext>
            </a:extLst>
          </p:cNvPr>
          <p:cNvCxnSpPr>
            <a:cxnSpLocks/>
          </p:cNvCxnSpPr>
          <p:nvPr/>
        </p:nvCxnSpPr>
        <p:spPr>
          <a:xfrm flipV="1">
            <a:off x="9811595" y="3075670"/>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D75DFD-8F94-8CF7-3E00-0E1BE947E966}"/>
              </a:ext>
            </a:extLst>
          </p:cNvPr>
          <p:cNvCxnSpPr>
            <a:cxnSpLocks/>
          </p:cNvCxnSpPr>
          <p:nvPr/>
        </p:nvCxnSpPr>
        <p:spPr>
          <a:xfrm flipV="1">
            <a:off x="8265455" y="308536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B4824B6-B2B3-D287-6CE4-59B8775D2631}"/>
              </a:ext>
            </a:extLst>
          </p:cNvPr>
          <p:cNvCxnSpPr>
            <a:cxnSpLocks/>
          </p:cNvCxnSpPr>
          <p:nvPr/>
        </p:nvCxnSpPr>
        <p:spPr>
          <a:xfrm flipV="1">
            <a:off x="9297435" y="3069956"/>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2224CD-59C4-E7C5-8F48-F56276B3974A}"/>
              </a:ext>
            </a:extLst>
          </p:cNvPr>
          <p:cNvCxnSpPr>
            <a:cxnSpLocks/>
          </p:cNvCxnSpPr>
          <p:nvPr/>
        </p:nvCxnSpPr>
        <p:spPr>
          <a:xfrm flipV="1">
            <a:off x="7789836" y="3077040"/>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3DCAA0-27EE-E1B6-E239-36D81D72013E}"/>
              </a:ext>
            </a:extLst>
          </p:cNvPr>
          <p:cNvCxnSpPr>
            <a:cxnSpLocks/>
          </p:cNvCxnSpPr>
          <p:nvPr/>
        </p:nvCxnSpPr>
        <p:spPr>
          <a:xfrm flipH="1">
            <a:off x="8718732" y="2628167"/>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4188D1A-CCE0-6901-E12A-06F9759E9C83}"/>
              </a:ext>
            </a:extLst>
          </p:cNvPr>
          <p:cNvCxnSpPr>
            <a:cxnSpLocks/>
          </p:cNvCxnSpPr>
          <p:nvPr/>
        </p:nvCxnSpPr>
        <p:spPr>
          <a:xfrm flipH="1">
            <a:off x="8718732" y="2160863"/>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E6523B-0EE2-162A-4EC5-5BCF22B934A2}"/>
              </a:ext>
            </a:extLst>
          </p:cNvPr>
          <p:cNvCxnSpPr>
            <a:cxnSpLocks/>
          </p:cNvCxnSpPr>
          <p:nvPr/>
        </p:nvCxnSpPr>
        <p:spPr>
          <a:xfrm flipH="1" flipV="1">
            <a:off x="9299359" y="3073175"/>
            <a:ext cx="4226" cy="6417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8F0079-4016-2C06-C99C-15671F143639}"/>
              </a:ext>
            </a:extLst>
          </p:cNvPr>
          <p:cNvCxnSpPr>
            <a:cxnSpLocks/>
          </p:cNvCxnSpPr>
          <p:nvPr/>
        </p:nvCxnSpPr>
        <p:spPr>
          <a:xfrm flipH="1" flipV="1">
            <a:off x="8709637" y="3686206"/>
            <a:ext cx="575583" cy="1565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A4B6B87-FB21-1FED-73A8-28702913DB9C}"/>
              </a:ext>
            </a:extLst>
          </p:cNvPr>
          <p:cNvSpPr txBox="1"/>
          <p:nvPr/>
        </p:nvSpPr>
        <p:spPr>
          <a:xfrm>
            <a:off x="9250975" y="3186439"/>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4" name="TextBox 83">
            <a:extLst>
              <a:ext uri="{FF2B5EF4-FFF2-40B4-BE49-F238E27FC236}">
                <a16:creationId xmlns:a16="http://schemas.microsoft.com/office/drawing/2014/main" id="{8D2E902A-153E-8606-EC59-A3108DED3855}"/>
              </a:ext>
            </a:extLst>
          </p:cNvPr>
          <p:cNvSpPr txBox="1"/>
          <p:nvPr/>
        </p:nvSpPr>
        <p:spPr>
          <a:xfrm>
            <a:off x="8390514" y="3513495"/>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6" name="TextBox 85">
            <a:extLst>
              <a:ext uri="{FF2B5EF4-FFF2-40B4-BE49-F238E27FC236}">
                <a16:creationId xmlns:a16="http://schemas.microsoft.com/office/drawing/2014/main" id="{2F2345F9-A755-CD39-514F-E25BA34652D6}"/>
              </a:ext>
            </a:extLst>
          </p:cNvPr>
          <p:cNvSpPr txBox="1"/>
          <p:nvPr/>
        </p:nvSpPr>
        <p:spPr>
          <a:xfrm>
            <a:off x="8418243" y="2436562"/>
            <a:ext cx="300082"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7" name="TextBox 86">
            <a:extLst>
              <a:ext uri="{FF2B5EF4-FFF2-40B4-BE49-F238E27FC236}">
                <a16:creationId xmlns:a16="http://schemas.microsoft.com/office/drawing/2014/main" id="{2104889B-AA39-EC80-AB34-E3D54BFF8D4D}"/>
              </a:ext>
            </a:extLst>
          </p:cNvPr>
          <p:cNvSpPr txBox="1"/>
          <p:nvPr/>
        </p:nvSpPr>
        <p:spPr>
          <a:xfrm>
            <a:off x="8032041" y="3166165"/>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8" name="TextBox 87">
            <a:extLst>
              <a:ext uri="{FF2B5EF4-FFF2-40B4-BE49-F238E27FC236}">
                <a16:creationId xmlns:a16="http://schemas.microsoft.com/office/drawing/2014/main" id="{62902C3B-1F7F-1101-66A4-F3482E7C9ED0}"/>
              </a:ext>
            </a:extLst>
          </p:cNvPr>
          <p:cNvSpPr txBox="1"/>
          <p:nvPr/>
        </p:nvSpPr>
        <p:spPr>
          <a:xfrm>
            <a:off x="9699915" y="315468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id="{82813D3B-93BD-8AD8-EBEC-2B3D1C416E48}"/>
              </a:ext>
            </a:extLst>
          </p:cNvPr>
          <p:cNvSpPr txBox="1"/>
          <p:nvPr/>
        </p:nvSpPr>
        <p:spPr>
          <a:xfrm>
            <a:off x="8425354" y="160609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id="{F0BD0854-BCE0-3760-8CFD-00217D9073B6}"/>
              </a:ext>
            </a:extLst>
          </p:cNvPr>
          <p:cNvSpPr txBox="1"/>
          <p:nvPr/>
        </p:nvSpPr>
        <p:spPr>
          <a:xfrm>
            <a:off x="7612211" y="319945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91" name="TextBox 90">
            <a:extLst>
              <a:ext uri="{FF2B5EF4-FFF2-40B4-BE49-F238E27FC236}">
                <a16:creationId xmlns:a16="http://schemas.microsoft.com/office/drawing/2014/main" id="{5F59508F-FAC5-6EDD-901A-745772D95335}"/>
              </a:ext>
            </a:extLst>
          </p:cNvPr>
          <p:cNvSpPr txBox="1"/>
          <p:nvPr/>
        </p:nvSpPr>
        <p:spPr>
          <a:xfrm>
            <a:off x="8410458" y="1988380"/>
            <a:ext cx="39732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100" name="Flowchart: Connector 99">
            <a:extLst>
              <a:ext uri="{FF2B5EF4-FFF2-40B4-BE49-F238E27FC236}">
                <a16:creationId xmlns:a16="http://schemas.microsoft.com/office/drawing/2014/main" id="{F4BDA723-14DF-5D58-CA23-BC7FF3FA745E}"/>
              </a:ext>
            </a:extLst>
          </p:cNvPr>
          <p:cNvSpPr/>
          <p:nvPr/>
        </p:nvSpPr>
        <p:spPr>
          <a:xfrm>
            <a:off x="8732741" y="3104514"/>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2B6C50D0-32D2-0579-0754-AFB746582F76}"/>
              </a:ext>
            </a:extLst>
          </p:cNvPr>
          <p:cNvCxnSpPr>
            <a:cxnSpLocks/>
          </p:cNvCxnSpPr>
          <p:nvPr/>
        </p:nvCxnSpPr>
        <p:spPr>
          <a:xfrm flipV="1">
            <a:off x="10252960" y="1731417"/>
            <a:ext cx="0" cy="149530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0B8A10A-EB2D-1B0F-5A8D-8338810A4697}"/>
              </a:ext>
            </a:extLst>
          </p:cNvPr>
          <p:cNvCxnSpPr>
            <a:cxnSpLocks/>
          </p:cNvCxnSpPr>
          <p:nvPr/>
        </p:nvCxnSpPr>
        <p:spPr>
          <a:xfrm flipH="1">
            <a:off x="8772493" y="1755038"/>
            <a:ext cx="1500214" cy="507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B117DFF8-1518-A290-749A-BB64F35ED644}"/>
              </a:ext>
            </a:extLst>
          </p:cNvPr>
          <p:cNvSpPr/>
          <p:nvPr/>
        </p:nvSpPr>
        <p:spPr>
          <a:xfrm>
            <a:off x="8787569" y="1736161"/>
            <a:ext cx="1466850" cy="1966255"/>
          </a:xfrm>
          <a:custGeom>
            <a:avLst/>
            <a:gdLst>
              <a:gd name="connsiteX0" fmla="*/ 0 w 1466850"/>
              <a:gd name="connsiteY0" fmla="*/ 1443990 h 1966082"/>
              <a:gd name="connsiteX1" fmla="*/ 125730 w 1466850"/>
              <a:gd name="connsiteY1" fmla="*/ 1710690 h 1966082"/>
              <a:gd name="connsiteX2" fmla="*/ 335280 w 1466850"/>
              <a:gd name="connsiteY2" fmla="*/ 1905000 h 1966082"/>
              <a:gd name="connsiteX3" fmla="*/ 499110 w 1466850"/>
              <a:gd name="connsiteY3" fmla="*/ 1965960 h 1966082"/>
              <a:gd name="connsiteX4" fmla="*/ 674370 w 1466850"/>
              <a:gd name="connsiteY4" fmla="*/ 1893570 h 1966082"/>
              <a:gd name="connsiteX5" fmla="*/ 891540 w 1466850"/>
              <a:gd name="connsiteY5" fmla="*/ 1664970 h 1966082"/>
              <a:gd name="connsiteX6" fmla="*/ 1139190 w 1466850"/>
              <a:gd name="connsiteY6" fmla="*/ 1112520 h 1966082"/>
              <a:gd name="connsiteX7" fmla="*/ 1466850 w 1466850"/>
              <a:gd name="connsiteY7" fmla="*/ 0 h 1966082"/>
              <a:gd name="connsiteX0" fmla="*/ 0 w 1466850"/>
              <a:gd name="connsiteY0" fmla="*/ 1443990 h 1966050"/>
              <a:gd name="connsiteX1" fmla="*/ 171450 w 1466850"/>
              <a:gd name="connsiteY1" fmla="*/ 1758950 h 1966050"/>
              <a:gd name="connsiteX2" fmla="*/ 335280 w 1466850"/>
              <a:gd name="connsiteY2" fmla="*/ 1905000 h 1966050"/>
              <a:gd name="connsiteX3" fmla="*/ 499110 w 1466850"/>
              <a:gd name="connsiteY3" fmla="*/ 1965960 h 1966050"/>
              <a:gd name="connsiteX4" fmla="*/ 674370 w 1466850"/>
              <a:gd name="connsiteY4" fmla="*/ 1893570 h 1966050"/>
              <a:gd name="connsiteX5" fmla="*/ 891540 w 1466850"/>
              <a:gd name="connsiteY5" fmla="*/ 1664970 h 1966050"/>
              <a:gd name="connsiteX6" fmla="*/ 1139190 w 1466850"/>
              <a:gd name="connsiteY6" fmla="*/ 1112520 h 1966050"/>
              <a:gd name="connsiteX7" fmla="*/ 1466850 w 1466850"/>
              <a:gd name="connsiteY7" fmla="*/ 0 h 1966050"/>
              <a:gd name="connsiteX0" fmla="*/ 0 w 1466850"/>
              <a:gd name="connsiteY0" fmla="*/ 1443990 h 1966520"/>
              <a:gd name="connsiteX1" fmla="*/ 171450 w 1466850"/>
              <a:gd name="connsiteY1" fmla="*/ 1758950 h 1966520"/>
              <a:gd name="connsiteX2" fmla="*/ 337820 w 1466850"/>
              <a:gd name="connsiteY2" fmla="*/ 1917700 h 1966520"/>
              <a:gd name="connsiteX3" fmla="*/ 499110 w 1466850"/>
              <a:gd name="connsiteY3" fmla="*/ 1965960 h 1966520"/>
              <a:gd name="connsiteX4" fmla="*/ 674370 w 1466850"/>
              <a:gd name="connsiteY4" fmla="*/ 1893570 h 1966520"/>
              <a:gd name="connsiteX5" fmla="*/ 891540 w 1466850"/>
              <a:gd name="connsiteY5" fmla="*/ 1664970 h 1966520"/>
              <a:gd name="connsiteX6" fmla="*/ 1139190 w 1466850"/>
              <a:gd name="connsiteY6" fmla="*/ 1112520 h 1966520"/>
              <a:gd name="connsiteX7" fmla="*/ 1466850 w 1466850"/>
              <a:gd name="connsiteY7" fmla="*/ 0 h 1966520"/>
              <a:gd name="connsiteX0" fmla="*/ 0 w 1466850"/>
              <a:gd name="connsiteY0" fmla="*/ 1443990 h 1966255"/>
              <a:gd name="connsiteX1" fmla="*/ 171450 w 1466850"/>
              <a:gd name="connsiteY1" fmla="*/ 1758950 h 1966255"/>
              <a:gd name="connsiteX2" fmla="*/ 337820 w 1466850"/>
              <a:gd name="connsiteY2" fmla="*/ 1917700 h 1966255"/>
              <a:gd name="connsiteX3" fmla="*/ 499110 w 1466850"/>
              <a:gd name="connsiteY3" fmla="*/ 1965960 h 1966255"/>
              <a:gd name="connsiteX4" fmla="*/ 694690 w 1466850"/>
              <a:gd name="connsiteY4" fmla="*/ 1901190 h 1966255"/>
              <a:gd name="connsiteX5" fmla="*/ 891540 w 1466850"/>
              <a:gd name="connsiteY5" fmla="*/ 1664970 h 1966255"/>
              <a:gd name="connsiteX6" fmla="*/ 1139190 w 1466850"/>
              <a:gd name="connsiteY6" fmla="*/ 1112520 h 1966255"/>
              <a:gd name="connsiteX7" fmla="*/ 1466850 w 1466850"/>
              <a:gd name="connsiteY7" fmla="*/ 0 h 19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850" h="1966255">
                <a:moveTo>
                  <a:pt x="0" y="1443990"/>
                </a:moveTo>
                <a:cubicBezTo>
                  <a:pt x="34925" y="1538922"/>
                  <a:pt x="115147" y="1679998"/>
                  <a:pt x="171450" y="1758950"/>
                </a:cubicBezTo>
                <a:cubicBezTo>
                  <a:pt x="227753" y="1837902"/>
                  <a:pt x="283210" y="1883198"/>
                  <a:pt x="337820" y="1917700"/>
                </a:cubicBezTo>
                <a:cubicBezTo>
                  <a:pt x="392430" y="1952202"/>
                  <a:pt x="439632" y="1968712"/>
                  <a:pt x="499110" y="1965960"/>
                </a:cubicBezTo>
                <a:cubicBezTo>
                  <a:pt x="558588" y="1963208"/>
                  <a:pt x="629285" y="1951355"/>
                  <a:pt x="694690" y="1901190"/>
                </a:cubicBezTo>
                <a:cubicBezTo>
                  <a:pt x="760095" y="1851025"/>
                  <a:pt x="817457" y="1796415"/>
                  <a:pt x="891540" y="1664970"/>
                </a:cubicBezTo>
                <a:cubicBezTo>
                  <a:pt x="965623" y="1533525"/>
                  <a:pt x="1043305" y="1390015"/>
                  <a:pt x="1139190" y="1112520"/>
                </a:cubicBezTo>
                <a:cubicBezTo>
                  <a:pt x="1235075" y="835025"/>
                  <a:pt x="1350962" y="417512"/>
                  <a:pt x="146685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Flowchart: Connector 110">
            <a:extLst>
              <a:ext uri="{FF2B5EF4-FFF2-40B4-BE49-F238E27FC236}">
                <a16:creationId xmlns:a16="http://schemas.microsoft.com/office/drawing/2014/main" id="{3D40163B-7894-F5B5-4635-AB6A5CD36DF8}"/>
              </a:ext>
            </a:extLst>
          </p:cNvPr>
          <p:cNvSpPr/>
          <p:nvPr/>
        </p:nvSpPr>
        <p:spPr>
          <a:xfrm>
            <a:off x="9260317" y="3663189"/>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id="{BEA32DC5-701E-4210-F8A3-D97DBCAD6354}"/>
              </a:ext>
            </a:extLst>
          </p:cNvPr>
          <p:cNvSpPr/>
          <p:nvPr/>
        </p:nvSpPr>
        <p:spPr>
          <a:xfrm>
            <a:off x="10205357" y="1708794"/>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BB6CEACE-0613-66BB-5D55-4239C189D5CB}"/>
              </a:ext>
            </a:extLst>
          </p:cNvPr>
          <p:cNvSpPr txBox="1"/>
          <p:nvPr/>
        </p:nvSpPr>
        <p:spPr>
          <a:xfrm>
            <a:off x="10102919" y="317280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DCBB6B6-5C55-A92D-FF39-52DB425F63ED}"/>
                  </a:ext>
                </a:extLst>
              </p:cNvPr>
              <p:cNvSpPr txBox="1"/>
              <p:nvPr/>
            </p:nvSpPr>
            <p:spPr>
              <a:xfrm>
                <a:off x="560629" y="5406745"/>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endParaRPr lang="vi-VN" sz="2400" dirty="0"/>
              </a:p>
            </p:txBody>
          </p:sp>
        </mc:Choice>
        <mc:Fallback xmlns="">
          <p:sp>
            <p:nvSpPr>
              <p:cNvPr id="21" name="TextBox 20">
                <a:extLst>
                  <a:ext uri="{FF2B5EF4-FFF2-40B4-BE49-F238E27FC236}">
                    <a16:creationId xmlns:a16="http://schemas.microsoft.com/office/drawing/2014/main" id="{9DCBB6B6-5C55-A92D-FF39-52DB425F63ED}"/>
                  </a:ext>
                </a:extLst>
              </p:cNvPr>
              <p:cNvSpPr txBox="1">
                <a:spLocks noRot="1" noChangeAspect="1" noMove="1" noResize="1" noEditPoints="1" noAdjustHandles="1" noChangeArrowheads="1" noChangeShapeType="1" noTextEdit="1"/>
              </p:cNvSpPr>
              <p:nvPr/>
            </p:nvSpPr>
            <p:spPr>
              <a:xfrm>
                <a:off x="560629" y="5406745"/>
                <a:ext cx="6094378" cy="461665"/>
              </a:xfrm>
              <a:prstGeom prst="rect">
                <a:avLst/>
              </a:prstGeom>
              <a:blipFill>
                <a:blip r:embed="rId7"/>
                <a:stretch>
                  <a:fillRect l="-16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4C5F1B8-DE9C-98C2-EB4B-AD3A022EE4E2}"/>
                  </a:ext>
                </a:extLst>
              </p:cNvPr>
              <p:cNvSpPr txBox="1"/>
              <p:nvPr/>
            </p:nvSpPr>
            <p:spPr>
              <a:xfrm>
                <a:off x="197593" y="5845939"/>
                <a:ext cx="9954804"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iá</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r>
                  <a:rPr lang="en-US" sz="2400" dirty="0"/>
                  <a:t> </a:t>
                </a:r>
                <a:r>
                  <a:rPr lang="en-US" sz="2400" dirty="0">
                    <a:solidFill>
                      <a:schemeClr val="bg1"/>
                    </a:solidFill>
                  </a:rPr>
                  <a:t>là</a:t>
                </a:r>
                <a:r>
                  <a:rPr lang="en-US" sz="2400" i="1" dirty="0">
                    <a:solidFill>
                      <a:schemeClr val="bg1"/>
                    </a:solidFill>
                  </a:rPr>
                  <a:t> </a:t>
                </a:r>
                <a14:m>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𝑚</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a14:m>
                <a:r>
                  <a:rPr lang="en-US" sz="2400" dirty="0"/>
                  <a:t> </a:t>
                </a:r>
                <a:endParaRPr lang="vi-VN" sz="2400" dirty="0"/>
              </a:p>
            </p:txBody>
          </p:sp>
        </mc:Choice>
        <mc:Fallback xmlns="">
          <p:sp>
            <p:nvSpPr>
              <p:cNvPr id="22" name="TextBox 21">
                <a:extLst>
                  <a:ext uri="{FF2B5EF4-FFF2-40B4-BE49-F238E27FC236}">
                    <a16:creationId xmlns:a16="http://schemas.microsoft.com/office/drawing/2014/main" id="{94C5F1B8-DE9C-98C2-EB4B-AD3A022EE4E2}"/>
                  </a:ext>
                </a:extLst>
              </p:cNvPr>
              <p:cNvSpPr txBox="1">
                <a:spLocks noRot="1" noChangeAspect="1" noMove="1" noResize="1" noEditPoints="1" noAdjustHandles="1" noChangeArrowheads="1" noChangeShapeType="1" noTextEdit="1"/>
              </p:cNvSpPr>
              <p:nvPr/>
            </p:nvSpPr>
            <p:spPr>
              <a:xfrm>
                <a:off x="197593" y="5845939"/>
                <a:ext cx="9954804" cy="461665"/>
              </a:xfrm>
              <a:prstGeom prst="rect">
                <a:avLst/>
              </a:prstGeom>
              <a:blipFill>
                <a:blip r:embed="rId8"/>
                <a:stretch>
                  <a:fillRect l="-919"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87F0A4A-C61D-DEA9-9655-1B0ED15C3855}"/>
                  </a:ext>
                </a:extLst>
              </p:cNvPr>
              <p:cNvSpPr txBox="1"/>
              <p:nvPr/>
            </p:nvSpPr>
            <p:spPr>
              <a:xfrm>
                <a:off x="560629" y="6258834"/>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p>
            </p:txBody>
          </p:sp>
        </mc:Choice>
        <mc:Fallback xmlns="">
          <p:sp>
            <p:nvSpPr>
              <p:cNvPr id="23" name="TextBox 22">
                <a:extLst>
                  <a:ext uri="{FF2B5EF4-FFF2-40B4-BE49-F238E27FC236}">
                    <a16:creationId xmlns:a16="http://schemas.microsoft.com/office/drawing/2014/main" id="{D87F0A4A-C61D-DEA9-9655-1B0ED15C3855}"/>
                  </a:ext>
                </a:extLst>
              </p:cNvPr>
              <p:cNvSpPr txBox="1">
                <a:spLocks noRot="1" noChangeAspect="1" noMove="1" noResize="1" noEditPoints="1" noAdjustHandles="1" noChangeArrowheads="1" noChangeShapeType="1" noTextEdit="1"/>
              </p:cNvSpPr>
              <p:nvPr/>
            </p:nvSpPr>
            <p:spPr>
              <a:xfrm>
                <a:off x="560629" y="6258834"/>
                <a:ext cx="6094378" cy="461665"/>
              </a:xfrm>
              <a:prstGeom prst="rect">
                <a:avLst/>
              </a:prstGeom>
              <a:blipFill>
                <a:blip r:embed="rId9"/>
                <a:stretch>
                  <a:fillRect l="-1600" t="-10667" b="-3066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980138" y="332010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791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Arrow Connector 39">
            <a:extLst>
              <a:ext uri="{FF2B5EF4-FFF2-40B4-BE49-F238E27FC236}">
                <a16:creationId xmlns:a16="http://schemas.microsoft.com/office/drawing/2014/main" id="{D1776321-E801-8243-7668-583197179BB0}"/>
              </a:ext>
            </a:extLst>
          </p:cNvPr>
          <p:cNvCxnSpPr>
            <a:cxnSpLocks/>
          </p:cNvCxnSpPr>
          <p:nvPr/>
        </p:nvCxnSpPr>
        <p:spPr>
          <a:xfrm flipV="1">
            <a:off x="9532065" y="1192529"/>
            <a:ext cx="0" cy="26208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D6DC2F-7EA2-5854-1CA1-44B9129D05D9}"/>
              </a:ext>
            </a:extLst>
          </p:cNvPr>
          <p:cNvCxnSpPr>
            <a:cxnSpLocks/>
          </p:cNvCxnSpPr>
          <p:nvPr/>
        </p:nvCxnSpPr>
        <p:spPr>
          <a:xfrm>
            <a:off x="8289157" y="2801052"/>
            <a:ext cx="3241232" cy="37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6A0F12-2C34-A082-94FE-F0D40E00B7FA}"/>
              </a:ext>
            </a:extLst>
          </p:cNvPr>
          <p:cNvSpPr txBox="1"/>
          <p:nvPr/>
        </p:nvSpPr>
        <p:spPr>
          <a:xfrm>
            <a:off x="11294948" y="2789435"/>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0F751804-4302-44DE-C6A3-319563488008}"/>
              </a:ext>
            </a:extLst>
          </p:cNvPr>
          <p:cNvSpPr txBox="1"/>
          <p:nvPr/>
        </p:nvSpPr>
        <p:spPr>
          <a:xfrm>
            <a:off x="9239991" y="86430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D6AF2655-001C-4921-33B0-7E510419CA38}"/>
              </a:ext>
            </a:extLst>
          </p:cNvPr>
          <p:cNvSpPr txBox="1"/>
          <p:nvPr/>
        </p:nvSpPr>
        <p:spPr>
          <a:xfrm>
            <a:off x="9200481" y="2751134"/>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9" name="TextBox 48">
            <a:extLst>
              <a:ext uri="{FF2B5EF4-FFF2-40B4-BE49-F238E27FC236}">
                <a16:creationId xmlns:a16="http://schemas.microsoft.com/office/drawing/2014/main" id="{15FA963E-3786-2EBC-C998-FD534ED8C026}"/>
              </a:ext>
            </a:extLst>
          </p:cNvPr>
          <p:cNvSpPr txBox="1"/>
          <p:nvPr/>
        </p:nvSpPr>
        <p:spPr>
          <a:xfrm>
            <a:off x="9024212" y="3824531"/>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1.15 </a:t>
            </a:r>
            <a:endParaRPr lang="vi-VN" dirty="0">
              <a:solidFill>
                <a:srgbClr val="FFC000"/>
              </a:solidFill>
            </a:endParaRPr>
          </a:p>
        </p:txBody>
      </p:sp>
      <p:cxnSp>
        <p:nvCxnSpPr>
          <p:cNvPr id="65" name="Straight Connector 64">
            <a:extLst>
              <a:ext uri="{FF2B5EF4-FFF2-40B4-BE49-F238E27FC236}">
                <a16:creationId xmlns:a16="http://schemas.microsoft.com/office/drawing/2014/main" id="{FE002B8F-8F9A-1CFD-25D7-CB988AFFC732}"/>
              </a:ext>
            </a:extLst>
          </p:cNvPr>
          <p:cNvCxnSpPr>
            <a:cxnSpLocks/>
          </p:cNvCxnSpPr>
          <p:nvPr/>
        </p:nvCxnSpPr>
        <p:spPr>
          <a:xfrm flipV="1">
            <a:off x="10570352" y="272591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D75DFD-8F94-8CF7-3E00-0E1BE947E966}"/>
              </a:ext>
            </a:extLst>
          </p:cNvPr>
          <p:cNvCxnSpPr>
            <a:cxnSpLocks/>
          </p:cNvCxnSpPr>
          <p:nvPr/>
        </p:nvCxnSpPr>
        <p:spPr>
          <a:xfrm flipV="1">
            <a:off x="9024212" y="273560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B4824B6-B2B3-D287-6CE4-59B8775D2631}"/>
              </a:ext>
            </a:extLst>
          </p:cNvPr>
          <p:cNvCxnSpPr>
            <a:cxnSpLocks/>
          </p:cNvCxnSpPr>
          <p:nvPr/>
        </p:nvCxnSpPr>
        <p:spPr>
          <a:xfrm flipV="1">
            <a:off x="10056192" y="272019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2224CD-59C4-E7C5-8F48-F56276B3974A}"/>
              </a:ext>
            </a:extLst>
          </p:cNvPr>
          <p:cNvCxnSpPr>
            <a:cxnSpLocks/>
          </p:cNvCxnSpPr>
          <p:nvPr/>
        </p:nvCxnSpPr>
        <p:spPr>
          <a:xfrm flipV="1">
            <a:off x="8548593" y="272728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3DCAA0-27EE-E1B6-E239-36D81D72013E}"/>
              </a:ext>
            </a:extLst>
          </p:cNvPr>
          <p:cNvCxnSpPr>
            <a:cxnSpLocks/>
          </p:cNvCxnSpPr>
          <p:nvPr/>
        </p:nvCxnSpPr>
        <p:spPr>
          <a:xfrm flipH="1">
            <a:off x="9477489" y="2278408"/>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4188D1A-CCE0-6901-E12A-06F9759E9C83}"/>
              </a:ext>
            </a:extLst>
          </p:cNvPr>
          <p:cNvCxnSpPr>
            <a:cxnSpLocks/>
          </p:cNvCxnSpPr>
          <p:nvPr/>
        </p:nvCxnSpPr>
        <p:spPr>
          <a:xfrm flipH="1">
            <a:off x="9477489" y="1811104"/>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E6523B-0EE2-162A-4EC5-5BCF22B934A2}"/>
              </a:ext>
            </a:extLst>
          </p:cNvPr>
          <p:cNvCxnSpPr>
            <a:cxnSpLocks/>
          </p:cNvCxnSpPr>
          <p:nvPr/>
        </p:nvCxnSpPr>
        <p:spPr>
          <a:xfrm flipH="1" flipV="1">
            <a:off x="10058116" y="2723416"/>
            <a:ext cx="4226" cy="6417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8F0079-4016-2C06-C99C-15671F143639}"/>
              </a:ext>
            </a:extLst>
          </p:cNvPr>
          <p:cNvCxnSpPr>
            <a:cxnSpLocks/>
          </p:cNvCxnSpPr>
          <p:nvPr/>
        </p:nvCxnSpPr>
        <p:spPr>
          <a:xfrm flipH="1" flipV="1">
            <a:off x="9468394" y="3336447"/>
            <a:ext cx="575583" cy="1565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A4B6B87-FB21-1FED-73A8-28702913DB9C}"/>
              </a:ext>
            </a:extLst>
          </p:cNvPr>
          <p:cNvSpPr txBox="1"/>
          <p:nvPr/>
        </p:nvSpPr>
        <p:spPr>
          <a:xfrm>
            <a:off x="10009732" y="283668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4" name="TextBox 83">
            <a:extLst>
              <a:ext uri="{FF2B5EF4-FFF2-40B4-BE49-F238E27FC236}">
                <a16:creationId xmlns:a16="http://schemas.microsoft.com/office/drawing/2014/main" id="{8D2E902A-153E-8606-EC59-A3108DED3855}"/>
              </a:ext>
            </a:extLst>
          </p:cNvPr>
          <p:cNvSpPr txBox="1"/>
          <p:nvPr/>
        </p:nvSpPr>
        <p:spPr>
          <a:xfrm>
            <a:off x="9149271" y="316373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6" name="TextBox 85">
            <a:extLst>
              <a:ext uri="{FF2B5EF4-FFF2-40B4-BE49-F238E27FC236}">
                <a16:creationId xmlns:a16="http://schemas.microsoft.com/office/drawing/2014/main" id="{2F2345F9-A755-CD39-514F-E25BA34652D6}"/>
              </a:ext>
            </a:extLst>
          </p:cNvPr>
          <p:cNvSpPr txBox="1"/>
          <p:nvPr/>
        </p:nvSpPr>
        <p:spPr>
          <a:xfrm>
            <a:off x="9177000" y="2086803"/>
            <a:ext cx="300082"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7" name="TextBox 86">
            <a:extLst>
              <a:ext uri="{FF2B5EF4-FFF2-40B4-BE49-F238E27FC236}">
                <a16:creationId xmlns:a16="http://schemas.microsoft.com/office/drawing/2014/main" id="{2104889B-AA39-EC80-AB34-E3D54BFF8D4D}"/>
              </a:ext>
            </a:extLst>
          </p:cNvPr>
          <p:cNvSpPr txBox="1"/>
          <p:nvPr/>
        </p:nvSpPr>
        <p:spPr>
          <a:xfrm>
            <a:off x="8790798" y="281640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8" name="TextBox 87">
            <a:extLst>
              <a:ext uri="{FF2B5EF4-FFF2-40B4-BE49-F238E27FC236}">
                <a16:creationId xmlns:a16="http://schemas.microsoft.com/office/drawing/2014/main" id="{62902C3B-1F7F-1101-66A4-F3482E7C9ED0}"/>
              </a:ext>
            </a:extLst>
          </p:cNvPr>
          <p:cNvSpPr txBox="1"/>
          <p:nvPr/>
        </p:nvSpPr>
        <p:spPr>
          <a:xfrm>
            <a:off x="10458672" y="280492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id="{82813D3B-93BD-8AD8-EBEC-2B3D1C416E48}"/>
              </a:ext>
            </a:extLst>
          </p:cNvPr>
          <p:cNvSpPr txBox="1"/>
          <p:nvPr/>
        </p:nvSpPr>
        <p:spPr>
          <a:xfrm>
            <a:off x="9184111" y="125633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id="{F0BD0854-BCE0-3760-8CFD-00217D9073B6}"/>
              </a:ext>
            </a:extLst>
          </p:cNvPr>
          <p:cNvSpPr txBox="1"/>
          <p:nvPr/>
        </p:nvSpPr>
        <p:spPr>
          <a:xfrm>
            <a:off x="8370968" y="284970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91" name="TextBox 90">
            <a:extLst>
              <a:ext uri="{FF2B5EF4-FFF2-40B4-BE49-F238E27FC236}">
                <a16:creationId xmlns:a16="http://schemas.microsoft.com/office/drawing/2014/main" id="{5F59508F-FAC5-6EDD-901A-745772D95335}"/>
              </a:ext>
            </a:extLst>
          </p:cNvPr>
          <p:cNvSpPr txBox="1"/>
          <p:nvPr/>
        </p:nvSpPr>
        <p:spPr>
          <a:xfrm>
            <a:off x="9169215" y="1638621"/>
            <a:ext cx="39732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100" name="Flowchart: Connector 99">
            <a:extLst>
              <a:ext uri="{FF2B5EF4-FFF2-40B4-BE49-F238E27FC236}">
                <a16:creationId xmlns:a16="http://schemas.microsoft.com/office/drawing/2014/main" id="{F4BDA723-14DF-5D58-CA23-BC7FF3FA745E}"/>
              </a:ext>
            </a:extLst>
          </p:cNvPr>
          <p:cNvSpPr/>
          <p:nvPr/>
        </p:nvSpPr>
        <p:spPr>
          <a:xfrm>
            <a:off x="9491498" y="275475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2B6C50D0-32D2-0579-0754-AFB746582F76}"/>
              </a:ext>
            </a:extLst>
          </p:cNvPr>
          <p:cNvCxnSpPr>
            <a:cxnSpLocks/>
          </p:cNvCxnSpPr>
          <p:nvPr/>
        </p:nvCxnSpPr>
        <p:spPr>
          <a:xfrm flipV="1">
            <a:off x="11011717" y="1381658"/>
            <a:ext cx="0" cy="149530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0B8A10A-EB2D-1B0F-5A8D-8338810A4697}"/>
              </a:ext>
            </a:extLst>
          </p:cNvPr>
          <p:cNvCxnSpPr>
            <a:cxnSpLocks/>
          </p:cNvCxnSpPr>
          <p:nvPr/>
        </p:nvCxnSpPr>
        <p:spPr>
          <a:xfrm flipH="1">
            <a:off x="9531250" y="1405279"/>
            <a:ext cx="1500214" cy="507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B117DFF8-1518-A290-749A-BB64F35ED644}"/>
              </a:ext>
            </a:extLst>
          </p:cNvPr>
          <p:cNvSpPr/>
          <p:nvPr/>
        </p:nvSpPr>
        <p:spPr>
          <a:xfrm>
            <a:off x="9546326" y="1386402"/>
            <a:ext cx="1466850" cy="1966255"/>
          </a:xfrm>
          <a:custGeom>
            <a:avLst/>
            <a:gdLst>
              <a:gd name="connsiteX0" fmla="*/ 0 w 1466850"/>
              <a:gd name="connsiteY0" fmla="*/ 1443990 h 1966082"/>
              <a:gd name="connsiteX1" fmla="*/ 125730 w 1466850"/>
              <a:gd name="connsiteY1" fmla="*/ 1710690 h 1966082"/>
              <a:gd name="connsiteX2" fmla="*/ 335280 w 1466850"/>
              <a:gd name="connsiteY2" fmla="*/ 1905000 h 1966082"/>
              <a:gd name="connsiteX3" fmla="*/ 499110 w 1466850"/>
              <a:gd name="connsiteY3" fmla="*/ 1965960 h 1966082"/>
              <a:gd name="connsiteX4" fmla="*/ 674370 w 1466850"/>
              <a:gd name="connsiteY4" fmla="*/ 1893570 h 1966082"/>
              <a:gd name="connsiteX5" fmla="*/ 891540 w 1466850"/>
              <a:gd name="connsiteY5" fmla="*/ 1664970 h 1966082"/>
              <a:gd name="connsiteX6" fmla="*/ 1139190 w 1466850"/>
              <a:gd name="connsiteY6" fmla="*/ 1112520 h 1966082"/>
              <a:gd name="connsiteX7" fmla="*/ 1466850 w 1466850"/>
              <a:gd name="connsiteY7" fmla="*/ 0 h 1966082"/>
              <a:gd name="connsiteX0" fmla="*/ 0 w 1466850"/>
              <a:gd name="connsiteY0" fmla="*/ 1443990 h 1966050"/>
              <a:gd name="connsiteX1" fmla="*/ 171450 w 1466850"/>
              <a:gd name="connsiteY1" fmla="*/ 1758950 h 1966050"/>
              <a:gd name="connsiteX2" fmla="*/ 335280 w 1466850"/>
              <a:gd name="connsiteY2" fmla="*/ 1905000 h 1966050"/>
              <a:gd name="connsiteX3" fmla="*/ 499110 w 1466850"/>
              <a:gd name="connsiteY3" fmla="*/ 1965960 h 1966050"/>
              <a:gd name="connsiteX4" fmla="*/ 674370 w 1466850"/>
              <a:gd name="connsiteY4" fmla="*/ 1893570 h 1966050"/>
              <a:gd name="connsiteX5" fmla="*/ 891540 w 1466850"/>
              <a:gd name="connsiteY5" fmla="*/ 1664970 h 1966050"/>
              <a:gd name="connsiteX6" fmla="*/ 1139190 w 1466850"/>
              <a:gd name="connsiteY6" fmla="*/ 1112520 h 1966050"/>
              <a:gd name="connsiteX7" fmla="*/ 1466850 w 1466850"/>
              <a:gd name="connsiteY7" fmla="*/ 0 h 1966050"/>
              <a:gd name="connsiteX0" fmla="*/ 0 w 1466850"/>
              <a:gd name="connsiteY0" fmla="*/ 1443990 h 1966520"/>
              <a:gd name="connsiteX1" fmla="*/ 171450 w 1466850"/>
              <a:gd name="connsiteY1" fmla="*/ 1758950 h 1966520"/>
              <a:gd name="connsiteX2" fmla="*/ 337820 w 1466850"/>
              <a:gd name="connsiteY2" fmla="*/ 1917700 h 1966520"/>
              <a:gd name="connsiteX3" fmla="*/ 499110 w 1466850"/>
              <a:gd name="connsiteY3" fmla="*/ 1965960 h 1966520"/>
              <a:gd name="connsiteX4" fmla="*/ 674370 w 1466850"/>
              <a:gd name="connsiteY4" fmla="*/ 1893570 h 1966520"/>
              <a:gd name="connsiteX5" fmla="*/ 891540 w 1466850"/>
              <a:gd name="connsiteY5" fmla="*/ 1664970 h 1966520"/>
              <a:gd name="connsiteX6" fmla="*/ 1139190 w 1466850"/>
              <a:gd name="connsiteY6" fmla="*/ 1112520 h 1966520"/>
              <a:gd name="connsiteX7" fmla="*/ 1466850 w 1466850"/>
              <a:gd name="connsiteY7" fmla="*/ 0 h 1966520"/>
              <a:gd name="connsiteX0" fmla="*/ 0 w 1466850"/>
              <a:gd name="connsiteY0" fmla="*/ 1443990 h 1966255"/>
              <a:gd name="connsiteX1" fmla="*/ 171450 w 1466850"/>
              <a:gd name="connsiteY1" fmla="*/ 1758950 h 1966255"/>
              <a:gd name="connsiteX2" fmla="*/ 337820 w 1466850"/>
              <a:gd name="connsiteY2" fmla="*/ 1917700 h 1966255"/>
              <a:gd name="connsiteX3" fmla="*/ 499110 w 1466850"/>
              <a:gd name="connsiteY3" fmla="*/ 1965960 h 1966255"/>
              <a:gd name="connsiteX4" fmla="*/ 694690 w 1466850"/>
              <a:gd name="connsiteY4" fmla="*/ 1901190 h 1966255"/>
              <a:gd name="connsiteX5" fmla="*/ 891540 w 1466850"/>
              <a:gd name="connsiteY5" fmla="*/ 1664970 h 1966255"/>
              <a:gd name="connsiteX6" fmla="*/ 1139190 w 1466850"/>
              <a:gd name="connsiteY6" fmla="*/ 1112520 h 1966255"/>
              <a:gd name="connsiteX7" fmla="*/ 1466850 w 1466850"/>
              <a:gd name="connsiteY7" fmla="*/ 0 h 19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850" h="1966255">
                <a:moveTo>
                  <a:pt x="0" y="1443990"/>
                </a:moveTo>
                <a:cubicBezTo>
                  <a:pt x="34925" y="1538922"/>
                  <a:pt x="115147" y="1679998"/>
                  <a:pt x="171450" y="1758950"/>
                </a:cubicBezTo>
                <a:cubicBezTo>
                  <a:pt x="227753" y="1837902"/>
                  <a:pt x="283210" y="1883198"/>
                  <a:pt x="337820" y="1917700"/>
                </a:cubicBezTo>
                <a:cubicBezTo>
                  <a:pt x="392430" y="1952202"/>
                  <a:pt x="439632" y="1968712"/>
                  <a:pt x="499110" y="1965960"/>
                </a:cubicBezTo>
                <a:cubicBezTo>
                  <a:pt x="558588" y="1963208"/>
                  <a:pt x="629285" y="1951355"/>
                  <a:pt x="694690" y="1901190"/>
                </a:cubicBezTo>
                <a:cubicBezTo>
                  <a:pt x="760095" y="1851025"/>
                  <a:pt x="817457" y="1796415"/>
                  <a:pt x="891540" y="1664970"/>
                </a:cubicBezTo>
                <a:cubicBezTo>
                  <a:pt x="965623" y="1533525"/>
                  <a:pt x="1043305" y="1390015"/>
                  <a:pt x="1139190" y="1112520"/>
                </a:cubicBezTo>
                <a:cubicBezTo>
                  <a:pt x="1235075" y="835025"/>
                  <a:pt x="1350962" y="417512"/>
                  <a:pt x="146685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Flowchart: Connector 110">
            <a:extLst>
              <a:ext uri="{FF2B5EF4-FFF2-40B4-BE49-F238E27FC236}">
                <a16:creationId xmlns:a16="http://schemas.microsoft.com/office/drawing/2014/main" id="{3D40163B-7894-F5B5-4635-AB6A5CD36DF8}"/>
              </a:ext>
            </a:extLst>
          </p:cNvPr>
          <p:cNvSpPr/>
          <p:nvPr/>
        </p:nvSpPr>
        <p:spPr>
          <a:xfrm>
            <a:off x="10019074" y="331343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id="{BEA32DC5-701E-4210-F8A3-D97DBCAD6354}"/>
              </a:ext>
            </a:extLst>
          </p:cNvPr>
          <p:cNvSpPr/>
          <p:nvPr/>
        </p:nvSpPr>
        <p:spPr>
          <a:xfrm>
            <a:off x="10964114" y="135903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BB6CEACE-0613-66BB-5D55-4239C189D5CB}"/>
              </a:ext>
            </a:extLst>
          </p:cNvPr>
          <p:cNvSpPr txBox="1"/>
          <p:nvPr/>
        </p:nvSpPr>
        <p:spPr>
          <a:xfrm>
            <a:off x="10861676" y="282304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19" name="Rectangle: Rounded Corners 18">
            <a:extLst>
              <a:ext uri="{FF2B5EF4-FFF2-40B4-BE49-F238E27FC236}">
                <a16:creationId xmlns:a16="http://schemas.microsoft.com/office/drawing/2014/main" id="{26200708-3265-6A86-63D7-3D7F791D640B}"/>
              </a:ext>
            </a:extLst>
          </p:cNvPr>
          <p:cNvSpPr/>
          <p:nvPr/>
        </p:nvSpPr>
        <p:spPr>
          <a:xfrm>
            <a:off x="277967" y="1494581"/>
            <a:ext cx="7868859" cy="368972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1C4B5D-018E-03F6-C827-A7920D7D3DC0}"/>
                  </a:ext>
                </a:extLst>
              </p:cNvPr>
              <p:cNvSpPr txBox="1"/>
              <p:nvPr/>
            </p:nvSpPr>
            <p:spPr>
              <a:xfrm>
                <a:off x="416917" y="1523836"/>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081C4B5D-018E-03F6-C827-A7920D7D3DC0}"/>
                  </a:ext>
                </a:extLst>
              </p:cNvPr>
              <p:cNvSpPr txBox="1">
                <a:spLocks noRot="1" noChangeAspect="1" noMove="1" noResize="1" noEditPoints="1" noAdjustHandles="1" noChangeArrowheads="1" noChangeShapeType="1" noTextEdit="1"/>
              </p:cNvSpPr>
              <p:nvPr/>
            </p:nvSpPr>
            <p:spPr>
              <a:xfrm>
                <a:off x="416917" y="1523836"/>
                <a:ext cx="6094378" cy="458780"/>
              </a:xfrm>
              <a:prstGeom prst="rect">
                <a:avLst/>
              </a:prstGeom>
              <a:blipFill>
                <a:blip r:embed="rId2"/>
                <a:stretch>
                  <a:fillRect l="-150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90CE25B-979F-055C-A0F1-A36760F25E43}"/>
                  </a:ext>
                </a:extLst>
              </p:cNvPr>
              <p:cNvSpPr txBox="1"/>
              <p:nvPr/>
            </p:nvSpPr>
            <p:spPr>
              <a:xfrm>
                <a:off x="448777" y="1877276"/>
                <a:ext cx="7473964"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lớn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1" name="TextBox 30">
                <a:extLst>
                  <a:ext uri="{FF2B5EF4-FFF2-40B4-BE49-F238E27FC236}">
                    <a16:creationId xmlns:a16="http://schemas.microsoft.com/office/drawing/2014/main" id="{990CE25B-979F-055C-A0F1-A36760F25E43}"/>
                  </a:ext>
                </a:extLst>
              </p:cNvPr>
              <p:cNvSpPr txBox="1">
                <a:spLocks noRot="1" noChangeAspect="1" noMove="1" noResize="1" noEditPoints="1" noAdjustHandles="1" noChangeArrowheads="1" noChangeShapeType="1" noTextEdit="1"/>
              </p:cNvSpPr>
              <p:nvPr/>
            </p:nvSpPr>
            <p:spPr>
              <a:xfrm>
                <a:off x="448777" y="1877276"/>
                <a:ext cx="7473964" cy="1251240"/>
              </a:xfrm>
              <a:prstGeom prst="rect">
                <a:avLst/>
              </a:prstGeom>
              <a:blipFill>
                <a:blip r:embed="rId3"/>
                <a:stretch>
                  <a:fillRect l="-1305" t="-3902" r="-653"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0A551B2-66B0-B39C-902B-D9FF59B8E044}"/>
                  </a:ext>
                </a:extLst>
              </p:cNvPr>
              <p:cNvSpPr txBox="1"/>
              <p:nvPr/>
            </p:nvSpPr>
            <p:spPr>
              <a:xfrm>
                <a:off x="661765" y="3094757"/>
                <a:ext cx="7335267"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4" name="TextBox 33">
                <a:extLst>
                  <a:ext uri="{FF2B5EF4-FFF2-40B4-BE49-F238E27FC236}">
                    <a16:creationId xmlns:a16="http://schemas.microsoft.com/office/drawing/2014/main" id="{30A551B2-66B0-B39C-902B-D9FF59B8E044}"/>
                  </a:ext>
                </a:extLst>
              </p:cNvPr>
              <p:cNvSpPr txBox="1">
                <a:spLocks noRot="1" noChangeAspect="1" noMove="1" noResize="1" noEditPoints="1" noAdjustHandles="1" noChangeArrowheads="1" noChangeShapeType="1" noTextEdit="1"/>
              </p:cNvSpPr>
              <p:nvPr/>
            </p:nvSpPr>
            <p:spPr>
              <a:xfrm>
                <a:off x="661765" y="3094757"/>
                <a:ext cx="7335267" cy="460895"/>
              </a:xfrm>
              <a:prstGeom prst="rect">
                <a:avLst/>
              </a:prstGeom>
              <a:blipFill>
                <a:blip r:embed="rId4"/>
                <a:stretch>
                  <a:fillRect l="-133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E33EF0F-A7FE-D921-1D90-AAE7BAECAC51}"/>
                  </a:ext>
                </a:extLst>
              </p:cNvPr>
              <p:cNvSpPr txBox="1"/>
              <p:nvPr/>
            </p:nvSpPr>
            <p:spPr>
              <a:xfrm>
                <a:off x="511970" y="3543316"/>
                <a:ext cx="7485061"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0E33EF0F-A7FE-D921-1D90-AAE7BAECAC51}"/>
                  </a:ext>
                </a:extLst>
              </p:cNvPr>
              <p:cNvSpPr txBox="1">
                <a:spLocks noRot="1" noChangeAspect="1" noMove="1" noResize="1" noEditPoints="1" noAdjustHandles="1" noChangeArrowheads="1" noChangeShapeType="1" noTextEdit="1"/>
              </p:cNvSpPr>
              <p:nvPr/>
            </p:nvSpPr>
            <p:spPr>
              <a:xfrm>
                <a:off x="511970" y="3543316"/>
                <a:ext cx="7485061" cy="1251240"/>
              </a:xfrm>
              <a:prstGeom prst="rect">
                <a:avLst/>
              </a:prstGeom>
              <a:blipFill>
                <a:blip r:embed="rId5"/>
                <a:stretch>
                  <a:fillRect l="-1303" t="-3883" r="-651"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1CBBBC3-5E2A-2FE6-D0E8-7A7E0840B2CE}"/>
                  </a:ext>
                </a:extLst>
              </p:cNvPr>
              <p:cNvSpPr txBox="1"/>
              <p:nvPr/>
            </p:nvSpPr>
            <p:spPr>
              <a:xfrm>
                <a:off x="689909" y="4713455"/>
                <a:ext cx="7129181"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D1CBBBC3-5E2A-2FE6-D0E8-7A7E0840B2CE}"/>
                  </a:ext>
                </a:extLst>
              </p:cNvPr>
              <p:cNvSpPr txBox="1">
                <a:spLocks noRot="1" noChangeAspect="1" noMove="1" noResize="1" noEditPoints="1" noAdjustHandles="1" noChangeArrowheads="1" noChangeShapeType="1" noTextEdit="1"/>
              </p:cNvSpPr>
              <p:nvPr/>
            </p:nvSpPr>
            <p:spPr>
              <a:xfrm>
                <a:off x="689909" y="4713455"/>
                <a:ext cx="7129181" cy="460895"/>
              </a:xfrm>
              <a:prstGeom prst="rect">
                <a:avLst/>
              </a:prstGeom>
              <a:blipFill>
                <a:blip r:embed="rId6"/>
                <a:stretch>
                  <a:fillRect l="-1282"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9839020" y="211249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4544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EE70C9E-034B-BF63-6AD9-A2AACA8BB299}"/>
                  </a:ext>
                </a:extLst>
              </p:cNvPr>
              <p:cNvSpPr txBox="1"/>
              <p:nvPr/>
            </p:nvSpPr>
            <p:spPr>
              <a:xfrm>
                <a:off x="248471" y="4631278"/>
                <a:ext cx="11438423" cy="125124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quy ước rằng khi nói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không nói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thì ta hiểu đó là giá trị lớn nhất hay giá trị nhỏ nhất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xác định của hàm số.</a:t>
                </a:r>
              </a:p>
            </p:txBody>
          </p:sp>
        </mc:Choice>
        <mc:Fallback xmlns="">
          <p:sp>
            <p:nvSpPr>
              <p:cNvPr id="45" name="TextBox 44">
                <a:extLst>
                  <a:ext uri="{FF2B5EF4-FFF2-40B4-BE49-F238E27FC236}">
                    <a16:creationId xmlns:a16="http://schemas.microsoft.com/office/drawing/2014/main" id="{1EE70C9E-034B-BF63-6AD9-A2AACA8BB299}"/>
                  </a:ext>
                </a:extLst>
              </p:cNvPr>
              <p:cNvSpPr txBox="1">
                <a:spLocks noRot="1" noChangeAspect="1" noMove="1" noResize="1" noEditPoints="1" noAdjustHandles="1" noChangeArrowheads="1" noChangeShapeType="1" noTextEdit="1"/>
              </p:cNvSpPr>
              <p:nvPr/>
            </p:nvSpPr>
            <p:spPr>
              <a:xfrm>
                <a:off x="248471" y="4631278"/>
                <a:ext cx="11438423" cy="1251240"/>
              </a:xfrm>
              <a:prstGeom prst="rect">
                <a:avLst/>
              </a:prstGeom>
              <a:blipFill>
                <a:blip r:embed="rId2"/>
                <a:stretch>
                  <a:fillRect l="-853" t="-3902" r="-1493" b="-10732"/>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600A9B42-B5BF-48C1-E8B7-3F8FE06955BD}"/>
              </a:ext>
            </a:extLst>
          </p:cNvPr>
          <p:cNvSpPr txBox="1"/>
          <p:nvPr/>
        </p:nvSpPr>
        <p:spPr>
          <a:xfrm>
            <a:off x="207257" y="4242890"/>
            <a:ext cx="1258349" cy="45878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endParaRPr lang="vi-VN" sz="2400" i="1" kern="100" dirty="0">
              <a:solidFill>
                <a:srgbClr val="FFFF00"/>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3DFFDBE-4B41-8E39-AE45-98CE65F5CD0A}"/>
                  </a:ext>
                </a:extLst>
              </p:cNvPr>
              <p:cNvSpPr txBox="1"/>
              <p:nvPr/>
            </p:nvSpPr>
            <p:spPr>
              <a:xfrm>
                <a:off x="285921" y="5907285"/>
                <a:ext cx="11400973"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Để tìm giá trị lớn nhất và giá trị nhỏ nhất của hàm số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ta thường lập bảng biến thiên của hàm số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kết luận.</a:t>
                </a:r>
              </a:p>
            </p:txBody>
          </p:sp>
        </mc:Choice>
        <mc:Fallback xmlns="">
          <p:sp>
            <p:nvSpPr>
              <p:cNvPr id="24" name="TextBox 23">
                <a:extLst>
                  <a:ext uri="{FF2B5EF4-FFF2-40B4-BE49-F238E27FC236}">
                    <a16:creationId xmlns:a16="http://schemas.microsoft.com/office/drawing/2014/main" id="{73DFFDBE-4B41-8E39-AE45-98CE65F5CD0A}"/>
                  </a:ext>
                </a:extLst>
              </p:cNvPr>
              <p:cNvSpPr txBox="1">
                <a:spLocks noRot="1" noChangeAspect="1" noMove="1" noResize="1" noEditPoints="1" noAdjustHandles="1" noChangeArrowheads="1" noChangeShapeType="1" noTextEdit="1"/>
              </p:cNvSpPr>
              <p:nvPr/>
            </p:nvSpPr>
            <p:spPr>
              <a:xfrm>
                <a:off x="285921" y="5907285"/>
                <a:ext cx="11400973" cy="856068"/>
              </a:xfrm>
              <a:prstGeom prst="rect">
                <a:avLst/>
              </a:prstGeom>
              <a:blipFill>
                <a:blip r:embed="rId3"/>
                <a:stretch>
                  <a:fillRect l="-856" t="-5714" b="-15714"/>
                </a:stretch>
              </a:blipFill>
            </p:spPr>
            <p:txBody>
              <a:bodyPr/>
              <a:lstStyle/>
              <a:p>
                <a:r>
                  <a:rPr lang="vi-VN">
                    <a:noFill/>
                  </a:rPr>
                  <a:t> </a:t>
                </a:r>
              </a:p>
            </p:txBody>
          </p:sp>
        </mc:Fallback>
      </mc:AlternateContent>
      <p:sp>
        <p:nvSpPr>
          <p:cNvPr id="25" name="Rectangle: Rounded Corners 24">
            <a:extLst>
              <a:ext uri="{FF2B5EF4-FFF2-40B4-BE49-F238E27FC236}">
                <a16:creationId xmlns:a16="http://schemas.microsoft.com/office/drawing/2014/main" id="{12E00CE6-A2AE-6CBE-053D-21649A18ABFB}"/>
              </a:ext>
            </a:extLst>
          </p:cNvPr>
          <p:cNvSpPr/>
          <p:nvPr/>
        </p:nvSpPr>
        <p:spPr>
          <a:xfrm>
            <a:off x="294390" y="1423829"/>
            <a:ext cx="11346586" cy="2836118"/>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C5C9809-A1EB-D36F-60BB-B69979C992EB}"/>
                  </a:ext>
                </a:extLst>
              </p:cNvPr>
              <p:cNvSpPr txBox="1"/>
              <p:nvPr/>
            </p:nvSpPr>
            <p:spPr>
              <a:xfrm>
                <a:off x="433340" y="1483729"/>
                <a:ext cx="878785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3C5C9809-A1EB-D36F-60BB-B69979C992EB}"/>
                  </a:ext>
                </a:extLst>
              </p:cNvPr>
              <p:cNvSpPr txBox="1">
                <a:spLocks noRot="1" noChangeAspect="1" noMove="1" noResize="1" noEditPoints="1" noAdjustHandles="1" noChangeArrowheads="1" noChangeShapeType="1" noTextEdit="1"/>
              </p:cNvSpPr>
              <p:nvPr/>
            </p:nvSpPr>
            <p:spPr>
              <a:xfrm>
                <a:off x="433340" y="1483729"/>
                <a:ext cx="8787854" cy="458780"/>
              </a:xfrm>
              <a:prstGeom prst="rect">
                <a:avLst/>
              </a:prstGeom>
              <a:blipFill>
                <a:blip r:embed="rId4"/>
                <a:stretch>
                  <a:fillRect l="-104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A55BB16-3795-DE90-39ED-3BC672CF69A6}"/>
                  </a:ext>
                </a:extLst>
              </p:cNvPr>
              <p:cNvSpPr txBox="1"/>
              <p:nvPr/>
            </p:nvSpPr>
            <p:spPr>
              <a:xfrm>
                <a:off x="465199" y="1837169"/>
                <a:ext cx="10777163"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lớn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CA55BB16-3795-DE90-39ED-3BC672CF69A6}"/>
                  </a:ext>
                </a:extLst>
              </p:cNvPr>
              <p:cNvSpPr txBox="1">
                <a:spLocks noRot="1" noChangeAspect="1" noMove="1" noResize="1" noEditPoints="1" noAdjustHandles="1" noChangeArrowheads="1" noChangeShapeType="1" noTextEdit="1"/>
              </p:cNvSpPr>
              <p:nvPr/>
            </p:nvSpPr>
            <p:spPr>
              <a:xfrm>
                <a:off x="465199" y="1837169"/>
                <a:ext cx="10777163" cy="856068"/>
              </a:xfrm>
              <a:prstGeom prst="rect">
                <a:avLst/>
              </a:prstGeom>
              <a:blipFill>
                <a:blip r:embed="rId5"/>
                <a:stretch>
                  <a:fillRect l="-848" t="-5674" r="-905" b="-148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018F8A1-6365-5FF7-D4C6-0213456382D5}"/>
                  </a:ext>
                </a:extLst>
              </p:cNvPr>
              <p:cNvSpPr txBox="1"/>
              <p:nvPr/>
            </p:nvSpPr>
            <p:spPr>
              <a:xfrm>
                <a:off x="715376" y="2580197"/>
                <a:ext cx="10577167"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9018F8A1-6365-5FF7-D4C6-0213456382D5}"/>
                  </a:ext>
                </a:extLst>
              </p:cNvPr>
              <p:cNvSpPr txBox="1">
                <a:spLocks noRot="1" noChangeAspect="1" noMove="1" noResize="1" noEditPoints="1" noAdjustHandles="1" noChangeArrowheads="1" noChangeShapeType="1" noTextEdit="1"/>
              </p:cNvSpPr>
              <p:nvPr/>
            </p:nvSpPr>
            <p:spPr>
              <a:xfrm>
                <a:off x="715376" y="2580197"/>
                <a:ext cx="10577167" cy="460895"/>
              </a:xfrm>
              <a:prstGeom prst="rect">
                <a:avLst/>
              </a:prstGeom>
              <a:blipFill>
                <a:blip r:embed="rId6"/>
                <a:stretch>
                  <a:fillRect l="-86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AA132D2-A484-06DE-838A-36144952442B}"/>
                  </a:ext>
                </a:extLst>
              </p:cNvPr>
              <p:cNvSpPr txBox="1"/>
              <p:nvPr/>
            </p:nvSpPr>
            <p:spPr>
              <a:xfrm>
                <a:off x="487002" y="2979213"/>
                <a:ext cx="10793164"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2AA132D2-A484-06DE-838A-36144952442B}"/>
                  </a:ext>
                </a:extLst>
              </p:cNvPr>
              <p:cNvSpPr txBox="1">
                <a:spLocks noRot="1" noChangeAspect="1" noMove="1" noResize="1" noEditPoints="1" noAdjustHandles="1" noChangeArrowheads="1" noChangeShapeType="1" noTextEdit="1"/>
              </p:cNvSpPr>
              <p:nvPr/>
            </p:nvSpPr>
            <p:spPr>
              <a:xfrm>
                <a:off x="487002" y="2979213"/>
                <a:ext cx="10793164" cy="856068"/>
              </a:xfrm>
              <a:prstGeom prst="rect">
                <a:avLst/>
              </a:prstGeom>
              <a:blipFill>
                <a:blip r:embed="rId7"/>
                <a:stretch>
                  <a:fillRect l="-904" t="-5714" r="-847"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25FA603-6AB8-AA65-9115-5933CC3C84BE}"/>
                  </a:ext>
                </a:extLst>
              </p:cNvPr>
              <p:cNvSpPr txBox="1"/>
              <p:nvPr/>
            </p:nvSpPr>
            <p:spPr>
              <a:xfrm>
                <a:off x="715376" y="3741061"/>
                <a:ext cx="6774238"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25FA603-6AB8-AA65-9115-5933CC3C84BE}"/>
                  </a:ext>
                </a:extLst>
              </p:cNvPr>
              <p:cNvSpPr txBox="1">
                <a:spLocks noRot="1" noChangeAspect="1" noMove="1" noResize="1" noEditPoints="1" noAdjustHandles="1" noChangeArrowheads="1" noChangeShapeType="1" noTextEdit="1"/>
              </p:cNvSpPr>
              <p:nvPr/>
            </p:nvSpPr>
            <p:spPr>
              <a:xfrm>
                <a:off x="715376" y="3741061"/>
                <a:ext cx="6774238" cy="460895"/>
              </a:xfrm>
              <a:prstGeom prst="rect">
                <a:avLst/>
              </a:prstGeom>
              <a:blipFill>
                <a:blip r:embed="rId8"/>
                <a:stretch>
                  <a:fillRect l="-1349" t="-10667" b="-30667"/>
                </a:stretch>
              </a:blipFill>
            </p:spPr>
            <p:txBody>
              <a:bodyPr/>
              <a:lstStyle/>
              <a:p>
                <a:r>
                  <a:rPr lang="vi-VN">
                    <a:noFill/>
                  </a:rPr>
                  <a:t> </a:t>
                </a:r>
              </a:p>
            </p:txBody>
          </p:sp>
        </mc:Fallback>
      </mc:AlternateContent>
    </p:spTree>
    <p:extLst>
      <p:ext uri="{BB962C8B-B14F-4D97-AF65-F5344CB8AC3E}">
        <p14:creationId xmlns:p14="http://schemas.microsoft.com/office/powerpoint/2010/main" val="6327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7884300-F479-C649-C5AB-9D31936855BF}"/>
              </a:ext>
            </a:extLst>
          </p:cNvPr>
          <p:cNvSpPr/>
          <p:nvPr/>
        </p:nvSpPr>
        <p:spPr>
          <a:xfrm>
            <a:off x="337395" y="1581220"/>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94C0D25-C98B-7DBA-739A-AD980B98879E}"/>
                  </a:ext>
                </a:extLst>
              </p:cNvPr>
              <p:cNvSpPr txBox="1"/>
              <p:nvPr/>
            </p:nvSpPr>
            <p:spPr>
              <a:xfrm>
                <a:off x="405488" y="1593571"/>
                <a:ext cx="10226843" cy="502766"/>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94C0D25-C98B-7DBA-739A-AD980B98879E}"/>
                  </a:ext>
                </a:extLst>
              </p:cNvPr>
              <p:cNvSpPr txBox="1">
                <a:spLocks noRot="1" noChangeAspect="1" noMove="1" noResize="1" noEditPoints="1" noAdjustHandles="1" noChangeArrowheads="1" noChangeShapeType="1" noTextEdit="1"/>
              </p:cNvSpPr>
              <p:nvPr/>
            </p:nvSpPr>
            <p:spPr>
              <a:xfrm>
                <a:off x="405488" y="1593571"/>
                <a:ext cx="10226843" cy="502766"/>
              </a:xfrm>
              <a:prstGeom prst="rect">
                <a:avLst/>
              </a:prstGeom>
              <a:blipFill>
                <a:blip r:embed="rId2"/>
                <a:stretch>
                  <a:fillRect l="-954" t="-1205" r="-298" b="-2650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D12249BF-F935-48B5-E0C1-C5F33C484AB0}"/>
              </a:ext>
            </a:extLst>
          </p:cNvPr>
          <p:cNvSpPr txBox="1"/>
          <p:nvPr/>
        </p:nvSpPr>
        <p:spPr>
          <a:xfrm>
            <a:off x="197593" y="21783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501444-4A7B-839D-4117-6D5E287EF0EA}"/>
                  </a:ext>
                </a:extLst>
              </p:cNvPr>
              <p:cNvSpPr txBox="1"/>
              <p:nvPr/>
            </p:nvSpPr>
            <p:spPr>
              <a:xfrm>
                <a:off x="207985" y="2613522"/>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12501444-4A7B-839D-4117-6D5E287EF0EA}"/>
                  </a:ext>
                </a:extLst>
              </p:cNvPr>
              <p:cNvSpPr txBox="1">
                <a:spLocks noRot="1" noChangeAspect="1" noMove="1" noResize="1" noEditPoints="1" noAdjustHandles="1" noChangeArrowheads="1" noChangeShapeType="1" noTextEdit="1"/>
              </p:cNvSpPr>
              <p:nvPr/>
            </p:nvSpPr>
            <p:spPr>
              <a:xfrm>
                <a:off x="207985" y="2613522"/>
                <a:ext cx="6094378" cy="458780"/>
              </a:xfrm>
              <a:prstGeom prst="rect">
                <a:avLst/>
              </a:prstGeom>
              <a:blipFill>
                <a:blip r:embed="rId3"/>
                <a:stretch>
                  <a:fillRect l="-1500" t="-1066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AD541638-334C-C980-CCAE-E709530B7A78}"/>
              </a:ext>
            </a:extLst>
          </p:cNvPr>
          <p:cNvSpPr txBox="1"/>
          <p:nvPr/>
        </p:nvSpPr>
        <p:spPr>
          <a:xfrm>
            <a:off x="229670" y="3068254"/>
            <a:ext cx="6094378" cy="458780"/>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Cách 1. </a:t>
            </a:r>
            <a:r>
              <a:rPr lang="vi-VN" sz="2400" kern="100" dirty="0">
                <a:solidFill>
                  <a:schemeClr val="bg1"/>
                </a:solidFill>
                <a:effectLst/>
                <a:latin typeface="+mj-lt"/>
                <a:ea typeface="Arial" panose="020B0604020202020204" pitchFamily="34" charset="0"/>
                <a:cs typeface="Times New Roman" panose="02020603050405020304" pitchFamily="18" charset="0"/>
              </a:rPr>
              <a:t>Sử dụng định nghĩa.</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4CB34D4-BE62-3B3F-F7AC-BC768FDB0B0D}"/>
                  </a:ext>
                </a:extLst>
              </p:cNvPr>
              <p:cNvSpPr txBox="1"/>
              <p:nvPr/>
            </p:nvSpPr>
            <p:spPr>
              <a:xfrm>
                <a:off x="312189" y="3456129"/>
                <a:ext cx="3025505" cy="502766"/>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34CB34D4-BE62-3B3F-F7AC-BC768FDB0B0D}"/>
                  </a:ext>
                </a:extLst>
              </p:cNvPr>
              <p:cNvSpPr txBox="1">
                <a:spLocks noRot="1" noChangeAspect="1" noMove="1" noResize="1" noEditPoints="1" noAdjustHandles="1" noChangeArrowheads="1" noChangeShapeType="1" noTextEdit="1"/>
              </p:cNvSpPr>
              <p:nvPr/>
            </p:nvSpPr>
            <p:spPr>
              <a:xfrm>
                <a:off x="312189" y="3456129"/>
                <a:ext cx="3025505" cy="502766"/>
              </a:xfrm>
              <a:prstGeom prst="rect">
                <a:avLst/>
              </a:prstGeom>
              <a:blipFill>
                <a:blip r:embed="rId4"/>
                <a:stretch>
                  <a:fillRect l="-3018" t="-2439" b="-2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98EB605-1B30-C219-C1F6-961006496A70}"/>
                  </a:ext>
                </a:extLst>
              </p:cNvPr>
              <p:cNvSpPr txBox="1"/>
              <p:nvPr/>
            </p:nvSpPr>
            <p:spPr>
              <a:xfrm>
                <a:off x="512873" y="4434892"/>
                <a:ext cx="4132181" cy="50892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C98EB605-1B30-C219-C1F6-961006496A70}"/>
                  </a:ext>
                </a:extLst>
              </p:cNvPr>
              <p:cNvSpPr txBox="1">
                <a:spLocks noRot="1" noChangeAspect="1" noMove="1" noResize="1" noEditPoints="1" noAdjustHandles="1" noChangeArrowheads="1" noChangeShapeType="1" noTextEdit="1"/>
              </p:cNvSpPr>
              <p:nvPr/>
            </p:nvSpPr>
            <p:spPr>
              <a:xfrm>
                <a:off x="512873" y="4434892"/>
                <a:ext cx="4132181" cy="508922"/>
              </a:xfrm>
              <a:prstGeom prst="rect">
                <a:avLst/>
              </a:prstGeom>
              <a:blipFill>
                <a:blip r:embed="rId5"/>
                <a:stretch>
                  <a:fillRect l="-2212" t="-6024" b="-216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C1A62C8-A3FD-DC75-2929-CD5D294A3FCE}"/>
                  </a:ext>
                </a:extLst>
              </p:cNvPr>
              <p:cNvSpPr txBox="1"/>
              <p:nvPr/>
            </p:nvSpPr>
            <p:spPr>
              <a:xfrm>
                <a:off x="393050" y="4974281"/>
                <a:ext cx="3455935" cy="514628"/>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2C1A62C8-A3FD-DC75-2929-CD5D294A3FCE}"/>
                  </a:ext>
                </a:extLst>
              </p:cNvPr>
              <p:cNvSpPr txBox="1">
                <a:spLocks noRot="1" noChangeAspect="1" noMove="1" noResize="1" noEditPoints="1" noAdjustHandles="1" noChangeArrowheads="1" noChangeShapeType="1" noTextEdit="1"/>
              </p:cNvSpPr>
              <p:nvPr/>
            </p:nvSpPr>
            <p:spPr>
              <a:xfrm>
                <a:off x="393050" y="4974281"/>
                <a:ext cx="3455935" cy="514628"/>
              </a:xfrm>
              <a:prstGeom prst="rect">
                <a:avLst/>
              </a:prstGeom>
              <a:blipFill>
                <a:blip r:embed="rId6"/>
                <a:stretch>
                  <a:fillRect l="-2646" b="-273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939B9F9-3D48-3DD0-A058-B6F9070CA59A}"/>
                  </a:ext>
                </a:extLst>
              </p:cNvPr>
              <p:cNvSpPr txBox="1"/>
              <p:nvPr/>
            </p:nvSpPr>
            <p:spPr>
              <a:xfrm>
                <a:off x="531185" y="6030899"/>
                <a:ext cx="6094378"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3" name="TextBox 42">
                <a:extLst>
                  <a:ext uri="{FF2B5EF4-FFF2-40B4-BE49-F238E27FC236}">
                    <a16:creationId xmlns:a16="http://schemas.microsoft.com/office/drawing/2014/main" id="{2939B9F9-3D48-3DD0-A058-B6F9070CA59A}"/>
                  </a:ext>
                </a:extLst>
              </p:cNvPr>
              <p:cNvSpPr txBox="1">
                <a:spLocks noRot="1" noChangeAspect="1" noMove="1" noResize="1" noEditPoints="1" noAdjustHandles="1" noChangeArrowheads="1" noChangeShapeType="1" noTextEdit="1"/>
              </p:cNvSpPr>
              <p:nvPr/>
            </p:nvSpPr>
            <p:spPr>
              <a:xfrm>
                <a:off x="531185" y="6030899"/>
                <a:ext cx="6094378" cy="526298"/>
              </a:xfrm>
              <a:prstGeom prst="rect">
                <a:avLst/>
              </a:prstGeom>
              <a:blipFill>
                <a:blip r:embed="rId7"/>
                <a:stretch>
                  <a:fillRect l="-1500"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4B3EA4B-FF21-C7F7-AF19-9AC744297507}"/>
                  </a:ext>
                </a:extLst>
              </p:cNvPr>
              <p:cNvSpPr txBox="1"/>
              <p:nvPr/>
            </p:nvSpPr>
            <p:spPr>
              <a:xfrm>
                <a:off x="512873" y="3954942"/>
                <a:ext cx="4331501" cy="466859"/>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a:t>
                </a:r>
                <a:r>
                  <a:rPr lang="vi-VN" sz="2400" kern="100" dirty="0">
                    <a:solidFill>
                      <a:schemeClr val="bg1"/>
                    </a:solidFill>
                    <a:effectLst/>
                    <a:latin typeface="+mj-lt"/>
                    <a:ea typeface="Arial" panose="020B0604020202020204" pitchFamily="34" charset="0"/>
                    <a:cs typeface="Times New Roman" panose="02020603050405020304" pitchFamily="18" charset="0"/>
                  </a:rPr>
                  <a:t>ấu bằng xảy ra khi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C4B3EA4B-FF21-C7F7-AF19-9AC744297507}"/>
                  </a:ext>
                </a:extLst>
              </p:cNvPr>
              <p:cNvSpPr txBox="1">
                <a:spLocks noRot="1" noChangeAspect="1" noMove="1" noResize="1" noEditPoints="1" noAdjustHandles="1" noChangeArrowheads="1" noChangeShapeType="1" noTextEdit="1"/>
              </p:cNvSpPr>
              <p:nvPr/>
            </p:nvSpPr>
            <p:spPr>
              <a:xfrm>
                <a:off x="512873" y="3954942"/>
                <a:ext cx="4331501" cy="466859"/>
              </a:xfrm>
              <a:prstGeom prst="rect">
                <a:avLst/>
              </a:prstGeom>
              <a:blipFill>
                <a:blip r:embed="rId8"/>
                <a:stretch>
                  <a:fillRect l="-2110"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07FCEC8-561C-78FA-CBAA-3C0BEA0DE6BE}"/>
                  </a:ext>
                </a:extLst>
              </p:cNvPr>
              <p:cNvSpPr txBox="1"/>
              <p:nvPr/>
            </p:nvSpPr>
            <p:spPr>
              <a:xfrm>
                <a:off x="552927" y="5524904"/>
                <a:ext cx="4291448" cy="470000"/>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D</a:t>
                </a:r>
                <a:r>
                  <a:rPr lang="vi-VN" sz="2400" dirty="0">
                    <a:solidFill>
                      <a:schemeClr val="bg1"/>
                    </a:solidFill>
                    <a:effectLst/>
                    <a:latin typeface="+mj-lt"/>
                    <a:ea typeface="Arial" panose="020B0604020202020204" pitchFamily="34" charset="0"/>
                    <a:cs typeface="Times New Roman" panose="02020603050405020304" pitchFamily="18" charset="0"/>
                  </a:rPr>
                  <a:t>ấu bằng xảy ra khi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45" name="TextBox 44">
                <a:extLst>
                  <a:ext uri="{FF2B5EF4-FFF2-40B4-BE49-F238E27FC236}">
                    <a16:creationId xmlns:a16="http://schemas.microsoft.com/office/drawing/2014/main" id="{B07FCEC8-561C-78FA-CBAA-3C0BEA0DE6BE}"/>
                  </a:ext>
                </a:extLst>
              </p:cNvPr>
              <p:cNvSpPr txBox="1">
                <a:spLocks noRot="1" noChangeAspect="1" noMove="1" noResize="1" noEditPoints="1" noAdjustHandles="1" noChangeArrowheads="1" noChangeShapeType="1" noTextEdit="1"/>
              </p:cNvSpPr>
              <p:nvPr/>
            </p:nvSpPr>
            <p:spPr>
              <a:xfrm>
                <a:off x="552927" y="5524904"/>
                <a:ext cx="4291448" cy="470000"/>
              </a:xfrm>
              <a:prstGeom prst="rect">
                <a:avLst/>
              </a:prstGeom>
              <a:blipFill>
                <a:blip r:embed="rId9"/>
                <a:stretch>
                  <a:fillRect l="-2273"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78EB5A4-2D26-05CA-2BE1-90F6FF37C1F5}"/>
                  </a:ext>
                </a:extLst>
              </p:cNvPr>
              <p:cNvSpPr txBox="1"/>
              <p:nvPr/>
            </p:nvSpPr>
            <p:spPr>
              <a:xfrm>
                <a:off x="4645054" y="3954942"/>
                <a:ext cx="4331501"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tức là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0" name="TextBox 49">
                <a:extLst>
                  <a:ext uri="{FF2B5EF4-FFF2-40B4-BE49-F238E27FC236}">
                    <a16:creationId xmlns:a16="http://schemas.microsoft.com/office/drawing/2014/main" id="{778EB5A4-2D26-05CA-2BE1-90F6FF37C1F5}"/>
                  </a:ext>
                </a:extLst>
              </p:cNvPr>
              <p:cNvSpPr txBox="1">
                <a:spLocks noRot="1" noChangeAspect="1" noMove="1" noResize="1" noEditPoints="1" noAdjustHandles="1" noChangeArrowheads="1" noChangeShapeType="1" noTextEdit="1"/>
              </p:cNvSpPr>
              <p:nvPr/>
            </p:nvSpPr>
            <p:spPr>
              <a:xfrm>
                <a:off x="4645054" y="3954942"/>
                <a:ext cx="4331501" cy="466859"/>
              </a:xfrm>
              <a:prstGeom prst="rect">
                <a:avLst/>
              </a:prstGeom>
              <a:blipFill>
                <a:blip r:embed="rId10"/>
                <a:stretch>
                  <a:fillRect l="-225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FB7F729-9B3B-F762-F69B-6B789ADC670E}"/>
                  </a:ext>
                </a:extLst>
              </p:cNvPr>
              <p:cNvSpPr txBox="1"/>
              <p:nvPr/>
            </p:nvSpPr>
            <p:spPr>
              <a:xfrm>
                <a:off x="4645055" y="5524904"/>
                <a:ext cx="2397772"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tức là khi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51" name="TextBox 50">
                <a:extLst>
                  <a:ext uri="{FF2B5EF4-FFF2-40B4-BE49-F238E27FC236}">
                    <a16:creationId xmlns:a16="http://schemas.microsoft.com/office/drawing/2014/main" id="{0FB7F729-9B3B-F762-F69B-6B789ADC670E}"/>
                  </a:ext>
                </a:extLst>
              </p:cNvPr>
              <p:cNvSpPr txBox="1">
                <a:spLocks noRot="1" noChangeAspect="1" noMove="1" noResize="1" noEditPoints="1" noAdjustHandles="1" noChangeArrowheads="1" noChangeShapeType="1" noTextEdit="1"/>
              </p:cNvSpPr>
              <p:nvPr/>
            </p:nvSpPr>
            <p:spPr>
              <a:xfrm>
                <a:off x="4645055" y="5524904"/>
                <a:ext cx="2397772" cy="470000"/>
              </a:xfrm>
              <a:prstGeom prst="rect">
                <a:avLst/>
              </a:prstGeom>
              <a:blipFill>
                <a:blip r:embed="rId11"/>
                <a:stretch>
                  <a:fillRect l="-4071"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164D6A-6449-CCB4-5186-185B6274C62C}"/>
                  </a:ext>
                </a:extLst>
              </p:cNvPr>
              <p:cNvSpPr txBox="1"/>
              <p:nvPr/>
            </p:nvSpPr>
            <p:spPr>
              <a:xfrm>
                <a:off x="4394679" y="4482919"/>
                <a:ext cx="1964890"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9" name="TextBox 18">
                <a:extLst>
                  <a:ext uri="{FF2B5EF4-FFF2-40B4-BE49-F238E27FC236}">
                    <a16:creationId xmlns:a16="http://schemas.microsoft.com/office/drawing/2014/main" id="{08164D6A-6449-CCB4-5186-185B6274C62C}"/>
                  </a:ext>
                </a:extLst>
              </p:cNvPr>
              <p:cNvSpPr txBox="1">
                <a:spLocks noRot="1" noChangeAspect="1" noMove="1" noResize="1" noEditPoints="1" noAdjustHandles="1" noChangeArrowheads="1" noChangeShapeType="1" noTextEdit="1"/>
              </p:cNvSpPr>
              <p:nvPr/>
            </p:nvSpPr>
            <p:spPr>
              <a:xfrm>
                <a:off x="4394679" y="4482919"/>
                <a:ext cx="1964890" cy="460895"/>
              </a:xfrm>
              <a:prstGeom prst="rect">
                <a:avLst/>
              </a:prstGeom>
              <a:blipFill>
                <a:blip r:embed="rId12"/>
                <a:stretch>
                  <a:fillRect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44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5" grpId="0"/>
      <p:bldP spid="38" grpId="0"/>
      <p:bldP spid="43" grpId="0"/>
      <p:bldP spid="44" grpId="0"/>
      <p:bldP spid="45" grpId="0"/>
      <p:bldP spid="50" grpId="0"/>
      <p:bldP spid="51"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7884300-F479-C649-C5AB-9D31936855BF}"/>
              </a:ext>
            </a:extLst>
          </p:cNvPr>
          <p:cNvSpPr/>
          <p:nvPr/>
        </p:nvSpPr>
        <p:spPr>
          <a:xfrm>
            <a:off x="337395" y="1581220"/>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94C0D25-C98B-7DBA-739A-AD980B98879E}"/>
                  </a:ext>
                </a:extLst>
              </p:cNvPr>
              <p:cNvSpPr txBox="1"/>
              <p:nvPr/>
            </p:nvSpPr>
            <p:spPr>
              <a:xfrm>
                <a:off x="405488" y="1593571"/>
                <a:ext cx="10226843" cy="502766"/>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94C0D25-C98B-7DBA-739A-AD980B98879E}"/>
                  </a:ext>
                </a:extLst>
              </p:cNvPr>
              <p:cNvSpPr txBox="1">
                <a:spLocks noRot="1" noChangeAspect="1" noMove="1" noResize="1" noEditPoints="1" noAdjustHandles="1" noChangeArrowheads="1" noChangeShapeType="1" noTextEdit="1"/>
              </p:cNvSpPr>
              <p:nvPr/>
            </p:nvSpPr>
            <p:spPr>
              <a:xfrm>
                <a:off x="405488" y="1593571"/>
                <a:ext cx="10226843" cy="502766"/>
              </a:xfrm>
              <a:prstGeom prst="rect">
                <a:avLst/>
              </a:prstGeom>
              <a:blipFill>
                <a:blip r:embed="rId3"/>
                <a:stretch>
                  <a:fillRect l="-954" t="-2410" r="-417" b="-25301"/>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D12249BF-F935-48B5-E0C1-C5F33C484AB0}"/>
              </a:ext>
            </a:extLst>
          </p:cNvPr>
          <p:cNvSpPr txBox="1"/>
          <p:nvPr/>
        </p:nvSpPr>
        <p:spPr>
          <a:xfrm>
            <a:off x="171297" y="2120048"/>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501444-4A7B-839D-4117-6D5E287EF0EA}"/>
                  </a:ext>
                </a:extLst>
              </p:cNvPr>
              <p:cNvSpPr txBox="1"/>
              <p:nvPr/>
            </p:nvSpPr>
            <p:spPr>
              <a:xfrm>
                <a:off x="197593" y="2499515"/>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12501444-4A7B-839D-4117-6D5E287EF0EA}"/>
                  </a:ext>
                </a:extLst>
              </p:cNvPr>
              <p:cNvSpPr txBox="1">
                <a:spLocks noRot="1" noChangeAspect="1" noMove="1" noResize="1" noEditPoints="1" noAdjustHandles="1" noChangeArrowheads="1" noChangeShapeType="1" noTextEdit="1"/>
              </p:cNvSpPr>
              <p:nvPr/>
            </p:nvSpPr>
            <p:spPr>
              <a:xfrm>
                <a:off x="197593" y="2499515"/>
                <a:ext cx="6094378" cy="458780"/>
              </a:xfrm>
              <a:prstGeom prst="rect">
                <a:avLst/>
              </a:prstGeom>
              <a:blipFill>
                <a:blip r:embed="rId4"/>
                <a:stretch>
                  <a:fillRect l="-1500" t="-10667" b="-30667"/>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3A1BD7F3-3F85-AD78-36C4-73E8326B5AE0}"/>
              </a:ext>
            </a:extLst>
          </p:cNvPr>
          <p:cNvSpPr txBox="1"/>
          <p:nvPr/>
        </p:nvSpPr>
        <p:spPr>
          <a:xfrm>
            <a:off x="207985" y="2895444"/>
            <a:ext cx="6094378" cy="458780"/>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Cách 2. </a:t>
            </a:r>
            <a:r>
              <a:rPr lang="vi-VN" sz="2400" kern="100" dirty="0">
                <a:solidFill>
                  <a:schemeClr val="bg1"/>
                </a:solidFill>
                <a:effectLst/>
                <a:latin typeface="+mj-lt"/>
                <a:ea typeface="Arial" panose="020B0604020202020204" pitchFamily="34" charset="0"/>
                <a:cs typeface="Times New Roman" panose="02020603050405020304" pitchFamily="18" charset="0"/>
              </a:rPr>
              <a:t>Sử dụng 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E55CF18-EBAA-D711-352C-E487BDA45506}"/>
                  </a:ext>
                </a:extLst>
              </p:cNvPr>
              <p:cNvSpPr txBox="1"/>
              <p:nvPr/>
            </p:nvSpPr>
            <p:spPr>
              <a:xfrm>
                <a:off x="208843" y="3503777"/>
                <a:ext cx="304633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ta có</a:t>
                </a:r>
              </a:p>
            </p:txBody>
          </p:sp>
        </mc:Choice>
        <mc:Fallback xmlns="">
          <p:sp>
            <p:nvSpPr>
              <p:cNvPr id="27" name="TextBox 26">
                <a:extLst>
                  <a:ext uri="{FF2B5EF4-FFF2-40B4-BE49-F238E27FC236}">
                    <a16:creationId xmlns:a16="http://schemas.microsoft.com/office/drawing/2014/main" id="{0E55CF18-EBAA-D711-352C-E487BDA45506}"/>
                  </a:ext>
                </a:extLst>
              </p:cNvPr>
              <p:cNvSpPr txBox="1">
                <a:spLocks noRot="1" noChangeAspect="1" noMove="1" noResize="1" noEditPoints="1" noAdjustHandles="1" noChangeArrowheads="1" noChangeShapeType="1" noTextEdit="1"/>
              </p:cNvSpPr>
              <p:nvPr/>
            </p:nvSpPr>
            <p:spPr>
              <a:xfrm>
                <a:off x="208843" y="3503777"/>
                <a:ext cx="3046331" cy="460895"/>
              </a:xfrm>
              <a:prstGeom prst="rect">
                <a:avLst/>
              </a:prstGeom>
              <a:blipFill>
                <a:blip r:embed="rId5"/>
                <a:stretch>
                  <a:fillRect l="-300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836A6DA-A123-4A9D-647A-2DA092E325F2}"/>
                  </a:ext>
                </a:extLst>
              </p:cNvPr>
              <p:cNvSpPr txBox="1"/>
              <p:nvPr/>
            </p:nvSpPr>
            <p:spPr>
              <a:xfrm>
                <a:off x="176009" y="4113070"/>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9836A6DA-A123-4A9D-647A-2DA092E325F2}"/>
                  </a:ext>
                </a:extLst>
              </p:cNvPr>
              <p:cNvSpPr txBox="1">
                <a:spLocks noRot="1" noChangeAspect="1" noMove="1" noResize="1" noEditPoints="1" noAdjustHandles="1" noChangeArrowheads="1" noChangeShapeType="1" noTextEdit="1"/>
              </p:cNvSpPr>
              <p:nvPr/>
            </p:nvSpPr>
            <p:spPr>
              <a:xfrm>
                <a:off x="176009" y="4113070"/>
                <a:ext cx="7803106" cy="460895"/>
              </a:xfrm>
              <a:prstGeom prst="rect">
                <a:avLst/>
              </a:prstGeom>
              <a:blipFill>
                <a:blip r:embed="rId6"/>
                <a:stretch>
                  <a:fillRect l="-1250"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1CC86C05-22A5-6BB1-9EE9-51F8239FB6FD}"/>
              </a:ext>
            </a:extLst>
          </p:cNvPr>
          <p:cNvSpPr txBox="1"/>
          <p:nvPr/>
        </p:nvSpPr>
        <p:spPr>
          <a:xfrm>
            <a:off x="6704478" y="4150974"/>
            <a:ext cx="44279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D1D65B3-602B-3597-2E5C-09D27AB1FE62}"/>
                  </a:ext>
                </a:extLst>
              </p:cNvPr>
              <p:cNvSpPr txBox="1"/>
              <p:nvPr/>
            </p:nvSpPr>
            <p:spPr>
              <a:xfrm>
                <a:off x="2882177" y="3203277"/>
                <a:ext cx="2271041" cy="106189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FD1D65B3-602B-3597-2E5C-09D27AB1FE62}"/>
                  </a:ext>
                </a:extLst>
              </p:cNvPr>
              <p:cNvSpPr txBox="1">
                <a:spLocks noRot="1" noChangeAspect="1" noMove="1" noResize="1" noEditPoints="1" noAdjustHandles="1" noChangeArrowheads="1" noChangeShapeType="1" noTextEdit="1"/>
              </p:cNvSpPr>
              <p:nvPr/>
            </p:nvSpPr>
            <p:spPr>
              <a:xfrm>
                <a:off x="2882177" y="3203277"/>
                <a:ext cx="2271041" cy="106189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1B720AF-4463-0219-E70B-62B646ACD88C}"/>
                  </a:ext>
                </a:extLst>
              </p:cNvPr>
              <p:cNvSpPr txBox="1"/>
              <p:nvPr/>
            </p:nvSpPr>
            <p:spPr>
              <a:xfrm>
                <a:off x="4917180" y="3319528"/>
                <a:ext cx="1959755" cy="94564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1B720AF-4463-0219-E70B-62B646ACD88C}"/>
                  </a:ext>
                </a:extLst>
              </p:cNvPr>
              <p:cNvSpPr txBox="1">
                <a:spLocks noRot="1" noChangeAspect="1" noMove="1" noResize="1" noEditPoints="1" noAdjustHandles="1" noChangeArrowheads="1" noChangeShapeType="1" noTextEdit="1"/>
              </p:cNvSpPr>
              <p:nvPr/>
            </p:nvSpPr>
            <p:spPr>
              <a:xfrm>
                <a:off x="4917180" y="3319528"/>
                <a:ext cx="1959755" cy="94564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8182BE0-2CE3-779B-CC6A-FEADE1415B14}"/>
                  </a:ext>
                </a:extLst>
              </p:cNvPr>
              <p:cNvSpPr txBox="1"/>
              <p:nvPr/>
            </p:nvSpPr>
            <p:spPr>
              <a:xfrm>
                <a:off x="6704478" y="3503777"/>
                <a:ext cx="266924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C8182BE0-2CE3-779B-CC6A-FEADE1415B14}"/>
                  </a:ext>
                </a:extLst>
              </p:cNvPr>
              <p:cNvSpPr txBox="1">
                <a:spLocks noRot="1" noChangeAspect="1" noMove="1" noResize="1" noEditPoints="1" noAdjustHandles="1" noChangeArrowheads="1" noChangeShapeType="1" noTextEdit="1"/>
              </p:cNvSpPr>
              <p:nvPr/>
            </p:nvSpPr>
            <p:spPr>
              <a:xfrm>
                <a:off x="6704478" y="3503777"/>
                <a:ext cx="2669244" cy="590098"/>
              </a:xfrm>
              <a:prstGeom prst="rect">
                <a:avLst/>
              </a:prstGeom>
              <a:blipFill>
                <a:blip r:embed="rId9"/>
                <a:stretch>
                  <a:fillRect/>
                </a:stretch>
              </a:blipFill>
            </p:spPr>
            <p:txBody>
              <a:bodyPr/>
              <a:lstStyle/>
              <a:p>
                <a:r>
                  <a:rPr lang="vi-VN">
                    <a:noFill/>
                  </a:rPr>
                  <a:t> </a:t>
                </a:r>
              </a:p>
            </p:txBody>
          </p:sp>
        </mc:Fallback>
      </mc:AlternateContent>
      <p:cxnSp>
        <p:nvCxnSpPr>
          <p:cNvPr id="29" name="Straight Connector 28">
            <a:extLst>
              <a:ext uri="{FF2B5EF4-FFF2-40B4-BE49-F238E27FC236}">
                <a16:creationId xmlns:a16="http://schemas.microsoft.com/office/drawing/2014/main" id="{52381F87-164D-3E9D-F479-CCA4BA678449}"/>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4968B8-94CF-2302-9D15-E1914D131F3C}"/>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5CD5CC-ED66-B163-BA7F-46E3882DCEB1}"/>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18DFEDD-1C7E-4875-5249-3D4FCAA9EEBB}"/>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C18DFEDD-1C7E-4875-5249-3D4FCAA9EEBB}"/>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EAC5172-1FEF-4592-F511-6664A838A601}"/>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0EAC5172-1FEF-4592-F511-6664A838A601}"/>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C1E173-9E32-A329-98E1-54ED5C6BC5FF}"/>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CDC1E173-9E32-A329-98E1-54ED5C6BC5FF}"/>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419DEC7-509A-2A41-D792-ADAB6B55EA7E}"/>
                  </a:ext>
                </a:extLst>
              </p:cNvPr>
              <p:cNvSpPr txBox="1"/>
              <p:nvPr/>
            </p:nvSpPr>
            <p:spPr>
              <a:xfrm>
                <a:off x="1290652" y="45950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38" name="TextBox 37">
                <a:extLst>
                  <a:ext uri="{FF2B5EF4-FFF2-40B4-BE49-F238E27FC236}">
                    <a16:creationId xmlns:a16="http://schemas.microsoft.com/office/drawing/2014/main" id="{8419DEC7-509A-2A41-D792-ADAB6B55EA7E}"/>
                  </a:ext>
                </a:extLst>
              </p:cNvPr>
              <p:cNvSpPr txBox="1">
                <a:spLocks noRot="1" noChangeAspect="1" noMove="1" noResize="1" noEditPoints="1" noAdjustHandles="1" noChangeArrowheads="1" noChangeShapeType="1" noTextEdit="1"/>
              </p:cNvSpPr>
              <p:nvPr/>
            </p:nvSpPr>
            <p:spPr>
              <a:xfrm>
                <a:off x="1290652" y="459504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A4EE56A-EC31-5CDD-123A-20B8F11C58A6}"/>
                  </a:ext>
                </a:extLst>
              </p:cNvPr>
              <p:cNvSpPr txBox="1"/>
              <p:nvPr/>
            </p:nvSpPr>
            <p:spPr>
              <a:xfrm>
                <a:off x="3458100" y="46225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8A4EE56A-EC31-5CDD-123A-20B8F11C58A6}"/>
                  </a:ext>
                </a:extLst>
              </p:cNvPr>
              <p:cNvSpPr txBox="1">
                <a:spLocks noRot="1" noChangeAspect="1" noMove="1" noResize="1" noEditPoints="1" noAdjustHandles="1" noChangeArrowheads="1" noChangeShapeType="1" noTextEdit="1"/>
              </p:cNvSpPr>
              <p:nvPr/>
            </p:nvSpPr>
            <p:spPr>
              <a:xfrm>
                <a:off x="3458100" y="4622558"/>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7EA0C86-7629-B7BB-B3A9-63D8A710DA63}"/>
                  </a:ext>
                </a:extLst>
              </p:cNvPr>
              <p:cNvSpPr txBox="1"/>
              <p:nvPr/>
            </p:nvSpPr>
            <p:spPr>
              <a:xfrm>
                <a:off x="3468874" y="50879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27EA0C86-7629-B7BB-B3A9-63D8A710DA63}"/>
                  </a:ext>
                </a:extLst>
              </p:cNvPr>
              <p:cNvSpPr txBox="1">
                <a:spLocks noRot="1" noChangeAspect="1" noMove="1" noResize="1" noEditPoints="1" noAdjustHandles="1" noChangeArrowheads="1" noChangeShapeType="1" noTextEdit="1"/>
              </p:cNvSpPr>
              <p:nvPr/>
            </p:nvSpPr>
            <p:spPr>
              <a:xfrm>
                <a:off x="3468874" y="5087991"/>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2468FE8-5D45-5E6D-A77E-FD56196CCB4B}"/>
                  </a:ext>
                </a:extLst>
              </p:cNvPr>
              <p:cNvSpPr txBox="1"/>
              <p:nvPr/>
            </p:nvSpPr>
            <p:spPr>
              <a:xfrm>
                <a:off x="4552658" y="50310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82468FE8-5D45-5E6D-A77E-FD56196CCB4B}"/>
                  </a:ext>
                </a:extLst>
              </p:cNvPr>
              <p:cNvSpPr txBox="1">
                <a:spLocks noRot="1" noChangeAspect="1" noMove="1" noResize="1" noEditPoints="1" noAdjustHandles="1" noChangeArrowheads="1" noChangeShapeType="1" noTextEdit="1"/>
              </p:cNvSpPr>
              <p:nvPr/>
            </p:nvSpPr>
            <p:spPr>
              <a:xfrm>
                <a:off x="4552658" y="50310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3659062-8E12-6914-F1B5-3BFE9C9895DE}"/>
                  </a:ext>
                </a:extLst>
              </p:cNvPr>
              <p:cNvSpPr txBox="1"/>
              <p:nvPr/>
            </p:nvSpPr>
            <p:spPr>
              <a:xfrm>
                <a:off x="2476836" y="50216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53659062-8E12-6914-F1B5-3BFE9C9895DE}"/>
                  </a:ext>
                </a:extLst>
              </p:cNvPr>
              <p:cNvSpPr txBox="1">
                <a:spLocks noRot="1" noChangeAspect="1" noMove="1" noResize="1" noEditPoints="1" noAdjustHandles="1" noChangeArrowheads="1" noChangeShapeType="1" noTextEdit="1"/>
              </p:cNvSpPr>
              <p:nvPr/>
            </p:nvSpPr>
            <p:spPr>
              <a:xfrm>
                <a:off x="2476836" y="5021638"/>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90A7EA91-AFFD-B49E-7F65-6F0B9F88C17F}"/>
              </a:ext>
            </a:extLst>
          </p:cNvPr>
          <p:cNvCxnSpPr>
            <a:cxnSpLocks/>
          </p:cNvCxnSpPr>
          <p:nvPr/>
        </p:nvCxnSpPr>
        <p:spPr>
          <a:xfrm flipV="1">
            <a:off x="1844035" y="5898346"/>
            <a:ext cx="1750901" cy="58931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CB57BA3-54CB-0B0B-6C29-E92B69F05CCA}"/>
              </a:ext>
            </a:extLst>
          </p:cNvPr>
          <p:cNvCxnSpPr>
            <a:cxnSpLocks/>
          </p:cNvCxnSpPr>
          <p:nvPr/>
        </p:nvCxnSpPr>
        <p:spPr>
          <a:xfrm>
            <a:off x="4017697" y="5876970"/>
            <a:ext cx="1595163" cy="5661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6CCDE54-E866-F0AA-5B37-0D8D7B1F367F}"/>
                  </a:ext>
                </a:extLst>
              </p:cNvPr>
              <p:cNvSpPr txBox="1"/>
              <p:nvPr/>
            </p:nvSpPr>
            <p:spPr>
              <a:xfrm>
                <a:off x="1363397" y="63268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7" name="TextBox 46">
                <a:extLst>
                  <a:ext uri="{FF2B5EF4-FFF2-40B4-BE49-F238E27FC236}">
                    <a16:creationId xmlns:a16="http://schemas.microsoft.com/office/drawing/2014/main" id="{36CCDE54-E866-F0AA-5B37-0D8D7B1F367F}"/>
                  </a:ext>
                </a:extLst>
              </p:cNvPr>
              <p:cNvSpPr txBox="1">
                <a:spLocks noRot="1" noChangeAspect="1" noMove="1" noResize="1" noEditPoints="1" noAdjustHandles="1" noChangeArrowheads="1" noChangeShapeType="1" noTextEdit="1"/>
              </p:cNvSpPr>
              <p:nvPr/>
            </p:nvSpPr>
            <p:spPr>
              <a:xfrm>
                <a:off x="1363397" y="632683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7DF0AB2-7F7D-6E9B-A81D-656768DD7856}"/>
                  </a:ext>
                </a:extLst>
              </p:cNvPr>
              <p:cNvSpPr txBox="1"/>
              <p:nvPr/>
            </p:nvSpPr>
            <p:spPr>
              <a:xfrm>
                <a:off x="3455871" y="54800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48" name="TextBox 47">
                <a:extLst>
                  <a:ext uri="{FF2B5EF4-FFF2-40B4-BE49-F238E27FC236}">
                    <a16:creationId xmlns:a16="http://schemas.microsoft.com/office/drawing/2014/main" id="{E7DF0AB2-7F7D-6E9B-A81D-656768DD7856}"/>
                  </a:ext>
                </a:extLst>
              </p:cNvPr>
              <p:cNvSpPr txBox="1">
                <a:spLocks noRot="1" noChangeAspect="1" noMove="1" noResize="1" noEditPoints="1" noAdjustHandles="1" noChangeArrowheads="1" noChangeShapeType="1" noTextEdit="1"/>
              </p:cNvSpPr>
              <p:nvPr/>
            </p:nvSpPr>
            <p:spPr>
              <a:xfrm>
                <a:off x="3455871" y="5480042"/>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FBE01F7-8D26-9ABB-F85F-8961F280598F}"/>
                  </a:ext>
                </a:extLst>
              </p:cNvPr>
              <p:cNvSpPr txBox="1"/>
              <p:nvPr/>
            </p:nvSpPr>
            <p:spPr>
              <a:xfrm>
                <a:off x="5518909" y="63080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9" name="TextBox 48">
                <a:extLst>
                  <a:ext uri="{FF2B5EF4-FFF2-40B4-BE49-F238E27FC236}">
                    <a16:creationId xmlns:a16="http://schemas.microsoft.com/office/drawing/2014/main" id="{0FBE01F7-8D26-9ABB-F85F-8961F280598F}"/>
                  </a:ext>
                </a:extLst>
              </p:cNvPr>
              <p:cNvSpPr txBox="1">
                <a:spLocks noRot="1" noChangeAspect="1" noMove="1" noResize="1" noEditPoints="1" noAdjustHandles="1" noChangeArrowheads="1" noChangeShapeType="1" noTextEdit="1"/>
              </p:cNvSpPr>
              <p:nvPr/>
            </p:nvSpPr>
            <p:spPr>
              <a:xfrm>
                <a:off x="5518909" y="630806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9C89FD3-5AF4-5E16-32B0-5E7BE91441D4}"/>
                  </a:ext>
                </a:extLst>
              </p:cNvPr>
              <p:cNvSpPr txBox="1"/>
              <p:nvPr/>
            </p:nvSpPr>
            <p:spPr>
              <a:xfrm>
                <a:off x="5518909" y="4598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0" name="TextBox 49">
                <a:extLst>
                  <a:ext uri="{FF2B5EF4-FFF2-40B4-BE49-F238E27FC236}">
                    <a16:creationId xmlns:a16="http://schemas.microsoft.com/office/drawing/2014/main" id="{D9C89FD3-5AF4-5E16-32B0-5E7BE91441D4}"/>
                  </a:ext>
                </a:extLst>
              </p:cNvPr>
              <p:cNvSpPr txBox="1">
                <a:spLocks noRot="1" noChangeAspect="1" noMove="1" noResize="1" noEditPoints="1" noAdjustHandles="1" noChangeArrowheads="1" noChangeShapeType="1" noTextEdit="1"/>
              </p:cNvSpPr>
              <p:nvPr/>
            </p:nvSpPr>
            <p:spPr>
              <a:xfrm>
                <a:off x="5518909" y="4598323"/>
                <a:ext cx="658291" cy="461665"/>
              </a:xfrm>
              <a:prstGeom prst="rect">
                <a:avLst/>
              </a:prstGeom>
              <a:blipFill>
                <a:blip r:embed="rId21"/>
                <a:stretch>
                  <a:fillRect/>
                </a:stretch>
              </a:blipFill>
            </p:spPr>
            <p:txBody>
              <a:bodyPr/>
              <a:lstStyle/>
              <a:p>
                <a:r>
                  <a:rPr lang="vi-VN">
                    <a:noFill/>
                  </a:rPr>
                  <a:t> </a:t>
                </a:r>
              </a:p>
            </p:txBody>
          </p:sp>
        </mc:Fallback>
      </mc:AlternateContent>
      <p:cxnSp>
        <p:nvCxnSpPr>
          <p:cNvPr id="53" name="Straight Connector 52">
            <a:extLst>
              <a:ext uri="{FF2B5EF4-FFF2-40B4-BE49-F238E27FC236}">
                <a16:creationId xmlns:a16="http://schemas.microsoft.com/office/drawing/2014/main" id="{EB519644-D315-E6C6-4866-F6F0AFB19EE0}"/>
              </a:ext>
            </a:extLst>
          </p:cNvPr>
          <p:cNvCxnSpPr>
            <a:cxnSpLocks/>
          </p:cNvCxnSpPr>
          <p:nvPr/>
        </p:nvCxnSpPr>
        <p:spPr>
          <a:xfrm>
            <a:off x="1692543" y="5090670"/>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5DEBE8E-41A1-773C-D489-83EAD0F1DB53}"/>
              </a:ext>
            </a:extLst>
          </p:cNvPr>
          <p:cNvCxnSpPr>
            <a:cxnSpLocks/>
          </p:cNvCxnSpPr>
          <p:nvPr/>
        </p:nvCxnSpPr>
        <p:spPr>
          <a:xfrm>
            <a:off x="1780173" y="5081927"/>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ADABF1-A47D-B773-386F-C7F318F7AF28}"/>
              </a:ext>
            </a:extLst>
          </p:cNvPr>
          <p:cNvCxnSpPr>
            <a:cxnSpLocks/>
          </p:cNvCxnSpPr>
          <p:nvPr/>
        </p:nvCxnSpPr>
        <p:spPr>
          <a:xfrm>
            <a:off x="5806520" y="5073915"/>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7034404-F746-36E0-674F-A1541734597F}"/>
              </a:ext>
            </a:extLst>
          </p:cNvPr>
          <p:cNvCxnSpPr>
            <a:cxnSpLocks/>
          </p:cNvCxnSpPr>
          <p:nvPr/>
        </p:nvCxnSpPr>
        <p:spPr>
          <a:xfrm>
            <a:off x="5894150" y="5084222"/>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65CFE76-A818-7A2A-166F-CC5D5556E232}"/>
                  </a:ext>
                </a:extLst>
              </p:cNvPr>
              <p:cNvSpPr txBox="1"/>
              <p:nvPr/>
            </p:nvSpPr>
            <p:spPr>
              <a:xfrm>
                <a:off x="6678591" y="4622558"/>
                <a:ext cx="4804010"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D65CFE76-A818-7A2A-166F-CC5D5556E232}"/>
                  </a:ext>
                </a:extLst>
              </p:cNvPr>
              <p:cNvSpPr txBox="1">
                <a:spLocks noRot="1" noChangeAspect="1" noMove="1" noResize="1" noEditPoints="1" noAdjustHandles="1" noChangeArrowheads="1" noChangeShapeType="1" noTextEdit="1"/>
              </p:cNvSpPr>
              <p:nvPr/>
            </p:nvSpPr>
            <p:spPr>
              <a:xfrm>
                <a:off x="6678591" y="4622558"/>
                <a:ext cx="4804010" cy="628890"/>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E871A34-8932-F024-96B8-A177AA0A5C70}"/>
                  </a:ext>
                </a:extLst>
              </p:cNvPr>
              <p:cNvSpPr txBox="1"/>
              <p:nvPr/>
            </p:nvSpPr>
            <p:spPr>
              <a:xfrm>
                <a:off x="6738630" y="5242072"/>
                <a:ext cx="4123069" cy="526298"/>
              </a:xfrm>
              <a:prstGeom prst="rect">
                <a:avLst/>
              </a:prstGeom>
              <a:noFill/>
            </p:spPr>
            <p:txBody>
              <a:bodyPr wrap="square">
                <a:spAutoFit/>
              </a:bodyPr>
              <a:lstStyle/>
              <a:p>
                <a:pPr>
                  <a:lnSpc>
                    <a:spcPct val="107000"/>
                  </a:lnSpc>
                  <a:spcAft>
                    <a:spcPts val="800"/>
                  </a:spcAft>
                </a:pPr>
                <a14:m>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5" name="TextBox 64">
                <a:extLst>
                  <a:ext uri="{FF2B5EF4-FFF2-40B4-BE49-F238E27FC236}">
                    <a16:creationId xmlns:a16="http://schemas.microsoft.com/office/drawing/2014/main" id="{BE871A34-8932-F024-96B8-A177AA0A5C70}"/>
                  </a:ext>
                </a:extLst>
              </p:cNvPr>
              <p:cNvSpPr txBox="1">
                <a:spLocks noRot="1" noChangeAspect="1" noMove="1" noResize="1" noEditPoints="1" noAdjustHandles="1" noChangeArrowheads="1" noChangeShapeType="1" noTextEdit="1"/>
              </p:cNvSpPr>
              <p:nvPr/>
            </p:nvSpPr>
            <p:spPr>
              <a:xfrm>
                <a:off x="6738630" y="5242072"/>
                <a:ext cx="4123069" cy="526298"/>
              </a:xfrm>
              <a:prstGeom prst="rect">
                <a:avLst/>
              </a:prstGeom>
              <a:blipFill>
                <a:blip r:embed="rId23"/>
                <a:stretch>
                  <a:fillRect t="-4651" b="-18605"/>
                </a:stretch>
              </a:blipFill>
            </p:spPr>
            <p:txBody>
              <a:bodyPr/>
              <a:lstStyle/>
              <a:p>
                <a:r>
                  <a:rPr lang="vi-VN">
                    <a:noFill/>
                  </a:rPr>
                  <a:t> </a:t>
                </a:r>
              </a:p>
            </p:txBody>
          </p:sp>
        </mc:Fallback>
      </mc:AlternateContent>
      <p:cxnSp>
        <p:nvCxnSpPr>
          <p:cNvPr id="66" name="Straight Connector 65">
            <a:extLst>
              <a:ext uri="{FF2B5EF4-FFF2-40B4-BE49-F238E27FC236}">
                <a16:creationId xmlns:a16="http://schemas.microsoft.com/office/drawing/2014/main" id="{EB1F4F4B-662A-0E41-F15D-9606E508C53E}"/>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8020B005-E8D6-0773-9C9A-66E9CB4712E7}"/>
              </a:ext>
            </a:extLst>
          </p:cNvPr>
          <p:cNvSpPr/>
          <p:nvPr/>
        </p:nvSpPr>
        <p:spPr>
          <a:xfrm>
            <a:off x="311099" y="1593571"/>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4" name="TextBox 2">
            <a:extLst>
              <a:ext uri="{FF2B5EF4-FFF2-40B4-BE49-F238E27FC236}">
                <a16:creationId xmlns:a16="http://schemas.microsoft.com/office/drawing/2014/main" id="{41D19D50-616D-1F82-C922-D083097E7C1C}"/>
              </a:ext>
            </a:extLst>
          </p:cNvPr>
          <p:cNvSpPr txBox="1"/>
          <p:nvPr/>
        </p:nvSpPr>
        <p:spPr>
          <a:xfrm>
            <a:off x="2014705" y="569230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558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3" grpId="0"/>
      <p:bldP spid="39" grpId="0"/>
      <p:bldP spid="40" grpId="0"/>
      <p:bldP spid="19" grpId="0"/>
      <p:bldP spid="20" grpId="0"/>
      <p:bldP spid="35" grpId="0"/>
      <p:bldP spid="36" grpId="0"/>
      <p:bldP spid="37" grpId="0"/>
      <p:bldP spid="38" grpId="0"/>
      <p:bldP spid="41" grpId="0"/>
      <p:bldP spid="42" grpId="0"/>
      <p:bldP spid="43" grpId="0"/>
      <p:bldP spid="44" grpId="0"/>
      <p:bldP spid="47" grpId="0"/>
      <p:bldP spid="48" grpId="0"/>
      <p:bldP spid="49" grpId="0"/>
      <p:bldP spid="50" grpId="0"/>
      <p:bldP spid="63"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6FFB2E0-5C5B-CD9C-124E-4CD9FC8769F6}"/>
                  </a:ext>
                </a:extLst>
              </p:cNvPr>
              <p:cNvSpPr txBox="1"/>
              <p:nvPr/>
            </p:nvSpPr>
            <p:spPr>
              <a:xfrm>
                <a:off x="332020" y="1466836"/>
                <a:ext cx="11028606" cy="856068"/>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hàm số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76FFB2E0-5C5B-CD9C-124E-4CD9FC8769F6}"/>
                  </a:ext>
                </a:extLst>
              </p:cNvPr>
              <p:cNvSpPr txBox="1">
                <a:spLocks noRot="1" noChangeAspect="1" noMove="1" noResize="1" noEditPoints="1" noAdjustHandles="1" noChangeArrowheads="1" noChangeShapeType="1" noTextEdit="1"/>
              </p:cNvSpPr>
              <p:nvPr/>
            </p:nvSpPr>
            <p:spPr>
              <a:xfrm>
                <a:off x="332020" y="1466836"/>
                <a:ext cx="11028606" cy="856068"/>
              </a:xfrm>
              <a:prstGeom prst="rect">
                <a:avLst/>
              </a:prstGeom>
              <a:blipFill>
                <a:blip r:embed="rId3"/>
                <a:stretch>
                  <a:fillRect l="-829" t="-5714" r="-608" b="-15714"/>
                </a:stretch>
              </a:blipFill>
            </p:spPr>
            <p:txBody>
              <a:bodyPr/>
              <a:lstStyle/>
              <a:p>
                <a:r>
                  <a:rPr lang="vi-VN">
                    <a:noFill/>
                  </a:rPr>
                  <a:t> </a:t>
                </a:r>
              </a:p>
            </p:txBody>
          </p:sp>
        </mc:Fallback>
      </mc:AlternateContent>
      <p:sp>
        <p:nvSpPr>
          <p:cNvPr id="22" name="Rectangle: Rounded Corners 21">
            <a:extLst>
              <a:ext uri="{FF2B5EF4-FFF2-40B4-BE49-F238E27FC236}">
                <a16:creationId xmlns:a16="http://schemas.microsoft.com/office/drawing/2014/main" id="{FB98033C-C64C-AF33-342A-C8AEA5F71876}"/>
              </a:ext>
            </a:extLst>
          </p:cNvPr>
          <p:cNvSpPr/>
          <p:nvPr/>
        </p:nvSpPr>
        <p:spPr>
          <a:xfrm>
            <a:off x="312189" y="1437652"/>
            <a:ext cx="11409641" cy="88525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7166DD2-6DB9-E433-1437-B21DCBBCC866}"/>
                  </a:ext>
                </a:extLst>
              </p:cNvPr>
              <p:cNvSpPr txBox="1"/>
              <p:nvPr/>
            </p:nvSpPr>
            <p:spPr>
              <a:xfrm>
                <a:off x="8752746" y="1409307"/>
                <a:ext cx="2799134" cy="615874"/>
              </a:xfrm>
              <a:prstGeom prst="rect">
                <a:avLst/>
              </a:prstGeom>
              <a:noFill/>
            </p:spPr>
            <p:txBody>
              <a:bodyPr wrap="square">
                <a:spAutoFit/>
              </a:bodyPr>
              <a:lstStyle/>
              <a:p>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endParaRPr lang="vi-VN" sz="2400" dirty="0"/>
              </a:p>
            </p:txBody>
          </p:sp>
        </mc:Choice>
        <mc:Fallback xmlns="">
          <p:sp>
            <p:nvSpPr>
              <p:cNvPr id="24" name="TextBox 23">
                <a:extLst>
                  <a:ext uri="{FF2B5EF4-FFF2-40B4-BE49-F238E27FC236}">
                    <a16:creationId xmlns:a16="http://schemas.microsoft.com/office/drawing/2014/main" id="{D7166DD2-6DB9-E433-1437-B21DCBBCC866}"/>
                  </a:ext>
                </a:extLst>
              </p:cNvPr>
              <p:cNvSpPr txBox="1">
                <a:spLocks noRot="1" noChangeAspect="1" noMove="1" noResize="1" noEditPoints="1" noAdjustHandles="1" noChangeArrowheads="1" noChangeShapeType="1" noTextEdit="1"/>
              </p:cNvSpPr>
              <p:nvPr/>
            </p:nvSpPr>
            <p:spPr>
              <a:xfrm>
                <a:off x="8752746" y="1409307"/>
                <a:ext cx="2799134" cy="615874"/>
              </a:xfrm>
              <a:prstGeom prst="rect">
                <a:avLst/>
              </a:prstGeom>
              <a:blipFill>
                <a:blip r:embed="rId4"/>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455AE1F6-766A-A829-F18A-A06FF6B48347}"/>
              </a:ext>
            </a:extLst>
          </p:cNvPr>
          <p:cNvSpPr txBox="1"/>
          <p:nvPr/>
        </p:nvSpPr>
        <p:spPr>
          <a:xfrm>
            <a:off x="197593" y="227412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8" name="TextBox 27">
            <a:extLst>
              <a:ext uri="{FF2B5EF4-FFF2-40B4-BE49-F238E27FC236}">
                <a16:creationId xmlns:a16="http://schemas.microsoft.com/office/drawing/2014/main" id="{CC93A9AB-A6D2-9E63-33B5-75F7F3F57C96}"/>
              </a:ext>
            </a:extLst>
          </p:cNvPr>
          <p:cNvSpPr txBox="1"/>
          <p:nvPr/>
        </p:nvSpPr>
        <p:spPr>
          <a:xfrm>
            <a:off x="243706" y="2726139"/>
            <a:ext cx="122190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a:t>
            </a:r>
          </a:p>
        </p:txBody>
      </p:sp>
      <p:sp>
        <p:nvSpPr>
          <p:cNvPr id="31" name="TextBox 30">
            <a:extLst>
              <a:ext uri="{FF2B5EF4-FFF2-40B4-BE49-F238E27FC236}">
                <a16:creationId xmlns:a16="http://schemas.microsoft.com/office/drawing/2014/main" id="{5BA7B948-A4CE-EFE1-D65E-94DCE21A75C4}"/>
              </a:ext>
            </a:extLst>
          </p:cNvPr>
          <p:cNvSpPr txBox="1"/>
          <p:nvPr/>
        </p:nvSpPr>
        <p:spPr>
          <a:xfrm>
            <a:off x="157153" y="3533017"/>
            <a:ext cx="241103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Tính các giới hạn:</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D445360-30E1-2DFC-36FD-EC81663330E5}"/>
                  </a:ext>
                </a:extLst>
              </p:cNvPr>
              <p:cNvSpPr txBox="1"/>
              <p:nvPr/>
            </p:nvSpPr>
            <p:spPr>
              <a:xfrm>
                <a:off x="1616770" y="3310595"/>
                <a:ext cx="609437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0</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0</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7D445360-30E1-2DFC-36FD-EC81663330E5}"/>
                  </a:ext>
                </a:extLst>
              </p:cNvPr>
              <p:cNvSpPr txBox="1">
                <a:spLocks noRot="1" noChangeAspect="1" noMove="1" noResize="1" noEditPoints="1" noAdjustHandles="1" noChangeArrowheads="1" noChangeShapeType="1" noTextEdit="1"/>
              </p:cNvSpPr>
              <p:nvPr/>
            </p:nvSpPr>
            <p:spPr>
              <a:xfrm>
                <a:off x="1616770" y="3310595"/>
                <a:ext cx="6094378" cy="922176"/>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E3226EF-7038-FFEF-1A97-ECE980156F98}"/>
                  </a:ext>
                </a:extLst>
              </p:cNvPr>
              <p:cNvSpPr txBox="1"/>
              <p:nvPr/>
            </p:nvSpPr>
            <p:spPr>
              <a:xfrm>
                <a:off x="135087" y="4158400"/>
                <a:ext cx="70828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E3226EF-7038-FFEF-1A97-ECE980156F98}"/>
                  </a:ext>
                </a:extLst>
              </p:cNvPr>
              <p:cNvSpPr txBox="1">
                <a:spLocks noRot="1" noChangeAspect="1" noMove="1" noResize="1" noEditPoints="1" noAdjustHandles="1" noChangeArrowheads="1" noChangeShapeType="1" noTextEdit="1"/>
              </p:cNvSpPr>
              <p:nvPr/>
            </p:nvSpPr>
            <p:spPr>
              <a:xfrm>
                <a:off x="135087" y="4158400"/>
                <a:ext cx="7082836" cy="460895"/>
              </a:xfrm>
              <a:prstGeom prst="rect">
                <a:avLst/>
              </a:prstGeom>
              <a:blipFill>
                <a:blip r:embed="rId6"/>
                <a:stretch>
                  <a:fillRect l="-1291" t="-10526" b="-28947"/>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E9E5D829-E18E-1DE4-2BA7-33A74640B775}"/>
              </a:ext>
            </a:extLst>
          </p:cNvPr>
          <p:cNvSpPr txBox="1"/>
          <p:nvPr/>
        </p:nvSpPr>
        <p:spPr>
          <a:xfrm>
            <a:off x="6650841" y="4589811"/>
            <a:ext cx="44581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9784BB3-D650-23DB-D958-39A1FD159566}"/>
                  </a:ext>
                </a:extLst>
              </p:cNvPr>
              <p:cNvSpPr txBox="1"/>
              <p:nvPr/>
            </p:nvSpPr>
            <p:spPr>
              <a:xfrm>
                <a:off x="3816491" y="2753757"/>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1" name="TextBox 50">
                <a:extLst>
                  <a:ext uri="{FF2B5EF4-FFF2-40B4-BE49-F238E27FC236}">
                    <a16:creationId xmlns:a16="http://schemas.microsoft.com/office/drawing/2014/main" id="{79784BB3-D650-23DB-D958-39A1FD159566}"/>
                  </a:ext>
                </a:extLst>
              </p:cNvPr>
              <p:cNvSpPr txBox="1">
                <a:spLocks noRot="1" noChangeAspect="1" noMove="1" noResize="1" noEditPoints="1" noAdjustHandles="1" noChangeArrowheads="1" noChangeShapeType="1" noTextEdit="1"/>
              </p:cNvSpPr>
              <p:nvPr/>
            </p:nvSpPr>
            <p:spPr>
              <a:xfrm>
                <a:off x="3816491" y="2753757"/>
                <a:ext cx="1408227"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CCDAE27-2401-F2CB-0E7B-4FE81EBCB7FB}"/>
                  </a:ext>
                </a:extLst>
              </p:cNvPr>
              <p:cNvSpPr txBox="1"/>
              <p:nvPr/>
            </p:nvSpPr>
            <p:spPr>
              <a:xfrm>
                <a:off x="5013777" y="2743787"/>
                <a:ext cx="153899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2" name="TextBox 51">
                <a:extLst>
                  <a:ext uri="{FF2B5EF4-FFF2-40B4-BE49-F238E27FC236}">
                    <a16:creationId xmlns:a16="http://schemas.microsoft.com/office/drawing/2014/main" id="{8CCDAE27-2401-F2CB-0E7B-4FE81EBCB7FB}"/>
                  </a:ext>
                </a:extLst>
              </p:cNvPr>
              <p:cNvSpPr txBox="1">
                <a:spLocks noRot="1" noChangeAspect="1" noMove="1" noResize="1" noEditPoints="1" noAdjustHandles="1" noChangeArrowheads="1" noChangeShapeType="1" noTextEdit="1"/>
              </p:cNvSpPr>
              <p:nvPr/>
            </p:nvSpPr>
            <p:spPr>
              <a:xfrm>
                <a:off x="5013777" y="2743787"/>
                <a:ext cx="1538998"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576A1E8-2EA5-CA72-2420-2FBFF2277EA1}"/>
                  </a:ext>
                </a:extLst>
              </p:cNvPr>
              <p:cNvSpPr txBox="1"/>
              <p:nvPr/>
            </p:nvSpPr>
            <p:spPr>
              <a:xfrm>
                <a:off x="2593873" y="2441037"/>
                <a:ext cx="1292608"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B576A1E8-2EA5-CA72-2420-2FBFF2277EA1}"/>
                  </a:ext>
                </a:extLst>
              </p:cNvPr>
              <p:cNvSpPr txBox="1">
                <a:spLocks noRot="1" noChangeAspect="1" noMove="1" noResize="1" noEditPoints="1" noAdjustHandles="1" noChangeArrowheads="1" noChangeShapeType="1" noTextEdit="1"/>
              </p:cNvSpPr>
              <p:nvPr/>
            </p:nvSpPr>
            <p:spPr>
              <a:xfrm>
                <a:off x="2593873" y="2441037"/>
                <a:ext cx="1292608" cy="987963"/>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A625DCE-140F-8A43-2EA0-F1F33F05BF4D}"/>
                  </a:ext>
                </a:extLst>
              </p:cNvPr>
              <p:cNvSpPr txBox="1"/>
              <p:nvPr/>
            </p:nvSpPr>
            <p:spPr>
              <a:xfrm>
                <a:off x="545020" y="2491564"/>
                <a:ext cx="2695157"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5A625DCE-140F-8A43-2EA0-F1F33F05BF4D}"/>
                  </a:ext>
                </a:extLst>
              </p:cNvPr>
              <p:cNvSpPr txBox="1">
                <a:spLocks noRot="1" noChangeAspect="1" noMove="1" noResize="1" noEditPoints="1" noAdjustHandles="1" noChangeArrowheads="1" noChangeShapeType="1" noTextEdit="1"/>
              </p:cNvSpPr>
              <p:nvPr/>
            </p:nvSpPr>
            <p:spPr>
              <a:xfrm>
                <a:off x="545020" y="2491564"/>
                <a:ext cx="2695157" cy="93743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1D5E8DE-2B3E-3729-5EC3-6F8E59F6C32C}"/>
                  </a:ext>
                </a:extLst>
              </p:cNvPr>
              <p:cNvSpPr txBox="1"/>
              <p:nvPr/>
            </p:nvSpPr>
            <p:spPr>
              <a:xfrm>
                <a:off x="6437559" y="2494943"/>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11D5E8DE-2B3E-3729-5EC3-6F8E59F6C32C}"/>
                  </a:ext>
                </a:extLst>
              </p:cNvPr>
              <p:cNvSpPr txBox="1">
                <a:spLocks noRot="1" noChangeAspect="1" noMove="1" noResize="1" noEditPoints="1" noAdjustHandles="1" noChangeArrowheads="1" noChangeShapeType="1" noTextEdit="1"/>
              </p:cNvSpPr>
              <p:nvPr/>
            </p:nvSpPr>
            <p:spPr>
              <a:xfrm>
                <a:off x="6437559" y="2494943"/>
                <a:ext cx="1513093" cy="914225"/>
              </a:xfrm>
              <a:prstGeom prst="rect">
                <a:avLst/>
              </a:prstGeom>
              <a:blipFill>
                <a:blip r:embed="rId11"/>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5B9D387-CE84-9F72-AF85-F75847299093}"/>
                  </a:ext>
                </a:extLst>
              </p:cNvPr>
              <p:cNvSpPr txBox="1"/>
              <p:nvPr/>
            </p:nvSpPr>
            <p:spPr>
              <a:xfrm>
                <a:off x="6097622" y="3310288"/>
                <a:ext cx="609437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 </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6" name="TextBox 55">
                <a:extLst>
                  <a:ext uri="{FF2B5EF4-FFF2-40B4-BE49-F238E27FC236}">
                    <a16:creationId xmlns:a16="http://schemas.microsoft.com/office/drawing/2014/main" id="{B5B9D387-CE84-9F72-AF85-F75847299093}"/>
                  </a:ext>
                </a:extLst>
              </p:cNvPr>
              <p:cNvSpPr txBox="1">
                <a:spLocks noRot="1" noChangeAspect="1" noMove="1" noResize="1" noEditPoints="1" noAdjustHandles="1" noChangeArrowheads="1" noChangeShapeType="1" noTextEdit="1"/>
              </p:cNvSpPr>
              <p:nvPr/>
            </p:nvSpPr>
            <p:spPr>
              <a:xfrm>
                <a:off x="6097622" y="3310288"/>
                <a:ext cx="6094378" cy="922176"/>
              </a:xfrm>
              <a:prstGeom prst="rect">
                <a:avLst/>
              </a:prstGeom>
              <a:blipFill>
                <a:blip r:embed="rId12"/>
                <a:stretch>
                  <a:fillRect/>
                </a:stretch>
              </a:blipFill>
            </p:spPr>
            <p:txBody>
              <a:bodyPr/>
              <a:lstStyle/>
              <a:p>
                <a:r>
                  <a:rPr lang="vi-VN">
                    <a:noFill/>
                  </a:rPr>
                  <a:t> </a:t>
                </a:r>
              </a:p>
            </p:txBody>
          </p:sp>
        </mc:Fallback>
      </mc:AlternateContent>
      <p:cxnSp>
        <p:nvCxnSpPr>
          <p:cNvPr id="58" name="Straight Connector 57">
            <a:extLst>
              <a:ext uri="{FF2B5EF4-FFF2-40B4-BE49-F238E27FC236}">
                <a16:creationId xmlns:a16="http://schemas.microsoft.com/office/drawing/2014/main" id="{6874CE64-8845-C855-0378-0D9380707960}"/>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AC27114-E572-5CB5-8753-C2109CEE7838}"/>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35307E4-8E4A-40E0-A047-A3B538C48E83}"/>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78E5D42-FE7C-5027-C033-5A3217D8BD68}"/>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678E5D42-FE7C-5027-C033-5A3217D8BD68}"/>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3"/>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92A8BAB-2DAA-F202-720B-760E6706535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2" name="TextBox 61">
                <a:extLst>
                  <a:ext uri="{FF2B5EF4-FFF2-40B4-BE49-F238E27FC236}">
                    <a16:creationId xmlns:a16="http://schemas.microsoft.com/office/drawing/2014/main" id="{F92A8BAB-2DAA-F202-720B-760E6706535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CA6B456-FBEA-5573-4945-E809D1E753D3}"/>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3" name="TextBox 62">
                <a:extLst>
                  <a:ext uri="{FF2B5EF4-FFF2-40B4-BE49-F238E27FC236}">
                    <a16:creationId xmlns:a16="http://schemas.microsoft.com/office/drawing/2014/main" id="{3CA6B456-FBEA-5573-4945-E809D1E753D3}"/>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8AFEB8B-60E1-4442-86CE-363F83368CBB}"/>
                  </a:ext>
                </a:extLst>
              </p:cNvPr>
              <p:cNvSpPr txBox="1"/>
              <p:nvPr/>
            </p:nvSpPr>
            <p:spPr>
              <a:xfrm>
                <a:off x="899727" y="46332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6" name="TextBox 65">
                <a:extLst>
                  <a:ext uri="{FF2B5EF4-FFF2-40B4-BE49-F238E27FC236}">
                    <a16:creationId xmlns:a16="http://schemas.microsoft.com/office/drawing/2014/main" id="{28AFEB8B-60E1-4442-86CE-363F83368CBB}"/>
                  </a:ext>
                </a:extLst>
              </p:cNvPr>
              <p:cNvSpPr txBox="1">
                <a:spLocks noRot="1" noChangeAspect="1" noMove="1" noResize="1" noEditPoints="1" noAdjustHandles="1" noChangeArrowheads="1" noChangeShapeType="1" noTextEdit="1"/>
              </p:cNvSpPr>
              <p:nvPr/>
            </p:nvSpPr>
            <p:spPr>
              <a:xfrm>
                <a:off x="899727" y="463328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E6D9DA9-B2A4-722C-8235-22BA6463772F}"/>
                  </a:ext>
                </a:extLst>
              </p:cNvPr>
              <p:cNvSpPr txBox="1"/>
              <p:nvPr/>
            </p:nvSpPr>
            <p:spPr>
              <a:xfrm>
                <a:off x="3321977" y="508867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7" name="TextBox 66">
                <a:extLst>
                  <a:ext uri="{FF2B5EF4-FFF2-40B4-BE49-F238E27FC236}">
                    <a16:creationId xmlns:a16="http://schemas.microsoft.com/office/drawing/2014/main" id="{DE6D9DA9-B2A4-722C-8235-22BA6463772F}"/>
                  </a:ext>
                </a:extLst>
              </p:cNvPr>
              <p:cNvSpPr txBox="1">
                <a:spLocks noRot="1" noChangeAspect="1" noMove="1" noResize="1" noEditPoints="1" noAdjustHandles="1" noChangeArrowheads="1" noChangeShapeType="1" noTextEdit="1"/>
              </p:cNvSpPr>
              <p:nvPr/>
            </p:nvSpPr>
            <p:spPr>
              <a:xfrm>
                <a:off x="3321977" y="508867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B4F3A20-7650-8BFD-F4B4-5895D3ACE051}"/>
                  </a:ext>
                </a:extLst>
              </p:cNvPr>
              <p:cNvSpPr txBox="1"/>
              <p:nvPr/>
            </p:nvSpPr>
            <p:spPr>
              <a:xfrm>
                <a:off x="2102070" y="50417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9" name="TextBox 68">
                <a:extLst>
                  <a:ext uri="{FF2B5EF4-FFF2-40B4-BE49-F238E27FC236}">
                    <a16:creationId xmlns:a16="http://schemas.microsoft.com/office/drawing/2014/main" id="{4B4F3A20-7650-8BFD-F4B4-5895D3ACE051}"/>
                  </a:ext>
                </a:extLst>
              </p:cNvPr>
              <p:cNvSpPr txBox="1">
                <a:spLocks noRot="1" noChangeAspect="1" noMove="1" noResize="1" noEditPoints="1" noAdjustHandles="1" noChangeArrowheads="1" noChangeShapeType="1" noTextEdit="1"/>
              </p:cNvSpPr>
              <p:nvPr/>
            </p:nvSpPr>
            <p:spPr>
              <a:xfrm>
                <a:off x="2102070" y="5041745"/>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D1F50B6-F6E3-1E3C-8C5C-8E33609D81B2}"/>
                  </a:ext>
                </a:extLst>
              </p:cNvPr>
              <p:cNvSpPr txBox="1"/>
              <p:nvPr/>
            </p:nvSpPr>
            <p:spPr>
              <a:xfrm>
                <a:off x="4771507" y="4992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0" name="TextBox 69">
                <a:extLst>
                  <a:ext uri="{FF2B5EF4-FFF2-40B4-BE49-F238E27FC236}">
                    <a16:creationId xmlns:a16="http://schemas.microsoft.com/office/drawing/2014/main" id="{7D1F50B6-F6E3-1E3C-8C5C-8E33609D81B2}"/>
                  </a:ext>
                </a:extLst>
              </p:cNvPr>
              <p:cNvSpPr txBox="1">
                <a:spLocks noRot="1" noChangeAspect="1" noMove="1" noResize="1" noEditPoints="1" noAdjustHandles="1" noChangeArrowheads="1" noChangeShapeType="1" noTextEdit="1"/>
              </p:cNvSpPr>
              <p:nvPr/>
            </p:nvSpPr>
            <p:spPr>
              <a:xfrm>
                <a:off x="4771507" y="4992351"/>
                <a:ext cx="658291" cy="461665"/>
              </a:xfrm>
              <a:prstGeom prst="rect">
                <a:avLst/>
              </a:prstGeom>
              <a:blipFill>
                <a:blip r:embed="rId19"/>
                <a:stretch>
                  <a:fillRect/>
                </a:stretch>
              </a:blipFill>
            </p:spPr>
            <p:txBody>
              <a:bodyPr/>
              <a:lstStyle/>
              <a:p>
                <a:r>
                  <a:rPr lang="vi-VN">
                    <a:noFill/>
                  </a:rPr>
                  <a:t> </a:t>
                </a:r>
              </a:p>
            </p:txBody>
          </p:sp>
        </mc:Fallback>
      </mc:AlternateContent>
      <p:cxnSp>
        <p:nvCxnSpPr>
          <p:cNvPr id="75" name="Straight Arrow Connector 74">
            <a:extLst>
              <a:ext uri="{FF2B5EF4-FFF2-40B4-BE49-F238E27FC236}">
                <a16:creationId xmlns:a16="http://schemas.microsoft.com/office/drawing/2014/main" id="{58B171D2-9206-778B-7EA0-AE6EF116DBCC}"/>
              </a:ext>
            </a:extLst>
          </p:cNvPr>
          <p:cNvCxnSpPr>
            <a:cxnSpLocks/>
          </p:cNvCxnSpPr>
          <p:nvPr/>
        </p:nvCxnSpPr>
        <p:spPr>
          <a:xfrm>
            <a:off x="1545171" y="5887355"/>
            <a:ext cx="1898420" cy="5636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8BB972B-7D3F-3374-EAD0-907D11FDDB62}"/>
              </a:ext>
            </a:extLst>
          </p:cNvPr>
          <p:cNvCxnSpPr>
            <a:cxnSpLocks/>
          </p:cNvCxnSpPr>
          <p:nvPr/>
        </p:nvCxnSpPr>
        <p:spPr>
          <a:xfrm flipV="1">
            <a:off x="3886481" y="5898398"/>
            <a:ext cx="1824693" cy="5447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AC69B52-E48B-DEB5-340C-15371B658DED}"/>
                  </a:ext>
                </a:extLst>
              </p:cNvPr>
              <p:cNvSpPr txBox="1"/>
              <p:nvPr/>
            </p:nvSpPr>
            <p:spPr>
              <a:xfrm>
                <a:off x="3319295" y="62568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1" name="TextBox 80">
                <a:extLst>
                  <a:ext uri="{FF2B5EF4-FFF2-40B4-BE49-F238E27FC236}">
                    <a16:creationId xmlns:a16="http://schemas.microsoft.com/office/drawing/2014/main" id="{EAC69B52-E48B-DEB5-340C-15371B658DED}"/>
                  </a:ext>
                </a:extLst>
              </p:cNvPr>
              <p:cNvSpPr txBox="1">
                <a:spLocks noRot="1" noChangeAspect="1" noMove="1" noResize="1" noEditPoints="1" noAdjustHandles="1" noChangeArrowheads="1" noChangeShapeType="1" noTextEdit="1"/>
              </p:cNvSpPr>
              <p:nvPr/>
            </p:nvSpPr>
            <p:spPr>
              <a:xfrm>
                <a:off x="3319295" y="625683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687B2B4-AE2E-9262-9C8B-05EADC671CBC}"/>
                  </a:ext>
                </a:extLst>
              </p:cNvPr>
              <p:cNvSpPr txBox="1"/>
              <p:nvPr/>
            </p:nvSpPr>
            <p:spPr>
              <a:xfrm>
                <a:off x="3315109" y="46468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2" name="TextBox 81">
                <a:extLst>
                  <a:ext uri="{FF2B5EF4-FFF2-40B4-BE49-F238E27FC236}">
                    <a16:creationId xmlns:a16="http://schemas.microsoft.com/office/drawing/2014/main" id="{9687B2B4-AE2E-9262-9C8B-05EADC671CBC}"/>
                  </a:ext>
                </a:extLst>
              </p:cNvPr>
              <p:cNvSpPr txBox="1">
                <a:spLocks noRot="1" noChangeAspect="1" noMove="1" noResize="1" noEditPoints="1" noAdjustHandles="1" noChangeArrowheads="1" noChangeShapeType="1" noTextEdit="1"/>
              </p:cNvSpPr>
              <p:nvPr/>
            </p:nvSpPr>
            <p:spPr>
              <a:xfrm>
                <a:off x="3315109" y="4646845"/>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1467E54A-BAEF-9901-5840-8A291AADCA42}"/>
                  </a:ext>
                </a:extLst>
              </p:cNvPr>
              <p:cNvSpPr txBox="1"/>
              <p:nvPr/>
            </p:nvSpPr>
            <p:spPr>
              <a:xfrm>
                <a:off x="973404" y="5436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5" name="TextBox 94">
                <a:extLst>
                  <a:ext uri="{FF2B5EF4-FFF2-40B4-BE49-F238E27FC236}">
                    <a16:creationId xmlns:a16="http://schemas.microsoft.com/office/drawing/2014/main" id="{1467E54A-BAEF-9901-5840-8A291AADCA42}"/>
                  </a:ext>
                </a:extLst>
              </p:cNvPr>
              <p:cNvSpPr txBox="1">
                <a:spLocks noRot="1" noChangeAspect="1" noMove="1" noResize="1" noEditPoints="1" noAdjustHandles="1" noChangeArrowheads="1" noChangeShapeType="1" noTextEdit="1"/>
              </p:cNvSpPr>
              <p:nvPr/>
            </p:nvSpPr>
            <p:spPr>
              <a:xfrm>
                <a:off x="973404" y="5436733"/>
                <a:ext cx="658291" cy="461665"/>
              </a:xfrm>
              <a:prstGeom prst="rect">
                <a:avLst/>
              </a:prstGeom>
              <a:blipFill>
                <a:blip r:embed="rId2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1773B650-778D-C414-E84C-B50B6A7875BC}"/>
                  </a:ext>
                </a:extLst>
              </p:cNvPr>
              <p:cNvSpPr txBox="1"/>
              <p:nvPr/>
            </p:nvSpPr>
            <p:spPr>
              <a:xfrm>
                <a:off x="5637813" y="54203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6" name="TextBox 95">
                <a:extLst>
                  <a:ext uri="{FF2B5EF4-FFF2-40B4-BE49-F238E27FC236}">
                    <a16:creationId xmlns:a16="http://schemas.microsoft.com/office/drawing/2014/main" id="{1773B650-778D-C414-E84C-B50B6A7875BC}"/>
                  </a:ext>
                </a:extLst>
              </p:cNvPr>
              <p:cNvSpPr txBox="1">
                <a:spLocks noRot="1" noChangeAspect="1" noMove="1" noResize="1" noEditPoints="1" noAdjustHandles="1" noChangeArrowheads="1" noChangeShapeType="1" noTextEdit="1"/>
              </p:cNvSpPr>
              <p:nvPr/>
            </p:nvSpPr>
            <p:spPr>
              <a:xfrm>
                <a:off x="5637813" y="5420348"/>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E66FDD3-49B0-53A4-B6DB-0FA5223FFC53}"/>
                  </a:ext>
                </a:extLst>
              </p:cNvPr>
              <p:cNvSpPr txBox="1"/>
              <p:nvPr/>
            </p:nvSpPr>
            <p:spPr>
              <a:xfrm>
                <a:off x="5711174" y="45898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8E66FDD3-49B0-53A4-B6DB-0FA5223FFC53}"/>
                  </a:ext>
                </a:extLst>
              </p:cNvPr>
              <p:cNvSpPr txBox="1">
                <a:spLocks noRot="1" noChangeAspect="1" noMove="1" noResize="1" noEditPoints="1" noAdjustHandles="1" noChangeArrowheads="1" noChangeShapeType="1" noTextEdit="1"/>
              </p:cNvSpPr>
              <p:nvPr/>
            </p:nvSpPr>
            <p:spPr>
              <a:xfrm>
                <a:off x="5711174" y="4589811"/>
                <a:ext cx="658291" cy="461665"/>
              </a:xfrm>
              <a:prstGeom prst="rect">
                <a:avLst/>
              </a:prstGeom>
              <a:blipFill>
                <a:blip r:embed="rId2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AEEFA8D4-FACF-1FCB-6820-57B4D40893E0}"/>
                  </a:ext>
                </a:extLst>
              </p:cNvPr>
              <p:cNvSpPr txBox="1"/>
              <p:nvPr/>
            </p:nvSpPr>
            <p:spPr>
              <a:xfrm>
                <a:off x="6679130" y="5563010"/>
                <a:ext cx="5042700" cy="856068"/>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H</a:t>
                </a:r>
                <a:r>
                  <a:rPr lang="vi-VN" sz="2400" kern="100" dirty="0">
                    <a:solidFill>
                      <a:schemeClr val="bg1"/>
                    </a:solidFill>
                    <a:effectLst/>
                    <a:latin typeface="+mj-lt"/>
                    <a:ea typeface="Arial" panose="020B0604020202020204" pitchFamily="34" charset="0"/>
                    <a:cs typeface="Times New Roman" panose="02020603050405020304" pitchFamily="18" charset="0"/>
                  </a:rPr>
                  <a:t>àm số không có giá trị lớn nhất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AEEFA8D4-FACF-1FCB-6820-57B4D40893E0}"/>
                  </a:ext>
                </a:extLst>
              </p:cNvPr>
              <p:cNvSpPr txBox="1">
                <a:spLocks noRot="1" noChangeAspect="1" noMove="1" noResize="1" noEditPoints="1" noAdjustHandles="1" noChangeArrowheads="1" noChangeShapeType="1" noTextEdit="1"/>
              </p:cNvSpPr>
              <p:nvPr/>
            </p:nvSpPr>
            <p:spPr>
              <a:xfrm>
                <a:off x="6679130" y="5563010"/>
                <a:ext cx="5042700" cy="856068"/>
              </a:xfrm>
              <a:prstGeom prst="rect">
                <a:avLst/>
              </a:prstGeom>
              <a:blipFill>
                <a:blip r:embed="rId25"/>
                <a:stretch>
                  <a:fillRect l="-1935"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2AB6DDE5-5FA7-E65B-BBDE-E0E128657DBD}"/>
                  </a:ext>
                </a:extLst>
              </p:cNvPr>
              <p:cNvSpPr txBox="1"/>
              <p:nvPr/>
            </p:nvSpPr>
            <p:spPr>
              <a:xfrm>
                <a:off x="6650841" y="4976335"/>
                <a:ext cx="3186415" cy="62818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5" name="TextBox 104">
                <a:extLst>
                  <a:ext uri="{FF2B5EF4-FFF2-40B4-BE49-F238E27FC236}">
                    <a16:creationId xmlns:a16="http://schemas.microsoft.com/office/drawing/2014/main" id="{2AB6DDE5-5FA7-E65B-BBDE-E0E128657DBD}"/>
                  </a:ext>
                </a:extLst>
              </p:cNvPr>
              <p:cNvSpPr txBox="1">
                <a:spLocks noRot="1" noChangeAspect="1" noMove="1" noResize="1" noEditPoints="1" noAdjustHandles="1" noChangeArrowheads="1" noChangeShapeType="1" noTextEdit="1"/>
              </p:cNvSpPr>
              <p:nvPr/>
            </p:nvSpPr>
            <p:spPr>
              <a:xfrm>
                <a:off x="6650841" y="4976335"/>
                <a:ext cx="3186415" cy="628185"/>
              </a:xfrm>
              <a:prstGeom prst="rect">
                <a:avLst/>
              </a:prstGeom>
              <a:blipFill>
                <a:blip r:embed="rId26"/>
                <a:stretch>
                  <a:fillRect/>
                </a:stretch>
              </a:blipFill>
            </p:spPr>
            <p:txBody>
              <a:bodyPr/>
              <a:lstStyle/>
              <a:p>
                <a:r>
                  <a:rPr lang="vi-VN">
                    <a:noFill/>
                  </a:rPr>
                  <a:t> </a:t>
                </a:r>
              </a:p>
            </p:txBody>
          </p:sp>
        </mc:Fallback>
      </mc:AlternateContent>
      <p:cxnSp>
        <p:nvCxnSpPr>
          <p:cNvPr id="106" name="Straight Connector 105">
            <a:extLst>
              <a:ext uri="{FF2B5EF4-FFF2-40B4-BE49-F238E27FC236}">
                <a16:creationId xmlns:a16="http://schemas.microsoft.com/office/drawing/2014/main" id="{1EA3DC19-5A76-8728-5F99-78526C6D5DE4}"/>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312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8" grpId="0"/>
      <p:bldP spid="43" grpId="0"/>
      <p:bldP spid="50" grpId="0"/>
      <p:bldP spid="51" grpId="0"/>
      <p:bldP spid="52" grpId="0"/>
      <p:bldP spid="53" grpId="0"/>
      <p:bldP spid="54" grpId="0"/>
      <p:bldP spid="55" grpId="0"/>
      <p:bldP spid="61" grpId="0"/>
      <p:bldP spid="62" grpId="0"/>
      <p:bldP spid="63" grpId="0"/>
      <p:bldP spid="66" grpId="0"/>
      <p:bldP spid="67" grpId="0"/>
      <p:bldP spid="69" grpId="0"/>
      <p:bldP spid="70" grpId="0"/>
      <p:bldP spid="82" grpId="0"/>
      <p:bldP spid="95" grpId="0"/>
      <p:bldP spid="96" grpId="0"/>
      <p:bldP spid="97" grpId="0"/>
      <p:bldP spid="103" grpId="0"/>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id="{0B90191B-E480-310D-7D2C-C7CC609C3FDD}"/>
              </a:ext>
            </a:extLst>
          </p:cNvPr>
          <p:cNvSpPr/>
          <p:nvPr/>
        </p:nvSpPr>
        <p:spPr>
          <a:xfrm>
            <a:off x="312189" y="1437651"/>
            <a:ext cx="11409641" cy="231138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3C1766F-CB05-1148-7225-0AA319CA63E8}"/>
                  </a:ext>
                </a:extLst>
              </p:cNvPr>
              <p:cNvSpPr txBox="1"/>
              <p:nvPr/>
            </p:nvSpPr>
            <p:spPr>
              <a:xfrm>
                <a:off x="470170" y="1460982"/>
                <a:ext cx="7001016" cy="2308324"/>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3.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trong tình huống mở đầu</a:t>
                </a:r>
                <a:endParaRPr lang="en-US" sz="2400" kern="100" dirty="0">
                  <a:solidFill>
                    <a:schemeClr val="bg1"/>
                  </a:solidFill>
                  <a:effectLst/>
                  <a:latin typeface="+mj-lt"/>
                  <a:ea typeface="Arial" panose="020B0604020202020204" pitchFamily="34" charset="0"/>
                  <a:cs typeface="Times New Roman" panose="02020603050405020304" pitchFamily="18" charset="0"/>
                </a:endParaRP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Từ một tấm bìa carton hình vuông có độ dài cạnh 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 ta cắt bốn hình vuông bằng nhau ở bốn góc rồi gập thành một chiếc hộp có dạng hình hộp chữ nhật không có nắp (H.1.14). Tính cạnh của các hình vuông bị cắt sao cho thể tích của chiếc hộp là lớn nhất.</a:t>
                </a:r>
              </a:p>
            </p:txBody>
          </p:sp>
        </mc:Choice>
        <mc:Fallback xmlns="">
          <p:sp>
            <p:nvSpPr>
              <p:cNvPr id="22" name="TextBox 21">
                <a:extLst>
                  <a:ext uri="{FF2B5EF4-FFF2-40B4-BE49-F238E27FC236}">
                    <a16:creationId xmlns:a16="http://schemas.microsoft.com/office/drawing/2014/main" id="{03C1766F-CB05-1148-7225-0AA319CA63E8}"/>
                  </a:ext>
                </a:extLst>
              </p:cNvPr>
              <p:cNvSpPr txBox="1">
                <a:spLocks noRot="1" noChangeAspect="1" noMove="1" noResize="1" noEditPoints="1" noAdjustHandles="1" noChangeArrowheads="1" noChangeShapeType="1" noTextEdit="1"/>
              </p:cNvSpPr>
              <p:nvPr/>
            </p:nvSpPr>
            <p:spPr>
              <a:xfrm>
                <a:off x="470170" y="1460982"/>
                <a:ext cx="7001016" cy="2308324"/>
              </a:xfrm>
              <a:prstGeom prst="rect">
                <a:avLst/>
              </a:prstGeom>
              <a:blipFill>
                <a:blip r:embed="rId2"/>
                <a:stretch>
                  <a:fillRect l="-1305" t="-2381" r="-1305" b="-5291"/>
                </a:stretch>
              </a:blipFill>
            </p:spPr>
            <p:txBody>
              <a:bodyPr/>
              <a:lstStyle/>
              <a:p>
                <a:r>
                  <a:rPr lang="vi-VN">
                    <a:noFill/>
                  </a:rPr>
                  <a:t> </a:t>
                </a:r>
              </a:p>
            </p:txBody>
          </p:sp>
        </mc:Fallback>
      </mc:AlternateContent>
      <p:pic>
        <p:nvPicPr>
          <p:cNvPr id="23" name="Picture 22" descr="A diagram of a square and a squareDescription automatically generated">
            <a:extLst>
              <a:ext uri="{FF2B5EF4-FFF2-40B4-BE49-F238E27FC236}">
                <a16:creationId xmlns:a16="http://schemas.microsoft.com/office/drawing/2014/main" id="{DF18AD78-A71E-A8ED-F9A9-620AB6C2DE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0202" y="1530084"/>
            <a:ext cx="3853372" cy="2165167"/>
          </a:xfrm>
          <a:prstGeom prst="rect">
            <a:avLst/>
          </a:prstGeom>
          <a:noFill/>
          <a:ln>
            <a:noFill/>
          </a:ln>
        </p:spPr>
      </p:pic>
      <p:sp>
        <p:nvSpPr>
          <p:cNvPr id="24" name="TextBox 23">
            <a:extLst>
              <a:ext uri="{FF2B5EF4-FFF2-40B4-BE49-F238E27FC236}">
                <a16:creationId xmlns:a16="http://schemas.microsoft.com/office/drawing/2014/main" id="{96AF7202-066A-0A92-8790-C4CA6D2004E0}"/>
              </a:ext>
            </a:extLst>
          </p:cNvPr>
          <p:cNvSpPr txBox="1"/>
          <p:nvPr/>
        </p:nvSpPr>
        <p:spPr>
          <a:xfrm>
            <a:off x="312189" y="369525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579FEE3-DBAC-CD66-62CE-EBD06D0B4405}"/>
                  </a:ext>
                </a:extLst>
              </p:cNvPr>
              <p:cNvSpPr txBox="1"/>
              <p:nvPr/>
            </p:nvSpPr>
            <p:spPr>
              <a:xfrm>
                <a:off x="312189" y="4161238"/>
                <a:ext cx="11806300"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độ dài cạnh của các hình vuông nhỏ được cắt ở bốn góc của tấm bìa</a:t>
                </a:r>
                <a:r>
                  <a:rPr lang="en-US" sz="24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a:solidFill>
                          <a:schemeClr val="bg1"/>
                        </a:solidFill>
                        <a:latin typeface="Cambria Math" panose="02040503050406030204" pitchFamily="18" charset="0"/>
                      </a:rPr>
                      <m:t>0</m:t>
                    </m:r>
                    <m:r>
                      <a:rPr lang="vi-VN" sz="2400" i="1">
                        <a:solidFill>
                          <a:schemeClr val="bg1"/>
                        </a:solidFill>
                        <a:latin typeface="Cambria Math" panose="02040503050406030204" pitchFamily="18" charset="0"/>
                      </a:rPr>
                      <m:t>&lt;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&lt;</m:t>
                    </m:r>
                    <m:r>
                      <a:rPr lang="vi-VN" sz="2400">
                        <a:solidFill>
                          <a:schemeClr val="bg1"/>
                        </a:solidFill>
                        <a:latin typeface="Cambria Math" panose="02040503050406030204" pitchFamily="18" charset="0"/>
                      </a:rPr>
                      <m:t>30</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3579FEE3-DBAC-CD66-62CE-EBD06D0B4405}"/>
                  </a:ext>
                </a:extLst>
              </p:cNvPr>
              <p:cNvSpPr txBox="1">
                <a:spLocks noRot="1" noChangeAspect="1" noMove="1" noResize="1" noEditPoints="1" noAdjustHandles="1" noChangeArrowheads="1" noChangeShapeType="1" noTextEdit="1"/>
              </p:cNvSpPr>
              <p:nvPr/>
            </p:nvSpPr>
            <p:spPr>
              <a:xfrm>
                <a:off x="312189" y="4161238"/>
                <a:ext cx="11806300" cy="461665"/>
              </a:xfrm>
              <a:prstGeom prst="rect">
                <a:avLst/>
              </a:prstGeom>
              <a:blipFill>
                <a:blip r:embed="rId4"/>
                <a:stretch>
                  <a:fillRect l="-774" t="-12000" b="-2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689D7F3-4639-EA67-A503-CC4A53AD9FB3}"/>
                  </a:ext>
                </a:extLst>
              </p:cNvPr>
              <p:cNvSpPr txBox="1"/>
              <p:nvPr/>
            </p:nvSpPr>
            <p:spPr>
              <a:xfrm>
                <a:off x="332699" y="4622903"/>
                <a:ext cx="11806300" cy="1200329"/>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Khi cắt bỏ bốn hình vuông nhỏ có cạnh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ở bốn góc và gập lên thì ta được một chiếc hộp chữ nhật không có nắp, có đáy là hình vuông với độ dài cạnh bằng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và chiều cao bằng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31" name="TextBox 30">
                <a:extLst>
                  <a:ext uri="{FF2B5EF4-FFF2-40B4-BE49-F238E27FC236}">
                    <a16:creationId xmlns:a16="http://schemas.microsoft.com/office/drawing/2014/main" id="{9689D7F3-4639-EA67-A503-CC4A53AD9FB3}"/>
                  </a:ext>
                </a:extLst>
              </p:cNvPr>
              <p:cNvSpPr txBox="1">
                <a:spLocks noRot="1" noChangeAspect="1" noMove="1" noResize="1" noEditPoints="1" noAdjustHandles="1" noChangeArrowheads="1" noChangeShapeType="1" noTextEdit="1"/>
              </p:cNvSpPr>
              <p:nvPr/>
            </p:nvSpPr>
            <p:spPr>
              <a:xfrm>
                <a:off x="332699" y="4622903"/>
                <a:ext cx="11806300" cy="1200329"/>
              </a:xfrm>
              <a:prstGeom prst="rect">
                <a:avLst/>
              </a:prstGeom>
              <a:blipFill>
                <a:blip r:embed="rId5"/>
                <a:stretch>
                  <a:fillRect l="-826" t="-4061" r="-826" b="-10660"/>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09E5F0AB-25CA-5639-5417-B68DA48B6C32}"/>
              </a:ext>
            </a:extLst>
          </p:cNvPr>
          <p:cNvSpPr txBox="1"/>
          <p:nvPr/>
        </p:nvSpPr>
        <p:spPr>
          <a:xfrm>
            <a:off x="312189" y="5888147"/>
            <a:ext cx="3942460" cy="46807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Thể tích của chiếc hộp này là</a:t>
            </a:r>
            <a:r>
              <a:rPr lang="en-US" sz="2400" kern="100" dirty="0">
                <a:solidFill>
                  <a:schemeClr val="bg1"/>
                </a:solidFill>
                <a:latin typeface="+mj-lt"/>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6B90F8C-3123-B90B-CE7B-AABC3BB4C795}"/>
                  </a:ext>
                </a:extLst>
              </p:cNvPr>
              <p:cNvSpPr txBox="1"/>
              <p:nvPr/>
            </p:nvSpPr>
            <p:spPr>
              <a:xfrm>
                <a:off x="3699285" y="5889843"/>
                <a:ext cx="360515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𝑉</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en-US" sz="2400">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60−2</m:t>
                          </m:r>
                          <m:r>
                            <a:rPr lang="vi-VN"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oMath>
                  </m:oMathPara>
                </a14:m>
                <a:endParaRPr lang="vi-VN" sz="2400" dirty="0">
                  <a:solidFill>
                    <a:schemeClr val="bg1"/>
                  </a:solidFill>
                </a:endParaRPr>
              </a:p>
            </p:txBody>
          </p:sp>
        </mc:Choice>
        <mc:Fallback xmlns="">
          <p:sp>
            <p:nvSpPr>
              <p:cNvPr id="43" name="TextBox 42">
                <a:extLst>
                  <a:ext uri="{FF2B5EF4-FFF2-40B4-BE49-F238E27FC236}">
                    <a16:creationId xmlns:a16="http://schemas.microsoft.com/office/drawing/2014/main" id="{66B90F8C-3123-B90B-CE7B-AABC3BB4C795}"/>
                  </a:ext>
                </a:extLst>
              </p:cNvPr>
              <p:cNvSpPr txBox="1">
                <a:spLocks noRot="1" noChangeAspect="1" noMove="1" noResize="1" noEditPoints="1" noAdjustHandles="1" noChangeArrowheads="1" noChangeShapeType="1" noTextEdit="1"/>
              </p:cNvSpPr>
              <p:nvPr/>
            </p:nvSpPr>
            <p:spPr>
              <a:xfrm>
                <a:off x="3699285" y="5889843"/>
                <a:ext cx="3605157" cy="461665"/>
              </a:xfrm>
              <a:prstGeom prst="rect">
                <a:avLst/>
              </a:prstGeom>
              <a:blipFill>
                <a:blip r:embed="rId6"/>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63662A6-B700-0803-377A-94F2CE89E6C3}"/>
                  </a:ext>
                </a:extLst>
              </p:cNvPr>
              <p:cNvSpPr txBox="1"/>
              <p:nvPr/>
            </p:nvSpPr>
            <p:spPr>
              <a:xfrm>
                <a:off x="6427694" y="5862948"/>
                <a:ext cx="5213424" cy="509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=4</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a:solidFill>
                            <a:schemeClr val="bg1"/>
                          </a:solidFill>
                          <a:latin typeface="Cambria Math" panose="02040503050406030204" pitchFamily="18" charset="0"/>
                        </a:rPr>
                        <m:t>−240</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+3600</m:t>
                      </m:r>
                      <m:r>
                        <a:rPr lang="vi-VN" sz="2400" i="1">
                          <a:solidFill>
                            <a:schemeClr val="bg1"/>
                          </a:solidFill>
                          <a:latin typeface="Cambria Math" panose="02040503050406030204" pitchFamily="18" charset="0"/>
                        </a:rPr>
                        <m:t>𝑥</m:t>
                      </m:r>
                      <m:d>
                        <m:dPr>
                          <m:ctrlPr>
                            <a:rPr lang="vi-VN" sz="2400" i="1">
                              <a:solidFill>
                                <a:schemeClr val="bg1"/>
                              </a:solidFill>
                              <a:latin typeface="Cambria Math" panose="02040503050406030204" pitchFamily="18" charset="0"/>
                            </a:rPr>
                          </m:ctrlPr>
                        </m:dPr>
                        <m:e>
                          <m:r>
                            <a:rPr lang="vi-VN" sz="2400">
                              <a:solidFill>
                                <a:schemeClr val="bg1"/>
                              </a:solidFill>
                              <a:latin typeface="Cambria Math" panose="02040503050406030204" pitchFamily="18" charset="0"/>
                            </a:rPr>
                            <m:t> </m:t>
                          </m:r>
                          <m:r>
                            <m:rPr>
                              <m:sty m:val="p"/>
                            </m:rPr>
                            <a:rPr lang="vi-VN" sz="2400">
                              <a:solidFill>
                                <a:schemeClr val="bg1"/>
                              </a:solidFill>
                              <a:latin typeface="Cambria Math" panose="02040503050406030204" pitchFamily="18" charset="0"/>
                            </a:rPr>
                            <m:t>c</m:t>
                          </m:r>
                          <m:sSup>
                            <m:sSupPr>
                              <m:ctrlPr>
                                <a:rPr lang="vi-VN" sz="2400" i="1">
                                  <a:solidFill>
                                    <a:schemeClr val="bg1"/>
                                  </a:solidFill>
                                  <a:latin typeface="Cambria Math" panose="02040503050406030204" pitchFamily="18" charset="0"/>
                                </a:rPr>
                              </m:ctrlPr>
                            </m:sSupPr>
                            <m:e>
                              <m:r>
                                <m:rPr>
                                  <m:sty m:val="p"/>
                                </m:rPr>
                                <a:rPr lang="vi-VN" sz="2400">
                                  <a:solidFill>
                                    <a:schemeClr val="bg1"/>
                                  </a:solidFill>
                                  <a:latin typeface="Cambria Math" panose="02040503050406030204" pitchFamily="18" charset="0"/>
                                </a:rPr>
                                <m:t>m</m:t>
                              </m:r>
                            </m:e>
                            <m:sup>
                              <m:r>
                                <a:rPr lang="vi-VN" sz="2400">
                                  <a:solidFill>
                                    <a:schemeClr val="bg1"/>
                                  </a:solidFill>
                                  <a:latin typeface="Cambria Math" panose="02040503050406030204" pitchFamily="18" charset="0"/>
                                </a:rPr>
                                <m:t>3</m:t>
                              </m:r>
                            </m:sup>
                          </m:sSup>
                        </m:e>
                      </m:d>
                    </m:oMath>
                  </m:oMathPara>
                </a14:m>
                <a:endParaRPr lang="vi-VN" sz="2400" dirty="0">
                  <a:solidFill>
                    <a:schemeClr val="bg1"/>
                  </a:solidFill>
                </a:endParaRPr>
              </a:p>
            </p:txBody>
          </p:sp>
        </mc:Choice>
        <mc:Fallback xmlns="">
          <p:sp>
            <p:nvSpPr>
              <p:cNvPr id="44" name="TextBox 43">
                <a:extLst>
                  <a:ext uri="{FF2B5EF4-FFF2-40B4-BE49-F238E27FC236}">
                    <a16:creationId xmlns:a16="http://schemas.microsoft.com/office/drawing/2014/main" id="{363662A6-B700-0803-377A-94F2CE89E6C3}"/>
                  </a:ext>
                </a:extLst>
              </p:cNvPr>
              <p:cNvSpPr txBox="1">
                <a:spLocks noRot="1" noChangeAspect="1" noMove="1" noResize="1" noEditPoints="1" noAdjustHandles="1" noChangeArrowheads="1" noChangeShapeType="1" noTextEdit="1"/>
              </p:cNvSpPr>
              <p:nvPr/>
            </p:nvSpPr>
            <p:spPr>
              <a:xfrm>
                <a:off x="6427694" y="5862948"/>
                <a:ext cx="5213424" cy="509178"/>
              </a:xfrm>
              <a:prstGeom prst="rect">
                <a:avLst/>
              </a:prstGeom>
              <a:blipFill>
                <a:blip r:embed="rId7"/>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267672" y="540309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6866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7053</TotalTime>
  <Words>3541</Words>
  <Application>Microsoft Office PowerPoint</Application>
  <PresentationFormat>Widescreen</PresentationFormat>
  <Paragraphs>469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.VnBook-Antiqua</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Huy Pham</cp:lastModifiedBy>
  <cp:revision>317</cp:revision>
  <dcterms:created xsi:type="dcterms:W3CDTF">2022-01-12T21:49:46Z</dcterms:created>
  <dcterms:modified xsi:type="dcterms:W3CDTF">2024-08-06T07:29:17Z</dcterms:modified>
</cp:coreProperties>
</file>