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4"/>
  </p:notesMasterIdLst>
  <p:sldIdLst>
    <p:sldId id="313" r:id="rId2"/>
    <p:sldId id="301" r:id="rId3"/>
    <p:sldId id="362" r:id="rId4"/>
    <p:sldId id="372" r:id="rId5"/>
    <p:sldId id="373" r:id="rId6"/>
    <p:sldId id="395" r:id="rId7"/>
    <p:sldId id="351" r:id="rId8"/>
    <p:sldId id="352" r:id="rId9"/>
    <p:sldId id="375" r:id="rId10"/>
    <p:sldId id="376" r:id="rId11"/>
    <p:sldId id="377" r:id="rId12"/>
    <p:sldId id="378" r:id="rId13"/>
    <p:sldId id="336" r:id="rId14"/>
    <p:sldId id="379" r:id="rId15"/>
    <p:sldId id="380" r:id="rId16"/>
    <p:sldId id="381" r:id="rId17"/>
    <p:sldId id="346" r:id="rId18"/>
    <p:sldId id="370" r:id="rId19"/>
    <p:sldId id="37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7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7.png"/><Relationship Id="rId7" Type="http://schemas.openxmlformats.org/officeDocument/2006/relationships/image" Target="../media/image1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110.png"/><Relationship Id="rId10" Type="http://schemas.openxmlformats.org/officeDocument/2006/relationships/image" Target="../media/image160.png"/><Relationship Id="rId4" Type="http://schemas.openxmlformats.org/officeDocument/2006/relationships/image" Target="../media/image101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2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75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7.png"/><Relationship Id="rId7" Type="http://schemas.openxmlformats.org/officeDocument/2006/relationships/image" Target="../media/image2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6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7.png"/><Relationship Id="rId7" Type="http://schemas.openxmlformats.org/officeDocument/2006/relationships/image" Target="../media/image3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7.png"/><Relationship Id="rId7" Type="http://schemas.openxmlformats.org/officeDocument/2006/relationships/image" Target="../media/image4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79.png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7.png"/><Relationship Id="rId7" Type="http://schemas.openxmlformats.org/officeDocument/2006/relationships/image" Target="../media/image49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7.png"/><Relationship Id="rId7" Type="http://schemas.openxmlformats.org/officeDocument/2006/relationships/image" Target="../media/image5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.png"/><Relationship Id="rId7" Type="http://schemas.openxmlformats.org/officeDocument/2006/relationships/image" Target="../media/image6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3" Type="http://schemas.openxmlformats.org/officeDocument/2006/relationships/image" Target="../media/image7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0.png"/><Relationship Id="rId4" Type="http://schemas.openxmlformats.org/officeDocument/2006/relationships/image" Target="../media/image690.png"/><Relationship Id="rId9" Type="http://schemas.openxmlformats.org/officeDocument/2006/relationships/image" Target="../media/image13.emf"/><Relationship Id="rId14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.png"/><Relationship Id="rId7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.png"/><Relationship Id="rId7" Type="http://schemas.openxmlformats.org/officeDocument/2006/relationships/image" Target="../media/image9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7.png"/><Relationship Id="rId7" Type="http://schemas.openxmlformats.org/officeDocument/2006/relationships/image" Target="../media/image10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0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87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670587" y="6698504"/>
              <a:ext cx="10058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CHƯƠNG III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" y="1924240"/>
            <a:ext cx="9320702" cy="115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8820"/>
            <a:ext cx="23556178" cy="1470966"/>
            <a:chOff x="241306" y="223757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0113" y="223757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290330" y="5364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  <a:blipFill>
                <a:blip r:embed="rId4"/>
                <a:stretch>
                  <a:fillRect r="-1703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  <a:blipFill>
                <a:blip r:embed="rId5"/>
                <a:stretch>
                  <a:fillRect r="-2708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  <a:blipFill>
                <a:blip r:embed="rId7"/>
                <a:stretch>
                  <a:fillRect r="-2173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  <a:blipFill>
                <a:blip r:embed="rId8"/>
                <a:stretch>
                  <a:fillRect l="-1705" r="-707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blipFill>
                <a:blip r:embed="rId9"/>
                <a:stretch>
                  <a:fillRect l="-2019" t="-5316" b="-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722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84208"/>
            <a:ext cx="23556178" cy="1470966"/>
            <a:chOff x="241306" y="2225266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6054" y="2225266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70664" y="5304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778169" cy="2424383"/>
            <a:chOff x="923003" y="3917552"/>
            <a:chExt cx="237781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065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5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  <a:blipFill>
                <a:blip r:embed="rId5"/>
                <a:stretch>
                  <a:fillRect l="-3571" t="-985" r="-43750" b="-1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  <a:blipFill>
                <a:blip r:embed="rId7"/>
                <a:stretch>
                  <a:fillRect r="-2784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  <a:blipFill>
                <a:blip r:embed="rId8"/>
                <a:stretch>
                  <a:fillRect l="-2532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blipFill>
                <a:blip r:embed="rId9"/>
                <a:stretch>
                  <a:fillRect l="-16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43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0374"/>
            <a:ext cx="23556178" cy="1470966"/>
            <a:chOff x="241306" y="2238349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8731" y="223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854369" cy="2424383"/>
            <a:chOff x="923003" y="3917552"/>
            <a:chExt cx="238543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827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  <a:blipFill>
                <a:blip r:embed="rId5"/>
                <a:stretch>
                  <a:fillRect r="-1688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  <a:blipFill>
                <a:blip r:embed="rId7"/>
                <a:stretch>
                  <a:fillRect r="-2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𝟏𝟔𝟗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  <a:blipFill>
                <a:blip r:embed="rId8"/>
                <a:stretch>
                  <a:fillRect l="-1806" r="-90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tù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blipFill>
                <a:blip r:embed="rId9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34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ctr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49245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34835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1000"/>
            <a:ext cx="23556178" cy="1470966"/>
            <a:chOff x="241306" y="223866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82660" y="223866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  <a:blipFill>
                <a:blip r:embed="rId8"/>
                <a:stretch>
                  <a:fillRect l="-1603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blipFill>
                <a:blip r:embed="rId9"/>
                <a:stretch>
                  <a:fillRect l="-11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1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0" y="7331392"/>
            <a:ext cx="23945102" cy="5851208"/>
            <a:chOff x="48567" y="4381495"/>
            <a:chExt cx="23454588" cy="836806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708371" cy="78080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572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38641" y="601980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6745" y="61567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/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blipFill>
                <a:blip r:embed="rId8"/>
                <a:stretch>
                  <a:fillRect b="-8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6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02460" y="669979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84340"/>
            <a:chOff x="241306" y="2243792"/>
            <a:chExt cx="11778089" cy="74217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5047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64967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3000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72238" y="52544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514600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169276"/>
              <a:ext cx="23594672" cy="21726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  <a:blipFill>
                <a:blip r:embed="rId8"/>
                <a:stretch>
                  <a:fillRect l="-1093" r="-847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blipFill>
                <a:blip r:embed="rId9"/>
                <a:stretch>
                  <a:fillRect l="-1058" t="-7884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1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244496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5587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0513" y="537956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  <a:blipFill>
                <a:blip r:embed="rId4"/>
                <a:stretch>
                  <a:fillRect l="-1348" t="-14844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  <a:blipFill>
                <a:blip r:embed="rId9"/>
                <a:stretch>
                  <a:fillRect l="-2154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653914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6279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29443" y="52340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  <a:blipFill>
                <a:blip r:embed="rId4"/>
                <a:stretch>
                  <a:fillRect l="-141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  <a:blipFill>
                <a:blip r:embed="rId8"/>
                <a:stretch>
                  <a:fillRect t="-15625" r="-4141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  <a:blipFill>
                <a:blip r:embed="rId9"/>
                <a:stretch>
                  <a:fillRect l="-146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os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41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7617" y="6615870"/>
            <a:ext cx="23862374" cy="6642930"/>
            <a:chOff x="48567" y="4381499"/>
            <a:chExt cx="23018772" cy="664292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82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87779" y="52693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  <a:blipFill>
                <a:blip r:embed="rId4"/>
                <a:stretch>
                  <a:fillRect l="-112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702885" y="8502165"/>
            <a:ext cx="1329370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  <a:blipFill>
                <a:blip r:embed="rId9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4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24882" y="1524000"/>
            <a:ext cx="23798726" cy="11742140"/>
            <a:chOff x="1447794" y="1793807"/>
            <a:chExt cx="23798726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4" y="1793807"/>
              <a:ext cx="23798726" cy="11742140"/>
              <a:chOff x="1447794" y="1793807"/>
              <a:chExt cx="23798726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6374538"/>
                <a:ext cx="1451427" cy="829482"/>
                <a:chOff x="7459669" y="8653817"/>
                <a:chExt cx="1439611" cy="82957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643550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7680" y="8717440"/>
                  <a:ext cx="1371600" cy="765955"/>
                  <a:chOff x="7527680" y="8717440"/>
                  <a:chExt cx="1371600" cy="76595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7720" y="839740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46883" y="877542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8" y="6442273"/>
                <a:ext cx="4409480" cy="1847717"/>
                <a:chOff x="7528249" y="6152456"/>
                <a:chExt cx="4409994" cy="1847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01277" y="6152456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4" y="7497080"/>
                <a:ext cx="11281177" cy="1979138"/>
                <a:chOff x="7459665" y="6039067"/>
                <a:chExt cx="14585646" cy="19793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49477" y="6039067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5" y="7202659"/>
                  <a:ext cx="1354198" cy="815767"/>
                  <a:chOff x="7459669" y="6221964"/>
                  <a:chExt cx="1343019" cy="81576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26036" y="6329766"/>
                    <a:ext cx="676652" cy="7079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001137" cy="80960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CUỐI CHƯƠNG III</a:t>
            </a:r>
            <a:r>
              <a:rPr lang="en-US" sz="4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25124"/>
            <a:ext cx="23556178" cy="1372238"/>
            <a:chOff x="241306" y="2232738"/>
            <a:chExt cx="11778089" cy="686119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32738"/>
              <a:ext cx="2468235" cy="68611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25962" y="52338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  <a:blipFill>
                <a:blip r:embed="rId4"/>
                <a:stretch>
                  <a:fillRect l="-1351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  <a:blipFill>
                <a:blip r:embed="rId9"/>
                <a:stretch>
                  <a:fillRect l="-352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84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38566"/>
            <a:ext cx="23556178" cy="1374182"/>
            <a:chOff x="241306" y="2239459"/>
            <a:chExt cx="11778089" cy="68709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5438"/>
              <a:ext cx="2468235" cy="64341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39459"/>
              <a:ext cx="2468235" cy="67939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5438"/>
              <a:ext cx="2551740" cy="64194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8275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2360" y="52298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  <a:blipFill>
                <a:blip r:embed="rId4"/>
                <a:stretch>
                  <a:fillRect l="-518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  <a:blipFill>
                <a:blip r:embed="rId9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86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1590"/>
              <a:ext cx="2551740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7210" y="52531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  <a:blipFill>
                <a:blip r:embed="rId4"/>
                <a:stretch>
                  <a:fillRect l="-131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  <a:blipFill>
                <a:blip r:embed="rId9"/>
                <a:stretch>
                  <a:fillRect l="-352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91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28600" y="5299117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3842"/>
              <a:ext cx="2468235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3842"/>
              <a:ext cx="2551740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8308" y="53808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()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  <a:blipFill>
                <a:blip r:embed="rId4"/>
                <a:stretch>
                  <a:fillRect l="-1404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  <a:blipFill>
                <a:blip r:embed="rId9"/>
                <a:stretch>
                  <a:fillRect l="-130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02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272294"/>
            <a:ext cx="23556178" cy="1423126"/>
            <a:chOff x="241306" y="2211231"/>
            <a:chExt cx="11778089" cy="71156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11231"/>
              <a:ext cx="2468235" cy="71156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4959" y="54217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  <a:blipFill>
                <a:blip r:embed="rId4"/>
                <a:stretch>
                  <a:fillRect l="-1235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  <a:blipFill>
                <a:blip r:embed="rId9"/>
                <a:stretch>
                  <a:fillRect l="-147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𝑨𝑮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43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034" y="6888534"/>
            <a:ext cx="23862374" cy="7070090"/>
            <a:chOff x="48567" y="4381499"/>
            <a:chExt cx="23018772" cy="632821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76815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314950"/>
            <a:ext cx="23556178" cy="1372594"/>
            <a:chOff x="241306" y="2232559"/>
            <a:chExt cx="11778089" cy="68629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2559"/>
              <a:ext cx="2551740" cy="68330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29919" y="5461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  <a:blipFill>
                <a:blip r:embed="rId4"/>
                <a:stretch>
                  <a:fillRect l="-1338" t="-6202" r="-133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649" y="7543195"/>
            <a:ext cx="3760992" cy="29531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  <a:blipFill>
                <a:blip r:embed="rId10"/>
                <a:stretch>
                  <a:fillRect t="-5556" r="-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  <a:blipFill>
                <a:blip r:embed="rId11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  <a:blipFill>
                <a:blip r:embed="rId12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𝑨𝑫𝑪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𝑩𝑨𝑫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𝑨𝑫𝑪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  <a:blipFill>
                <a:blip r:embed="rId14"/>
                <a:stretch>
                  <a:fillRect t="-4730" b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  <a:blipFill>
                <a:blip r:embed="rId15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51" grpId="0"/>
      <p:bldP spid="53" grpId="0"/>
      <p:bldP spid="55" grpId="0"/>
      <p:bldP spid="57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5814" y="731250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94900" y="5491925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321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02342" y="56269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  <a:blipFill>
                <a:blip r:embed="rId4"/>
                <a:stretch>
                  <a:fillRect l="-1269" t="-2593" r="-12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  <a:blipFill>
                <a:blip r:embed="rId9"/>
                <a:stretch>
                  <a:fillRect l="-323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  <a:blipFill>
                <a:blip r:embed="rId11"/>
                <a:stretch>
                  <a:fillRect l="-287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0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172988"/>
            <a:ext cx="23556178" cy="1455074"/>
            <a:chOff x="241306" y="2191319"/>
            <a:chExt cx="11778089" cy="72753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191319"/>
              <a:ext cx="2468235" cy="72753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7866" y="54430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  <a:blipFill>
                <a:blip r:embed="rId4"/>
                <a:stretch>
                  <a:fillRect l="-564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  <a:blipFill>
                <a:blip r:embed="rId9"/>
                <a:stretch>
                  <a:fillRect l="-523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/>
                                  </m:d>
                                </m:e>
                              </m:fun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0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58704" y="53817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  <a:blipFill>
                <a:blip r:embed="rId4"/>
                <a:stretch>
                  <a:fillRect l="-1386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  <a:blipFill>
                <a:blip r:embed="rId9"/>
                <a:stretch>
                  <a:fillRect r="-1811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  <a:blipFill>
                <a:blip r:embed="rId10"/>
                <a:stretch>
                  <a:fillRect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87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3418"/>
            <a:ext cx="23556178" cy="1398828"/>
            <a:chOff x="241306" y="2241534"/>
            <a:chExt cx="11778089" cy="69941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1534"/>
              <a:ext cx="2468235" cy="6994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4193" y="537690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  <a:blipFill>
                <a:blip r:embed="rId4"/>
                <a:stretch>
                  <a:fillRect l="-1413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  <a:blipFill>
                <a:blip r:embed="rId9"/>
                <a:stretch>
                  <a:fillRect l="-248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9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0264" y="8811403"/>
            <a:ext cx="23862374" cy="47307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02303"/>
              <a:ext cx="22682027" cy="559544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110335" cy="6398617"/>
            <a:chOff x="923003" y="3917552"/>
            <a:chExt cx="16000845" cy="6312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3" y="4181070"/>
              <a:ext cx="15761185" cy="60484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blipFill>
                <a:blip r:embed="rId4"/>
                <a:stretch>
                  <a:fillRect t="-2422" r="-429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287220" y="1524000"/>
            <a:ext cx="6572780" cy="44766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471899" y="5791200"/>
            <a:ext cx="7054320" cy="3089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vi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blipFill>
                <a:blip r:embed="rId7"/>
                <a:stretch>
                  <a:fillRect t="-3698" r="-13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30"/>
            <a:chOff x="241306" y="2243792"/>
            <a:chExt cx="11778089" cy="675065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3583"/>
              <a:ext cx="2468235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3582"/>
              <a:ext cx="2551740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36136" y="539644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  <a:blipFill>
                <a:blip r:embed="rId4"/>
                <a:stretch>
                  <a:fillRect l="-1305"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  <a:blipFill>
                <a:blip r:embed="rId9"/>
                <a:stretch>
                  <a:fillRect l="-240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3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93315" y="7124485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8616"/>
              <a:ext cx="2468235" cy="65019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470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1852" y="5363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  <a:blipFill>
                <a:blip r:embed="rId4"/>
                <a:stretch>
                  <a:fillRect l="-1320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  <a:blipFill>
                <a:blip r:embed="rId9"/>
                <a:stretch>
                  <a:fillRect l="-22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34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9171" y="6970897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8922"/>
            <a:chOff x="241306" y="2243792"/>
            <a:chExt cx="11778089" cy="6794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75049" y="534897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  <a:blipFill>
                <a:blip r:embed="rId4"/>
                <a:stretch>
                  <a:fillRect l="-1274" t="-6564" r="-1243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  <a:blipFill>
                <a:blip r:embed="rId9"/>
                <a:stretch>
                  <a:fillRect l="-211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  <a:blipFill>
                <a:blip r:embed="rId10"/>
                <a:stretch>
                  <a:fillRect l="-1470" t="-266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  <a:blipFill>
                <a:blip r:embed="rId11"/>
                <a:stretch>
                  <a:fillRect l="-40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  <a:blipFill>
                <a:blip r:embed="rId12"/>
                <a:stretch>
                  <a:fillRect r="-75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18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8750882"/>
            <a:ext cx="23894334" cy="4730760"/>
            <a:chOff x="48567" y="4381499"/>
            <a:chExt cx="23018773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0867" y="4574792"/>
              <a:ext cx="22776473" cy="55229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285652" cy="6389119"/>
            <a:chOff x="923003" y="3917552"/>
            <a:chExt cx="16174970" cy="668098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2" y="4156133"/>
              <a:ext cx="15935311" cy="64424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blipFill>
                <a:blip r:embed="rId4"/>
                <a:stretch>
                  <a:fillRect t="-2319" r="-235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449444" y="1523656"/>
            <a:ext cx="7372246" cy="4267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916400" y="5486400"/>
            <a:ext cx="6324148" cy="333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2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𝟏𝟔𝟎𝟎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𝟑𝟏𝟖𝟎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𝟐𝟖𝟎𝟗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𝟗𝟗𝟐𝟓𝟎𝟖𝟕𝟐𝟓</m:t>
                            </m:r>
                          </m:e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≈−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𝟖𝟖𝟏𝟏𝟏𝟐𝟖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 &lt;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𝒍𝒐𝒂𝒊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𝟗𝟗𝟐𝟓𝟎𝟖𝟕𝟐𝟓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blipFill>
                <a:blip r:embed="rId7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170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480282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lươt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</a:t>
                </a:r>
              </a:p>
              <a:p>
                <a:pPr marL="63055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𝑪𝑶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𝟑𝟎𝟗𝟒𝟓𝟏𝟔𝟏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blipFill>
                <a:blip r:embed="rId4"/>
                <a:stretch>
                  <a:fillRect t="-2778" r="-963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5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190246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𝑪𝑶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br>
                  <a:rPr lang="en-US" sz="40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𝟑𝟕𝟔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𝟐𝟓𝟑𝟕𝟏𝟐𝟑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𝟑𝟗𝟕𝟐𝟔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r>
                  <a:rPr lang="en-US" sz="4000" b="1" dirty="0"/>
                  <a:t>				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𝟑𝟗𝟕𝟐𝟔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 ​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𝑶𝑪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𝒄𝒉𝒖𝒏𝒈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𝑶𝑪𝑩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𝑶𝑪𝑫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blipFill>
                <a:blip r:embed="rId5"/>
                <a:stretch>
                  <a:fillRect l="-1129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6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3796" y="710914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57800"/>
            <a:ext cx="23556178" cy="1600200"/>
            <a:chOff x="241306" y="2233725"/>
            <a:chExt cx="11778089" cy="8001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36502"/>
              <a:ext cx="2468235" cy="7902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3725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17353" y="53318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  <a:blipFill>
                <a:blip r:embed="rId4"/>
                <a:stretch>
                  <a:fillRect r="-8180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  <a:blipFill>
                <a:blip r:embed="rId7"/>
                <a:stretch>
                  <a:fillRect r="-835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  <a:blipFill>
                <a:blip r:embed="rId8"/>
                <a:stretch>
                  <a:fillRect l="-1866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/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blipFill>
                <a:blip r:embed="rId9"/>
                <a:stretch>
                  <a:fillRect l="-1978" t="-5303" r="-2028" b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6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626" y="6971702"/>
            <a:ext cx="23963462" cy="6134699"/>
            <a:chOff x="48567" y="4381499"/>
            <a:chExt cx="23116287" cy="61346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57653" y="4927086"/>
              <a:ext cx="22507201" cy="55891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1" y="5280429"/>
            <a:ext cx="23556178" cy="1500080"/>
            <a:chOff x="241306" y="2243792"/>
            <a:chExt cx="11778089" cy="75004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7856" y="225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80504" y="53260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1294" y="271984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6626" y="1616669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954255" y="173050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  <a:blipFill>
                <a:blip r:embed="rId4"/>
                <a:stretch>
                  <a:fillRect r="-470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  <a:blipFill>
                <a:blip r:embed="rId5"/>
                <a:stretch>
                  <a:fillRect r="-544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  <a:blipFill>
                <a:blip r:embed="rId6"/>
                <a:stretch>
                  <a:fillRect r="-4878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  <a:blipFill>
                <a:blip r:embed="rId7"/>
                <a:stretch>
                  <a:fillRect t="-8029" r="-5097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  <a:blipFill>
                <a:blip r:embed="rId8"/>
                <a:stretch>
                  <a:fillRect l="-1093" t="-425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94C1C77-A87A-4818-9041-CA7DA48BAD1C}"/>
              </a:ext>
            </a:extLst>
          </p:cNvPr>
          <p:cNvSpPr txBox="1"/>
          <p:nvPr/>
        </p:nvSpPr>
        <p:spPr>
          <a:xfrm>
            <a:off x="5545459" y="3356938"/>
            <a:ext cx="1238331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9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3972"/>
            <a:ext cx="23556178" cy="1470966"/>
            <a:chOff x="241306" y="2235148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02127" y="2235148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05404" y="537992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  <a:blipFill>
                <a:blip r:embed="rId4"/>
                <a:stretch>
                  <a:fillRect r="-14074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  <a:blipFill>
                <a:blip r:embed="rId5"/>
                <a:stretch>
                  <a:fillRect r="-20541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  <a:blipFill>
                <a:blip r:embed="rId6"/>
                <a:stretch>
                  <a:fillRect r="-14870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  <a:blipFill>
                <a:blip r:embed="rId7"/>
                <a:stretch>
                  <a:fillRect r="-4000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  <a:blipFill>
                <a:blip r:embed="rId8"/>
                <a:stretch>
                  <a:fillRect l="-1691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blipFill>
                <a:blip r:embed="rId9"/>
                <a:stretch>
                  <a:fillRect l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86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3628</TotalTime>
  <Words>2925</Words>
  <Application>Microsoft Office PowerPoint</Application>
  <PresentationFormat>Custom</PresentationFormat>
  <Paragraphs>549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Yu Gothic UI Semilight</vt:lpstr>
      <vt:lpstr>Arial</vt:lpstr>
      <vt:lpstr>Bahnschrift SemiBold SemiConden</vt:lpstr>
      <vt:lpstr>Calibri</vt:lpstr>
      <vt:lpstr>Cambria Math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User</cp:lastModifiedBy>
  <cp:revision>393</cp:revision>
  <dcterms:created xsi:type="dcterms:W3CDTF">2013-08-31T11:42:51Z</dcterms:created>
  <dcterms:modified xsi:type="dcterms:W3CDTF">2024-10-22T11:18:44Z</dcterms:modified>
  <cp:category>9Slide.vn</cp:category>
</cp:coreProperties>
</file>