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22"/>
  </p:notesMasterIdLst>
  <p:sldIdLst>
    <p:sldId id="328" r:id="rId2"/>
    <p:sldId id="314" r:id="rId3"/>
    <p:sldId id="330" r:id="rId4"/>
    <p:sldId id="331" r:id="rId5"/>
    <p:sldId id="332" r:id="rId6"/>
    <p:sldId id="333" r:id="rId7"/>
    <p:sldId id="317" r:id="rId8"/>
    <p:sldId id="318" r:id="rId9"/>
    <p:sldId id="336" r:id="rId10"/>
    <p:sldId id="334" r:id="rId11"/>
    <p:sldId id="335" r:id="rId12"/>
    <p:sldId id="321" r:id="rId13"/>
    <p:sldId id="339" r:id="rId14"/>
    <p:sldId id="340" r:id="rId15"/>
    <p:sldId id="341" r:id="rId16"/>
    <p:sldId id="322" r:id="rId17"/>
    <p:sldId id="323" r:id="rId18"/>
    <p:sldId id="345" r:id="rId19"/>
    <p:sldId id="344" r:id="rId20"/>
    <p:sldId id="329" r:id="rId21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242452"/>
    <a:srgbClr val="E7F7FF"/>
    <a:srgbClr val="D6F7FE"/>
    <a:srgbClr val="EEF7E9"/>
    <a:srgbClr val="135F82"/>
    <a:srgbClr val="FFFFFF"/>
    <a:srgbClr val="008000"/>
    <a:srgbClr val="270F6B"/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779" autoAdjust="0"/>
    <p:restoredTop sz="94139" autoAdjust="0"/>
  </p:normalViewPr>
  <p:slideViewPr>
    <p:cSldViewPr>
      <p:cViewPr>
        <p:scale>
          <a:sx n="35" d="100"/>
          <a:sy n="35" d="100"/>
        </p:scale>
        <p:origin x="-498" y="-14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459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6850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2707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5499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5499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5499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5499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5664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1323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669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459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459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459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459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976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6850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6850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685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8.jpe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8.jpe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48.jpe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48.jpe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48.jpe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6.jpe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4.png"/><Relationship Id="rId5" Type="http://schemas.openxmlformats.org/officeDocument/2006/relationships/image" Target="../media/image26.pn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4825117"/>
            <a:ext cx="24384000" cy="3052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8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BÀI TẬP CUỐI CHƯƠNG 1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47" y="1176574"/>
            <a:ext cx="2438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TRƯỜNG THPT </a:t>
            </a:r>
            <a:r>
              <a:rPr lang="en-US" sz="7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SỐ 3 TUY PHƯỚC</a:t>
            </a:r>
          </a:p>
          <a:p>
            <a:pPr lvl="0" algn="ctr"/>
            <a:r>
              <a:rPr lang="en-US" sz="7200" b="1" dirty="0" err="1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Năm</a:t>
            </a:r>
            <a:r>
              <a:rPr lang="en-US" sz="7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7200" b="1" dirty="0" err="1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học</a:t>
            </a:r>
            <a:r>
              <a:rPr lang="en-US" sz="7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: </a:t>
            </a:r>
            <a:r>
              <a:rPr lang="en-US" sz="72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2024 </a:t>
            </a:r>
            <a:r>
              <a:rPr lang="en-US" sz="7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- </a:t>
            </a:r>
            <a:r>
              <a:rPr lang="en-US" sz="72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2025</a:t>
            </a:r>
            <a:endParaRPr lang="en-US" sz="72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08770" y="9372600"/>
            <a:ext cx="909665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LỚP: 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10A4</a:t>
            </a:r>
            <a:endParaRPr lang="en-US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GVBM: ĐINH VĂN HIỀN</a:t>
            </a:r>
          </a:p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TỔ: TOÁN - TIN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HP\Pictures\Saved Pictures\10635871_776777662387048_180647817867079811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699040"/>
            <a:ext cx="3352799" cy="3263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7565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A – TRẮC NGHIỆM: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</p:grpSp>
      </p:grpSp>
      <p:grpSp>
        <p:nvGrpSpPr>
          <p:cNvPr id="11" name="Google Shape;427;p3">
            <a:extLst>
              <a:ext uri="{FF2B5EF4-FFF2-40B4-BE49-F238E27FC236}">
                <a16:creationId xmlns="" xmlns:a16="http://schemas.microsoft.com/office/drawing/2014/main" id="{1C0F8A39-C02F-48B4-8281-40854ACE9666}"/>
              </a:ext>
            </a:extLst>
          </p:cNvPr>
          <p:cNvGrpSpPr/>
          <p:nvPr/>
        </p:nvGrpSpPr>
        <p:grpSpPr>
          <a:xfrm>
            <a:off x="382483" y="8182321"/>
            <a:ext cx="23612703" cy="1370088"/>
            <a:chOff x="241306" y="1268432"/>
            <a:chExt cx="11316104" cy="685168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2" name="Google Shape;428;p3">
                  <a:extLst>
                    <a:ext uri="{FF2B5EF4-FFF2-40B4-BE49-F238E27FC236}">
                      <a16:creationId xmlns="" xmlns:a16="http://schemas.microsoft.com/office/drawing/2014/main" id="{1EC64ED2-2D52-453B-8506-D334BFA4F321}"/>
                    </a:ext>
                  </a:extLst>
                </p:cNvPr>
                <p:cNvSpPr/>
                <p:nvPr/>
              </p:nvSpPr>
              <p:spPr>
                <a:xfrm>
                  <a:off x="2912205" y="1317286"/>
                  <a:ext cx="1971815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8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solidFill>
                        <a:schemeClr val="bg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bg1"/>
                    </a:solidFill>
                    <a:effectLst/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2" name="Google Shape;428;p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EC64ED2-2D52-453B-8506-D334BFA4F3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205" y="1317286"/>
                  <a:ext cx="1971815" cy="6172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="" xmlns:a16="http://schemas.microsoft.com/office/drawing/2014/main" id="{3BFE2197-AFFE-47E9-A787-36B84EE47839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4" name="Google Shape;430;p3">
                  <a:extLst>
                    <a:ext uri="{FF2B5EF4-FFF2-40B4-BE49-F238E27FC236}">
                      <a16:creationId xmlns="" xmlns:a16="http://schemas.microsoft.com/office/drawing/2014/main" id="{A84C592D-6525-46FB-8A9B-7059177E11D6}"/>
                    </a:ext>
                  </a:extLst>
                </p:cNvPr>
                <p:cNvSpPr/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/>
                                <a:cs typeface="Tahoma"/>
                                <a:sym typeface="Tahoma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/>
                                <a:cs typeface="Tahoma"/>
                                <a:sym typeface="Tahoma"/>
                              </a:rPr>
                              <m:t>𝒂</m:t>
                            </m:r>
                            <m: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/>
                                <a:cs typeface="Tahoma"/>
                                <a:sym typeface="Tahoma"/>
                              </a:rPr>
                              <m:t>;</m:t>
                            </m:r>
                            <m: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/>
                                <a:cs typeface="Tahoma"/>
                                <a:sym typeface="Tahoma"/>
                              </a:rPr>
                              <m:t>𝒃</m:t>
                            </m:r>
                          </m:e>
                        </m:d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>
            <p:sp>
              <p:nvSpPr>
                <p:cNvPr id="14" name="Google Shape;430;p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A84C592D-6525-46FB-8A9B-7059177E11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="" xmlns:a16="http://schemas.microsoft.com/office/drawing/2014/main" id="{602C2774-89BC-4C3E-978B-AAA159AE2EC4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6" name="Google Shape;432;p3">
                  <a:extLst>
                    <a:ext uri="{FF2B5EF4-FFF2-40B4-BE49-F238E27FC236}">
                      <a16:creationId xmlns="" xmlns:a16="http://schemas.microsoft.com/office/drawing/2014/main" id="{BC061562-618C-44CE-A485-D5CA40C91472}"/>
                    </a:ext>
                  </a:extLst>
                </p:cNvPr>
                <p:cNvSpPr/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/>
                              <a:cs typeface="Tahoma"/>
                              <a:sym typeface="Tahoma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/>
                              <a:cs typeface="Tahoma"/>
                              <a:sym typeface="Tahoma"/>
                            </a:rPr>
                            <m:t>𝒃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  <a:ea typeface="Tahoma"/>
                              <a:cs typeface="Tahoma"/>
                              <a:sym typeface="Tahoma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/>
                              <a:cs typeface="Tahoma"/>
                              <a:sym typeface="Tahoma"/>
                            </a:rPr>
                            <m:t>𝒂</m:t>
                          </m:r>
                        </m:e>
                      </m:d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>
            <p:sp>
              <p:nvSpPr>
                <p:cNvPr id="16" name="Google Shape;432;p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BC061562-618C-44CE-A485-D5CA40C914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="" xmlns:a16="http://schemas.microsoft.com/office/drawing/2014/main" id="{9C9CDCB1-B145-4ACA-A6A3-275C1864A754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8" name="Google Shape;434;p3">
                  <a:extLst>
                    <a:ext uri="{FF2B5EF4-FFF2-40B4-BE49-F238E27FC236}">
                      <a16:creationId xmlns="" xmlns:a16="http://schemas.microsoft.com/office/drawing/2014/main" id="{56266C36-65E5-40B1-BB94-44D5ADD9C21E}"/>
                    </a:ext>
                  </a:extLst>
                </p:cNvPr>
                <p:cNvSpPr/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>
            <p:sp>
              <p:nvSpPr>
                <p:cNvPr id="18" name="Google Shape;434;p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56266C36-65E5-40B1-BB94-44D5ADD9C2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="" xmlns:a16="http://schemas.microsoft.com/office/drawing/2014/main" id="{E0B8857A-2D78-4956-B3EF-B1DB2409CE91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421;p3">
            <a:extLst>
              <a:ext uri="{FF2B5EF4-FFF2-40B4-BE49-F238E27FC236}">
                <a16:creationId xmlns="" xmlns:a16="http://schemas.microsoft.com/office/drawing/2014/main" id="{AF29DF79-97AC-4FD8-909A-BF6DF1D3DBD4}"/>
              </a:ext>
            </a:extLst>
          </p:cNvPr>
          <p:cNvGrpSpPr/>
          <p:nvPr/>
        </p:nvGrpSpPr>
        <p:grpSpPr>
          <a:xfrm>
            <a:off x="63819" y="10159976"/>
            <a:ext cx="24075438" cy="2972076"/>
            <a:chOff x="48567" y="4381499"/>
            <a:chExt cx="24079792" cy="7054574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8" name="Google Shape;422;p3">
                  <a:extLst>
                    <a:ext uri="{FF2B5EF4-FFF2-40B4-BE49-F238E27FC236}">
                      <a16:creationId xmlns="" xmlns:a16="http://schemas.microsoft.com/office/drawing/2014/main" id="{D1132EC3-80FD-43C1-9DF3-0F7BF7FD20E5}"/>
                    </a:ext>
                  </a:extLst>
                </p:cNvPr>
                <p:cNvSpPr/>
                <p:nvPr/>
              </p:nvSpPr>
              <p:spPr>
                <a:xfrm>
                  <a:off x="353961" y="4997566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800" dirty="0" err="1">
                      <a:latin typeface="Palatino Linotype" pitchFamily="18" charset="0"/>
                    </a:rPr>
                    <a:t>Phần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</a:rPr>
                    <a:t>không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</a:rPr>
                    <a:t>bị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</a:rPr>
                    <a:t>gạch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</a:rPr>
                    <a:t>trên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</a:rPr>
                    <a:t>trục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</a:rPr>
                    <a:t>số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</a:rPr>
                    <a:t>dưới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</a:rPr>
                    <a:t>đây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</a:rPr>
                    <a:t>biểu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</a:rPr>
                    <a:t>diễn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</a:rPr>
                    <a:t>tập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 smtClean="0">
                      <a:latin typeface="Palatino Linotype" pitchFamily="18" charset="0"/>
                    </a:rPr>
                    <a:t>hợp</a:t>
                  </a:r>
                  <a:r>
                    <a:rPr lang="en-US" sz="4800" dirty="0" smtClean="0">
                      <a:latin typeface="Palatino Linotype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tx1"/>
                    </a:solidFill>
                    <a:effectLst/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endParaRPr sz="4800" dirty="0">
                    <a:solidFill>
                      <a:schemeClr val="lt1"/>
                    </a:solidFill>
                    <a:latin typeface="Palatino Linotype" pitchFamily="18" charset="0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>
            <p:sp>
              <p:nvSpPr>
                <p:cNvPr id="28" name="Google Shape;422;p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D1132EC3-80FD-43C1-9DF3-0F7BF7FD20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961" y="4997566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blipFill rotWithShape="1">
                  <a:blip r:embed="rId7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="" xmlns:a16="http://schemas.microsoft.com/office/drawing/2014/main" id="{04CA6B19-61F4-458C-A03A-FA8CCD585FFE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2300290"/>
              <a:chOff x="410517" y="4648199"/>
              <a:chExt cx="3991940" cy="2300290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="" xmlns:a16="http://schemas.microsoft.com/office/drawing/2014/main" id="{B4397B9A-AEC8-4A27-9F50-DA57E909C02B}"/>
                  </a:ext>
                </a:extLst>
              </p:cNvPr>
              <p:cNvSpPr/>
              <p:nvPr/>
            </p:nvSpPr>
            <p:spPr>
              <a:xfrm rot="5400000" flipH="1">
                <a:off x="2009328" y="4182633"/>
                <a:ext cx="1789853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800">
                  <a:solidFill>
                    <a:schemeClr val="dk1"/>
                  </a:solidFill>
                  <a:latin typeface="Palatino Linotype" pitchFamily="18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="" xmlns:a16="http://schemas.microsoft.com/office/drawing/2014/main" id="{E9012B46-A292-4971-8DBA-B16F4D7BBAEC}"/>
                  </a:ext>
                </a:extLst>
              </p:cNvPr>
              <p:cNvSpPr txBox="1"/>
              <p:nvPr/>
            </p:nvSpPr>
            <p:spPr>
              <a:xfrm>
                <a:off x="1421265" y="4976155"/>
                <a:ext cx="2872840" cy="197233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800" b="1" dirty="0" err="1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800" b="1" dirty="0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800" b="1" dirty="0" err="1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giải</a:t>
                </a:r>
                <a:endParaRPr sz="4800" b="1" dirty="0">
                  <a:solidFill>
                    <a:srgbClr val="548135"/>
                  </a:solidFill>
                  <a:latin typeface="Palatino Linotype" pitchFamily="18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="" xmlns:a16="http://schemas.microsoft.com/office/drawing/2014/main" id="{F5D290B7-FFCC-4AED-9671-37F327353E72}"/>
                  </a:ext>
                </a:extLst>
              </p:cNvPr>
              <p:cNvPicPr preferRelativeResize="0"/>
              <p:nvPr/>
            </p:nvPicPr>
            <p:blipFill rotWithShape="1">
              <a:blip r:embed="rId8" cstate="print">
                <a:alphaModFix/>
              </a:blip>
              <a:srcRect l="17950" t="14860" r="18922" b="25554"/>
              <a:stretch/>
            </p:blipFill>
            <p:spPr>
              <a:xfrm>
                <a:off x="410517" y="4648199"/>
                <a:ext cx="1058947" cy="19275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="" xmlns:a16="http://schemas.microsoft.com/office/drawing/2014/main" id="{98686AC5-8C5F-47DE-87E8-F7CF7AC9FFC3}"/>
              </a:ext>
            </a:extLst>
          </p:cNvPr>
          <p:cNvSpPr/>
          <p:nvPr/>
        </p:nvSpPr>
        <p:spPr>
          <a:xfrm>
            <a:off x="5349439" y="8382997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chemeClr val="lt1"/>
                </a:solidFill>
                <a:latin typeface="Palatino Linotype" pitchFamily="18" charset="0"/>
                <a:ea typeface="Tahoma"/>
                <a:cs typeface="Tahoma"/>
                <a:sym typeface="Tahoma"/>
              </a:rPr>
              <a:t>B</a:t>
            </a:r>
            <a:endParaRPr sz="4800" dirty="0">
              <a:solidFill>
                <a:schemeClr val="lt1"/>
              </a:solidFill>
              <a:latin typeface="Palatino Linotype" pitchFamily="18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447E6AB-494F-4BF1-85A1-D1036469B4B9}"/>
              </a:ext>
            </a:extLst>
          </p:cNvPr>
          <p:cNvGrpSpPr/>
          <p:nvPr/>
        </p:nvGrpSpPr>
        <p:grpSpPr>
          <a:xfrm>
            <a:off x="33339" y="2743945"/>
            <a:ext cx="24027041" cy="4976986"/>
            <a:chOff x="33339" y="2743945"/>
            <a:chExt cx="24027041" cy="4976986"/>
          </a:xfrm>
        </p:grpSpPr>
        <p:grpSp>
          <p:nvGrpSpPr>
            <p:cNvPr id="20" name="Google Shape;441;p3">
              <a:extLst>
                <a:ext uri="{FF2B5EF4-FFF2-40B4-BE49-F238E27FC236}">
                  <a16:creationId xmlns="" xmlns:a16="http://schemas.microsoft.com/office/drawing/2014/main" id="{00F2983F-AE6A-4615-8C7A-62E1008EA888}"/>
                </a:ext>
              </a:extLst>
            </p:cNvPr>
            <p:cNvGrpSpPr/>
            <p:nvPr/>
          </p:nvGrpSpPr>
          <p:grpSpPr>
            <a:xfrm>
              <a:off x="33339" y="2743945"/>
              <a:ext cx="24027041" cy="4976986"/>
              <a:chOff x="923003" y="3917552"/>
              <a:chExt cx="24031386" cy="4977885"/>
            </a:xfrm>
          </p:grpSpPr>
          <p:sp>
            <p:nvSpPr>
              <p:cNvPr id="21" name="Google Shape;442;p3">
                <a:extLst>
                  <a:ext uri="{FF2B5EF4-FFF2-40B4-BE49-F238E27FC236}">
                    <a16:creationId xmlns="" xmlns:a16="http://schemas.microsoft.com/office/drawing/2014/main" id="{273A2D60-4E8D-4351-B32A-70CAC97F7FA0}"/>
                  </a:ext>
                </a:extLst>
              </p:cNvPr>
              <p:cNvSpPr/>
              <p:nvPr/>
            </p:nvSpPr>
            <p:spPr>
              <a:xfrm>
                <a:off x="1213336" y="4515639"/>
                <a:ext cx="23741053" cy="4379798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just"/>
                <a:endParaRPr lang="vi-VN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Google Shape;444;p3">
                <a:extLst>
                  <a:ext uri="{FF2B5EF4-FFF2-40B4-BE49-F238E27FC236}">
                    <a16:creationId xmlns="" xmlns:a16="http://schemas.microsoft.com/office/drawing/2014/main" id="{DC0739F0-B021-44A0-B044-F5D42059A988}"/>
                  </a:ext>
                </a:extLst>
              </p:cNvPr>
              <p:cNvGrpSpPr/>
              <p:nvPr/>
            </p:nvGrpSpPr>
            <p:grpSpPr>
              <a:xfrm>
                <a:off x="923003" y="3917552"/>
                <a:ext cx="3942102" cy="1040476"/>
                <a:chOff x="923003" y="3917552"/>
                <a:chExt cx="3942102" cy="1040476"/>
              </a:xfrm>
            </p:grpSpPr>
            <p:grpSp>
              <p:nvGrpSpPr>
                <p:cNvPr id="23" name="Google Shape;445;p3">
                  <a:extLst>
                    <a:ext uri="{FF2B5EF4-FFF2-40B4-BE49-F238E27FC236}">
                      <a16:creationId xmlns="" xmlns:a16="http://schemas.microsoft.com/office/drawing/2014/main" id="{271BF3DD-2BED-46E1-882F-44939BF32090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503060" cy="892867"/>
                  <a:chOff x="2028795" y="4418277"/>
                  <a:chExt cx="3503060" cy="892867"/>
                </a:xfrm>
              </p:grpSpPr>
              <p:sp>
                <p:nvSpPr>
                  <p:cNvPr id="25" name="Google Shape;446;p3">
                    <a:extLst>
                      <a:ext uri="{FF2B5EF4-FFF2-40B4-BE49-F238E27FC236}">
                        <a16:creationId xmlns="" xmlns:a16="http://schemas.microsoft.com/office/drawing/2014/main" id="{A8F0ED0A-0F03-4D5B-9EAB-2CA0B3CC7C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lt1"/>
                  </a:solidFill>
                  <a:ln w="57150" cap="flat" cmpd="sng">
                    <a:solidFill>
                      <a:srgbClr val="91720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08" tIns="45692" rIns="91408" bIns="45692" anchor="t" anchorCtr="0">
                    <a:noAutofit/>
                  </a:bodyPr>
                  <a:lstStyle/>
                  <a:p>
                    <a:endParaRPr sz="4800" b="1">
                      <a:solidFill>
                        <a:schemeClr val="dk1"/>
                      </a:solidFill>
                      <a:latin typeface="Palatino Linotype" pitchFamily="18" charset="0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26" name="Google Shape;447;p3">
                    <a:extLst>
                      <a:ext uri="{FF2B5EF4-FFF2-40B4-BE49-F238E27FC236}">
                        <a16:creationId xmlns="" xmlns:a16="http://schemas.microsoft.com/office/drawing/2014/main" id="{96D97D96-E34B-4D58-B829-01E2506B24A6}"/>
                      </a:ext>
                    </a:extLst>
                  </p:cNvPr>
                  <p:cNvSpPr txBox="1"/>
                  <p:nvPr/>
                </p:nvSpPr>
                <p:spPr>
                  <a:xfrm>
                    <a:off x="2636458" y="4480054"/>
                    <a:ext cx="2420395" cy="8310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08" tIns="45692" rIns="91408" bIns="45692" anchor="t" anchorCtr="0">
                    <a:spAutoFit/>
                  </a:bodyPr>
                  <a:lstStyle/>
                  <a:p>
                    <a:pPr algn="ctr"/>
                    <a:r>
                      <a:rPr lang="en-US" sz="4800" b="1" dirty="0">
                        <a:solidFill>
                          <a:schemeClr val="dk1"/>
                        </a:solidFill>
                        <a:latin typeface="Palatino Linotype" pitchFamily="18" charset="0"/>
                        <a:ea typeface="Tahoma"/>
                        <a:cs typeface="Tahoma"/>
                        <a:sym typeface="Tahoma"/>
                      </a:rPr>
                      <a:t>CÂU 9</a:t>
                    </a:r>
                    <a:endParaRPr sz="4800" b="1" dirty="0">
                      <a:solidFill>
                        <a:schemeClr val="dk1"/>
                      </a:solidFill>
                      <a:latin typeface="Palatino Linotype" pitchFamily="18" charset="0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pic>
              <p:nvPicPr>
                <p:cNvPr id="24" name="Google Shape;448;p3">
                  <a:extLst>
                    <a:ext uri="{FF2B5EF4-FFF2-40B4-BE49-F238E27FC236}">
                      <a16:creationId xmlns="" xmlns:a16="http://schemas.microsoft.com/office/drawing/2014/main" id="{2725683F-2F06-40A8-8ECF-3C65290833F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l="15599" t="21515" r="9758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noFill/>
                <a:ln w="38100" cap="sq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06B938B8-91D4-41B8-BE70-1A0817662FC7}"/>
                </a:ext>
              </a:extLst>
            </p:cNvPr>
            <p:cNvSpPr txBox="1"/>
            <p:nvPr/>
          </p:nvSpPr>
          <p:spPr>
            <a:xfrm>
              <a:off x="940506" y="4071700"/>
              <a:ext cx="2260529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dirty="0" err="1">
                  <a:latin typeface="Palatino Linotype" pitchFamily="18" charset="0"/>
                </a:rPr>
                <a:t>Phần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không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bị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gạch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trên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trục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số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dưới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đây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biểu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diễn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tập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hợp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số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nào</a:t>
              </a:r>
              <a:r>
                <a:rPr lang="en-US" sz="4800" dirty="0">
                  <a:latin typeface="Palatino Linotype" pitchFamily="18" charset="0"/>
                </a:rPr>
                <a:t>?</a:t>
              </a:r>
            </a:p>
          </p:txBody>
        </p:sp>
      </p:grpSp>
      <p:pic>
        <p:nvPicPr>
          <p:cNvPr id="37" name="Picture 36"/>
          <p:cNvPicPr/>
          <p:nvPr/>
        </p:nvPicPr>
        <p:blipFill>
          <a:blip r:embed="rId10"/>
          <a:stretch>
            <a:fillRect/>
          </a:stretch>
        </p:blipFill>
        <p:spPr>
          <a:xfrm>
            <a:off x="8012944" y="5486400"/>
            <a:ext cx="7041793" cy="1515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5063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A – TRẮC NGHIỆM: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</p:grpSp>
      </p:grpSp>
      <p:grpSp>
        <p:nvGrpSpPr>
          <p:cNvPr id="11" name="Google Shape;427;p3">
            <a:extLst>
              <a:ext uri="{FF2B5EF4-FFF2-40B4-BE49-F238E27FC236}">
                <a16:creationId xmlns="" xmlns:a16="http://schemas.microsoft.com/office/drawing/2014/main" id="{1C0F8A39-C02F-48B4-8281-40854ACE9666}"/>
              </a:ext>
            </a:extLst>
          </p:cNvPr>
          <p:cNvGrpSpPr/>
          <p:nvPr/>
        </p:nvGrpSpPr>
        <p:grpSpPr>
          <a:xfrm>
            <a:off x="382483" y="8182321"/>
            <a:ext cx="23612703" cy="1370088"/>
            <a:chOff x="241306" y="1268432"/>
            <a:chExt cx="11316104" cy="685168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2" name="Google Shape;428;p3">
                  <a:extLst>
                    <a:ext uri="{FF2B5EF4-FFF2-40B4-BE49-F238E27FC236}">
                      <a16:creationId xmlns="" xmlns:a16="http://schemas.microsoft.com/office/drawing/2014/main" id="{1EC64ED2-2D52-453B-8506-D334BFA4F321}"/>
                    </a:ext>
                  </a:extLst>
                </p:cNvPr>
                <p:cNvSpPr/>
                <p:nvPr/>
              </p:nvSpPr>
              <p:spPr>
                <a:xfrm>
                  <a:off x="2912205" y="1317286"/>
                  <a:ext cx="1971815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  <a:ea typeface="Tahoma"/>
                          <a:cs typeface="Tahoma"/>
                          <a:sym typeface="Tahoma"/>
                        </a:rPr>
                        <m:t>[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  <a:ea typeface="Tahoma"/>
                          <a:cs typeface="Tahoma"/>
                          <a:sym typeface="Tahoma"/>
                        </a:rPr>
                        <m:t>𝟑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  <a:ea typeface="Tahoma"/>
                          <a:cs typeface="Tahoma"/>
                          <a:sym typeface="Tahoma"/>
                        </a:rPr>
                        <m:t>;+∞)</m:t>
                      </m:r>
                    </m:oMath>
                  </a14:m>
                  <a:r>
                    <a:rPr lang="en-US" sz="4800" dirty="0" smtClean="0">
                      <a:solidFill>
                        <a:schemeClr val="bg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bg1"/>
                    </a:solidFill>
                    <a:effectLst/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2" name="Google Shape;428;p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EC64ED2-2D52-453B-8506-D334BFA4F3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205" y="1317286"/>
                  <a:ext cx="1971815" cy="6172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="" xmlns:a16="http://schemas.microsoft.com/office/drawing/2014/main" id="{3BFE2197-AFFE-47E9-A787-36B84EE47839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4" name="Google Shape;430;p3">
                  <a:extLst>
                    <a:ext uri="{FF2B5EF4-FFF2-40B4-BE49-F238E27FC236}">
                      <a16:creationId xmlns="" xmlns:a16="http://schemas.microsoft.com/office/drawing/2014/main" id="{A84C592D-6525-46FB-8A9B-7059177E11D6}"/>
                    </a:ext>
                  </a:extLst>
                </p:cNvPr>
                <p:cNvSpPr/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/>
                              <a:cs typeface="Tahoma"/>
                              <a:sym typeface="Tahoma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  <a:ea typeface="Tahoma"/>
                              <a:cs typeface="Tahoma"/>
                              <a:sym typeface="Tahoma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  <a:ea typeface="Tahoma"/>
                              <a:cs typeface="Tahoma"/>
                              <a:sym typeface="Tahoma"/>
                            </a:rPr>
                            <m:t>;−∞</m:t>
                          </m:r>
                        </m:e>
                      </m:d>
                    </m:oMath>
                  </a14:m>
                  <a:r>
                    <a:rPr lang="en-US" sz="4800" b="1" dirty="0" smtClean="0">
                      <a:solidFill>
                        <a:schemeClr val="bg1"/>
                      </a:solidFill>
                      <a:latin typeface="Palatino Linotype" pitchFamily="18" charset="0"/>
                      <a:ea typeface="Tahoma"/>
                      <a:cs typeface="Tahoma"/>
                      <a:sym typeface="Tahoma"/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>
            <p:sp>
              <p:nvSpPr>
                <p:cNvPr id="14" name="Google Shape;430;p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A84C592D-6525-46FB-8A9B-7059177E11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="" xmlns:a16="http://schemas.microsoft.com/office/drawing/2014/main" id="{602C2774-89BC-4C3E-978B-AAA159AE2EC4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6" name="Google Shape;432;p3">
                  <a:extLst>
                    <a:ext uri="{FF2B5EF4-FFF2-40B4-BE49-F238E27FC236}">
                      <a16:creationId xmlns="" xmlns:a16="http://schemas.microsoft.com/office/drawing/2014/main" id="{BC061562-618C-44CE-A485-D5CA40C91472}"/>
                    </a:ext>
                  </a:extLst>
                </p:cNvPr>
                <p:cNvSpPr/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  <a:ea typeface="Tahoma"/>
                          <a:cs typeface="Tahoma"/>
                          <a:sym typeface="Tahoma"/>
                        </a:rPr>
                        <m:t>(−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Tahoma"/>
                          <a:sym typeface="Tahoma"/>
                        </a:rPr>
                        <m:t>∞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  <a:ea typeface="Tahoma"/>
                          <a:cs typeface="Tahoma"/>
                          <a:sym typeface="Tahoma"/>
                        </a:rPr>
                        <m:t>;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  <a:ea typeface="Tahoma"/>
                          <a:cs typeface="Tahoma"/>
                          <a:sym typeface="Tahoma"/>
                        </a:rPr>
                        <m:t>𝟑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  <a:ea typeface="Tahoma"/>
                          <a:cs typeface="Tahoma"/>
                          <a:sym typeface="Tahoma"/>
                        </a:rPr>
                        <m:t>)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>
            <p:sp>
              <p:nvSpPr>
                <p:cNvPr id="16" name="Google Shape;432;p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BC061562-618C-44CE-A485-D5CA40C914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="" xmlns:a16="http://schemas.microsoft.com/office/drawing/2014/main" id="{9C9CDCB1-B145-4ACA-A6A3-275C1864A754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8" name="Google Shape;434;p3">
                  <a:extLst>
                    <a:ext uri="{FF2B5EF4-FFF2-40B4-BE49-F238E27FC236}">
                      <a16:creationId xmlns="" xmlns:a16="http://schemas.microsoft.com/office/drawing/2014/main" id="{56266C36-65E5-40B1-BB94-44D5ADD9C21E}"/>
                    </a:ext>
                  </a:extLst>
                </p:cNvPr>
                <p:cNvSpPr/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  <a:ea typeface="Tahoma"/>
                          <a:cs typeface="Tahoma"/>
                          <a:sym typeface="Tahoma"/>
                        </a:rPr>
                        <m:t>(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  <a:ea typeface="Tahoma"/>
                          <a:cs typeface="Tahoma"/>
                          <a:sym typeface="Tahoma"/>
                        </a:rPr>
                        <m:t>𝟑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  <a:ea typeface="Tahoma"/>
                          <a:cs typeface="Tahoma"/>
                          <a:sym typeface="Tahoma"/>
                        </a:rPr>
                        <m:t>;+∞)</m:t>
                      </m:r>
                    </m:oMath>
                  </a14:m>
                  <a:r>
                    <a:rPr lang="en-US" sz="4800" b="1" dirty="0" smtClean="0">
                      <a:solidFill>
                        <a:schemeClr val="bg1"/>
                      </a:solidFill>
                      <a:latin typeface="Palatino Linotype" pitchFamily="18" charset="0"/>
                      <a:ea typeface="Tahoma"/>
                      <a:cs typeface="Tahoma"/>
                      <a:sym typeface="Tahoma"/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>
            <p:sp>
              <p:nvSpPr>
                <p:cNvPr id="18" name="Google Shape;434;p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56266C36-65E5-40B1-BB94-44D5ADD9C2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8780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="" xmlns:a16="http://schemas.microsoft.com/office/drawing/2014/main" id="{E0B8857A-2D78-4956-B3EF-B1DB2409CE91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421;p3">
            <a:extLst>
              <a:ext uri="{FF2B5EF4-FFF2-40B4-BE49-F238E27FC236}">
                <a16:creationId xmlns="" xmlns:a16="http://schemas.microsoft.com/office/drawing/2014/main" id="{AF29DF79-97AC-4FD8-909A-BF6DF1D3DBD4}"/>
              </a:ext>
            </a:extLst>
          </p:cNvPr>
          <p:cNvGrpSpPr/>
          <p:nvPr/>
        </p:nvGrpSpPr>
        <p:grpSpPr>
          <a:xfrm>
            <a:off x="63819" y="10159976"/>
            <a:ext cx="24075439" cy="2972076"/>
            <a:chOff x="48567" y="4381499"/>
            <a:chExt cx="24079793" cy="7054574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8" name="Google Shape;422;p3">
                  <a:extLst>
                    <a:ext uri="{FF2B5EF4-FFF2-40B4-BE49-F238E27FC236}">
                      <a16:creationId xmlns="" xmlns:a16="http://schemas.microsoft.com/office/drawing/2014/main" id="{D1132EC3-80FD-43C1-9DF3-0F7BF7FD20E5}"/>
                    </a:ext>
                  </a:extLst>
                </p:cNvPr>
                <p:cNvSpPr/>
                <p:nvPr/>
              </p:nvSpPr>
              <p:spPr>
                <a:xfrm>
                  <a:off x="353962" y="4997567"/>
                  <a:ext cx="23774398" cy="6438506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800" dirty="0" err="1">
                      <a:latin typeface="Palatino Linotype" pitchFamily="18" charset="0"/>
                    </a:rPr>
                    <a:t>Phần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</a:rPr>
                    <a:t>không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</a:rPr>
                    <a:t>bị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</a:rPr>
                    <a:t>gạch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</a:rPr>
                    <a:t>trên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</a:rPr>
                    <a:t>trục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</a:rPr>
                    <a:t>số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</a:rPr>
                    <a:t>dưới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</a:rPr>
                    <a:t>đây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</a:rPr>
                    <a:t>biểu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</a:rPr>
                    <a:t>diễn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</a:rPr>
                    <a:t>tập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:r>
                    <a:rPr lang="en-US" sz="4800" dirty="0" err="1" smtClean="0">
                      <a:latin typeface="Palatino Linotype" pitchFamily="18" charset="0"/>
                    </a:rPr>
                    <a:t>hợp</a:t>
                  </a:r>
                  <a:r>
                    <a:rPr lang="en-US" sz="4800" dirty="0">
                      <a:latin typeface="Palatino Linotype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/>
                          <a:ea typeface="Tahoma"/>
                          <a:cs typeface="Tahoma"/>
                          <a:sym typeface="Tahoma"/>
                        </a:rPr>
                        <m:t>(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/>
                          <a:ea typeface="Tahoma"/>
                          <a:cs typeface="Tahoma"/>
                          <a:sym typeface="Tahoma"/>
                        </a:rPr>
                        <m:t>𝟑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/>
                          <a:ea typeface="Tahoma"/>
                          <a:cs typeface="Tahoma"/>
                          <a:sym typeface="Tahoma"/>
                        </a:rPr>
                        <m:t>;+∞)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tx1"/>
                    </a:solidFill>
                    <a:effectLst/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endParaRPr sz="4800" dirty="0">
                    <a:solidFill>
                      <a:schemeClr val="lt1"/>
                    </a:solidFill>
                    <a:latin typeface="Palatino Linotype" pitchFamily="18" charset="0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>
            <p:sp>
              <p:nvSpPr>
                <p:cNvPr id="28" name="Google Shape;422;p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D1132EC3-80FD-43C1-9DF3-0F7BF7FD20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962" y="4997567"/>
                  <a:ext cx="23774398" cy="6438506"/>
                </a:xfrm>
                <a:prstGeom prst="roundRect">
                  <a:avLst>
                    <a:gd name="adj" fmla="val 2239"/>
                  </a:avLst>
                </a:prstGeom>
                <a:blipFill rotWithShape="1">
                  <a:blip r:embed="rId7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="" xmlns:a16="http://schemas.microsoft.com/office/drawing/2014/main" id="{04CA6B19-61F4-458C-A03A-FA8CCD585FFE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2300290"/>
              <a:chOff x="410517" y="4648199"/>
              <a:chExt cx="3991940" cy="2300290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="" xmlns:a16="http://schemas.microsoft.com/office/drawing/2014/main" id="{B4397B9A-AEC8-4A27-9F50-DA57E909C02B}"/>
                  </a:ext>
                </a:extLst>
              </p:cNvPr>
              <p:cNvSpPr/>
              <p:nvPr/>
            </p:nvSpPr>
            <p:spPr>
              <a:xfrm rot="5400000" flipH="1">
                <a:off x="2009328" y="4182633"/>
                <a:ext cx="1789853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800">
                  <a:solidFill>
                    <a:schemeClr val="dk1"/>
                  </a:solidFill>
                  <a:latin typeface="Palatino Linotype" pitchFamily="18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="" xmlns:a16="http://schemas.microsoft.com/office/drawing/2014/main" id="{E9012B46-A292-4971-8DBA-B16F4D7BBAEC}"/>
                  </a:ext>
                </a:extLst>
              </p:cNvPr>
              <p:cNvSpPr txBox="1"/>
              <p:nvPr/>
            </p:nvSpPr>
            <p:spPr>
              <a:xfrm>
                <a:off x="1421265" y="4976155"/>
                <a:ext cx="2872840" cy="197233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800" b="1" dirty="0" err="1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800" b="1" dirty="0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800" b="1" dirty="0" err="1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giải</a:t>
                </a:r>
                <a:endParaRPr sz="4800" b="1" dirty="0">
                  <a:solidFill>
                    <a:srgbClr val="548135"/>
                  </a:solidFill>
                  <a:latin typeface="Palatino Linotype" pitchFamily="18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="" xmlns:a16="http://schemas.microsoft.com/office/drawing/2014/main" id="{F5D290B7-FFCC-4AED-9671-37F327353E72}"/>
                  </a:ext>
                </a:extLst>
              </p:cNvPr>
              <p:cNvPicPr preferRelativeResize="0"/>
              <p:nvPr/>
            </p:nvPicPr>
            <p:blipFill rotWithShape="1">
              <a:blip r:embed="rId8" cstate="print">
                <a:alphaModFix/>
              </a:blip>
              <a:srcRect l="17950" t="14860" r="18922" b="25554"/>
              <a:stretch/>
            </p:blipFill>
            <p:spPr>
              <a:xfrm>
                <a:off x="410517" y="4648199"/>
                <a:ext cx="1058947" cy="19275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="" xmlns:a16="http://schemas.microsoft.com/office/drawing/2014/main" id="{98686AC5-8C5F-47DE-87E8-F7CF7AC9FFC3}"/>
              </a:ext>
            </a:extLst>
          </p:cNvPr>
          <p:cNvSpPr/>
          <p:nvPr/>
        </p:nvSpPr>
        <p:spPr>
          <a:xfrm>
            <a:off x="16899471" y="8459552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chemeClr val="lt1"/>
                </a:solidFill>
                <a:latin typeface="Palatino Linotype" pitchFamily="18" charset="0"/>
                <a:ea typeface="Tahoma"/>
                <a:cs typeface="Tahoma"/>
                <a:sym typeface="Tahoma"/>
              </a:rPr>
              <a:t>D</a:t>
            </a:r>
            <a:endParaRPr sz="4800" dirty="0">
              <a:solidFill>
                <a:schemeClr val="lt1"/>
              </a:solidFill>
              <a:latin typeface="Palatino Linotype" pitchFamily="18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447E6AB-494F-4BF1-85A1-D1036469B4B9}"/>
              </a:ext>
            </a:extLst>
          </p:cNvPr>
          <p:cNvGrpSpPr/>
          <p:nvPr/>
        </p:nvGrpSpPr>
        <p:grpSpPr>
          <a:xfrm>
            <a:off x="33339" y="2743945"/>
            <a:ext cx="24027041" cy="4976986"/>
            <a:chOff x="33339" y="2743945"/>
            <a:chExt cx="24027041" cy="4976986"/>
          </a:xfrm>
        </p:grpSpPr>
        <p:grpSp>
          <p:nvGrpSpPr>
            <p:cNvPr id="20" name="Google Shape;441;p3">
              <a:extLst>
                <a:ext uri="{FF2B5EF4-FFF2-40B4-BE49-F238E27FC236}">
                  <a16:creationId xmlns="" xmlns:a16="http://schemas.microsoft.com/office/drawing/2014/main" id="{00F2983F-AE6A-4615-8C7A-62E1008EA888}"/>
                </a:ext>
              </a:extLst>
            </p:cNvPr>
            <p:cNvGrpSpPr/>
            <p:nvPr/>
          </p:nvGrpSpPr>
          <p:grpSpPr>
            <a:xfrm>
              <a:off x="33339" y="2743945"/>
              <a:ext cx="24027041" cy="4976986"/>
              <a:chOff x="923003" y="3917552"/>
              <a:chExt cx="24031386" cy="4977885"/>
            </a:xfrm>
          </p:grpSpPr>
          <p:sp>
            <p:nvSpPr>
              <p:cNvPr id="21" name="Google Shape;442;p3">
                <a:extLst>
                  <a:ext uri="{FF2B5EF4-FFF2-40B4-BE49-F238E27FC236}">
                    <a16:creationId xmlns="" xmlns:a16="http://schemas.microsoft.com/office/drawing/2014/main" id="{273A2D60-4E8D-4351-B32A-70CAC97F7FA0}"/>
                  </a:ext>
                </a:extLst>
              </p:cNvPr>
              <p:cNvSpPr/>
              <p:nvPr/>
            </p:nvSpPr>
            <p:spPr>
              <a:xfrm>
                <a:off x="1213336" y="4515639"/>
                <a:ext cx="23741053" cy="4379798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just"/>
                <a:endParaRPr lang="vi-VN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Google Shape;444;p3">
                <a:extLst>
                  <a:ext uri="{FF2B5EF4-FFF2-40B4-BE49-F238E27FC236}">
                    <a16:creationId xmlns="" xmlns:a16="http://schemas.microsoft.com/office/drawing/2014/main" id="{DC0739F0-B021-44A0-B044-F5D42059A988}"/>
                  </a:ext>
                </a:extLst>
              </p:cNvPr>
              <p:cNvGrpSpPr/>
              <p:nvPr/>
            </p:nvGrpSpPr>
            <p:grpSpPr>
              <a:xfrm>
                <a:off x="923003" y="3917552"/>
                <a:ext cx="3942102" cy="1040476"/>
                <a:chOff x="923003" y="3917552"/>
                <a:chExt cx="3942102" cy="1040476"/>
              </a:xfrm>
            </p:grpSpPr>
            <p:grpSp>
              <p:nvGrpSpPr>
                <p:cNvPr id="23" name="Google Shape;445;p3">
                  <a:extLst>
                    <a:ext uri="{FF2B5EF4-FFF2-40B4-BE49-F238E27FC236}">
                      <a16:creationId xmlns="" xmlns:a16="http://schemas.microsoft.com/office/drawing/2014/main" id="{271BF3DD-2BED-46E1-882F-44939BF32090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503060" cy="892867"/>
                  <a:chOff x="2028795" y="4418277"/>
                  <a:chExt cx="3503060" cy="892867"/>
                </a:xfrm>
              </p:grpSpPr>
              <p:sp>
                <p:nvSpPr>
                  <p:cNvPr id="25" name="Google Shape;446;p3">
                    <a:extLst>
                      <a:ext uri="{FF2B5EF4-FFF2-40B4-BE49-F238E27FC236}">
                        <a16:creationId xmlns="" xmlns:a16="http://schemas.microsoft.com/office/drawing/2014/main" id="{A8F0ED0A-0F03-4D5B-9EAB-2CA0B3CC7C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lt1"/>
                  </a:solidFill>
                  <a:ln w="57150" cap="flat" cmpd="sng">
                    <a:solidFill>
                      <a:srgbClr val="91720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08" tIns="45692" rIns="91408" bIns="45692" anchor="t" anchorCtr="0">
                    <a:noAutofit/>
                  </a:bodyPr>
                  <a:lstStyle/>
                  <a:p>
                    <a:endParaRPr sz="4800" b="1">
                      <a:solidFill>
                        <a:schemeClr val="dk1"/>
                      </a:solidFill>
                      <a:latin typeface="Palatino Linotype" pitchFamily="18" charset="0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26" name="Google Shape;447;p3">
                    <a:extLst>
                      <a:ext uri="{FF2B5EF4-FFF2-40B4-BE49-F238E27FC236}">
                        <a16:creationId xmlns="" xmlns:a16="http://schemas.microsoft.com/office/drawing/2014/main" id="{96D97D96-E34B-4D58-B829-01E2506B24A6}"/>
                      </a:ext>
                    </a:extLst>
                  </p:cNvPr>
                  <p:cNvSpPr txBox="1"/>
                  <p:nvPr/>
                </p:nvSpPr>
                <p:spPr>
                  <a:xfrm>
                    <a:off x="2636458" y="4480054"/>
                    <a:ext cx="2420395" cy="8310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08" tIns="45692" rIns="91408" bIns="45692" anchor="t" anchorCtr="0">
                    <a:spAutoFit/>
                  </a:bodyPr>
                  <a:lstStyle/>
                  <a:p>
                    <a:pPr algn="ctr"/>
                    <a:r>
                      <a:rPr lang="en-US" sz="4800" b="1" dirty="0">
                        <a:solidFill>
                          <a:schemeClr val="dk1"/>
                        </a:solidFill>
                        <a:latin typeface="Palatino Linotype" pitchFamily="18" charset="0"/>
                        <a:ea typeface="Tahoma"/>
                        <a:cs typeface="Tahoma"/>
                        <a:sym typeface="Tahoma"/>
                      </a:rPr>
                      <a:t>CÂU </a:t>
                    </a:r>
                    <a:r>
                      <a:rPr lang="en-US" sz="4800" b="1" dirty="0" smtClean="0">
                        <a:solidFill>
                          <a:schemeClr val="dk1"/>
                        </a:solidFill>
                        <a:latin typeface="Palatino Linotype" pitchFamily="18" charset="0"/>
                        <a:ea typeface="Tahoma"/>
                        <a:cs typeface="Tahoma"/>
                        <a:sym typeface="Tahoma"/>
                      </a:rPr>
                      <a:t>10</a:t>
                    </a:r>
                    <a:endParaRPr sz="4800" b="1" dirty="0">
                      <a:solidFill>
                        <a:schemeClr val="dk1"/>
                      </a:solidFill>
                      <a:latin typeface="Palatino Linotype" pitchFamily="18" charset="0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pic>
              <p:nvPicPr>
                <p:cNvPr id="24" name="Google Shape;448;p3">
                  <a:extLst>
                    <a:ext uri="{FF2B5EF4-FFF2-40B4-BE49-F238E27FC236}">
                      <a16:creationId xmlns="" xmlns:a16="http://schemas.microsoft.com/office/drawing/2014/main" id="{2725683F-2F06-40A8-8ECF-3C65290833F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l="15599" t="21515" r="9758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noFill/>
                <a:ln w="38100" cap="sq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06B938B8-91D4-41B8-BE70-1A0817662FC7}"/>
                </a:ext>
              </a:extLst>
            </p:cNvPr>
            <p:cNvSpPr txBox="1"/>
            <p:nvPr/>
          </p:nvSpPr>
          <p:spPr>
            <a:xfrm>
              <a:off x="940506" y="4071700"/>
              <a:ext cx="2260529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dirty="0" err="1">
                  <a:latin typeface="Palatino Linotype" pitchFamily="18" charset="0"/>
                </a:rPr>
                <a:t>Phần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không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bị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gạch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trên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trục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số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dưới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đây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biểu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diễn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tập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hợp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số</a:t>
              </a:r>
              <a:r>
                <a:rPr lang="en-US" sz="4800" dirty="0">
                  <a:latin typeface="Palatino Linotype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</a:rPr>
                <a:t>nào</a:t>
              </a:r>
              <a:r>
                <a:rPr lang="en-US" sz="4800" dirty="0">
                  <a:latin typeface="Palatino Linotype" pitchFamily="18" charset="0"/>
                </a:rPr>
                <a:t>?</a:t>
              </a:r>
            </a:p>
          </p:txBody>
        </p:sp>
      </p:grpSp>
      <p:pic>
        <p:nvPicPr>
          <p:cNvPr id="38" name="Picture 37"/>
          <p:cNvPicPr/>
          <p:nvPr/>
        </p:nvPicPr>
        <p:blipFill>
          <a:blip r:embed="rId10"/>
          <a:stretch>
            <a:fillRect/>
          </a:stretch>
        </p:blipFill>
        <p:spPr>
          <a:xfrm>
            <a:off x="7010400" y="5531428"/>
            <a:ext cx="8610600" cy="1478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8480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>
                  <a:solidFill>
                    <a:srgbClr val="FF0000"/>
                  </a:solidFill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800" b="1" kern="1200" dirty="0">
                  <a:solidFill>
                    <a:srgbClr val="FF0000"/>
                  </a:solidFill>
                  <a:effectLst/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 – TỰ LUẬN: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41AF13A-A9C1-4EB2-AEB2-804B2DB5DEC9}"/>
              </a:ext>
            </a:extLst>
          </p:cNvPr>
          <p:cNvGrpSpPr/>
          <p:nvPr/>
        </p:nvGrpSpPr>
        <p:grpSpPr>
          <a:xfrm>
            <a:off x="381000" y="2886878"/>
            <a:ext cx="23377064" cy="4428322"/>
            <a:chOff x="381000" y="2886878"/>
            <a:chExt cx="23377064" cy="4428322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BA357BB-E657-4D79-AC68-988689AFCAA7}"/>
                </a:ext>
              </a:extLst>
            </p:cNvPr>
            <p:cNvGrpSpPr/>
            <p:nvPr/>
          </p:nvGrpSpPr>
          <p:grpSpPr>
            <a:xfrm>
              <a:off x="381000" y="2886878"/>
              <a:ext cx="23377064" cy="4132582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="" xmlns:a16="http://schemas.microsoft.com/office/drawing/2014/main" id="{A96ECCF2-CC46-4CC0-8CE4-4084F2B280F6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B1791B08-1644-4746-ACB8-ED8DE034D1A1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989827"/>
                <a:chOff x="907537" y="4133365"/>
                <a:chExt cx="3453151" cy="98982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="" xmlns:a16="http://schemas.microsoft.com/office/drawing/2014/main" id="{5B7E118F-0DCF-46B6-863B-F9F8DBF46D4E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920439"/>
                  <a:chOff x="2056977" y="4564703"/>
                  <a:chExt cx="2970461" cy="920439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="" xmlns:a16="http://schemas.microsoft.com/office/drawing/2014/main" id="{2C5D1CAE-1180-4ADC-87D0-709101E091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latin typeface="Palatino Linotype" pitchFamily="18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="" xmlns:a16="http://schemas.microsoft.com/office/drawing/2014/main" id="{EE73A792-F2F7-416A-927F-FA3850A929F2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8106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4800" b="1" dirty="0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4800" b="1" dirty="0" err="1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4800" b="1" dirty="0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b="1" dirty="0" smtClean="0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11</a:t>
                    </a:r>
                    <a:endParaRPr lang="en-US" sz="4800" b="1" dirty="0">
                      <a:solidFill>
                        <a:srgbClr val="0000CC"/>
                      </a:solidFill>
                      <a:latin typeface="Palatino Linotype" pitchFamily="18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="" xmlns:a16="http://schemas.microsoft.com/office/drawing/2014/main" id="{C5FFB260-8638-4110-B88F-9DB4AA1CF9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8" name="Content Placeholder 2">
                  <a:extLst>
                    <a:ext uri="{FF2B5EF4-FFF2-40B4-BE49-F238E27FC236}">
                      <a16:creationId xmlns="" xmlns:a16="http://schemas.microsoft.com/office/drawing/2014/main" id="{F9769139-2254-400D-B018-9D5ECA49EB7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47228" y="3978034"/>
                  <a:ext cx="22949945" cy="33371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 smtClean="0">
                      <a:latin typeface="Palatino Linotype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</m:oMath>
                  </a14:m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và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a14:m>
                  <a:r>
                    <a:rPr lang="en-US" dirty="0">
                      <a:latin typeface="Palatino Linotype" pitchFamily="18" charset="0"/>
                    </a:rPr>
                    <a:t>. </a:t>
                  </a:r>
                  <a:r>
                    <a:rPr lang="en-US" dirty="0" err="1">
                      <a:latin typeface="Palatino Linotype" pitchFamily="18" charset="0"/>
                    </a:rPr>
                    <a:t>Xác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định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các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tập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hợp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sau</a:t>
                  </a:r>
                  <a:r>
                    <a:rPr lang="en-US" dirty="0">
                      <a:latin typeface="Palatino Linotype" pitchFamily="18" charset="0"/>
                    </a:rPr>
                    <a:t>: </a:t>
                  </a:r>
                  <a:endParaRPr lang="en-US" i="1" dirty="0" smtClean="0">
                    <a:latin typeface="Cambria Math" panose="02040503050406030204" pitchFamily="18" charset="0"/>
                  </a:endParaRPr>
                </a:p>
                <a:p>
                  <a:pPr marL="0" indent="0">
                    <a:buNone/>
                  </a:pPr>
                  <a:r>
                    <a:rPr lang="en-US" dirty="0" smtClean="0"/>
                    <a:t>				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dirty="0">
                      <a:latin typeface="Palatino Linotype" pitchFamily="18" charset="0"/>
                    </a:rPr>
                    <a:t>.</a:t>
                  </a:r>
                  <a:endParaRPr lang="vi-VN" dirty="0">
                    <a:latin typeface="Palatino Linotype" pitchFamily="18" charset="0"/>
                  </a:endParaRPr>
                </a:p>
              </p:txBody>
            </p:sp>
          </mc:Choice>
          <mc:Fallback>
            <p:sp>
              <p:nvSpPr>
                <p:cNvPr id="18" name="Content Placeholder 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9769139-2254-400D-B018-9D5ECA49EB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228" y="3978034"/>
                  <a:ext cx="22949945" cy="333716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22" t="-621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3">
            <a:extLst>
              <a:ext uri="{FF2B5EF4-FFF2-40B4-BE49-F238E27FC236}">
                <a16:creationId xmlns="" xmlns:a16="http://schemas.microsoft.com/office/drawing/2014/main" id="{4BA4C8BD-E12B-4545-B369-7F1C47D91EC4}"/>
              </a:ext>
            </a:extLst>
          </p:cNvPr>
          <p:cNvGrpSpPr/>
          <p:nvPr/>
        </p:nvGrpSpPr>
        <p:grpSpPr>
          <a:xfrm>
            <a:off x="457200" y="7168384"/>
            <a:ext cx="23285132" cy="6242816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1" name="Rounded Rectangle 52">
              <a:extLst>
                <a:ext uri="{FF2B5EF4-FFF2-40B4-BE49-F238E27FC236}">
                  <a16:creationId xmlns="" xmlns:a16="http://schemas.microsoft.com/office/drawing/2014/main" id="{40E0E82E-5D59-4667-AEDF-14F33B210364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Palatino Linotype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5">
              <a:extLst>
                <a:ext uri="{FF2B5EF4-FFF2-40B4-BE49-F238E27FC236}">
                  <a16:creationId xmlns="" xmlns:a16="http://schemas.microsoft.com/office/drawing/2014/main" id="{0088D62E-B345-4601-8E73-3D6062E4891F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3" name="Freeform 20">
                <a:extLst>
                  <a:ext uri="{FF2B5EF4-FFF2-40B4-BE49-F238E27FC236}">
                    <a16:creationId xmlns="" xmlns:a16="http://schemas.microsoft.com/office/drawing/2014/main" id="{4205C14D-F794-418D-8CAE-64E2104370C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TextBox 7">
                <a:extLst>
                  <a:ext uri="{FF2B5EF4-FFF2-40B4-BE49-F238E27FC236}">
                    <a16:creationId xmlns="" xmlns:a16="http://schemas.microsoft.com/office/drawing/2014/main" id="{A340C78D-7B91-4332-A749-6E7414C161A8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62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Palatino Linotype" pitchFamily="18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C00000"/>
                  </a:solidFill>
                  <a:latin typeface="Palatino Linotype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5" name="Picture 8">
                <a:extLst>
                  <a:ext uri="{FF2B5EF4-FFF2-40B4-BE49-F238E27FC236}">
                    <a16:creationId xmlns="" xmlns:a16="http://schemas.microsoft.com/office/drawing/2014/main" id="{6C20AE03-0EEC-47CF-9A2A-1971FC180A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E6CA926A-F721-4DC7-ABE2-EE12942977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971" y="8327891"/>
                <a:ext cx="22949945" cy="4293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latin typeface="Palatino Linotype" pitchFamily="18" charset="0"/>
                  </a:rPr>
                  <a:t>Ta </a:t>
                </a:r>
                <a:r>
                  <a:rPr lang="en-US" dirty="0" err="1">
                    <a:latin typeface="Palatino Linotype" pitchFamily="18" charset="0"/>
                  </a:rPr>
                  <a:t>có</a:t>
                </a:r>
                <a:r>
                  <a:rPr lang="en-US" dirty="0" smtClean="0">
                    <a:latin typeface="Palatino Linotype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 smtClean="0">
                    <a:latin typeface="Palatino Linotype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dirty="0" smtClean="0">
                    <a:latin typeface="Palatino Linotype" pitchFamily="18" charset="0"/>
                  </a:rPr>
                  <a:t>.	</a:t>
                </a:r>
                <a:endParaRPr lang="vi-VN" dirty="0">
                  <a:latin typeface="Palatino Linotype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m:rPr>
                        <m:nor/>
                      </m:rPr>
                      <a:rPr lang="en-US" dirty="0">
                        <a:latin typeface="Palatino Linotype" pitchFamily="18" charset="0"/>
                      </a:rPr>
                      <m:t>.</m:t>
                    </m:r>
                  </m:oMath>
                </a14:m>
                <a:endParaRPr lang="vi-VN" dirty="0">
                  <a:latin typeface="Palatino Linotype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e>
                    </m:d>
                  </m:oMath>
                </a14:m>
                <a:r>
                  <a:rPr lang="en-US" dirty="0">
                    <a:latin typeface="Palatino Linotype" pitchFamily="18" charset="0"/>
                  </a:rPr>
                  <a:t>.</a:t>
                </a:r>
                <a:endParaRPr lang="vi-VN" dirty="0">
                  <a:latin typeface="Palatino Linotype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;​​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;​​​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>
                    <a:latin typeface="Palatino Linotype" pitchFamily="18" charset="0"/>
                  </a:rPr>
                  <a:t>.</a:t>
                </a:r>
                <a:endParaRPr lang="vi-VN" dirty="0">
                  <a:latin typeface="Palatino Linotype" pitchFamily="18" charset="0"/>
                </a:endParaRPr>
              </a:p>
              <a:p>
                <a:endParaRPr lang="vi-VN" dirty="0">
                  <a:latin typeface="Palatino Linotype" pitchFamily="18" charset="0"/>
                </a:endParaRPr>
              </a:p>
            </p:txBody>
          </p:sp>
        </mc:Choice>
        <mc:Fallback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6CA926A-F721-4DC7-ABE2-EE1294297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1" y="8327891"/>
                <a:ext cx="22949945" cy="4293332"/>
              </a:xfrm>
              <a:prstGeom prst="rect">
                <a:avLst/>
              </a:prstGeom>
              <a:blipFill rotWithShape="1">
                <a:blip r:embed="rId6"/>
                <a:stretch>
                  <a:fillRect l="-1195" t="-48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52046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>
                  <a:solidFill>
                    <a:srgbClr val="FF0000"/>
                  </a:solidFill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800" b="1" kern="1200" dirty="0">
                  <a:solidFill>
                    <a:srgbClr val="FF0000"/>
                  </a:solidFill>
                  <a:effectLst/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 – TỰ LUẬN: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</p:grpSp>
      </p:grpSp>
      <p:grpSp>
        <p:nvGrpSpPr>
          <p:cNvPr id="19" name="Group 3">
            <a:extLst>
              <a:ext uri="{FF2B5EF4-FFF2-40B4-BE49-F238E27FC236}">
                <a16:creationId xmlns="" xmlns:a16="http://schemas.microsoft.com/office/drawing/2014/main" id="{E62BFF32-E0D4-4749-8D53-51705DE21C16}"/>
              </a:ext>
            </a:extLst>
          </p:cNvPr>
          <p:cNvGrpSpPr/>
          <p:nvPr/>
        </p:nvGrpSpPr>
        <p:grpSpPr>
          <a:xfrm>
            <a:off x="549434" y="6966859"/>
            <a:ext cx="23285132" cy="6242816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Rounded Rectangle 52">
              <a:extLst>
                <a:ext uri="{FF2B5EF4-FFF2-40B4-BE49-F238E27FC236}">
                  <a16:creationId xmlns="" xmlns:a16="http://schemas.microsoft.com/office/drawing/2014/main" id="{9D97F83B-2E41-4CED-A304-4EBCE7F48716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Palatino Linotype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="" xmlns:a16="http://schemas.microsoft.com/office/drawing/2014/main" id="{90AD86E6-49D3-484D-BCF1-0AFE0D798FC8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2" name="Freeform 20">
                <a:extLst>
                  <a:ext uri="{FF2B5EF4-FFF2-40B4-BE49-F238E27FC236}">
                    <a16:creationId xmlns="" xmlns:a16="http://schemas.microsoft.com/office/drawing/2014/main" id="{D00B36D3-36B0-444F-B0DF-BEAB91B207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="" xmlns:a16="http://schemas.microsoft.com/office/drawing/2014/main" id="{68179257-61B2-40E8-8F8B-B5F3958C91FA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62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Palatino Linotype" pitchFamily="18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C00000"/>
                  </a:solidFill>
                  <a:latin typeface="Palatino Linotype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4" name="Picture 8">
                <a:extLst>
                  <a:ext uri="{FF2B5EF4-FFF2-40B4-BE49-F238E27FC236}">
                    <a16:creationId xmlns="" xmlns:a16="http://schemas.microsoft.com/office/drawing/2014/main" id="{65139770-58FF-4C29-88D3-32F57A4C8A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F9247E6-EB8B-43DE-9B47-F0D540157F85}"/>
              </a:ext>
            </a:extLst>
          </p:cNvPr>
          <p:cNvGrpSpPr/>
          <p:nvPr/>
        </p:nvGrpSpPr>
        <p:grpSpPr>
          <a:xfrm>
            <a:off x="397336" y="2863193"/>
            <a:ext cx="23377064" cy="3842407"/>
            <a:chOff x="397336" y="2863193"/>
            <a:chExt cx="23377064" cy="3842407"/>
          </a:xfrm>
        </p:grpSpPr>
        <p:grpSp>
          <p:nvGrpSpPr>
            <p:cNvPr id="43" name="Group 10">
              <a:extLst>
                <a:ext uri="{FF2B5EF4-FFF2-40B4-BE49-F238E27FC236}">
                  <a16:creationId xmlns:a16="http://schemas.microsoft.com/office/drawing/2014/main" xmlns="" id="{808A4DF1-9470-4168-BDDB-CC0522809545}"/>
                </a:ext>
              </a:extLst>
            </p:cNvPr>
            <p:cNvGrpSpPr/>
            <p:nvPr/>
          </p:nvGrpSpPr>
          <p:grpSpPr>
            <a:xfrm>
              <a:off x="397336" y="2863193"/>
              <a:ext cx="23377064" cy="3401368"/>
              <a:chOff x="907537" y="4105096"/>
              <a:chExt cx="23797756" cy="4059612"/>
            </a:xfrm>
          </p:grpSpPr>
          <p:sp>
            <p:nvSpPr>
              <p:cNvPr id="45" name="Rounded Rectangle 36">
                <a:extLst>
                  <a:ext uri="{FF2B5EF4-FFF2-40B4-BE49-F238E27FC236}">
                    <a16:creationId xmlns:a16="http://schemas.microsoft.com/office/drawing/2014/main" xmlns="" id="{B402FAAA-D5DB-4686-B096-3097C9F1EDAF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6" name="Group 12">
                <a:extLst>
                  <a:ext uri="{FF2B5EF4-FFF2-40B4-BE49-F238E27FC236}">
                    <a16:creationId xmlns:a16="http://schemas.microsoft.com/office/drawing/2014/main" xmlns="" id="{B008825F-266D-4E86-96C5-9AA8E3A370EB}"/>
                  </a:ext>
                </a:extLst>
              </p:cNvPr>
              <p:cNvGrpSpPr/>
              <p:nvPr/>
            </p:nvGrpSpPr>
            <p:grpSpPr>
              <a:xfrm>
                <a:off x="907537" y="4105096"/>
                <a:ext cx="3514400" cy="991814"/>
                <a:chOff x="907537" y="4105096"/>
                <a:chExt cx="3514400" cy="991814"/>
              </a:xfrm>
            </p:grpSpPr>
            <p:grpSp>
              <p:nvGrpSpPr>
                <p:cNvPr id="47" name="Group 13">
                  <a:extLst>
                    <a:ext uri="{FF2B5EF4-FFF2-40B4-BE49-F238E27FC236}">
                      <a16:creationId xmlns:a16="http://schemas.microsoft.com/office/drawing/2014/main" xmlns="" id="{AACE7C8F-D879-4134-9E58-C2251D153EEF}"/>
                    </a:ext>
                  </a:extLst>
                </p:cNvPr>
                <p:cNvGrpSpPr/>
                <p:nvPr/>
              </p:nvGrpSpPr>
              <p:grpSpPr>
                <a:xfrm>
                  <a:off x="1390226" y="4105096"/>
                  <a:ext cx="3031711" cy="991814"/>
                  <a:chOff x="2056976" y="4467046"/>
                  <a:chExt cx="3031711" cy="991814"/>
                </a:xfrm>
              </p:grpSpPr>
              <p:sp>
                <p:nvSpPr>
                  <p:cNvPr id="49" name="Freeform 20">
                    <a:extLst>
                      <a:ext uri="{FF2B5EF4-FFF2-40B4-BE49-F238E27FC236}">
                        <a16:creationId xmlns:a16="http://schemas.microsoft.com/office/drawing/2014/main" xmlns="" id="{58772EAB-B4BA-4EF6-B343-6BC573390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43496" y="3408797"/>
                    <a:ext cx="740718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latin typeface="Palatino Linotype" pitchFamily="18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xmlns="" id="{9C9252B7-7C10-4E7C-BF07-981F1B48E0CC}"/>
                      </a:ext>
                    </a:extLst>
                  </p:cNvPr>
                  <p:cNvSpPr txBox="1"/>
                  <p:nvPr/>
                </p:nvSpPr>
                <p:spPr>
                  <a:xfrm>
                    <a:off x="2587640" y="4467046"/>
                    <a:ext cx="2501047" cy="9918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4800" b="1" dirty="0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4800" b="1" dirty="0" err="1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4800" b="1" dirty="0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b="1" dirty="0" smtClean="0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12</a:t>
                    </a:r>
                    <a:endParaRPr lang="en-US" sz="4800" b="1" dirty="0">
                      <a:solidFill>
                        <a:srgbClr val="0000CC"/>
                      </a:solidFill>
                      <a:latin typeface="Palatino Linotype" pitchFamily="18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xmlns="" id="{65BB58B9-A69D-4469-B306-4B0FDAF013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8" name="Content Placeholder 2">
                  <a:extLst>
                    <a:ext uri="{FF2B5EF4-FFF2-40B4-BE49-F238E27FC236}">
                      <a16:creationId xmlns="" xmlns:a16="http://schemas.microsoft.com/office/drawing/2014/main" id="{25085B97-8376-441F-81CD-5BA85824D5E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3564" y="3978034"/>
                  <a:ext cx="22949945" cy="27275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>
                      <a:latin typeface="Palatino Linotype" pitchFamily="18" charset="0"/>
                    </a:rPr>
                    <a:t>Cho </a:t>
                  </a:r>
                  <a:r>
                    <a:rPr lang="en-US" dirty="0" err="1">
                      <a:latin typeface="Palatino Linotype" pitchFamily="18" charset="0"/>
                    </a:rPr>
                    <a:t>hai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tập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hợp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và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Palatino Linotype" pitchFamily="18" charset="0"/>
                    </a:rPr>
                    <a:t>. </a:t>
                  </a:r>
                  <a:r>
                    <a:rPr lang="en-US" dirty="0" err="1">
                      <a:latin typeface="Palatino Linotype" pitchFamily="18" charset="0"/>
                    </a:rPr>
                    <a:t>Xác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định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các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tập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hợp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sau</a:t>
                  </a:r>
                  <a:endParaRPr lang="en-US" dirty="0">
                    <a:latin typeface="Palatino Linotype" pitchFamily="18" charset="0"/>
                  </a:endParaRPr>
                </a:p>
                <a:p>
                  <a:pPr marL="0" indent="0">
                    <a:buNone/>
                  </a:pPr>
                  <a:r>
                    <a:rPr lang="en-US" dirty="0">
                      <a:latin typeface="Palatino Linotype" pitchFamily="18" charset="0"/>
                    </a:rPr>
                    <a:t>				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dirty="0" smtClean="0">
                      <a:latin typeface="Palatino Linotype" pitchFamily="18" charset="0"/>
                    </a:rPr>
                    <a:t>.</a:t>
                  </a:r>
                  <a:endParaRPr lang="vi-VN" dirty="0">
                    <a:latin typeface="Palatino Linotype" pitchFamily="18" charset="0"/>
                  </a:endParaRPr>
                </a:p>
              </p:txBody>
            </p:sp>
          </mc:Choice>
          <mc:Fallback>
            <p:sp>
              <p:nvSpPr>
                <p:cNvPr id="44" name="Content Placeholder 2">
                  <a:extLst>
                    <a:ext uri="{FF2B5EF4-FFF2-40B4-BE49-F238E27FC236}">
                      <a16:creationId xmlns:a14="http://schemas.microsoft.com/office/drawing/2010/main" xmlns:a16="http://schemas.microsoft.com/office/drawing/2014/main" xmlns="" id="{25085B97-8376-441F-81CD-5BA85824D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64" y="3978034"/>
                  <a:ext cx="22949945" cy="272756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195" t="-760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Conten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254BDBB-71E6-421D-B3B4-7C53DBB7F19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4205" y="8126366"/>
            <a:ext cx="22949945" cy="429333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2" name="Line 9"/>
          <p:cNvSpPr>
            <a:spLocks noChangeShapeType="1"/>
          </p:cNvSpPr>
          <p:nvPr/>
        </p:nvSpPr>
        <p:spPr bwMode="auto">
          <a:xfrm>
            <a:off x="15314613" y="8266814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800">
              <a:latin typeface="Palatino Linotype" pitchFamily="18" charset="0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17503775" y="7879464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Palatino Linotype" pitchFamily="18" charset="0"/>
              </a:rPr>
              <a:t>(</a:t>
            </a: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20281900" y="7844539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Palatino Linotype" pitchFamily="18" charset="0"/>
              </a:rPr>
              <a:t>]</a:t>
            </a: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17503775" y="8627177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Palatino Linotype" pitchFamily="18" charset="0"/>
              </a:rPr>
              <a:t>3</a:t>
            </a: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20226338" y="8600189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Palatino Linotype" pitchFamily="18" charset="0"/>
              </a:rPr>
              <a:t>7</a:t>
            </a: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15240000" y="7906452"/>
            <a:ext cx="2667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FF3300"/>
                </a:solidFill>
                <a:latin typeface="Palatino Linotype" pitchFamily="18" charset="0"/>
              </a:rPr>
              <a:t>/////////////</a:t>
            </a:r>
            <a:endParaRPr lang="en-US" sz="4800" b="1" dirty="0">
              <a:solidFill>
                <a:srgbClr val="FF3300"/>
              </a:solidFill>
              <a:latin typeface="Palatino Linotype" pitchFamily="18" charset="0"/>
            </a:endParaRP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20434300" y="7906452"/>
            <a:ext cx="228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FF3300"/>
                </a:solidFill>
                <a:latin typeface="Palatino Linotype" pitchFamily="18" charset="0"/>
              </a:rPr>
              <a:t>//////////</a:t>
            </a:r>
            <a:endParaRPr lang="en-US" sz="4800" b="1" dirty="0">
              <a:solidFill>
                <a:srgbClr val="FF3300"/>
              </a:solidFill>
              <a:latin typeface="Palatino Linotype" pitchFamily="18" charset="0"/>
            </a:endParaRPr>
          </a:p>
        </p:txBody>
      </p:sp>
      <p:sp>
        <p:nvSpPr>
          <p:cNvPr id="59" name="Line 16"/>
          <p:cNvSpPr>
            <a:spLocks noChangeShapeType="1"/>
          </p:cNvSpPr>
          <p:nvPr/>
        </p:nvSpPr>
        <p:spPr bwMode="auto">
          <a:xfrm>
            <a:off x="15370175" y="12111738"/>
            <a:ext cx="7280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800">
              <a:latin typeface="Palatino Linotype" pitchFamily="18" charset="0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16532225" y="11714863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Palatino Linotype" pitchFamily="18" charset="0"/>
              </a:rPr>
              <a:t>[</a:t>
            </a:r>
          </a:p>
        </p:txBody>
      </p:sp>
      <p:sp>
        <p:nvSpPr>
          <p:cNvPr id="61" name="Text Box 18"/>
          <p:cNvSpPr txBox="1">
            <a:spLocks noChangeArrowheads="1"/>
          </p:cNvSpPr>
          <p:nvPr/>
        </p:nvSpPr>
        <p:spPr bwMode="auto">
          <a:xfrm>
            <a:off x="18970625" y="11721213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Palatino Linotype" pitchFamily="18" charset="0"/>
              </a:rPr>
              <a:t>)</a:t>
            </a: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16532225" y="12462576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Palatino Linotype" pitchFamily="18" charset="0"/>
              </a:rPr>
              <a:t>1</a:t>
            </a:r>
          </a:p>
        </p:txBody>
      </p:sp>
      <p:sp>
        <p:nvSpPr>
          <p:cNvPr id="63" name="Text Box 20"/>
          <p:cNvSpPr txBox="1">
            <a:spLocks noChangeArrowheads="1"/>
          </p:cNvSpPr>
          <p:nvPr/>
        </p:nvSpPr>
        <p:spPr bwMode="auto">
          <a:xfrm>
            <a:off x="18915063" y="12476863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Palatino Linotype" pitchFamily="18" charset="0"/>
              </a:rPr>
              <a:t>4</a:t>
            </a:r>
          </a:p>
        </p:txBody>
      </p:sp>
      <p:sp>
        <p:nvSpPr>
          <p:cNvPr id="64" name="Text Box 21"/>
          <p:cNvSpPr txBox="1">
            <a:spLocks noChangeArrowheads="1"/>
          </p:cNvSpPr>
          <p:nvPr/>
        </p:nvSpPr>
        <p:spPr bwMode="auto">
          <a:xfrm>
            <a:off x="15263813" y="11741851"/>
            <a:ext cx="1554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3333FF"/>
                </a:solidFill>
                <a:latin typeface="Palatino Linotype" pitchFamily="18" charset="0"/>
              </a:rPr>
              <a:t>\\\\\\\</a:t>
            </a:r>
            <a:endParaRPr lang="en-US" sz="4800" b="1" dirty="0">
              <a:solidFill>
                <a:srgbClr val="3333FF"/>
              </a:solidFill>
              <a:latin typeface="Palatino Linotype" pitchFamily="18" charset="0"/>
            </a:endParaRPr>
          </a:p>
        </p:txBody>
      </p:sp>
      <p:sp>
        <p:nvSpPr>
          <p:cNvPr id="65" name="Text Box 22"/>
          <p:cNvSpPr txBox="1">
            <a:spLocks noChangeArrowheads="1"/>
          </p:cNvSpPr>
          <p:nvPr/>
        </p:nvSpPr>
        <p:spPr bwMode="auto">
          <a:xfrm>
            <a:off x="19157950" y="11762488"/>
            <a:ext cx="3562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3333FF"/>
                </a:solidFill>
                <a:latin typeface="Palatino Linotype" pitchFamily="18" charset="0"/>
              </a:rPr>
              <a:t>\\\\\\\\\\\\\\\\</a:t>
            </a:r>
            <a:endParaRPr lang="en-US" sz="4800" b="1" dirty="0">
              <a:solidFill>
                <a:srgbClr val="3333FF"/>
              </a:solidFill>
              <a:latin typeface="Palatino Linotype" pitchFamily="18" charset="0"/>
            </a:endParaRPr>
          </a:p>
        </p:txBody>
      </p:sp>
      <p:sp>
        <p:nvSpPr>
          <p:cNvPr id="66" name="Text Box 29"/>
          <p:cNvSpPr txBox="1">
            <a:spLocks noChangeArrowheads="1"/>
          </p:cNvSpPr>
          <p:nvPr/>
        </p:nvSpPr>
        <p:spPr bwMode="auto">
          <a:xfrm>
            <a:off x="14395450" y="7847714"/>
            <a:ext cx="781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i="1" dirty="0">
                <a:latin typeface="Palatino Linotype" pitchFamily="18" charset="0"/>
              </a:rPr>
              <a:t>A</a:t>
            </a:r>
            <a:r>
              <a:rPr lang="en-US" sz="4800" dirty="0">
                <a:latin typeface="Palatino Linotype" pitchFamily="18" charset="0"/>
              </a:rPr>
              <a:t>:</a:t>
            </a:r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14351000" y="11727563"/>
            <a:ext cx="781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i="1">
                <a:latin typeface="Palatino Linotype" pitchFamily="18" charset="0"/>
              </a:rPr>
              <a:t>B</a:t>
            </a:r>
            <a:r>
              <a:rPr lang="en-US" sz="4800">
                <a:latin typeface="Palatino Linotype" pitchFamily="18" charset="0"/>
              </a:rPr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2437278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00261 -0.2782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391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0174 -0.2826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414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00173 -0.2724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363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00174 -0.2805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402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00052 -0.2826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414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00556 -0.2754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1377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5E-6 -0.2814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7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 animBg="1"/>
      <p:bldP spid="59" grpId="1" animBg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>
                  <a:solidFill>
                    <a:srgbClr val="FF0000"/>
                  </a:solidFill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800" b="1" kern="1200" dirty="0">
                  <a:solidFill>
                    <a:srgbClr val="FF0000"/>
                  </a:solidFill>
                  <a:effectLst/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 – TỰ LUẬN: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F9247E6-EB8B-43DE-9B47-F0D540157F85}"/>
              </a:ext>
            </a:extLst>
          </p:cNvPr>
          <p:cNvGrpSpPr/>
          <p:nvPr/>
        </p:nvGrpSpPr>
        <p:grpSpPr>
          <a:xfrm>
            <a:off x="397336" y="2863193"/>
            <a:ext cx="23377064" cy="3842407"/>
            <a:chOff x="397336" y="2863193"/>
            <a:chExt cx="23377064" cy="3842407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808A4DF1-9470-4168-BDDB-CC0522809545}"/>
                </a:ext>
              </a:extLst>
            </p:cNvPr>
            <p:cNvGrpSpPr/>
            <p:nvPr/>
          </p:nvGrpSpPr>
          <p:grpSpPr>
            <a:xfrm>
              <a:off x="397336" y="2863193"/>
              <a:ext cx="23377064" cy="3401368"/>
              <a:chOff x="907537" y="4105096"/>
              <a:chExt cx="23797756" cy="4059612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="" xmlns:a16="http://schemas.microsoft.com/office/drawing/2014/main" id="{B402FAAA-D5DB-4686-B096-3097C9F1EDAF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B008825F-266D-4E86-96C5-9AA8E3A370EB}"/>
                  </a:ext>
                </a:extLst>
              </p:cNvPr>
              <p:cNvGrpSpPr/>
              <p:nvPr/>
            </p:nvGrpSpPr>
            <p:grpSpPr>
              <a:xfrm>
                <a:off x="907537" y="4105096"/>
                <a:ext cx="3514400" cy="991814"/>
                <a:chOff x="907537" y="4105096"/>
                <a:chExt cx="3514400" cy="99181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="" xmlns:a16="http://schemas.microsoft.com/office/drawing/2014/main" id="{AACE7C8F-D879-4134-9E58-C2251D153EEF}"/>
                    </a:ext>
                  </a:extLst>
                </p:cNvPr>
                <p:cNvGrpSpPr/>
                <p:nvPr/>
              </p:nvGrpSpPr>
              <p:grpSpPr>
                <a:xfrm>
                  <a:off x="1390226" y="4105096"/>
                  <a:ext cx="3031711" cy="991814"/>
                  <a:chOff x="2056976" y="4467046"/>
                  <a:chExt cx="3031711" cy="991814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="" xmlns:a16="http://schemas.microsoft.com/office/drawing/2014/main" id="{58772EAB-B4BA-4EF6-B343-6BC573390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43496" y="3408797"/>
                    <a:ext cx="740718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latin typeface="Palatino Linotype" pitchFamily="18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="" xmlns:a16="http://schemas.microsoft.com/office/drawing/2014/main" id="{9C9252B7-7C10-4E7C-BF07-981F1B48E0CC}"/>
                      </a:ext>
                    </a:extLst>
                  </p:cNvPr>
                  <p:cNvSpPr txBox="1"/>
                  <p:nvPr/>
                </p:nvSpPr>
                <p:spPr>
                  <a:xfrm>
                    <a:off x="2587640" y="4467046"/>
                    <a:ext cx="2501047" cy="9918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4800" b="1" dirty="0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4800" b="1" dirty="0" err="1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4800" b="1" dirty="0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b="1" dirty="0" smtClean="0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12</a:t>
                    </a:r>
                    <a:endParaRPr lang="en-US" sz="4800" b="1" dirty="0">
                      <a:solidFill>
                        <a:srgbClr val="0000CC"/>
                      </a:solidFill>
                      <a:latin typeface="Palatino Linotype" pitchFamily="18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="" xmlns:a16="http://schemas.microsoft.com/office/drawing/2014/main" id="{65BB58B9-A69D-4469-B306-4B0FDAF013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8" name="Content Placeholder 2">
                  <a:extLst>
                    <a:ext uri="{FF2B5EF4-FFF2-40B4-BE49-F238E27FC236}">
                      <a16:creationId xmlns="" xmlns:a16="http://schemas.microsoft.com/office/drawing/2014/main" id="{25085B97-8376-441F-81CD-5BA85824D5E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3564" y="3978034"/>
                  <a:ext cx="22949945" cy="27275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>
                      <a:latin typeface="Palatino Linotype" pitchFamily="18" charset="0"/>
                    </a:rPr>
                    <a:t>Cho </a:t>
                  </a:r>
                  <a:r>
                    <a:rPr lang="en-US" dirty="0" err="1">
                      <a:latin typeface="Palatino Linotype" pitchFamily="18" charset="0"/>
                    </a:rPr>
                    <a:t>hai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tập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hợp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và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Palatino Linotype" pitchFamily="18" charset="0"/>
                    </a:rPr>
                    <a:t>. </a:t>
                  </a:r>
                  <a:r>
                    <a:rPr lang="en-US" dirty="0" err="1">
                      <a:latin typeface="Palatino Linotype" pitchFamily="18" charset="0"/>
                    </a:rPr>
                    <a:t>Xác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định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các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tập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hợp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sau</a:t>
                  </a:r>
                  <a:endParaRPr lang="en-US" dirty="0">
                    <a:latin typeface="Palatino Linotype" pitchFamily="18" charset="0"/>
                  </a:endParaRPr>
                </a:p>
                <a:p>
                  <a:pPr marL="0" indent="0">
                    <a:buNone/>
                  </a:pPr>
                  <a:r>
                    <a:rPr lang="en-US" dirty="0">
                      <a:latin typeface="Palatino Linotype" pitchFamily="18" charset="0"/>
                    </a:rPr>
                    <a:t>				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dirty="0" smtClean="0">
                      <a:latin typeface="Palatino Linotype" pitchFamily="18" charset="0"/>
                    </a:rPr>
                    <a:t>.</a:t>
                  </a:r>
                  <a:endParaRPr lang="vi-VN" dirty="0">
                    <a:latin typeface="Palatino Linotype" pitchFamily="18" charset="0"/>
                  </a:endParaRPr>
                </a:p>
              </p:txBody>
            </p:sp>
          </mc:Choice>
          <mc:Fallback>
            <p:sp>
              <p:nvSpPr>
                <p:cNvPr id="18" name="Content Placeholder 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25085B97-8376-441F-81CD-5BA85824D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64" y="3978034"/>
                  <a:ext cx="22949945" cy="272756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195" t="-760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3">
            <a:extLst>
              <a:ext uri="{FF2B5EF4-FFF2-40B4-BE49-F238E27FC236}">
                <a16:creationId xmlns="" xmlns:a16="http://schemas.microsoft.com/office/drawing/2014/main" id="{E62BFF32-E0D4-4749-8D53-51705DE21C16}"/>
              </a:ext>
            </a:extLst>
          </p:cNvPr>
          <p:cNvGrpSpPr/>
          <p:nvPr/>
        </p:nvGrpSpPr>
        <p:grpSpPr>
          <a:xfrm>
            <a:off x="549434" y="6966859"/>
            <a:ext cx="23285133" cy="6242819"/>
            <a:chOff x="49928" y="7871124"/>
            <a:chExt cx="23848520" cy="647798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Rounded Rectangle 52">
              <a:extLst>
                <a:ext uri="{FF2B5EF4-FFF2-40B4-BE49-F238E27FC236}">
                  <a16:creationId xmlns="" xmlns:a16="http://schemas.microsoft.com/office/drawing/2014/main" id="{9D97F83B-2E41-4CED-A304-4EBCE7F48716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Palatino Linotype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="" xmlns:a16="http://schemas.microsoft.com/office/drawing/2014/main" id="{90AD86E6-49D3-484D-BCF1-0AFE0D798FC8}"/>
                </a:ext>
              </a:extLst>
            </p:cNvPr>
            <p:cNvGrpSpPr/>
            <p:nvPr/>
          </p:nvGrpSpPr>
          <p:grpSpPr>
            <a:xfrm>
              <a:off x="49928" y="7871124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2" name="Freeform 20">
                <a:extLst>
                  <a:ext uri="{FF2B5EF4-FFF2-40B4-BE49-F238E27FC236}">
                    <a16:creationId xmlns="" xmlns:a16="http://schemas.microsoft.com/office/drawing/2014/main" id="{D00B36D3-36B0-444F-B0DF-BEAB91B207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="" xmlns:a16="http://schemas.microsoft.com/office/drawing/2014/main" id="{68179257-61B2-40E8-8F8B-B5F3958C91FA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62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Palatino Linotype" pitchFamily="18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C00000"/>
                  </a:solidFill>
                  <a:latin typeface="Palatino Linotype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4" name="Picture 8">
                <a:extLst>
                  <a:ext uri="{FF2B5EF4-FFF2-40B4-BE49-F238E27FC236}">
                    <a16:creationId xmlns="" xmlns:a16="http://schemas.microsoft.com/office/drawing/2014/main" id="{65139770-58FF-4C29-88D3-32F57A4C8A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6254BDBB-71E6-421D-B3B4-7C53DBB7F1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205" y="8126366"/>
                <a:ext cx="22949945" cy="4293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;</m:t>
                          </m:r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Palatino Linotype" pitchFamily="18" charset="0"/>
                </a:endParaRPr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254BDBB-71E6-421D-B3B4-7C53DBB7F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5" y="8126366"/>
                <a:ext cx="22949945" cy="4293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ine 10"/>
          <p:cNvSpPr>
            <a:spLocks noChangeShapeType="1"/>
          </p:cNvSpPr>
          <p:nvPr/>
        </p:nvSpPr>
        <p:spPr bwMode="auto">
          <a:xfrm>
            <a:off x="15335250" y="8411764"/>
            <a:ext cx="7239000" cy="17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800">
              <a:latin typeface="Palatino Linotype" pitchFamily="18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17468850" y="8041877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Palatino Linotype" pitchFamily="18" charset="0"/>
              </a:rPr>
              <a:t>(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0288250" y="8006952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Palatino Linotype" pitchFamily="18" charset="0"/>
              </a:rPr>
              <a:t>]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17468850" y="8789589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Palatino Linotype" pitchFamily="18" charset="0"/>
              </a:rPr>
              <a:t>3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0232688" y="8762602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Palatino Linotype" pitchFamily="18" charset="0"/>
              </a:rPr>
              <a:t>7</a:t>
            </a:r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>
            <a:off x="15374255" y="12120163"/>
            <a:ext cx="7280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800">
              <a:latin typeface="Palatino Linotype" pitchFamily="18" charset="0"/>
            </a:endParaRP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16598217" y="11682013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Palatino Linotype" pitchFamily="18" charset="0"/>
              </a:rPr>
              <a:t>[</a:t>
            </a: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18995342" y="11688363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Palatino Linotype" pitchFamily="18" charset="0"/>
              </a:rPr>
              <a:t>)</a:t>
            </a: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16556942" y="12429726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Palatino Linotype" pitchFamily="18" charset="0"/>
              </a:rPr>
              <a:t>1</a:t>
            </a: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18939780" y="12444013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Palatino Linotype" pitchFamily="18" charset="0"/>
              </a:rPr>
              <a:t>4</a:t>
            </a:r>
          </a:p>
        </p:txBody>
      </p:sp>
      <p:sp>
        <p:nvSpPr>
          <p:cNvPr id="52" name="Line 26"/>
          <p:cNvSpPr>
            <a:spLocks noChangeShapeType="1"/>
          </p:cNvSpPr>
          <p:nvPr/>
        </p:nvSpPr>
        <p:spPr bwMode="auto">
          <a:xfrm flipV="1">
            <a:off x="17597438" y="8387158"/>
            <a:ext cx="2919412" cy="13494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800">
              <a:latin typeface="Palatino Linotype" pitchFamily="18" charset="0"/>
            </a:endParaRP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>
            <a:off x="16739505" y="12153501"/>
            <a:ext cx="2438400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800">
              <a:latin typeface="Palatino Linotype" pitchFamily="18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/>
        </p:nvSpPr>
        <p:spPr bwMode="auto">
          <a:xfrm>
            <a:off x="14401800" y="8041877"/>
            <a:ext cx="781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i="1" dirty="0">
                <a:latin typeface="Palatino Linotype" pitchFamily="18" charset="0"/>
              </a:rPr>
              <a:t>A</a:t>
            </a:r>
            <a:r>
              <a:rPr lang="en-US" sz="4800" dirty="0">
                <a:latin typeface="Palatino Linotype" pitchFamily="18" charset="0"/>
              </a:rPr>
              <a:t>:</a:t>
            </a:r>
          </a:p>
        </p:txBody>
      </p:sp>
      <p:sp>
        <p:nvSpPr>
          <p:cNvPr id="55" name="Text Box 49"/>
          <p:cNvSpPr txBox="1">
            <a:spLocks noChangeArrowheads="1"/>
          </p:cNvSpPr>
          <p:nvPr/>
        </p:nvSpPr>
        <p:spPr bwMode="auto">
          <a:xfrm>
            <a:off x="14416992" y="11694713"/>
            <a:ext cx="781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i="1">
                <a:latin typeface="Palatino Linotype" pitchFamily="18" charset="0"/>
              </a:rPr>
              <a:t>B</a:t>
            </a:r>
            <a:r>
              <a:rPr lang="en-US" sz="4800">
                <a:latin typeface="Palatino Linotype" pitchFamily="18" charset="0"/>
              </a:rPr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2542151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00191 -0.2701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351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00365 -0.2594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298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0208 -0.2613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307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625 -0.2694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347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00399 -0.2826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41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00365 -0.2717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3588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/>
      <p:bldP spid="45" grpId="0"/>
      <p:bldP spid="46" grpId="0"/>
      <p:bldP spid="47" grpId="0" animBg="1"/>
      <p:bldP spid="47" grpId="1" animBg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 animBg="1"/>
      <p:bldP spid="53" grpId="0" animBg="1"/>
      <p:bldP spid="53" grpId="1" animBg="1"/>
      <p:bldP spid="54" grpId="0"/>
      <p:bldP spid="54" grpId="1"/>
      <p:bldP spid="55" grpId="0"/>
      <p:bldP spid="5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>
                  <a:solidFill>
                    <a:srgbClr val="FF0000"/>
                  </a:solidFill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800" b="1" kern="1200" dirty="0">
                  <a:solidFill>
                    <a:srgbClr val="FF0000"/>
                  </a:solidFill>
                  <a:effectLst/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 – TỰ LUẬN: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F9247E6-EB8B-43DE-9B47-F0D540157F85}"/>
              </a:ext>
            </a:extLst>
          </p:cNvPr>
          <p:cNvGrpSpPr/>
          <p:nvPr/>
        </p:nvGrpSpPr>
        <p:grpSpPr>
          <a:xfrm>
            <a:off x="397336" y="2863193"/>
            <a:ext cx="23377064" cy="3842407"/>
            <a:chOff x="397336" y="2863193"/>
            <a:chExt cx="23377064" cy="3842407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808A4DF1-9470-4168-BDDB-CC0522809545}"/>
                </a:ext>
              </a:extLst>
            </p:cNvPr>
            <p:cNvGrpSpPr/>
            <p:nvPr/>
          </p:nvGrpSpPr>
          <p:grpSpPr>
            <a:xfrm>
              <a:off x="397336" y="2863193"/>
              <a:ext cx="23377064" cy="3401368"/>
              <a:chOff x="907537" y="4105096"/>
              <a:chExt cx="23797756" cy="4059612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="" xmlns:a16="http://schemas.microsoft.com/office/drawing/2014/main" id="{B402FAAA-D5DB-4686-B096-3097C9F1EDAF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B008825F-266D-4E86-96C5-9AA8E3A370EB}"/>
                  </a:ext>
                </a:extLst>
              </p:cNvPr>
              <p:cNvGrpSpPr/>
              <p:nvPr/>
            </p:nvGrpSpPr>
            <p:grpSpPr>
              <a:xfrm>
                <a:off x="907537" y="4105096"/>
                <a:ext cx="3514400" cy="991814"/>
                <a:chOff x="907537" y="4105096"/>
                <a:chExt cx="3514400" cy="99181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="" xmlns:a16="http://schemas.microsoft.com/office/drawing/2014/main" id="{AACE7C8F-D879-4134-9E58-C2251D153EEF}"/>
                    </a:ext>
                  </a:extLst>
                </p:cNvPr>
                <p:cNvGrpSpPr/>
                <p:nvPr/>
              </p:nvGrpSpPr>
              <p:grpSpPr>
                <a:xfrm>
                  <a:off x="1390226" y="4105096"/>
                  <a:ext cx="3031711" cy="991814"/>
                  <a:chOff x="2056976" y="4467046"/>
                  <a:chExt cx="3031711" cy="991814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="" xmlns:a16="http://schemas.microsoft.com/office/drawing/2014/main" id="{58772EAB-B4BA-4EF6-B343-6BC573390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43496" y="3408797"/>
                    <a:ext cx="740718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latin typeface="Palatino Linotype" pitchFamily="18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="" xmlns:a16="http://schemas.microsoft.com/office/drawing/2014/main" id="{9C9252B7-7C10-4E7C-BF07-981F1B48E0CC}"/>
                      </a:ext>
                    </a:extLst>
                  </p:cNvPr>
                  <p:cNvSpPr txBox="1"/>
                  <p:nvPr/>
                </p:nvSpPr>
                <p:spPr>
                  <a:xfrm>
                    <a:off x="2587640" y="4467046"/>
                    <a:ext cx="2501047" cy="9918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4800" b="1" dirty="0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4800" b="1" dirty="0" err="1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4800" b="1" dirty="0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b="1" dirty="0" smtClean="0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12</a:t>
                    </a:r>
                    <a:endParaRPr lang="en-US" sz="4800" b="1" dirty="0">
                      <a:solidFill>
                        <a:srgbClr val="0000CC"/>
                      </a:solidFill>
                      <a:latin typeface="Palatino Linotype" pitchFamily="18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="" xmlns:a16="http://schemas.microsoft.com/office/drawing/2014/main" id="{65BB58B9-A69D-4469-B306-4B0FDAF013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8" name="Content Placeholder 2">
                  <a:extLst>
                    <a:ext uri="{FF2B5EF4-FFF2-40B4-BE49-F238E27FC236}">
                      <a16:creationId xmlns="" xmlns:a16="http://schemas.microsoft.com/office/drawing/2014/main" id="{25085B97-8376-441F-81CD-5BA85824D5E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3564" y="3978034"/>
                  <a:ext cx="22949945" cy="27275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>
                      <a:latin typeface="Palatino Linotype" pitchFamily="18" charset="0"/>
                    </a:rPr>
                    <a:t>Cho </a:t>
                  </a:r>
                  <a:r>
                    <a:rPr lang="en-US" dirty="0" err="1">
                      <a:latin typeface="Palatino Linotype" pitchFamily="18" charset="0"/>
                    </a:rPr>
                    <a:t>hai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tập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hợp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i="1">
                          <a:latin typeface="Cambria Math"/>
                        </a:rPr>
                        <m:t>3</m:t>
                      </m:r>
                      <m:r>
                        <a:rPr lang="en-US" i="1">
                          <a:latin typeface="Cambria Math"/>
                        </a:rPr>
                        <m:t>;</m:t>
                      </m:r>
                      <m:r>
                        <a:rPr lang="en-US" i="1">
                          <a:latin typeface="Cambria Math"/>
                        </a:rPr>
                        <m:t>7</m:t>
                      </m:r>
                      <m:r>
                        <a:rPr lang="en-US" i="1">
                          <a:latin typeface="Cambria Math"/>
                        </a:rPr>
                        <m:t>]</m:t>
                      </m:r>
                    </m:oMath>
                  </a14:m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và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;</m:t>
                      </m:r>
                      <m:r>
                        <a:rPr lang="en-US" i="1">
                          <a:latin typeface="Cambria Math"/>
                        </a:rPr>
                        <m:t>4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dirty="0">
                      <a:latin typeface="Palatino Linotype" pitchFamily="18" charset="0"/>
                    </a:rPr>
                    <a:t>. </a:t>
                  </a:r>
                  <a:r>
                    <a:rPr lang="en-US" dirty="0" err="1">
                      <a:latin typeface="Palatino Linotype" pitchFamily="18" charset="0"/>
                    </a:rPr>
                    <a:t>Xác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định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các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tập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hợp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sau</a:t>
                  </a:r>
                  <a:endParaRPr lang="en-US" dirty="0">
                    <a:latin typeface="Palatino Linotype" pitchFamily="18" charset="0"/>
                  </a:endParaRPr>
                </a:p>
                <a:p>
                  <a:pPr marL="0" indent="0">
                    <a:buNone/>
                  </a:pPr>
                  <a:r>
                    <a:rPr lang="en-US" dirty="0">
                      <a:latin typeface="Palatino Linotype" pitchFamily="18" charset="0"/>
                    </a:rPr>
                    <a:t>				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dirty="0" smtClean="0">
                      <a:latin typeface="Palatino Linotype" pitchFamily="18" charset="0"/>
                    </a:rPr>
                    <a:t>.</a:t>
                  </a:r>
                  <a:endParaRPr lang="vi-VN" dirty="0">
                    <a:latin typeface="Palatino Linotype" pitchFamily="18" charset="0"/>
                  </a:endParaRPr>
                </a:p>
              </p:txBody>
            </p:sp>
          </mc:Choice>
          <mc:Fallback>
            <p:sp>
              <p:nvSpPr>
                <p:cNvPr id="18" name="Content Placeholder 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25085B97-8376-441F-81CD-5BA85824D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64" y="3978034"/>
                  <a:ext cx="22949945" cy="272756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195" t="-760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3">
            <a:extLst>
              <a:ext uri="{FF2B5EF4-FFF2-40B4-BE49-F238E27FC236}">
                <a16:creationId xmlns="" xmlns:a16="http://schemas.microsoft.com/office/drawing/2014/main" id="{E62BFF32-E0D4-4749-8D53-51705DE21C16}"/>
              </a:ext>
            </a:extLst>
          </p:cNvPr>
          <p:cNvGrpSpPr/>
          <p:nvPr/>
        </p:nvGrpSpPr>
        <p:grpSpPr>
          <a:xfrm>
            <a:off x="549434" y="6966859"/>
            <a:ext cx="23285132" cy="6242816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Rounded Rectangle 52">
              <a:extLst>
                <a:ext uri="{FF2B5EF4-FFF2-40B4-BE49-F238E27FC236}">
                  <a16:creationId xmlns="" xmlns:a16="http://schemas.microsoft.com/office/drawing/2014/main" id="{9D97F83B-2E41-4CED-A304-4EBCE7F48716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Palatino Linotype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="" xmlns:a16="http://schemas.microsoft.com/office/drawing/2014/main" id="{90AD86E6-49D3-484D-BCF1-0AFE0D798FC8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2" name="Freeform 20">
                <a:extLst>
                  <a:ext uri="{FF2B5EF4-FFF2-40B4-BE49-F238E27FC236}">
                    <a16:creationId xmlns="" xmlns:a16="http://schemas.microsoft.com/office/drawing/2014/main" id="{D00B36D3-36B0-444F-B0DF-BEAB91B207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="" xmlns:a16="http://schemas.microsoft.com/office/drawing/2014/main" id="{68179257-61B2-40E8-8F8B-B5F3958C91FA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62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Palatino Linotype" pitchFamily="18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C00000"/>
                  </a:solidFill>
                  <a:latin typeface="Palatino Linotype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4" name="Picture 8">
                <a:extLst>
                  <a:ext uri="{FF2B5EF4-FFF2-40B4-BE49-F238E27FC236}">
                    <a16:creationId xmlns="" xmlns:a16="http://schemas.microsoft.com/office/drawing/2014/main" id="{65139770-58FF-4C29-88D3-32F57A4C8A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6254BDBB-71E6-421D-B3B4-7C53DBB7F1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205" y="8126366"/>
                <a:ext cx="22949945" cy="4293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\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Palatino Linotype" pitchFamily="18" charset="0"/>
                </a:endParaRPr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254BDBB-71E6-421D-B3B4-7C53DBB7F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5" y="8126366"/>
                <a:ext cx="22949945" cy="4293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10"/>
          <p:cNvSpPr>
            <a:spLocks noChangeShapeType="1"/>
          </p:cNvSpPr>
          <p:nvPr/>
        </p:nvSpPr>
        <p:spPr bwMode="auto">
          <a:xfrm>
            <a:off x="15668625" y="8550612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17878425" y="8163262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(</a:t>
            </a: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20635912" y="8128337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]</a:t>
            </a: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17878425" y="8910975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3</a:t>
            </a:r>
          </a:p>
        </p:txBody>
      </p:sp>
      <p:sp>
        <p:nvSpPr>
          <p:cNvPr id="64" name="Text Box 14"/>
          <p:cNvSpPr txBox="1">
            <a:spLocks noChangeArrowheads="1"/>
          </p:cNvSpPr>
          <p:nvPr/>
        </p:nvSpPr>
        <p:spPr bwMode="auto">
          <a:xfrm>
            <a:off x="20580350" y="8883987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7</a:t>
            </a:r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15621000" y="8202950"/>
            <a:ext cx="2667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3300"/>
                </a:solidFill>
              </a:rPr>
              <a:t>//////////</a:t>
            </a:r>
            <a:endParaRPr lang="en-US" sz="4000" b="1" dirty="0">
              <a:solidFill>
                <a:srgbClr val="FF3300"/>
              </a:solidFill>
            </a:endParaRPr>
          </a:p>
        </p:txBody>
      </p:sp>
      <p:sp>
        <p:nvSpPr>
          <p:cNvPr id="66" name="Text Box 16"/>
          <p:cNvSpPr txBox="1">
            <a:spLocks noChangeArrowheads="1"/>
          </p:cNvSpPr>
          <p:nvPr/>
        </p:nvSpPr>
        <p:spPr bwMode="auto">
          <a:xfrm>
            <a:off x="20824825" y="8188662"/>
            <a:ext cx="236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3300"/>
                </a:solidFill>
              </a:rPr>
              <a:t>/////////</a:t>
            </a:r>
            <a:endParaRPr lang="en-US" sz="4000" b="1" dirty="0">
              <a:solidFill>
                <a:srgbClr val="FF3300"/>
              </a:solidFill>
            </a:endParaRPr>
          </a:p>
        </p:txBody>
      </p:sp>
      <p:sp>
        <p:nvSpPr>
          <p:cNvPr id="67" name="Line 17"/>
          <p:cNvSpPr>
            <a:spLocks noChangeShapeType="1"/>
          </p:cNvSpPr>
          <p:nvPr/>
        </p:nvSpPr>
        <p:spPr bwMode="auto">
          <a:xfrm>
            <a:off x="15684500" y="11909762"/>
            <a:ext cx="7280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 Box 18"/>
          <p:cNvSpPr txBox="1">
            <a:spLocks noChangeArrowheads="1"/>
          </p:cNvSpPr>
          <p:nvPr/>
        </p:nvSpPr>
        <p:spPr bwMode="auto">
          <a:xfrm>
            <a:off x="16887825" y="11512887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[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19326225" y="11519237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)</a:t>
            </a:r>
          </a:p>
        </p:txBody>
      </p:sp>
      <p:sp>
        <p:nvSpPr>
          <p:cNvPr id="70" name="Text Box 20"/>
          <p:cNvSpPr txBox="1">
            <a:spLocks noChangeArrowheads="1"/>
          </p:cNvSpPr>
          <p:nvPr/>
        </p:nvSpPr>
        <p:spPr bwMode="auto">
          <a:xfrm>
            <a:off x="16887825" y="12260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1</a:t>
            </a:r>
          </a:p>
        </p:txBody>
      </p:sp>
      <p:sp>
        <p:nvSpPr>
          <p:cNvPr id="71" name="Text Box 21"/>
          <p:cNvSpPr txBox="1">
            <a:spLocks noChangeArrowheads="1"/>
          </p:cNvSpPr>
          <p:nvPr/>
        </p:nvSpPr>
        <p:spPr bwMode="auto">
          <a:xfrm>
            <a:off x="19270662" y="12274887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4</a:t>
            </a:r>
          </a:p>
        </p:txBody>
      </p: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16986250" y="11566862"/>
            <a:ext cx="274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3333FF"/>
                </a:solidFill>
              </a:rPr>
              <a:t>\\\\\\\\\\\</a:t>
            </a:r>
            <a:endParaRPr lang="en-US" sz="4000" b="1" dirty="0">
              <a:solidFill>
                <a:srgbClr val="3333FF"/>
              </a:solidFill>
            </a:endParaRPr>
          </a:p>
        </p:txBody>
      </p:sp>
      <p:sp>
        <p:nvSpPr>
          <p:cNvPr id="73" name="Text Box 42"/>
          <p:cNvSpPr txBox="1">
            <a:spLocks noChangeArrowheads="1"/>
          </p:cNvSpPr>
          <p:nvPr/>
        </p:nvSpPr>
        <p:spPr bwMode="auto">
          <a:xfrm>
            <a:off x="14825662" y="8147387"/>
            <a:ext cx="781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/>
              <a:t>A</a:t>
            </a:r>
            <a:r>
              <a:rPr lang="en-US" sz="4000"/>
              <a:t>:</a:t>
            </a:r>
          </a:p>
        </p:txBody>
      </p:sp>
      <p:sp>
        <p:nvSpPr>
          <p:cNvPr id="74" name="Text Box 43"/>
          <p:cNvSpPr txBox="1">
            <a:spLocks noChangeArrowheads="1"/>
          </p:cNvSpPr>
          <p:nvPr/>
        </p:nvSpPr>
        <p:spPr bwMode="auto">
          <a:xfrm>
            <a:off x="14762162" y="11525587"/>
            <a:ext cx="781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/>
              <a:t>B</a:t>
            </a:r>
            <a:r>
              <a:rPr lang="en-US" sz="4000"/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2542151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-0.00035 -0.2449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2245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0052 -0.24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247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00052 -0.2391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196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0052 -0.2472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236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00556 -0.2493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1247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0.00086 -0.2460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31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2" grpId="0"/>
      <p:bldP spid="63" grpId="0"/>
      <p:bldP spid="64" grpId="0"/>
      <p:bldP spid="65" grpId="0"/>
      <p:bldP spid="66" grpId="0"/>
      <p:bldP spid="67" grpId="0" animBg="1"/>
      <p:bldP spid="67" grpId="1" animBg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>
                  <a:solidFill>
                    <a:srgbClr val="FF0000"/>
                  </a:solidFill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800" b="1" kern="1200" dirty="0">
                  <a:solidFill>
                    <a:srgbClr val="FF0000"/>
                  </a:solidFill>
                  <a:effectLst/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 – TỰ LUẬN: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F9247E6-EB8B-43DE-9B47-F0D540157F85}"/>
              </a:ext>
            </a:extLst>
          </p:cNvPr>
          <p:cNvGrpSpPr/>
          <p:nvPr/>
        </p:nvGrpSpPr>
        <p:grpSpPr>
          <a:xfrm>
            <a:off x="397336" y="2863193"/>
            <a:ext cx="23377064" cy="3842407"/>
            <a:chOff x="397336" y="2863193"/>
            <a:chExt cx="23377064" cy="3842407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808A4DF1-9470-4168-BDDB-CC0522809545}"/>
                </a:ext>
              </a:extLst>
            </p:cNvPr>
            <p:cNvGrpSpPr/>
            <p:nvPr/>
          </p:nvGrpSpPr>
          <p:grpSpPr>
            <a:xfrm>
              <a:off x="397336" y="2863193"/>
              <a:ext cx="23377064" cy="3401368"/>
              <a:chOff x="907537" y="4105096"/>
              <a:chExt cx="23797756" cy="4059612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="" xmlns:a16="http://schemas.microsoft.com/office/drawing/2014/main" id="{B402FAAA-D5DB-4686-B096-3097C9F1EDAF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B008825F-266D-4E86-96C5-9AA8E3A370EB}"/>
                  </a:ext>
                </a:extLst>
              </p:cNvPr>
              <p:cNvGrpSpPr/>
              <p:nvPr/>
            </p:nvGrpSpPr>
            <p:grpSpPr>
              <a:xfrm>
                <a:off x="907537" y="4105096"/>
                <a:ext cx="3514400" cy="991814"/>
                <a:chOff x="907537" y="4105096"/>
                <a:chExt cx="3514400" cy="99181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="" xmlns:a16="http://schemas.microsoft.com/office/drawing/2014/main" id="{AACE7C8F-D879-4134-9E58-C2251D153EEF}"/>
                    </a:ext>
                  </a:extLst>
                </p:cNvPr>
                <p:cNvGrpSpPr/>
                <p:nvPr/>
              </p:nvGrpSpPr>
              <p:grpSpPr>
                <a:xfrm>
                  <a:off x="1390226" y="4105096"/>
                  <a:ext cx="3031711" cy="991814"/>
                  <a:chOff x="2056976" y="4467046"/>
                  <a:chExt cx="3031711" cy="991814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="" xmlns:a16="http://schemas.microsoft.com/office/drawing/2014/main" id="{58772EAB-B4BA-4EF6-B343-6BC573390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43496" y="3408797"/>
                    <a:ext cx="740718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latin typeface="Palatino Linotype" pitchFamily="18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="" xmlns:a16="http://schemas.microsoft.com/office/drawing/2014/main" id="{9C9252B7-7C10-4E7C-BF07-981F1B48E0CC}"/>
                      </a:ext>
                    </a:extLst>
                  </p:cNvPr>
                  <p:cNvSpPr txBox="1"/>
                  <p:nvPr/>
                </p:nvSpPr>
                <p:spPr>
                  <a:xfrm>
                    <a:off x="2587640" y="4467046"/>
                    <a:ext cx="2501047" cy="9918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4800" b="1" dirty="0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4800" b="1" dirty="0" err="1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4800" b="1" dirty="0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b="1" dirty="0" smtClean="0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12</a:t>
                    </a:r>
                    <a:endParaRPr lang="en-US" sz="4800" b="1" dirty="0">
                      <a:solidFill>
                        <a:srgbClr val="0000CC"/>
                      </a:solidFill>
                      <a:latin typeface="Palatino Linotype" pitchFamily="18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="" xmlns:a16="http://schemas.microsoft.com/office/drawing/2014/main" id="{65BB58B9-A69D-4469-B306-4B0FDAF013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8" name="Content Placeholder 2">
                  <a:extLst>
                    <a:ext uri="{FF2B5EF4-FFF2-40B4-BE49-F238E27FC236}">
                      <a16:creationId xmlns="" xmlns:a16="http://schemas.microsoft.com/office/drawing/2014/main" id="{25085B97-8376-441F-81CD-5BA85824D5E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3564" y="3978034"/>
                  <a:ext cx="22949945" cy="27275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>
                      <a:latin typeface="Palatino Linotype" pitchFamily="18" charset="0"/>
                    </a:rPr>
                    <a:t>Cho </a:t>
                  </a:r>
                  <a:r>
                    <a:rPr lang="en-US" dirty="0" err="1">
                      <a:latin typeface="Palatino Linotype" pitchFamily="18" charset="0"/>
                    </a:rPr>
                    <a:t>hai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tập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hợp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và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Palatino Linotype" pitchFamily="18" charset="0"/>
                    </a:rPr>
                    <a:t>. </a:t>
                  </a:r>
                  <a:r>
                    <a:rPr lang="en-US" dirty="0" err="1">
                      <a:latin typeface="Palatino Linotype" pitchFamily="18" charset="0"/>
                    </a:rPr>
                    <a:t>Xác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định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các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tập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hợp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sau</a:t>
                  </a:r>
                  <a:endParaRPr lang="en-US" dirty="0">
                    <a:latin typeface="Palatino Linotype" pitchFamily="18" charset="0"/>
                  </a:endParaRPr>
                </a:p>
                <a:p>
                  <a:pPr marL="0" indent="0">
                    <a:buNone/>
                  </a:pPr>
                  <a:r>
                    <a:rPr lang="en-US" dirty="0">
                      <a:latin typeface="Palatino Linotype" pitchFamily="18" charset="0"/>
                    </a:rPr>
                    <a:t>				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dirty="0">
                      <a:latin typeface="Palatino Linotype" pitchFamily="18" charset="0"/>
                    </a:rPr>
                    <a:t>.</a:t>
                  </a:r>
                  <a:endParaRPr lang="vi-VN" dirty="0">
                    <a:latin typeface="Palatino Linotype" pitchFamily="18" charset="0"/>
                  </a:endParaRPr>
                </a:p>
              </p:txBody>
            </p:sp>
          </mc:Choice>
          <mc:Fallback>
            <p:sp>
              <p:nvSpPr>
                <p:cNvPr id="18" name="Content Placeholder 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25085B97-8376-441F-81CD-5BA85824D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64" y="3978034"/>
                  <a:ext cx="22949945" cy="272756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195" t="-760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3">
            <a:extLst>
              <a:ext uri="{FF2B5EF4-FFF2-40B4-BE49-F238E27FC236}">
                <a16:creationId xmlns="" xmlns:a16="http://schemas.microsoft.com/office/drawing/2014/main" id="{E62BFF32-E0D4-4749-8D53-51705DE21C16}"/>
              </a:ext>
            </a:extLst>
          </p:cNvPr>
          <p:cNvGrpSpPr/>
          <p:nvPr/>
        </p:nvGrpSpPr>
        <p:grpSpPr>
          <a:xfrm>
            <a:off x="549434" y="6966859"/>
            <a:ext cx="23285132" cy="6242816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Rounded Rectangle 52">
              <a:extLst>
                <a:ext uri="{FF2B5EF4-FFF2-40B4-BE49-F238E27FC236}">
                  <a16:creationId xmlns="" xmlns:a16="http://schemas.microsoft.com/office/drawing/2014/main" id="{9D97F83B-2E41-4CED-A304-4EBCE7F48716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Palatino Linotype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="" xmlns:a16="http://schemas.microsoft.com/office/drawing/2014/main" id="{90AD86E6-49D3-484D-BCF1-0AFE0D798FC8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2" name="Freeform 20">
                <a:extLst>
                  <a:ext uri="{FF2B5EF4-FFF2-40B4-BE49-F238E27FC236}">
                    <a16:creationId xmlns="" xmlns:a16="http://schemas.microsoft.com/office/drawing/2014/main" id="{D00B36D3-36B0-444F-B0DF-BEAB91B207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="" xmlns:a16="http://schemas.microsoft.com/office/drawing/2014/main" id="{68179257-61B2-40E8-8F8B-B5F3958C91FA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62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Palatino Linotype" pitchFamily="18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C00000"/>
                  </a:solidFill>
                  <a:latin typeface="Palatino Linotype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4" name="Picture 8">
                <a:extLst>
                  <a:ext uri="{FF2B5EF4-FFF2-40B4-BE49-F238E27FC236}">
                    <a16:creationId xmlns="" xmlns:a16="http://schemas.microsoft.com/office/drawing/2014/main" id="{65139770-58FF-4C29-88D3-32F57A4C8A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6254BDBB-71E6-421D-B3B4-7C53DBB7F1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205" y="8126366"/>
                <a:ext cx="22949945" cy="4293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latin typeface="Palatino Linotype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;</m:t>
                          </m:r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US" dirty="0" smtClean="0">
                  <a:latin typeface="Palatino Linotype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/>
                        </a:rPr>
                        <m:t>\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</a:rPr>
                            <m:t>;</m:t>
                          </m:r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vi-VN" dirty="0">
                  <a:latin typeface="Palatino Linotype" pitchFamily="18" charset="0"/>
                </a:endParaRPr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254BDBB-71E6-421D-B3B4-7C53DBB7F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5" y="8126366"/>
                <a:ext cx="22949945" cy="4293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401077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>
                  <a:solidFill>
                    <a:srgbClr val="FF0000"/>
                  </a:solidFill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800" b="1" kern="1200" dirty="0">
                  <a:solidFill>
                    <a:srgbClr val="FF0000"/>
                  </a:solidFill>
                  <a:effectLst/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 – TỰ LUẬN: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4A0A95B-8434-453E-A151-61ED1B0322A8}"/>
              </a:ext>
            </a:extLst>
          </p:cNvPr>
          <p:cNvGrpSpPr/>
          <p:nvPr/>
        </p:nvGrpSpPr>
        <p:grpSpPr>
          <a:xfrm>
            <a:off x="304800" y="2804438"/>
            <a:ext cx="23377064" cy="4895208"/>
            <a:chOff x="304800" y="2804438"/>
            <a:chExt cx="23377064" cy="4895208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073CC944-3C88-4AEB-B1F0-76BBF94F28B0}"/>
                </a:ext>
              </a:extLst>
            </p:cNvPr>
            <p:cNvGrpSpPr/>
            <p:nvPr/>
          </p:nvGrpSpPr>
          <p:grpSpPr>
            <a:xfrm>
              <a:off x="304800" y="2804438"/>
              <a:ext cx="23377064" cy="4895208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="" xmlns:a16="http://schemas.microsoft.com/office/drawing/2014/main" id="{73F370CF-D8CC-4DA8-A41D-FFC005C5CF38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4A4352A4-A16B-4228-AF46-BE93A53187CA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63538"/>
                <a:chOff x="907537" y="4133365"/>
                <a:chExt cx="3453151" cy="8635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="" xmlns:a16="http://schemas.microsoft.com/office/drawing/2014/main" id="{8E323A27-8314-4DFB-8D24-63DAE4442EBF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794150"/>
                  <a:chOff x="2056977" y="4564703"/>
                  <a:chExt cx="2970461" cy="794150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="" xmlns:a16="http://schemas.microsoft.com/office/drawing/2014/main" id="{EFA51D32-13F1-4292-8C9A-FDA87E0C4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 b="1">
                      <a:latin typeface="Palatino Linotype" pitchFamily="18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="" xmlns:a16="http://schemas.microsoft.com/office/drawing/2014/main" id="{40F89E4A-77EC-43A2-B7C5-1E02580762B1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6843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4800" b="1" dirty="0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4800" b="1" dirty="0" err="1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4800" b="1" dirty="0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b="1" dirty="0" smtClean="0">
                        <a:solidFill>
                          <a:srgbClr val="0000CC"/>
                        </a:solidFill>
                        <a:latin typeface="Palatino Linotype" pitchFamily="18" charset="0"/>
                        <a:ea typeface="Tahoma" pitchFamily="34" charset="0"/>
                        <a:cs typeface="Tahoma" pitchFamily="34" charset="0"/>
                      </a:rPr>
                      <a:t>13</a:t>
                    </a:r>
                    <a:endParaRPr lang="en-US" sz="4800" b="1" dirty="0">
                      <a:solidFill>
                        <a:srgbClr val="0000CC"/>
                      </a:solidFill>
                      <a:latin typeface="Palatino Linotype" pitchFamily="18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="" xmlns:a16="http://schemas.microsoft.com/office/drawing/2014/main" id="{098DB542-DDF9-4662-9504-75F119262A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8" name="Content Placeholder 2">
                  <a:extLst>
                    <a:ext uri="{FF2B5EF4-FFF2-40B4-BE49-F238E27FC236}">
                      <a16:creationId xmlns="" xmlns:a16="http://schemas.microsoft.com/office/drawing/2014/main" id="{E2E8F659-D378-4E4E-8B96-59D27B2DDC5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185457" y="3307295"/>
                  <a:ext cx="17111298" cy="39530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>
                      <a:latin typeface="Palatino Linotype" pitchFamily="18" charset="0"/>
                    </a:rPr>
                    <a:t>Xác </a:t>
                  </a:r>
                  <a:r>
                    <a:rPr lang="en-US" dirty="0" err="1">
                      <a:latin typeface="Palatino Linotype" pitchFamily="18" charset="0"/>
                    </a:rPr>
                    <a:t>định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các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tập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hợp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sau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và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biểu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diễn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chúng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trên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trục</a:t>
                  </a:r>
                  <a:r>
                    <a:rPr lang="en-US" dirty="0">
                      <a:latin typeface="Palatino Linotype" pitchFamily="18" charset="0"/>
                    </a:rPr>
                    <a:t> </a:t>
                  </a:r>
                  <a:r>
                    <a:rPr lang="en-US" dirty="0" err="1">
                      <a:latin typeface="Palatino Linotype" pitchFamily="18" charset="0"/>
                    </a:rPr>
                    <a:t>số</a:t>
                  </a:r>
                  <a:r>
                    <a:rPr lang="en-US" dirty="0">
                      <a:latin typeface="Palatino Linotype" pitchFamily="18" charset="0"/>
                    </a:rPr>
                    <a:t>:</a:t>
                  </a:r>
                  <a:endParaRPr lang="vi-VN" dirty="0">
                    <a:latin typeface="Palatino Linotype" pitchFamily="18" charset="0"/>
                  </a:endParaRPr>
                </a:p>
                <a:p>
                  <a:pPr marL="0" indent="0">
                    <a:buNone/>
                  </a:pPr>
                  <a:r>
                    <a:rPr lang="en-US" b="1" dirty="0">
                      <a:latin typeface="Palatino Linotype" pitchFamily="18" charset="0"/>
                    </a:rPr>
                    <a:t>	</a:t>
                  </a:r>
                  <a:r>
                    <a:rPr lang="en-US" dirty="0">
                      <a:latin typeface="Palatino Linotype" pitchFamily="18" charset="0"/>
                    </a:rPr>
                    <a:t>a)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−∞;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lang="en-US" dirty="0">
                      <a:latin typeface="Palatino Linotype" pitchFamily="18" charset="0"/>
                    </a:rPr>
                    <a:t>.</a:t>
                  </a:r>
                  <a:endParaRPr lang="vi-VN" dirty="0">
                    <a:latin typeface="Palatino Linotype" pitchFamily="18" charset="0"/>
                  </a:endParaRPr>
                </a:p>
                <a:p>
                  <a:pPr marL="0" indent="0">
                    <a:buNone/>
                  </a:pPr>
                  <a:r>
                    <a:rPr lang="en-US" dirty="0">
                      <a:latin typeface="Palatino Linotype" pitchFamily="18" charset="0"/>
                    </a:rPr>
                    <a:t>	b)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vi-VN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a14:m>
                  <a:r>
                    <a:rPr lang="en-US" dirty="0">
                      <a:latin typeface="Palatino Linotype" pitchFamily="18" charset="0"/>
                    </a:rPr>
                    <a:t>.</a:t>
                  </a:r>
                  <a:endParaRPr lang="vi-VN" dirty="0">
                    <a:latin typeface="Palatino Linotype" pitchFamily="18" charset="0"/>
                  </a:endParaRPr>
                </a:p>
                <a:p>
                  <a:pPr marL="0" indent="0">
                    <a:buNone/>
                  </a:pPr>
                  <a:r>
                    <a:rPr lang="en-US" dirty="0">
                      <a:latin typeface="Palatino Linotype" pitchFamily="18" charset="0"/>
                    </a:rPr>
                    <a:t>	c) </a:t>
                  </a:r>
                  <a14:m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begChr m:val="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"/>
                          <m:endChr m:val=""/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dirty="0">
                      <a:latin typeface="Palatino Linotype" pitchFamily="18" charset="0"/>
                    </a:rPr>
                    <a:t>.</a:t>
                  </a:r>
                  <a:endParaRPr lang="vi-VN" dirty="0">
                    <a:latin typeface="Palatino Linotype" pitchFamily="18" charset="0"/>
                  </a:endParaRPr>
                </a:p>
                <a:p>
                  <a:endParaRPr lang="vi-VN" dirty="0">
                    <a:latin typeface="Palatino Linotype" pitchFamily="18" charset="0"/>
                  </a:endParaRPr>
                </a:p>
              </p:txBody>
            </p:sp>
          </mc:Choice>
          <mc:Fallback>
            <p:sp>
              <p:nvSpPr>
                <p:cNvPr id="18" name="Content Placeholder 2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E2E8F659-D378-4E4E-8B96-59D27B2DDC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5457" y="3307295"/>
                  <a:ext cx="17111298" cy="3953006"/>
                </a:xfrm>
                <a:prstGeom prst="rect">
                  <a:avLst/>
                </a:prstGeom>
                <a:blipFill>
                  <a:blip r:embed="rId4"/>
                  <a:stretch>
                    <a:fillRect l="-1639" t="-52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3">
            <a:extLst>
              <a:ext uri="{FF2B5EF4-FFF2-40B4-BE49-F238E27FC236}">
                <a16:creationId xmlns="" xmlns:a16="http://schemas.microsoft.com/office/drawing/2014/main" id="{D0EA8D69-D24A-488E-9F55-12D686040C88}"/>
              </a:ext>
            </a:extLst>
          </p:cNvPr>
          <p:cNvGrpSpPr/>
          <p:nvPr/>
        </p:nvGrpSpPr>
        <p:grpSpPr>
          <a:xfrm>
            <a:off x="381000" y="7963019"/>
            <a:ext cx="23285132" cy="5238840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" name="Rounded Rectangle 52">
              <a:extLst>
                <a:ext uri="{FF2B5EF4-FFF2-40B4-BE49-F238E27FC236}">
                  <a16:creationId xmlns="" xmlns:a16="http://schemas.microsoft.com/office/drawing/2014/main" id="{8A104D44-FED7-44C9-BEFD-C67BC6776035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Palatino Linotype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5">
              <a:extLst>
                <a:ext uri="{FF2B5EF4-FFF2-40B4-BE49-F238E27FC236}">
                  <a16:creationId xmlns="" xmlns:a16="http://schemas.microsoft.com/office/drawing/2014/main" id="{D97722D1-2570-423B-9207-6E0761739413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120856"/>
              <a:chOff x="411878" y="8137826"/>
              <a:chExt cx="3946650" cy="1120856"/>
            </a:xfrm>
            <a:grpFill/>
          </p:grpSpPr>
          <p:sp>
            <p:nvSpPr>
              <p:cNvPr id="31" name="Freeform 20">
                <a:extLst>
                  <a:ext uri="{FF2B5EF4-FFF2-40B4-BE49-F238E27FC236}">
                    <a16:creationId xmlns="" xmlns:a16="http://schemas.microsoft.com/office/drawing/2014/main" id="{B78F21F7-EA0F-45B6-8AC4-2CA4B4AF351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7">
                <a:extLst>
                  <a:ext uri="{FF2B5EF4-FFF2-40B4-BE49-F238E27FC236}">
                    <a16:creationId xmlns="" xmlns:a16="http://schemas.microsoft.com/office/drawing/2014/main" id="{AA3EC032-D7C9-41F5-8ECC-64F1F6DFF003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1027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Palatino Linotype" pitchFamily="18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C00000"/>
                  </a:solidFill>
                  <a:latin typeface="Palatino Linotype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3" name="Picture 8">
                <a:extLst>
                  <a:ext uri="{FF2B5EF4-FFF2-40B4-BE49-F238E27FC236}">
                    <a16:creationId xmlns="" xmlns:a16="http://schemas.microsoft.com/office/drawing/2014/main" id="{0C8A88DB-13E9-4DE6-9C47-C3B23AC21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4" name="Content Placeholder 2">
                <a:extLst>
                  <a:ext uri="{FF2B5EF4-FFF2-40B4-BE49-F238E27FC236}">
                    <a16:creationId xmlns="" xmlns:a16="http://schemas.microsoft.com/office/drawing/2014/main" id="{ED7227E9-B271-4C57-876D-03977865D2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771" y="9122526"/>
                <a:ext cx="22949945" cy="3602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latin typeface="Palatino Linotype" pitchFamily="18" charset="0"/>
                  </a:rPr>
                  <a:t>a) Ta </a:t>
                </a:r>
                <a:r>
                  <a:rPr lang="en-US" dirty="0" err="1">
                    <a:latin typeface="Palatino Linotype" pitchFamily="18" charset="0"/>
                  </a:rPr>
                  <a:t>có</a:t>
                </a:r>
                <a:r>
                  <a:rPr lang="en-US" dirty="0">
                    <a:latin typeface="Palatino Linotype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latin typeface="Palatino Linotype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Palatino Linotype" pitchFamily="18" charset="0"/>
                  </a:rPr>
                  <a:t>b) Ta </a:t>
                </a:r>
                <a:r>
                  <a:rPr lang="en-US" dirty="0" err="1">
                    <a:latin typeface="Palatino Linotype" pitchFamily="18" charset="0"/>
                  </a:rPr>
                  <a:t>có</a:t>
                </a:r>
                <a:r>
                  <a:rPr lang="en-US" dirty="0">
                    <a:latin typeface="Palatino Linotype" pitchFamily="18" charset="0"/>
                  </a:rPr>
                  <a:t>:)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Palatino Linotype" pitchFamily="18" charset="0"/>
                  </a:rPr>
                  <a:t>.</a:t>
                </a:r>
                <a:endParaRPr lang="vi-VN" dirty="0">
                  <a:latin typeface="Palatino Linotype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Palatino Linotype" pitchFamily="18" charset="0"/>
                  </a:rPr>
                  <a:t>c) Ta </a:t>
                </a:r>
                <a:r>
                  <a:rPr lang="en-US" dirty="0" err="1">
                    <a:latin typeface="Palatino Linotype" pitchFamily="18" charset="0"/>
                  </a:rPr>
                  <a:t>có</a:t>
                </a:r>
                <a:r>
                  <a:rPr lang="en-US" dirty="0">
                    <a:latin typeface="Palatino Linotype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"/>
                        <m:endChr m:val="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dirty="0">
                    <a:latin typeface="Palatino Linotype" pitchFamily="18" charset="0"/>
                  </a:rPr>
                  <a:t>.</a:t>
                </a:r>
                <a:endParaRPr lang="vi-VN" dirty="0">
                  <a:latin typeface="Palatino Linotype" pitchFamily="18" charset="0"/>
                </a:endParaRPr>
              </a:p>
              <a:p>
                <a:endParaRPr lang="vi-VN" dirty="0">
                  <a:latin typeface="Palatino Linotype" pitchFamily="18" charset="0"/>
                </a:endParaRPr>
              </a:p>
              <a:p>
                <a:endParaRPr lang="vi-VN" dirty="0">
                  <a:latin typeface="Palatino Linotype" pitchFamily="18" charset="0"/>
                </a:endParaRPr>
              </a:p>
            </p:txBody>
          </p:sp>
        </mc:Choice>
        <mc:Fallback>
          <p:sp>
            <p:nvSpPr>
              <p:cNvPr id="34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D7227E9-B271-4C57-876D-03977865D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71" y="9122526"/>
                <a:ext cx="22949945" cy="3602874"/>
              </a:xfrm>
              <a:prstGeom prst="rect">
                <a:avLst/>
              </a:prstGeom>
              <a:blipFill rotWithShape="1">
                <a:blip r:embed="rId6"/>
                <a:stretch>
                  <a:fillRect l="-1222" t="-57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143BA671-3DA7-4263-A0D3-5CB5BE5E99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2529" y="8610380"/>
            <a:ext cx="8306062" cy="9082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F9C03AD-7903-4CB4-8B58-539165C37B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3954" y="9859977"/>
            <a:ext cx="7162800" cy="9031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9DF2DD84-D1D3-499B-840C-8E7EF94C6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2529" y="11159337"/>
            <a:ext cx="8732512" cy="903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7941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73A2C78B-9F88-4053-A998-B69982E34979}"/>
              </a:ext>
            </a:extLst>
          </p:cNvPr>
          <p:cNvGrpSpPr/>
          <p:nvPr/>
        </p:nvGrpSpPr>
        <p:grpSpPr>
          <a:xfrm>
            <a:off x="0" y="304800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xmlns="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>
                  <a:solidFill>
                    <a:srgbClr val="FF0000"/>
                  </a:solidFill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800" b="1" kern="1200" dirty="0">
                  <a:solidFill>
                    <a:srgbClr val="FF0000"/>
                  </a:solidFill>
                  <a:effectLst/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 – TỰ LUẬN: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xmlns="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xmlns="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xmlns="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xmlns="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xmlns="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xmlns="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03E741DE-CD8C-4F63-8E20-87CCEF976933}"/>
              </a:ext>
            </a:extLst>
          </p:cNvPr>
          <p:cNvGrpSpPr/>
          <p:nvPr/>
        </p:nvGrpSpPr>
        <p:grpSpPr>
          <a:xfrm>
            <a:off x="304800" y="1066800"/>
            <a:ext cx="23377064" cy="4967962"/>
            <a:chOff x="304800" y="2652038"/>
            <a:chExt cx="23377064" cy="4967962"/>
          </a:xfrm>
        </p:grpSpPr>
        <p:grpSp>
          <p:nvGrpSpPr>
            <p:cNvPr id="21" name="Group 10">
              <a:extLst>
                <a:ext uri="{FF2B5EF4-FFF2-40B4-BE49-F238E27FC236}">
                  <a16:creationId xmlns="" xmlns:a16="http://schemas.microsoft.com/office/drawing/2014/main" id="{AF2F5510-F107-4CE9-A5BD-A703240DA2FB}"/>
                </a:ext>
              </a:extLst>
            </p:cNvPr>
            <p:cNvGrpSpPr/>
            <p:nvPr/>
          </p:nvGrpSpPr>
          <p:grpSpPr>
            <a:xfrm>
              <a:off x="304800" y="2652038"/>
              <a:ext cx="23377064" cy="4800845"/>
              <a:chOff x="907537" y="4133365"/>
              <a:chExt cx="23797756" cy="4031343"/>
            </a:xfrm>
          </p:grpSpPr>
          <p:sp>
            <p:nvSpPr>
              <p:cNvPr id="23" name="Rounded Rectangle 36">
                <a:extLst>
                  <a:ext uri="{FF2B5EF4-FFF2-40B4-BE49-F238E27FC236}">
                    <a16:creationId xmlns="" xmlns:a16="http://schemas.microsoft.com/office/drawing/2014/main" id="{2D39BE71-C15C-439E-BAF8-1CE6B85B3774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4" name="Group 12">
                <a:extLst>
                  <a:ext uri="{FF2B5EF4-FFF2-40B4-BE49-F238E27FC236}">
                    <a16:creationId xmlns="" xmlns:a16="http://schemas.microsoft.com/office/drawing/2014/main" id="{CEEF76CD-6A76-47E0-8809-7F767ED010C8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25" name="Group 13">
                  <a:extLst>
                    <a:ext uri="{FF2B5EF4-FFF2-40B4-BE49-F238E27FC236}">
                      <a16:creationId xmlns="" xmlns:a16="http://schemas.microsoft.com/office/drawing/2014/main" id="{6A95260A-097E-4C4F-9D9F-BCFE2911FA6E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27" name="Freeform 20">
                    <a:extLst>
                      <a:ext uri="{FF2B5EF4-FFF2-40B4-BE49-F238E27FC236}">
                        <a16:creationId xmlns="" xmlns:a16="http://schemas.microsoft.com/office/drawing/2014/main" id="{71DEC44F-9D1F-4CB5-9CB1-7F69AA33E3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="" xmlns:a16="http://schemas.microsoft.com/office/drawing/2014/main" id="{782B3A17-5930-48FF-B53A-F83BBDF1A7A5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1.27</a:t>
                    </a:r>
                  </a:p>
                </p:txBody>
              </p:sp>
            </p:grpSp>
            <p:pic>
              <p:nvPicPr>
                <p:cNvPr id="26" name="Picture 25">
                  <a:extLst>
                    <a:ext uri="{FF2B5EF4-FFF2-40B4-BE49-F238E27FC236}">
                      <a16:creationId xmlns="" xmlns:a16="http://schemas.microsoft.com/office/drawing/2014/main" id="{BD2201E5-8696-4554-924C-33FDB9CBF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15647986-F5A5-43A1-81E6-41301BA8429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1028" y="3743194"/>
                  <a:ext cx="22949945" cy="38768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 err="1"/>
                    <a:t>Một</a:t>
                  </a:r>
                  <a:r>
                    <a:rPr lang="en-US" dirty="0"/>
                    <a:t> </a:t>
                  </a:r>
                  <a:r>
                    <a:rPr lang="en-US" dirty="0" err="1"/>
                    <a:t>cuộc</a:t>
                  </a:r>
                  <a:r>
                    <a:rPr lang="en-US" dirty="0"/>
                    <a:t> </a:t>
                  </a:r>
                  <a:r>
                    <a:rPr lang="en-US" dirty="0" err="1"/>
                    <a:t>khảo</a:t>
                  </a:r>
                  <a:r>
                    <a:rPr lang="en-US" dirty="0"/>
                    <a:t> </a:t>
                  </a:r>
                  <a:r>
                    <a:rPr lang="en-US" dirty="0" err="1"/>
                    <a:t>sát</a:t>
                  </a:r>
                  <a:r>
                    <a:rPr lang="en-US" dirty="0"/>
                    <a:t> </a:t>
                  </a:r>
                  <a:r>
                    <a:rPr lang="en-US" dirty="0" err="1"/>
                    <a:t>về</a:t>
                  </a:r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Vịnh</a:t>
                  </a:r>
                  <a:r>
                    <a:rPr lang="en-US" dirty="0"/>
                    <a:t> </a:t>
                  </a:r>
                  <a:r>
                    <a:rPr lang="en-US" dirty="0" err="1"/>
                    <a:t>Hạ</a:t>
                  </a:r>
                  <a:r>
                    <a:rPr lang="en-US" dirty="0"/>
                    <a:t> Long </a:t>
                  </a:r>
                  <a:r>
                    <a:rPr lang="en-US" dirty="0" err="1"/>
                    <a:t>cho</a:t>
                  </a:r>
                  <a:r>
                    <a:rPr lang="en-US" dirty="0"/>
                    <a:t> </a:t>
                  </a:r>
                  <a:r>
                    <a:rPr lang="en-US" dirty="0" err="1"/>
                    <a:t>thấy</a:t>
                  </a:r>
                  <a:r>
                    <a:rPr lang="en-US" dirty="0"/>
                    <a:t> </a:t>
                  </a:r>
                  <a:r>
                    <a:rPr lang="en-US" dirty="0" err="1"/>
                    <a:t>trong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1410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được</a:t>
                  </a:r>
                  <a:r>
                    <a:rPr lang="en-US" dirty="0"/>
                    <a:t> </a:t>
                  </a:r>
                  <a:r>
                    <a:rPr lang="en-US" dirty="0" err="1"/>
                    <a:t>phỏng</a:t>
                  </a:r>
                  <a:r>
                    <a:rPr lang="en-US" dirty="0"/>
                    <a:t> </a:t>
                  </a:r>
                  <a:r>
                    <a:rPr lang="en-US" dirty="0" err="1"/>
                    <a:t>vấn</a:t>
                  </a:r>
                  <a:r>
                    <a:rPr lang="en-US" dirty="0"/>
                    <a:t> </a:t>
                  </a:r>
                  <a:r>
                    <a:rPr lang="en-US" dirty="0" err="1"/>
                    <a:t>có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789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động</a:t>
                  </a:r>
                  <a:r>
                    <a:rPr lang="en-US" dirty="0"/>
                    <a:t> </a:t>
                  </a:r>
                  <a:r>
                    <a:rPr lang="en-US" dirty="0" err="1"/>
                    <a:t>Thiên</a:t>
                  </a:r>
                  <a:r>
                    <a:rPr lang="en-US" dirty="0"/>
                    <a:t> </a:t>
                  </a:r>
                  <a:r>
                    <a:rPr lang="en-US" dirty="0" err="1"/>
                    <a:t>Cung</a:t>
                  </a:r>
                  <a:r>
                    <a:rPr lang="en-US" dirty="0"/>
                    <a:t>, 690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đảo</a:t>
                  </a:r>
                  <a:r>
                    <a:rPr lang="en-US" dirty="0"/>
                    <a:t> </a:t>
                  </a:r>
                  <a:r>
                    <a:rPr lang="en-US" dirty="0" err="1"/>
                    <a:t>Titop</a:t>
                  </a:r>
                  <a:r>
                    <a:rPr lang="en-US" dirty="0"/>
                    <a:t>. </a:t>
                  </a:r>
                  <a:r>
                    <a:rPr lang="en-US" dirty="0" err="1"/>
                    <a:t>Toàn</a:t>
                  </a:r>
                  <a:r>
                    <a:rPr lang="en-US" dirty="0"/>
                    <a:t> </a:t>
                  </a:r>
                  <a:r>
                    <a:rPr lang="en-US" dirty="0" err="1"/>
                    <a:t>bộ</a:t>
                  </a:r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được</a:t>
                  </a:r>
                  <a:r>
                    <a:rPr lang="en-US" dirty="0"/>
                    <a:t> </a:t>
                  </a:r>
                  <a:r>
                    <a:rPr lang="en-US" dirty="0" err="1"/>
                    <a:t>phỏng</a:t>
                  </a:r>
                  <a:r>
                    <a:rPr lang="en-US" dirty="0"/>
                    <a:t> </a:t>
                  </a:r>
                  <a:r>
                    <a:rPr lang="en-US" dirty="0" err="1"/>
                    <a:t>vấn</a:t>
                  </a:r>
                  <a:r>
                    <a:rPr lang="en-US" dirty="0"/>
                    <a:t> </a:t>
                  </a:r>
                  <a:r>
                    <a:rPr lang="en-US" dirty="0" err="1"/>
                    <a:t>đã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ít</a:t>
                  </a:r>
                  <a:r>
                    <a:rPr lang="en-US" dirty="0"/>
                    <a:t> </a:t>
                  </a:r>
                  <a:r>
                    <a:rPr lang="en-US" dirty="0" err="1"/>
                    <a:t>nhất</a:t>
                  </a:r>
                  <a:r>
                    <a:rPr lang="en-US" dirty="0"/>
                    <a:t> </a:t>
                  </a:r>
                  <a:r>
                    <a:rPr lang="en-US" dirty="0" err="1"/>
                    <a:t>một</a:t>
                  </a:r>
                  <a:r>
                    <a:rPr lang="en-US" dirty="0"/>
                    <a:t> </a:t>
                  </a:r>
                  <a:r>
                    <a:rPr lang="en-US" dirty="0" err="1"/>
                    <a:t>trong</a:t>
                  </a:r>
                  <a:r>
                    <a:rPr lang="en-US" dirty="0"/>
                    <a:t> </a:t>
                  </a:r>
                  <a:r>
                    <a:rPr lang="en-US" dirty="0" err="1"/>
                    <a:t>hai</a:t>
                  </a:r>
                  <a:r>
                    <a:rPr lang="en-US" dirty="0"/>
                    <a:t> </a:t>
                  </a:r>
                  <a:r>
                    <a:rPr lang="en-US" dirty="0" err="1"/>
                    <a:t>địa</a:t>
                  </a:r>
                  <a:r>
                    <a:rPr lang="en-US" dirty="0"/>
                    <a:t> </a:t>
                  </a:r>
                  <a:r>
                    <a:rPr lang="en-US" dirty="0" err="1"/>
                    <a:t>điểm</a:t>
                  </a:r>
                  <a:r>
                    <a:rPr lang="en-US" dirty="0"/>
                    <a:t> </a:t>
                  </a:r>
                  <a:r>
                    <a:rPr lang="en-US" dirty="0" err="1"/>
                    <a:t>trên</a:t>
                  </a:r>
                  <a:r>
                    <a:rPr lang="en-US" dirty="0"/>
                    <a:t>. </a:t>
                  </a:r>
                  <a:r>
                    <a:rPr lang="en-US" dirty="0" err="1"/>
                    <a:t>Hỏi</a:t>
                  </a:r>
                  <a:r>
                    <a:rPr lang="en-US" dirty="0"/>
                    <a:t> </a:t>
                  </a:r>
                  <a:r>
                    <a:rPr lang="en-US" dirty="0" err="1"/>
                    <a:t>có</a:t>
                  </a:r>
                  <a:r>
                    <a:rPr lang="en-US" dirty="0"/>
                    <a:t> bao </a:t>
                  </a:r>
                  <a:r>
                    <a:rPr lang="en-US" dirty="0" err="1"/>
                    <a:t>nhiêu</a:t>
                  </a:r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vừa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động</a:t>
                  </a:r>
                  <a:r>
                    <a:rPr lang="en-US" dirty="0"/>
                    <a:t> </a:t>
                  </a:r>
                  <a:r>
                    <a:rPr lang="en-US" dirty="0" err="1"/>
                    <a:t>Thiên</a:t>
                  </a:r>
                  <a:r>
                    <a:rPr lang="en-US" dirty="0"/>
                    <a:t> </a:t>
                  </a:r>
                  <a:r>
                    <a:rPr lang="en-US" dirty="0" err="1"/>
                    <a:t>Cung</a:t>
                  </a:r>
                  <a:r>
                    <a:rPr lang="en-US" dirty="0"/>
                    <a:t> </a:t>
                  </a:r>
                  <a:r>
                    <a:rPr lang="en-US" dirty="0" err="1"/>
                    <a:t>vừa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đảo</a:t>
                  </a:r>
                  <a:r>
                    <a:rPr lang="en-US" dirty="0"/>
                    <a:t> </a:t>
                  </a:r>
                  <a:r>
                    <a:rPr lang="en-US" dirty="0" err="1"/>
                    <a:t>Titop</a:t>
                  </a:r>
                  <a:r>
                    <a:rPr lang="en-US" dirty="0"/>
                    <a:t> ở </a:t>
                  </a:r>
                  <a:r>
                    <a:rPr lang="en-US" dirty="0" err="1"/>
                    <a:t>Vịnh</a:t>
                  </a:r>
                  <a:r>
                    <a:rPr lang="en-US" dirty="0"/>
                    <a:t> </a:t>
                  </a:r>
                  <a:r>
                    <a:rPr lang="en-US" dirty="0" err="1"/>
                    <a:t>Hạ</a:t>
                  </a:r>
                  <a:r>
                    <a:rPr lang="en-US" dirty="0"/>
                    <a:t> Long?</a:t>
                  </a:r>
                  <a:endParaRPr lang="vi-VN" dirty="0"/>
                </a:p>
              </p:txBody>
            </p:sp>
          </mc:Choice>
          <mc:Fallback>
            <p:sp>
              <p:nvSpPr>
                <p:cNvPr id="22" name="Content Placeholder 2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15647986-F5A5-43A1-81E6-41301BA84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28" y="3743194"/>
                  <a:ext cx="22949945" cy="3876806"/>
                </a:xfrm>
                <a:prstGeom prst="rect">
                  <a:avLst/>
                </a:prstGeom>
                <a:blipFill>
                  <a:blip r:embed="rId4"/>
                  <a:stretch>
                    <a:fillRect l="-1195" t="-534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3">
            <a:extLst>
              <a:ext uri="{FF2B5EF4-FFF2-40B4-BE49-F238E27FC236}">
                <a16:creationId xmlns:a16="http://schemas.microsoft.com/office/drawing/2014/main" xmlns="" id="{6CD5DBA0-031C-4327-97CE-476192BEF47D}"/>
              </a:ext>
            </a:extLst>
          </p:cNvPr>
          <p:cNvGrpSpPr/>
          <p:nvPr/>
        </p:nvGrpSpPr>
        <p:grpSpPr>
          <a:xfrm>
            <a:off x="381000" y="5791200"/>
            <a:ext cx="23285132" cy="7315962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0" name="Rounded Rectangle 52">
              <a:extLst>
                <a:ext uri="{FF2B5EF4-FFF2-40B4-BE49-F238E27FC236}">
                  <a16:creationId xmlns:a16="http://schemas.microsoft.com/office/drawing/2014/main" xmlns="" id="{C955263A-4F6F-42C5-8D5F-AF455E40F229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Palatino Linotype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xmlns="" id="{304F63AF-10D6-43A9-9762-FD0CB34228CA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142031"/>
              <a:chOff x="411878" y="8137826"/>
              <a:chExt cx="3946650" cy="1142031"/>
            </a:xfrm>
            <a:grpFill/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xmlns="" id="{527B7282-1181-46F5-85C8-5C63B8D653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TextBox 7">
                <a:extLst>
                  <a:ext uri="{FF2B5EF4-FFF2-40B4-BE49-F238E27FC236}">
                    <a16:creationId xmlns:a16="http://schemas.microsoft.com/office/drawing/2014/main" xmlns="" id="{98F078B8-18FB-41B6-BED1-E0F044FC07B4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104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Palatino Linotype" pitchFamily="18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C00000"/>
                  </a:solidFill>
                  <a:latin typeface="Palatino Linotype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4" name="Picture 8">
                <a:extLst>
                  <a:ext uri="{FF2B5EF4-FFF2-40B4-BE49-F238E27FC236}">
                    <a16:creationId xmlns:a16="http://schemas.microsoft.com/office/drawing/2014/main" xmlns="" id="{1ED2E845-F640-458C-B20C-CF75B2E53A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5" name="Content Placeholder 2">
            <a:extLst>
              <a:ext uri="{FF2B5EF4-FFF2-40B4-BE49-F238E27FC236}">
                <a16:creationId xmlns:mc="http://schemas.openxmlformats.org/markup-compatibility/2006" xmlns:a16="http://schemas.microsoft.com/office/drawing/2014/main" xmlns="" xmlns:a14="http://schemas.microsoft.com/office/drawing/2010/main" id="{57724738-7BE2-4F25-B77A-1C4005EAC06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1971" y="7178545"/>
            <a:ext cx="22949945" cy="2422656"/>
          </a:xfrm>
          <a:prstGeom prst="rect">
            <a:avLst/>
          </a:prstGeom>
          <a:blipFill rotWithShape="1">
            <a:blip r:embed="rId6"/>
            <a:stretch>
              <a:fillRect l="-1089" t="-8564" r="-292" b="-9320"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mc="http://schemas.openxmlformats.org/markup-compatibility/2006" xmlns:a16="http://schemas.microsoft.com/office/drawing/2014/main" xmlns="" xmlns:a14="http://schemas.microsoft.com/office/drawing/2010/main" id="{57724738-7BE2-4F25-B77A-1C4005EAC06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776" y="9565343"/>
            <a:ext cx="22949945" cy="3464858"/>
          </a:xfrm>
          <a:prstGeom prst="rect">
            <a:avLst/>
          </a:prstGeom>
          <a:blipFill rotWithShape="1">
            <a:blip r:embed="rId7"/>
            <a:stretch>
              <a:fillRect l="-1089" t="-6151" b="-2636"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975604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0EABA10-FBFB-4128-82E4-F7A233F96980}"/>
              </a:ext>
            </a:extLst>
          </p:cNvPr>
          <p:cNvGrpSpPr/>
          <p:nvPr/>
        </p:nvGrpSpPr>
        <p:grpSpPr>
          <a:xfrm>
            <a:off x="208643" y="0"/>
            <a:ext cx="12801600" cy="13716000"/>
            <a:chOff x="905321" y="4133365"/>
            <a:chExt cx="23741053" cy="3997673"/>
          </a:xfrm>
        </p:grpSpPr>
        <p:sp>
          <p:nvSpPr>
            <p:cNvPr id="12" name="Rounded Rectangle 36">
              <a:extLst>
                <a:ext uri="{FF2B5EF4-FFF2-40B4-BE49-F238E27FC236}">
                  <a16:creationId xmlns:a16="http://schemas.microsoft.com/office/drawing/2014/main" xmlns="" id="{0F9B90CC-0747-4AAA-B417-C5DD52E9C775}"/>
                </a:ext>
              </a:extLst>
            </p:cNvPr>
            <p:cNvSpPr/>
            <p:nvPr/>
          </p:nvSpPr>
          <p:spPr>
            <a:xfrm>
              <a:off x="905321" y="4213721"/>
              <a:ext cx="23741053" cy="3917317"/>
            </a:xfrm>
            <a:prstGeom prst="roundRect">
              <a:avLst>
                <a:gd name="adj" fmla="val 4336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Palatino Linotype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1ABF11FB-2EF5-48B1-BB02-82E2435D681B}"/>
                </a:ext>
              </a:extLst>
            </p:cNvPr>
            <p:cNvGrpSpPr/>
            <p:nvPr/>
          </p:nvGrpSpPr>
          <p:grpSpPr>
            <a:xfrm>
              <a:off x="907537" y="4133365"/>
              <a:ext cx="4378570" cy="810107"/>
              <a:chOff x="907537" y="4133365"/>
              <a:chExt cx="4378570" cy="810107"/>
            </a:xfrm>
          </p:grpSpPr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xmlns="" id="{EED03A7B-B04F-4E29-81C7-BBFA2610A0E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02501" y="2590478"/>
                <a:ext cx="671331" cy="3895881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4800" b="1" dirty="0" err="1">
                    <a:solidFill>
                      <a:srgbClr val="0000FF"/>
                    </a:solidFill>
                    <a:effectLst/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effectLst/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effectLst/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800" dirty="0">
                  <a:effectLst/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7A0CE887-E839-4137-955B-0FD1D9E9D5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5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5B6C3842-4FF0-4235-86D0-61236B458760}"/>
                  </a:ext>
                </a:extLst>
              </p:cNvPr>
              <p:cNvSpPr txBox="1"/>
              <p:nvPr/>
            </p:nvSpPr>
            <p:spPr>
              <a:xfrm>
                <a:off x="530841" y="1630498"/>
                <a:ext cx="11661159" cy="12119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US" sz="4800" dirty="0" smtClean="0">
                  <a:effectLst/>
                  <a:latin typeface="Palatino Linotype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 err="1" smtClean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4800" dirty="0" smtClean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Titop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biển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Vịnh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Long,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phố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Long,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tỉnh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Quảng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Ninh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cảng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tàu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du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lịch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Bãi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Cháy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7−8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𝑘𝑚</m:t>
                    </m:r>
                  </m:oMath>
                </a14:m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đông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nam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bãi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tắm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vầng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trăng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ôm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bãi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cát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nhưng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rất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thoáng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đãng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yên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tĩnh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mùa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sạch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22 – 11 – 1962,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tịch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Hồ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du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vũ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Xô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G.Titop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thăm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kỷ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chuyến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tịch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Hồ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Titop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(Theo </a:t>
                </a:r>
                <a:r>
                  <a:rPr lang="en-US" sz="4800" i="1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tuoitre.vn</a:t>
                </a:r>
                <a:r>
                  <a:rPr lang="en-US" sz="4800" dirty="0">
                    <a:effectLst/>
                    <a:latin typeface="Palatino Linotype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B6C3842-4FF0-4235-86D0-61236B458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41" y="1630498"/>
                <a:ext cx="11661159" cy="12119023"/>
              </a:xfrm>
              <a:prstGeom prst="rect">
                <a:avLst/>
              </a:prstGeom>
              <a:blipFill rotWithShape="1">
                <a:blip r:embed="rId4"/>
                <a:stretch>
                  <a:fillRect l="-2352" r="-2405" b="-1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34F8FFE-F9AF-4F2C-9012-78D7A5000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0200" y="431114"/>
            <a:ext cx="11036553" cy="6749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985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84347C07-A17F-4F27-9001-99FC757C8407}"/>
              </a:ext>
            </a:extLst>
          </p:cNvPr>
          <p:cNvGrpSpPr/>
          <p:nvPr/>
        </p:nvGrpSpPr>
        <p:grpSpPr>
          <a:xfrm>
            <a:off x="506540" y="5341594"/>
            <a:ext cx="20372260" cy="3121569"/>
            <a:chOff x="506540" y="5341594"/>
            <a:chExt cx="20372260" cy="3121569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99" name="Google Shape;428;p3">
                  <a:extLst>
                    <a:ext uri="{FF2B5EF4-FFF2-40B4-BE49-F238E27FC236}">
                      <a16:creationId xmlns="" xmlns:a16="http://schemas.microsoft.com/office/drawing/2014/main" id="{1BD6B3CB-F0D9-465B-AB0B-DBBB39D973AA}"/>
                    </a:ext>
                  </a:extLst>
                </p:cNvPr>
                <p:cNvSpPr/>
                <p:nvPr/>
              </p:nvSpPr>
              <p:spPr>
                <a:xfrm>
                  <a:off x="14365608" y="5357587"/>
                  <a:ext cx="6513192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bg1"/>
                    </a:solidFill>
                    <a:effectLst/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5608" y="5357587"/>
                  <a:ext cx="6513192" cy="123431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Google Shape;429;p3">
              <a:extLst>
                <a:ext uri="{FF2B5EF4-FFF2-40B4-BE49-F238E27FC236}">
                  <a16:creationId xmlns="" xmlns:a16="http://schemas.microsoft.com/office/drawing/2014/main" id="{D7D21F9B-1E23-4CAD-B127-8FDCC3DBAB58}"/>
                </a:ext>
              </a:extLst>
            </p:cNvPr>
            <p:cNvSpPr/>
            <p:nvPr/>
          </p:nvSpPr>
          <p:spPr>
            <a:xfrm>
              <a:off x="13730002" y="55290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430;p3">
              <a:extLst>
                <a:ext uri="{FF2B5EF4-FFF2-40B4-BE49-F238E27FC236}">
                  <a16:creationId xmlns="" xmlns:a16="http://schemas.microsoft.com/office/drawing/2014/main" id="{C640018A-3B33-49B8-BA3B-9D5BFDD39B23}"/>
                </a:ext>
              </a:extLst>
            </p:cNvPr>
            <p:cNvSpPr/>
            <p:nvPr/>
          </p:nvSpPr>
          <p:spPr>
            <a:xfrm>
              <a:off x="1112804" y="5341594"/>
              <a:ext cx="1107919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Tam </a:t>
              </a:r>
              <a:r>
                <a:rPr lang="en-US" sz="4800" dirty="0" err="1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dirty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800" dirty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800" dirty="0" err="1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dirty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dirty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</a:t>
              </a:r>
              <a:r>
                <a:rPr lang="en-US" sz="4800" dirty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800" dirty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800" dirty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dirty="0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431;p3">
              <a:extLst>
                <a:ext uri="{FF2B5EF4-FFF2-40B4-BE49-F238E27FC236}">
                  <a16:creationId xmlns="" xmlns:a16="http://schemas.microsoft.com/office/drawing/2014/main" id="{8A78D48B-3839-4D02-A052-F99230E78335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10" name="Google Shape;432;p3">
                  <a:extLst>
                    <a:ext uri="{FF2B5EF4-FFF2-40B4-BE49-F238E27FC236}">
                      <a16:creationId xmlns="" xmlns:a16="http://schemas.microsoft.com/office/drawing/2014/main" id="{81D0AE85-B814-4B7B-BAF3-F0F7FDB11F18}"/>
                    </a:ext>
                  </a:extLst>
                </p:cNvPr>
                <p:cNvSpPr/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bg1"/>
                    </a:solidFill>
                    <a:effectLst/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Google Shape;433;p3">
              <a:extLst>
                <a:ext uri="{FF2B5EF4-FFF2-40B4-BE49-F238E27FC236}">
                  <a16:creationId xmlns="" xmlns:a16="http://schemas.microsoft.com/office/drawing/2014/main" id="{F155C761-C928-4C99-B79A-6DA8AC57807E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434;p3">
              <a:extLst>
                <a:ext uri="{FF2B5EF4-FFF2-40B4-BE49-F238E27FC236}">
                  <a16:creationId xmlns="" xmlns:a16="http://schemas.microsoft.com/office/drawing/2014/main" id="{BE8B8438-A5DC-4092-98A1-10FAEC4D3942}"/>
                </a:ext>
              </a:extLst>
            </p:cNvPr>
            <p:cNvSpPr/>
            <p:nvPr/>
          </p:nvSpPr>
          <p:spPr>
            <a:xfrm>
              <a:off x="14321589" y="7174355"/>
              <a:ext cx="6513192" cy="128880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dirty="0" err="1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4800" dirty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4800" dirty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giỏi</a:t>
              </a:r>
              <a:r>
                <a:rPr lang="en-US" sz="4800" dirty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</a:t>
              </a:r>
              <a:r>
                <a:rPr lang="en-US" sz="4800" dirty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!</a:t>
              </a:r>
              <a:endParaRPr lang="vi-VN" sz="4800" dirty="0">
                <a:solidFill>
                  <a:schemeClr val="bg1"/>
                </a:solidFill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435;p3">
              <a:extLst>
                <a:ext uri="{FF2B5EF4-FFF2-40B4-BE49-F238E27FC236}">
                  <a16:creationId xmlns="" xmlns:a16="http://schemas.microsoft.com/office/drawing/2014/main" id="{59B15B36-DA35-4719-BB51-88A3C8FF720D}"/>
                </a:ext>
              </a:extLst>
            </p:cNvPr>
            <p:cNvSpPr/>
            <p:nvPr/>
          </p:nvSpPr>
          <p:spPr>
            <a:xfrm>
              <a:off x="13753745" y="7371414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441;p3">
            <a:extLst>
              <a:ext uri="{FF2B5EF4-FFF2-40B4-BE49-F238E27FC236}">
                <a16:creationId xmlns="" xmlns:a16="http://schemas.microsoft.com/office/drawing/2014/main" id="{195AAF5B-27C6-471C-89CE-F5D4C0BF9F56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119" name="Google Shape;442;p3">
              <a:extLst>
                <a:ext uri="{FF2B5EF4-FFF2-40B4-BE49-F238E27FC236}">
                  <a16:creationId xmlns="" xmlns:a16="http://schemas.microsoft.com/office/drawing/2014/main" id="{9FD63781-CE99-4832-A564-93868EA05F0A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đây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mệnh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sz="4800" b="1" dirty="0">
                <a:solidFill>
                  <a:schemeClr val="lt1"/>
                </a:solidFill>
                <a:latin typeface="Palatino Linotype" pitchFamily="18" charset="0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20" name="Google Shape;444;p3">
              <a:extLst>
                <a:ext uri="{FF2B5EF4-FFF2-40B4-BE49-F238E27FC236}">
                  <a16:creationId xmlns="" xmlns:a16="http://schemas.microsoft.com/office/drawing/2014/main" id="{88ECDDD0-2A12-408F-BADB-72087A4240A5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21" name="Google Shape;445;p3">
                <a:extLst>
                  <a:ext uri="{FF2B5EF4-FFF2-40B4-BE49-F238E27FC236}">
                    <a16:creationId xmlns="" xmlns:a16="http://schemas.microsoft.com/office/drawing/2014/main" id="{AAC42852-1DEA-4D4C-9A0A-A820DEA80DAA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92867"/>
                <a:chOff x="2028795" y="4418277"/>
                <a:chExt cx="3503060" cy="892867"/>
              </a:xfrm>
            </p:grpSpPr>
            <p:sp>
              <p:nvSpPr>
                <p:cNvPr id="123" name="Google Shape;446;p3">
                  <a:extLst>
                    <a:ext uri="{FF2B5EF4-FFF2-40B4-BE49-F238E27FC236}">
                      <a16:creationId xmlns="" xmlns:a16="http://schemas.microsoft.com/office/drawing/2014/main" id="{E314BF7C-F33B-47C2-9AE5-BFADAF1F5057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sz="4800" b="1">
                    <a:solidFill>
                      <a:schemeClr val="dk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4" name="Google Shape;447;p3">
                  <a:extLst>
                    <a:ext uri="{FF2B5EF4-FFF2-40B4-BE49-F238E27FC236}">
                      <a16:creationId xmlns="" xmlns:a16="http://schemas.microsoft.com/office/drawing/2014/main" id="{EEC56178-8E63-46C5-A668-FB179F0DEF9E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310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dk1"/>
                      </a:solidFill>
                      <a:latin typeface="Palatino Linotype" pitchFamily="18" charset="0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en-US" sz="4800" b="1" dirty="0" smtClean="0">
                      <a:solidFill>
                        <a:schemeClr val="dk1"/>
                      </a:solidFill>
                      <a:latin typeface="Palatino Linotype" pitchFamily="18" charset="0"/>
                      <a:ea typeface="Tahoma"/>
                      <a:cs typeface="Tahoma"/>
                      <a:sym typeface="Tahoma"/>
                    </a:rPr>
                    <a:t>1.</a:t>
                  </a:r>
                  <a:endParaRPr sz="4800" b="1" dirty="0">
                    <a:solidFill>
                      <a:schemeClr val="dk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2" name="Google Shape;448;p3">
                <a:extLst>
                  <a:ext uri="{FF2B5EF4-FFF2-40B4-BE49-F238E27FC236}">
                    <a16:creationId xmlns="" xmlns:a16="http://schemas.microsoft.com/office/drawing/2014/main" id="{6764545D-2952-48E5-9963-DAB60CFEEF27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29" name="Google Shape;421;p3">
            <a:extLst>
              <a:ext uri="{FF2B5EF4-FFF2-40B4-BE49-F238E27FC236}">
                <a16:creationId xmlns="" xmlns:a16="http://schemas.microsoft.com/office/drawing/2014/main" id="{180BD45F-A025-4EC1-80BE-A35CA6A93743}"/>
              </a:ext>
            </a:extLst>
          </p:cNvPr>
          <p:cNvGrpSpPr/>
          <p:nvPr/>
        </p:nvGrpSpPr>
        <p:grpSpPr>
          <a:xfrm>
            <a:off x="618" y="9220198"/>
            <a:ext cx="24151964" cy="4114801"/>
            <a:chOff x="48567" y="4381500"/>
            <a:chExt cx="24156332" cy="6469537"/>
          </a:xfrm>
        </p:grpSpPr>
        <p:sp>
          <p:nvSpPr>
            <p:cNvPr id="130" name="Google Shape;422;p3">
              <a:extLst>
                <a:ext uri="{FF2B5EF4-FFF2-40B4-BE49-F238E27FC236}">
                  <a16:creationId xmlns="" xmlns:a16="http://schemas.microsoft.com/office/drawing/2014/main" id="{E952E64C-C562-4C4E-A38D-4ED390069C25}"/>
                </a:ext>
              </a:extLst>
            </p:cNvPr>
            <p:cNvSpPr/>
            <p:nvPr/>
          </p:nvSpPr>
          <p:spPr>
            <a:xfrm>
              <a:off x="430501" y="4976432"/>
              <a:ext cx="23774398" cy="587460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giỏi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! </a:t>
              </a:r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4800" b="1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4800" b="1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thán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nên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mệnh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sz="4800" dirty="0">
                <a:solidFill>
                  <a:schemeClr val="lt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" name="Google Shape;423;p3">
              <a:extLst>
                <a:ext uri="{FF2B5EF4-FFF2-40B4-BE49-F238E27FC236}">
                  <a16:creationId xmlns="" xmlns:a16="http://schemas.microsoft.com/office/drawing/2014/main" id="{33CFF02F-DB2D-4AC4-882E-40486EE16AE4}"/>
                </a:ext>
              </a:extLst>
            </p:cNvPr>
            <p:cNvGrpSpPr/>
            <p:nvPr/>
          </p:nvGrpSpPr>
          <p:grpSpPr>
            <a:xfrm>
              <a:off x="48567" y="4381500"/>
              <a:ext cx="4171259" cy="1416572"/>
              <a:chOff x="410517" y="4648200"/>
              <a:chExt cx="4171259" cy="1416572"/>
            </a:xfrm>
          </p:grpSpPr>
          <p:sp>
            <p:nvSpPr>
              <p:cNvPr id="132" name="Google Shape;424;p3">
                <a:extLst>
                  <a:ext uri="{FF2B5EF4-FFF2-40B4-BE49-F238E27FC236}">
                    <a16:creationId xmlns="" xmlns:a16="http://schemas.microsoft.com/office/drawing/2014/main" id="{96C0EAE0-FDFE-4981-B836-C3F3A57AB12F}"/>
                  </a:ext>
                </a:extLst>
              </p:cNvPr>
              <p:cNvSpPr/>
              <p:nvPr/>
            </p:nvSpPr>
            <p:spPr>
              <a:xfrm rot="5400000" flipH="1">
                <a:off x="2480021" y="3642662"/>
                <a:ext cx="1079470" cy="3124041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800">
                  <a:solidFill>
                    <a:schemeClr val="dk1"/>
                  </a:solidFill>
                  <a:latin typeface="Palatino Linotype" pitchFamily="18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425;p3">
                <a:extLst>
                  <a:ext uri="{FF2B5EF4-FFF2-40B4-BE49-F238E27FC236}">
                    <a16:creationId xmlns="" xmlns:a16="http://schemas.microsoft.com/office/drawing/2014/main" id="{83F59A30-3A6C-4AC4-8565-DD0AFBCC9A9B}"/>
                  </a:ext>
                </a:extLst>
              </p:cNvPr>
              <p:cNvSpPr txBox="1"/>
              <p:nvPr/>
            </p:nvSpPr>
            <p:spPr>
              <a:xfrm>
                <a:off x="1315266" y="4758318"/>
                <a:ext cx="2743697" cy="130645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800" b="1" dirty="0" err="1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800" b="1" dirty="0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800" b="1" dirty="0" err="1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giải</a:t>
                </a:r>
                <a:endParaRPr sz="4800" b="1" dirty="0">
                  <a:solidFill>
                    <a:srgbClr val="548135"/>
                  </a:solidFill>
                  <a:latin typeface="Palatino Linotype" pitchFamily="18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134" name="Google Shape;426;p3">
                <a:extLst>
                  <a:ext uri="{FF2B5EF4-FFF2-40B4-BE49-F238E27FC236}">
                    <a16:creationId xmlns="" xmlns:a16="http://schemas.microsoft.com/office/drawing/2014/main" id="{99AAAD14-22F1-42CD-9533-A0B39D3CF1DB}"/>
                  </a:ext>
                </a:extLst>
              </p:cNvPr>
              <p:cNvPicPr preferRelativeResize="0"/>
              <p:nvPr/>
            </p:nvPicPr>
            <p:blipFill rotWithShape="1">
              <a:blip r:embed="rId6" cstate="print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A – TRẮC NGHIỆM: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</p:grpSp>
      </p:grpSp>
      <p:sp>
        <p:nvSpPr>
          <p:cNvPr id="144" name="Google Shape;436;p3">
            <a:extLst>
              <a:ext uri="{FF2B5EF4-FFF2-40B4-BE49-F238E27FC236}">
                <a16:creationId xmlns="" xmlns:a16="http://schemas.microsoft.com/office/drawing/2014/main" id="{D84B1A43-8220-4639-9A68-C2B61A71CC97}"/>
              </a:ext>
            </a:extLst>
          </p:cNvPr>
          <p:cNvSpPr/>
          <p:nvPr/>
        </p:nvSpPr>
        <p:spPr>
          <a:xfrm>
            <a:off x="13766601" y="739096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chemeClr val="lt1"/>
                </a:solidFill>
                <a:latin typeface="Palatino Linotype" pitchFamily="18" charset="0"/>
                <a:ea typeface="Tahoma"/>
                <a:cs typeface="Tahoma"/>
                <a:sym typeface="Tahoma"/>
              </a:rPr>
              <a:t>D</a:t>
            </a:r>
            <a:endParaRPr sz="4800" dirty="0">
              <a:solidFill>
                <a:schemeClr val="lt1"/>
              </a:solidFill>
              <a:latin typeface="Palatino Linotype" pitchFamily="18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2769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3572" y="2133600"/>
            <a:ext cx="22076877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0" b="1" cap="all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  <a:ea typeface="Tahoma" pitchFamily="34" charset="0"/>
                <a:cs typeface="Tahoma" pitchFamily="34" charset="0"/>
              </a:rPr>
              <a:t>CảM</a:t>
            </a:r>
            <a:r>
              <a:rPr lang="en-US" sz="140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0" b="1" cap="all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  <a:ea typeface="Tahoma" pitchFamily="34" charset="0"/>
                <a:cs typeface="Tahoma" pitchFamily="34" charset="0"/>
              </a:rPr>
              <a:t>ơn</a:t>
            </a:r>
            <a:r>
              <a:rPr lang="en-US" sz="140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0" b="1" cap="all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  <a:ea typeface="Tahoma" pitchFamily="34" charset="0"/>
                <a:cs typeface="Tahoma" pitchFamily="34" charset="0"/>
              </a:rPr>
              <a:t>quý</a:t>
            </a:r>
            <a:r>
              <a:rPr lang="en-US" sz="140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0" b="1" cap="all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  <a:ea typeface="Tahoma" pitchFamily="34" charset="0"/>
                <a:cs typeface="Tahoma" pitchFamily="34" charset="0"/>
              </a:rPr>
              <a:t>thầy</a:t>
            </a:r>
            <a:r>
              <a:rPr lang="en-US" sz="140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0" b="1" cap="all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  <a:ea typeface="Tahoma" pitchFamily="34" charset="0"/>
                <a:cs typeface="Tahoma" pitchFamily="34" charset="0"/>
              </a:rPr>
              <a:t>cô</a:t>
            </a:r>
            <a:r>
              <a:rPr lang="en-US" sz="140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en-US" sz="14000" b="1" cap="all" dirty="0" smtClean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Palatino Linotype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0" b="1" cap="all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140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0" b="1" cap="all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140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0" b="1" cap="all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  <a:ea typeface="Tahoma" pitchFamily="34" charset="0"/>
                <a:cs typeface="Tahoma" pitchFamily="34" charset="0"/>
              </a:rPr>
              <a:t>bạn</a:t>
            </a:r>
            <a:r>
              <a:rPr lang="en-US" sz="140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0" b="1" cap="all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140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0" b="1" cap="all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  <a:ea typeface="Tahoma" pitchFamily="34" charset="0"/>
                <a:cs typeface="Tahoma" pitchFamily="34" charset="0"/>
              </a:rPr>
              <a:t>sinh</a:t>
            </a:r>
            <a:endParaRPr lang="en-US" sz="140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Palatino Linotype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9306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84347C07-A17F-4F27-9001-99FC757C8407}"/>
              </a:ext>
            </a:extLst>
          </p:cNvPr>
          <p:cNvGrpSpPr/>
          <p:nvPr/>
        </p:nvGrpSpPr>
        <p:grpSpPr>
          <a:xfrm>
            <a:off x="506540" y="5341594"/>
            <a:ext cx="20372260" cy="3121569"/>
            <a:chOff x="506540" y="5341594"/>
            <a:chExt cx="20372260" cy="3121569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99" name="Google Shape;428;p3">
                  <a:extLst>
                    <a:ext uri="{FF2B5EF4-FFF2-40B4-BE49-F238E27FC236}">
                      <a16:creationId xmlns="" xmlns:a16="http://schemas.microsoft.com/office/drawing/2014/main" id="{1BD6B3CB-F0D9-465B-AB0B-DBBB39D973AA}"/>
                    </a:ext>
                  </a:extLst>
                </p:cNvPr>
                <p:cNvSpPr/>
                <p:nvPr/>
              </p:nvSpPr>
              <p:spPr>
                <a:xfrm>
                  <a:off x="14365608" y="5357587"/>
                  <a:ext cx="6513192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800" b="0" i="1" smtClean="0">
                          <a:solidFill>
                            <a:schemeClr val="bg1"/>
                          </a:solidFill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0" i="1" smtClean="0">
                          <a:solidFill>
                            <a:schemeClr val="bg1"/>
                          </a:solidFill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a14:m>
                  <a:r>
                    <a:rPr lang="en-US" sz="4800" dirty="0" smtClean="0">
                      <a:solidFill>
                        <a:schemeClr val="bg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bg1"/>
                    </a:solidFill>
                    <a:effectLst/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99" name="Google Shape;428;p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BD6B3CB-F0D9-465B-AB0B-DBBB39D973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5608" y="5357587"/>
                  <a:ext cx="6513192" cy="123431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926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Google Shape;429;p3">
              <a:extLst>
                <a:ext uri="{FF2B5EF4-FFF2-40B4-BE49-F238E27FC236}">
                  <a16:creationId xmlns="" xmlns:a16="http://schemas.microsoft.com/office/drawing/2014/main" id="{D7D21F9B-1E23-4CAD-B127-8FDCC3DBAB58}"/>
                </a:ext>
              </a:extLst>
            </p:cNvPr>
            <p:cNvSpPr/>
            <p:nvPr/>
          </p:nvSpPr>
          <p:spPr>
            <a:xfrm>
              <a:off x="13730002" y="55290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430;p3">
              <a:extLst>
                <a:ext uri="{FF2B5EF4-FFF2-40B4-BE49-F238E27FC236}">
                  <a16:creationId xmlns="" xmlns:a16="http://schemas.microsoft.com/office/drawing/2014/main" id="{C640018A-3B33-49B8-BA3B-9D5BFDD39B23}"/>
                </a:ext>
              </a:extLst>
            </p:cNvPr>
            <p:cNvSpPr/>
            <p:nvPr/>
          </p:nvSpPr>
          <p:spPr>
            <a:xfrm>
              <a:off x="1112804" y="5341594"/>
              <a:ext cx="1107919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dirty="0" err="1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Hôm</a:t>
              </a:r>
              <a:r>
                <a:rPr lang="en-US" sz="4800" dirty="0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nay </a:t>
              </a:r>
              <a:r>
                <a:rPr lang="en-US" sz="4800" dirty="0" err="1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</a:t>
              </a:r>
              <a:r>
                <a:rPr lang="en-US" sz="4800" dirty="0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4.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431;p3">
              <a:extLst>
                <a:ext uri="{FF2B5EF4-FFF2-40B4-BE49-F238E27FC236}">
                  <a16:creationId xmlns="" xmlns:a16="http://schemas.microsoft.com/office/drawing/2014/main" id="{8A78D48B-3839-4D02-A052-F99230E78335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432;p3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81D0AE85-B814-4B7B-BAF3-F0F7FDB11F18}"/>
                </a:ext>
              </a:extLst>
            </p:cNvPr>
            <p:cNvSpPr/>
            <p:nvPr/>
          </p:nvSpPr>
          <p:spPr>
            <a:xfrm>
              <a:off x="1119024" y="7176927"/>
              <a:ext cx="1107297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dirty="0" err="1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4800" dirty="0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4800" dirty="0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rồi</a:t>
              </a:r>
              <a:r>
                <a:rPr lang="en-US" sz="4800" dirty="0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vi-VN" sz="4800" dirty="0">
                <a:solidFill>
                  <a:schemeClr val="bg1"/>
                </a:solidFill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433;p3">
              <a:extLst>
                <a:ext uri="{FF2B5EF4-FFF2-40B4-BE49-F238E27FC236}">
                  <a16:creationId xmlns="" xmlns:a16="http://schemas.microsoft.com/office/drawing/2014/main" id="{F155C761-C928-4C99-B79A-6DA8AC57807E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434;p3">
              <a:extLst>
                <a:ext uri="{FF2B5EF4-FFF2-40B4-BE49-F238E27FC236}">
                  <a16:creationId xmlns="" xmlns:a16="http://schemas.microsoft.com/office/drawing/2014/main" id="{BE8B8438-A5DC-4092-98A1-10FAEC4D3942}"/>
                </a:ext>
              </a:extLst>
            </p:cNvPr>
            <p:cNvSpPr/>
            <p:nvPr/>
          </p:nvSpPr>
          <p:spPr>
            <a:xfrm>
              <a:off x="14321589" y="7174355"/>
              <a:ext cx="6513192" cy="128880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 </a:t>
              </a:r>
              <a:r>
                <a:rPr lang="en-US" sz="4800" dirty="0" err="1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4800" dirty="0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chẵn</a:t>
              </a:r>
              <a:r>
                <a:rPr lang="en-US" sz="4800" dirty="0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800" dirty="0">
                <a:solidFill>
                  <a:schemeClr val="bg1"/>
                </a:solidFill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435;p3">
              <a:extLst>
                <a:ext uri="{FF2B5EF4-FFF2-40B4-BE49-F238E27FC236}">
                  <a16:creationId xmlns="" xmlns:a16="http://schemas.microsoft.com/office/drawing/2014/main" id="{59B15B36-DA35-4719-BB51-88A3C8FF720D}"/>
                </a:ext>
              </a:extLst>
            </p:cNvPr>
            <p:cNvSpPr/>
            <p:nvPr/>
          </p:nvSpPr>
          <p:spPr>
            <a:xfrm>
              <a:off x="13753745" y="7371414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441;p3">
            <a:extLst>
              <a:ext uri="{FF2B5EF4-FFF2-40B4-BE49-F238E27FC236}">
                <a16:creationId xmlns="" xmlns:a16="http://schemas.microsoft.com/office/drawing/2014/main" id="{195AAF5B-27C6-471C-89CE-F5D4C0BF9F56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119" name="Google Shape;442;p3">
              <a:extLst>
                <a:ext uri="{FF2B5EF4-FFF2-40B4-BE49-F238E27FC236}">
                  <a16:creationId xmlns="" xmlns:a16="http://schemas.microsoft.com/office/drawing/2014/main" id="{9FD63781-CE99-4832-A564-93868EA05F0A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đây</a:t>
              </a:r>
              <a:r>
                <a:rPr lang="en-US" sz="4800" dirty="0" smtClean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mệnh</a:t>
              </a:r>
              <a:r>
                <a:rPr lang="en-US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4800" dirty="0" smtClean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4800" dirty="0" smtClean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sz="4800" b="1" dirty="0">
                <a:solidFill>
                  <a:schemeClr val="lt1"/>
                </a:solidFill>
                <a:latin typeface="Palatino Linotype" pitchFamily="18" charset="0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20" name="Google Shape;444;p3">
              <a:extLst>
                <a:ext uri="{FF2B5EF4-FFF2-40B4-BE49-F238E27FC236}">
                  <a16:creationId xmlns="" xmlns:a16="http://schemas.microsoft.com/office/drawing/2014/main" id="{88ECDDD0-2A12-408F-BADB-72087A4240A5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21" name="Google Shape;445;p3">
                <a:extLst>
                  <a:ext uri="{FF2B5EF4-FFF2-40B4-BE49-F238E27FC236}">
                    <a16:creationId xmlns="" xmlns:a16="http://schemas.microsoft.com/office/drawing/2014/main" id="{AAC42852-1DEA-4D4C-9A0A-A820DEA80DAA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92867"/>
                <a:chOff x="2028795" y="4418277"/>
                <a:chExt cx="3503060" cy="892867"/>
              </a:xfrm>
            </p:grpSpPr>
            <p:sp>
              <p:nvSpPr>
                <p:cNvPr id="123" name="Google Shape;446;p3">
                  <a:extLst>
                    <a:ext uri="{FF2B5EF4-FFF2-40B4-BE49-F238E27FC236}">
                      <a16:creationId xmlns="" xmlns:a16="http://schemas.microsoft.com/office/drawing/2014/main" id="{E314BF7C-F33B-47C2-9AE5-BFADAF1F5057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sz="4800" b="1">
                    <a:solidFill>
                      <a:schemeClr val="dk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4" name="Google Shape;447;p3">
                  <a:extLst>
                    <a:ext uri="{FF2B5EF4-FFF2-40B4-BE49-F238E27FC236}">
                      <a16:creationId xmlns="" xmlns:a16="http://schemas.microsoft.com/office/drawing/2014/main" id="{EEC56178-8E63-46C5-A668-FB179F0DEF9E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310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dk1"/>
                      </a:solidFill>
                      <a:latin typeface="Palatino Linotype" pitchFamily="18" charset="0"/>
                      <a:ea typeface="Tahoma"/>
                      <a:cs typeface="Tahoma"/>
                      <a:sym typeface="Tahoma"/>
                    </a:rPr>
                    <a:t>CÂU 2</a:t>
                  </a:r>
                  <a:r>
                    <a:rPr lang="en-US" sz="4800" b="1" dirty="0" smtClean="0">
                      <a:solidFill>
                        <a:schemeClr val="dk1"/>
                      </a:solidFill>
                      <a:latin typeface="Palatino Linotype" pitchFamily="18" charset="0"/>
                      <a:ea typeface="Tahoma"/>
                      <a:cs typeface="Tahoma"/>
                      <a:sym typeface="Tahoma"/>
                    </a:rPr>
                    <a:t>.</a:t>
                  </a:r>
                  <a:endParaRPr sz="4800" b="1" dirty="0">
                    <a:solidFill>
                      <a:schemeClr val="dk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2" name="Google Shape;448;p3">
                <a:extLst>
                  <a:ext uri="{FF2B5EF4-FFF2-40B4-BE49-F238E27FC236}">
                    <a16:creationId xmlns="" xmlns:a16="http://schemas.microsoft.com/office/drawing/2014/main" id="{6764545D-2952-48E5-9963-DAB60CFEEF2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29" name="Google Shape;421;p3">
            <a:extLst>
              <a:ext uri="{FF2B5EF4-FFF2-40B4-BE49-F238E27FC236}">
                <a16:creationId xmlns="" xmlns:a16="http://schemas.microsoft.com/office/drawing/2014/main" id="{180BD45F-A025-4EC1-80BE-A35CA6A93743}"/>
              </a:ext>
            </a:extLst>
          </p:cNvPr>
          <p:cNvGrpSpPr/>
          <p:nvPr/>
        </p:nvGrpSpPr>
        <p:grpSpPr>
          <a:xfrm>
            <a:off x="618" y="9220198"/>
            <a:ext cx="24151964" cy="4114801"/>
            <a:chOff x="48567" y="4381500"/>
            <a:chExt cx="24156332" cy="6469537"/>
          </a:xfrm>
        </p:grpSpPr>
        <p:sp>
          <p:nvSpPr>
            <p:cNvPr id="130" name="Google Shape;422;p3">
              <a:extLst>
                <a:ext uri="{FF2B5EF4-FFF2-40B4-BE49-F238E27FC236}">
                  <a16:creationId xmlns="" xmlns:a16="http://schemas.microsoft.com/office/drawing/2014/main" id="{E952E64C-C562-4C4E-A38D-4ED390069C25}"/>
                </a:ext>
              </a:extLst>
            </p:cNvPr>
            <p:cNvSpPr/>
            <p:nvPr/>
          </p:nvSpPr>
          <p:spPr>
            <a:xfrm>
              <a:off x="430501" y="4976432"/>
              <a:ext cx="23774398" cy="587460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Hôm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nay </a:t>
              </a:r>
              <a:r>
                <a:rPr lang="en-US" sz="4800" dirty="0" err="1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</a:t>
              </a:r>
              <a:r>
                <a:rPr lang="en-US" sz="4800" dirty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4”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mệnh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800" dirty="0"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1" name="Google Shape;423;p3">
              <a:extLst>
                <a:ext uri="{FF2B5EF4-FFF2-40B4-BE49-F238E27FC236}">
                  <a16:creationId xmlns="" xmlns:a16="http://schemas.microsoft.com/office/drawing/2014/main" id="{33CFF02F-DB2D-4AC4-882E-40486EE16AE4}"/>
                </a:ext>
              </a:extLst>
            </p:cNvPr>
            <p:cNvGrpSpPr/>
            <p:nvPr/>
          </p:nvGrpSpPr>
          <p:grpSpPr>
            <a:xfrm>
              <a:off x="48567" y="4381500"/>
              <a:ext cx="4171259" cy="1416572"/>
              <a:chOff x="410517" y="4648200"/>
              <a:chExt cx="4171259" cy="1416572"/>
            </a:xfrm>
          </p:grpSpPr>
          <p:sp>
            <p:nvSpPr>
              <p:cNvPr id="132" name="Google Shape;424;p3">
                <a:extLst>
                  <a:ext uri="{FF2B5EF4-FFF2-40B4-BE49-F238E27FC236}">
                    <a16:creationId xmlns="" xmlns:a16="http://schemas.microsoft.com/office/drawing/2014/main" id="{96C0EAE0-FDFE-4981-B836-C3F3A57AB12F}"/>
                  </a:ext>
                </a:extLst>
              </p:cNvPr>
              <p:cNvSpPr/>
              <p:nvPr/>
            </p:nvSpPr>
            <p:spPr>
              <a:xfrm rot="5400000" flipH="1">
                <a:off x="2480021" y="3642662"/>
                <a:ext cx="1079470" cy="3124041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800">
                  <a:solidFill>
                    <a:schemeClr val="dk1"/>
                  </a:solidFill>
                  <a:latin typeface="Palatino Linotype" pitchFamily="18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425;p3">
                <a:extLst>
                  <a:ext uri="{FF2B5EF4-FFF2-40B4-BE49-F238E27FC236}">
                    <a16:creationId xmlns="" xmlns:a16="http://schemas.microsoft.com/office/drawing/2014/main" id="{83F59A30-3A6C-4AC4-8565-DD0AFBCC9A9B}"/>
                  </a:ext>
                </a:extLst>
              </p:cNvPr>
              <p:cNvSpPr txBox="1"/>
              <p:nvPr/>
            </p:nvSpPr>
            <p:spPr>
              <a:xfrm>
                <a:off x="1315266" y="4758318"/>
                <a:ext cx="2743697" cy="130645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800" b="1" dirty="0" err="1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800" b="1" dirty="0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800" b="1" dirty="0" err="1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giải</a:t>
                </a:r>
                <a:endParaRPr sz="4800" b="1" dirty="0">
                  <a:solidFill>
                    <a:srgbClr val="548135"/>
                  </a:solidFill>
                  <a:latin typeface="Palatino Linotype" pitchFamily="18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134" name="Google Shape;426;p3">
                <a:extLst>
                  <a:ext uri="{FF2B5EF4-FFF2-40B4-BE49-F238E27FC236}">
                    <a16:creationId xmlns="" xmlns:a16="http://schemas.microsoft.com/office/drawing/2014/main" id="{99AAAD14-22F1-42CD-9533-A0B39D3CF1DB}"/>
                  </a:ext>
                </a:extLst>
              </p:cNvPr>
              <p:cNvPicPr preferRelativeResize="0"/>
              <p:nvPr/>
            </p:nvPicPr>
            <p:blipFill rotWithShape="1">
              <a:blip r:embed="rId5" cstate="print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A – TRẮC NGHIỆM: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</p:grpSp>
      </p:grpSp>
      <p:sp>
        <p:nvSpPr>
          <p:cNvPr id="144" name="Google Shape;436;p3">
            <a:extLst>
              <a:ext uri="{FF2B5EF4-FFF2-40B4-BE49-F238E27FC236}">
                <a16:creationId xmlns="" xmlns:a16="http://schemas.microsoft.com/office/drawing/2014/main" id="{D84B1A43-8220-4639-9A68-C2B61A71CC97}"/>
              </a:ext>
            </a:extLst>
          </p:cNvPr>
          <p:cNvSpPr/>
          <p:nvPr/>
        </p:nvSpPr>
        <p:spPr>
          <a:xfrm>
            <a:off x="529995" y="545859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chemeClr val="lt1"/>
                </a:solidFill>
                <a:latin typeface="Palatino Linotype" pitchFamily="18" charset="0"/>
                <a:ea typeface="Tahoma"/>
                <a:cs typeface="Tahoma"/>
                <a:sym typeface="Tahoma"/>
              </a:rPr>
              <a:t>A</a:t>
            </a:r>
            <a:endParaRPr sz="4800" dirty="0">
              <a:solidFill>
                <a:schemeClr val="lt1"/>
              </a:solidFill>
              <a:latin typeface="Palatino Linotype" pitchFamily="18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9653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84347C07-A17F-4F27-9001-99FC757C8407}"/>
              </a:ext>
            </a:extLst>
          </p:cNvPr>
          <p:cNvGrpSpPr/>
          <p:nvPr/>
        </p:nvGrpSpPr>
        <p:grpSpPr>
          <a:xfrm>
            <a:off x="506540" y="5341594"/>
            <a:ext cx="20372260" cy="3121569"/>
            <a:chOff x="506540" y="5341594"/>
            <a:chExt cx="20372260" cy="3121569"/>
          </a:xfrm>
        </p:grpSpPr>
        <p:sp>
          <p:nvSpPr>
            <p:cNvPr id="99" name="Google Shape;428;p3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1BD6B3CB-F0D9-465B-AB0B-DBBB39D973AA}"/>
                </a:ext>
              </a:extLst>
            </p:cNvPr>
            <p:cNvSpPr/>
            <p:nvPr/>
          </p:nvSpPr>
          <p:spPr>
            <a:xfrm>
              <a:off x="14365608" y="5357587"/>
              <a:ext cx="6513192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dirty="0" err="1">
                  <a:solidFill>
                    <a:schemeClr val="bg1"/>
                  </a:solidFill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Hôm</a:t>
              </a:r>
              <a:r>
                <a:rPr lang="en-US" sz="4800" dirty="0">
                  <a:solidFill>
                    <a:schemeClr val="bg1"/>
                  </a:solidFill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nay </a:t>
              </a:r>
              <a:r>
                <a:rPr lang="en-US" sz="4800" dirty="0" err="1">
                  <a:solidFill>
                    <a:schemeClr val="bg1"/>
                  </a:solidFill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4800" dirty="0">
                  <a:solidFill>
                    <a:schemeClr val="bg1"/>
                  </a:solidFill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âm</a:t>
              </a:r>
              <a:r>
                <a:rPr lang="en-US" sz="4800" dirty="0" smtClean="0">
                  <a:solidFill>
                    <a:schemeClr val="bg1"/>
                  </a:solidFill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u</a:t>
              </a:r>
              <a:r>
                <a:rPr lang="en-US" sz="4800" dirty="0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800" dirty="0">
                <a:solidFill>
                  <a:schemeClr val="bg1"/>
                </a:solidFill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429;p3">
              <a:extLst>
                <a:ext uri="{FF2B5EF4-FFF2-40B4-BE49-F238E27FC236}">
                  <a16:creationId xmlns="" xmlns:a16="http://schemas.microsoft.com/office/drawing/2014/main" id="{D7D21F9B-1E23-4CAD-B127-8FDCC3DBAB58}"/>
                </a:ext>
              </a:extLst>
            </p:cNvPr>
            <p:cNvSpPr/>
            <p:nvPr/>
          </p:nvSpPr>
          <p:spPr>
            <a:xfrm>
              <a:off x="13730002" y="55290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430;p3">
              <a:extLst>
                <a:ext uri="{FF2B5EF4-FFF2-40B4-BE49-F238E27FC236}">
                  <a16:creationId xmlns="" xmlns:a16="http://schemas.microsoft.com/office/drawing/2014/main" id="{C640018A-3B33-49B8-BA3B-9D5BFDD39B23}"/>
                </a:ext>
              </a:extLst>
            </p:cNvPr>
            <p:cNvSpPr/>
            <p:nvPr/>
          </p:nvSpPr>
          <p:spPr>
            <a:xfrm>
              <a:off x="1112804" y="5341594"/>
              <a:ext cx="1107919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dirty="0" err="1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Hôm</a:t>
              </a:r>
              <a:r>
                <a:rPr lang="en-US" sz="4800" dirty="0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nay </a:t>
              </a:r>
              <a:r>
                <a:rPr lang="en-US" sz="4800" dirty="0" err="1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4800" dirty="0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dirty="0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mưa</a:t>
              </a:r>
              <a:r>
                <a:rPr lang="en-US" sz="4800" dirty="0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431;p3">
              <a:extLst>
                <a:ext uri="{FF2B5EF4-FFF2-40B4-BE49-F238E27FC236}">
                  <a16:creationId xmlns="" xmlns:a16="http://schemas.microsoft.com/office/drawing/2014/main" id="{8A78D48B-3839-4D02-A052-F99230E78335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432;p3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81D0AE85-B814-4B7B-BAF3-F0F7FDB11F18}"/>
                </a:ext>
              </a:extLst>
            </p:cNvPr>
            <p:cNvSpPr/>
            <p:nvPr/>
          </p:nvSpPr>
          <p:spPr>
            <a:xfrm>
              <a:off x="1119024" y="7176927"/>
              <a:ext cx="1107297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dirty="0" err="1">
                  <a:solidFill>
                    <a:schemeClr val="bg1"/>
                  </a:solidFill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Hôm</a:t>
              </a:r>
              <a:r>
                <a:rPr lang="en-US" sz="4800" dirty="0">
                  <a:solidFill>
                    <a:schemeClr val="bg1"/>
                  </a:solidFill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nay </a:t>
              </a:r>
              <a:r>
                <a:rPr lang="en-US" sz="4800" dirty="0" err="1">
                  <a:solidFill>
                    <a:schemeClr val="bg1"/>
                  </a:solidFill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4800" dirty="0">
                  <a:solidFill>
                    <a:schemeClr val="bg1"/>
                  </a:solidFill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nắng</a:t>
              </a:r>
              <a:r>
                <a:rPr lang="en-US" sz="4800" dirty="0" smtClean="0">
                  <a:solidFill>
                    <a:schemeClr val="bg1"/>
                  </a:solidFill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800" dirty="0"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433;p3">
              <a:extLst>
                <a:ext uri="{FF2B5EF4-FFF2-40B4-BE49-F238E27FC236}">
                  <a16:creationId xmlns="" xmlns:a16="http://schemas.microsoft.com/office/drawing/2014/main" id="{F155C761-C928-4C99-B79A-6DA8AC57807E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434;p3">
              <a:extLst>
                <a:ext uri="{FF2B5EF4-FFF2-40B4-BE49-F238E27FC236}">
                  <a16:creationId xmlns="" xmlns:a16="http://schemas.microsoft.com/office/drawing/2014/main" id="{BE8B8438-A5DC-4092-98A1-10FAEC4D3942}"/>
                </a:ext>
              </a:extLst>
            </p:cNvPr>
            <p:cNvSpPr/>
            <p:nvPr/>
          </p:nvSpPr>
          <p:spPr>
            <a:xfrm>
              <a:off x="14321589" y="7174355"/>
              <a:ext cx="6513192" cy="128880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dirty="0" err="1">
                  <a:solidFill>
                    <a:schemeClr val="bg1"/>
                  </a:solidFill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Hôm</a:t>
              </a:r>
              <a:r>
                <a:rPr lang="en-US" sz="4800" dirty="0">
                  <a:solidFill>
                    <a:schemeClr val="bg1"/>
                  </a:solidFill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nay </a:t>
              </a:r>
              <a:r>
                <a:rPr lang="en-US" sz="4800" dirty="0" err="1">
                  <a:solidFill>
                    <a:schemeClr val="bg1"/>
                  </a:solidFill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4800" dirty="0">
                  <a:solidFill>
                    <a:schemeClr val="bg1"/>
                  </a:solidFill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800" dirty="0" smtClean="0">
                <a:solidFill>
                  <a:schemeClr val="bg1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800" dirty="0" err="1" smtClean="0">
                  <a:solidFill>
                    <a:schemeClr val="bg1"/>
                  </a:solidFill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nhiều</a:t>
              </a:r>
              <a:r>
                <a:rPr lang="en-US" sz="4800" dirty="0" smtClean="0">
                  <a:solidFill>
                    <a:schemeClr val="bg1"/>
                  </a:solidFill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mây</a:t>
              </a:r>
              <a:r>
                <a:rPr lang="en-US" sz="4800" dirty="0" smtClean="0">
                  <a:solidFill>
                    <a:schemeClr val="bg1"/>
                  </a:solidFill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800" dirty="0"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435;p3">
              <a:extLst>
                <a:ext uri="{FF2B5EF4-FFF2-40B4-BE49-F238E27FC236}">
                  <a16:creationId xmlns="" xmlns:a16="http://schemas.microsoft.com/office/drawing/2014/main" id="{59B15B36-DA35-4719-BB51-88A3C8FF720D}"/>
                </a:ext>
              </a:extLst>
            </p:cNvPr>
            <p:cNvSpPr/>
            <p:nvPr/>
          </p:nvSpPr>
          <p:spPr>
            <a:xfrm>
              <a:off x="13753745" y="7371414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441;p3">
            <a:extLst>
              <a:ext uri="{FF2B5EF4-FFF2-40B4-BE49-F238E27FC236}">
                <a16:creationId xmlns="" xmlns:a16="http://schemas.microsoft.com/office/drawing/2014/main" id="{195AAF5B-27C6-471C-89CE-F5D4C0BF9F56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119" name="Google Shape;442;p3">
              <a:extLst>
                <a:ext uri="{FF2B5EF4-FFF2-40B4-BE49-F238E27FC236}">
                  <a16:creationId xmlns="" xmlns:a16="http://schemas.microsoft.com/office/drawing/2014/main" id="{9FD63781-CE99-4832-A564-93868EA05F0A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Mệnh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đây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mệnh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phủ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mệnh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800" b="1" dirty="0" smtClean="0">
                  <a:latin typeface="Palatino Linotype" pitchFamily="18" charset="0"/>
                  <a:ea typeface="Tahoma"/>
                  <a:cs typeface="Tahoma"/>
                  <a:sym typeface="Tahoma"/>
                </a:rPr>
                <a:t>P:”Hôm nay </a:t>
              </a:r>
              <a:r>
                <a:rPr lang="en-US" sz="4800" b="1" dirty="0" err="1" smtClean="0">
                  <a:latin typeface="Palatino Linotype" pitchFamily="18" charset="0"/>
                  <a:ea typeface="Tahoma"/>
                  <a:cs typeface="Tahoma"/>
                  <a:sym typeface="Tahoma"/>
                </a:rPr>
                <a:t>trời</a:t>
              </a:r>
              <a:r>
                <a:rPr lang="en-US" sz="4800" b="1" dirty="0" smtClean="0">
                  <a:latin typeface="Palatino Linotype" pitchFamily="18" charset="0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latin typeface="Palatino Linotype" pitchFamily="18" charset="0"/>
                  <a:ea typeface="Tahoma"/>
                  <a:cs typeface="Tahoma"/>
                  <a:sym typeface="Tahoma"/>
                </a:rPr>
                <a:t>mưa</a:t>
              </a:r>
              <a:r>
                <a:rPr lang="en-US" sz="4800" b="1" dirty="0" smtClean="0">
                  <a:latin typeface="Palatino Linotype" pitchFamily="18" charset="0"/>
                  <a:ea typeface="Tahoma"/>
                  <a:cs typeface="Tahoma"/>
                  <a:sym typeface="Tahoma"/>
                </a:rPr>
                <a:t>.”</a:t>
              </a:r>
              <a:endParaRPr sz="4800" b="1" dirty="0">
                <a:latin typeface="Palatino Linotype" pitchFamily="18" charset="0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20" name="Google Shape;444;p3">
              <a:extLst>
                <a:ext uri="{FF2B5EF4-FFF2-40B4-BE49-F238E27FC236}">
                  <a16:creationId xmlns="" xmlns:a16="http://schemas.microsoft.com/office/drawing/2014/main" id="{88ECDDD0-2A12-408F-BADB-72087A4240A5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21" name="Google Shape;445;p3">
                <a:extLst>
                  <a:ext uri="{FF2B5EF4-FFF2-40B4-BE49-F238E27FC236}">
                    <a16:creationId xmlns="" xmlns:a16="http://schemas.microsoft.com/office/drawing/2014/main" id="{AAC42852-1DEA-4D4C-9A0A-A820DEA80DAA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92867"/>
                <a:chOff x="2028795" y="4418277"/>
                <a:chExt cx="3503060" cy="892867"/>
              </a:xfrm>
            </p:grpSpPr>
            <p:sp>
              <p:nvSpPr>
                <p:cNvPr id="123" name="Google Shape;446;p3">
                  <a:extLst>
                    <a:ext uri="{FF2B5EF4-FFF2-40B4-BE49-F238E27FC236}">
                      <a16:creationId xmlns="" xmlns:a16="http://schemas.microsoft.com/office/drawing/2014/main" id="{E314BF7C-F33B-47C2-9AE5-BFADAF1F5057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sz="4800" b="1">
                    <a:solidFill>
                      <a:schemeClr val="dk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4" name="Google Shape;447;p3">
                  <a:extLst>
                    <a:ext uri="{FF2B5EF4-FFF2-40B4-BE49-F238E27FC236}">
                      <a16:creationId xmlns="" xmlns:a16="http://schemas.microsoft.com/office/drawing/2014/main" id="{EEC56178-8E63-46C5-A668-FB179F0DEF9E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310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dk1"/>
                      </a:solidFill>
                      <a:latin typeface="Palatino Linotype" pitchFamily="18" charset="0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en-US" sz="4800" b="1" dirty="0" smtClean="0">
                      <a:solidFill>
                        <a:schemeClr val="dk1"/>
                      </a:solidFill>
                      <a:latin typeface="Palatino Linotype" pitchFamily="18" charset="0"/>
                      <a:ea typeface="Tahoma"/>
                      <a:cs typeface="Tahoma"/>
                      <a:sym typeface="Tahoma"/>
                    </a:rPr>
                    <a:t>3.</a:t>
                  </a:r>
                  <a:endParaRPr sz="4800" b="1" dirty="0">
                    <a:solidFill>
                      <a:schemeClr val="dk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2" name="Google Shape;448;p3">
                <a:extLst>
                  <a:ext uri="{FF2B5EF4-FFF2-40B4-BE49-F238E27FC236}">
                    <a16:creationId xmlns="" xmlns:a16="http://schemas.microsoft.com/office/drawing/2014/main" id="{6764545D-2952-48E5-9963-DAB60CFEEF2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29" name="Google Shape;421;p3">
            <a:extLst>
              <a:ext uri="{FF2B5EF4-FFF2-40B4-BE49-F238E27FC236}">
                <a16:creationId xmlns="" xmlns:a16="http://schemas.microsoft.com/office/drawing/2014/main" id="{180BD45F-A025-4EC1-80BE-A35CA6A93743}"/>
              </a:ext>
            </a:extLst>
          </p:cNvPr>
          <p:cNvGrpSpPr/>
          <p:nvPr/>
        </p:nvGrpSpPr>
        <p:grpSpPr>
          <a:xfrm>
            <a:off x="618" y="9220198"/>
            <a:ext cx="24151964" cy="4114801"/>
            <a:chOff x="48567" y="4381500"/>
            <a:chExt cx="24156332" cy="6469537"/>
          </a:xfrm>
        </p:grpSpPr>
        <p:sp>
          <p:nvSpPr>
            <p:cNvPr id="130" name="Google Shape;422;p3">
              <a:extLst>
                <a:ext uri="{FF2B5EF4-FFF2-40B4-BE49-F238E27FC236}">
                  <a16:creationId xmlns="" xmlns:a16="http://schemas.microsoft.com/office/drawing/2014/main" id="{E952E64C-C562-4C4E-A38D-4ED390069C25}"/>
                </a:ext>
              </a:extLst>
            </p:cNvPr>
            <p:cNvSpPr/>
            <p:nvPr/>
          </p:nvSpPr>
          <p:spPr>
            <a:xfrm>
              <a:off x="430501" y="4976432"/>
              <a:ext cx="23774398" cy="587460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</a:t>
              </a:r>
              <a:r>
                <a:rPr lang="en-US" sz="4800" b="1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Hôm</a:t>
              </a:r>
              <a:r>
                <a:rPr lang="en-US" sz="4800" b="1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nay </a:t>
              </a:r>
              <a:r>
                <a:rPr lang="en-US" sz="4800" b="1" dirty="0" err="1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4800" b="1" dirty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dirty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mưa</a:t>
              </a:r>
              <a:r>
                <a:rPr lang="en-US" sz="4800" b="1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.”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mệnh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phủ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mệnh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4800" dirty="0" smtClean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vi-VN" sz="4800" b="1" dirty="0" smtClean="0">
                  <a:latin typeface="Palatino Linotype" pitchFamily="18" charset="0"/>
                  <a:ea typeface="Tahoma"/>
                  <a:cs typeface="Tahoma"/>
                  <a:sym typeface="Tahoma"/>
                </a:rPr>
                <a:t>P</a:t>
              </a:r>
              <a:r>
                <a:rPr lang="vi-VN" sz="4800" b="1" dirty="0">
                  <a:latin typeface="Palatino Linotype" pitchFamily="18" charset="0"/>
                  <a:ea typeface="Tahoma"/>
                  <a:cs typeface="Tahoma"/>
                  <a:sym typeface="Tahoma"/>
                </a:rPr>
                <a:t>:”Hôm nay trời mưa.”</a:t>
              </a:r>
            </a:p>
            <a:p>
              <a:pPr algn="ctr"/>
              <a:endParaRPr lang="vi-VN" sz="4800" dirty="0"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1" name="Google Shape;423;p3">
              <a:extLst>
                <a:ext uri="{FF2B5EF4-FFF2-40B4-BE49-F238E27FC236}">
                  <a16:creationId xmlns="" xmlns:a16="http://schemas.microsoft.com/office/drawing/2014/main" id="{33CFF02F-DB2D-4AC4-882E-40486EE16AE4}"/>
                </a:ext>
              </a:extLst>
            </p:cNvPr>
            <p:cNvGrpSpPr/>
            <p:nvPr/>
          </p:nvGrpSpPr>
          <p:grpSpPr>
            <a:xfrm>
              <a:off x="48567" y="4381500"/>
              <a:ext cx="4171259" cy="1416572"/>
              <a:chOff x="410517" y="4648200"/>
              <a:chExt cx="4171259" cy="1416572"/>
            </a:xfrm>
          </p:grpSpPr>
          <p:sp>
            <p:nvSpPr>
              <p:cNvPr id="132" name="Google Shape;424;p3">
                <a:extLst>
                  <a:ext uri="{FF2B5EF4-FFF2-40B4-BE49-F238E27FC236}">
                    <a16:creationId xmlns="" xmlns:a16="http://schemas.microsoft.com/office/drawing/2014/main" id="{96C0EAE0-FDFE-4981-B836-C3F3A57AB12F}"/>
                  </a:ext>
                </a:extLst>
              </p:cNvPr>
              <p:cNvSpPr/>
              <p:nvPr/>
            </p:nvSpPr>
            <p:spPr>
              <a:xfrm rot="5400000" flipH="1">
                <a:off x="2480021" y="3642662"/>
                <a:ext cx="1079470" cy="3124041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800">
                  <a:solidFill>
                    <a:schemeClr val="dk1"/>
                  </a:solidFill>
                  <a:latin typeface="Palatino Linotype" pitchFamily="18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425;p3">
                <a:extLst>
                  <a:ext uri="{FF2B5EF4-FFF2-40B4-BE49-F238E27FC236}">
                    <a16:creationId xmlns="" xmlns:a16="http://schemas.microsoft.com/office/drawing/2014/main" id="{83F59A30-3A6C-4AC4-8565-DD0AFBCC9A9B}"/>
                  </a:ext>
                </a:extLst>
              </p:cNvPr>
              <p:cNvSpPr txBox="1"/>
              <p:nvPr/>
            </p:nvSpPr>
            <p:spPr>
              <a:xfrm>
                <a:off x="1315266" y="4758318"/>
                <a:ext cx="2743697" cy="130645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800" b="1" dirty="0" err="1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800" b="1" dirty="0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800" b="1" dirty="0" err="1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giải</a:t>
                </a:r>
                <a:endParaRPr sz="4800" b="1" dirty="0">
                  <a:solidFill>
                    <a:srgbClr val="548135"/>
                  </a:solidFill>
                  <a:latin typeface="Palatino Linotype" pitchFamily="18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134" name="Google Shape;426;p3">
                <a:extLst>
                  <a:ext uri="{FF2B5EF4-FFF2-40B4-BE49-F238E27FC236}">
                    <a16:creationId xmlns="" xmlns:a16="http://schemas.microsoft.com/office/drawing/2014/main" id="{99AAAD14-22F1-42CD-9533-A0B39D3CF1DB}"/>
                  </a:ext>
                </a:extLst>
              </p:cNvPr>
              <p:cNvPicPr preferRelativeResize="0"/>
              <p:nvPr/>
            </p:nvPicPr>
            <p:blipFill rotWithShape="1">
              <a:blip r:embed="rId4" cstate="print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A – TRẮC NGHIỆM: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</p:grpSp>
      </p:grpSp>
      <p:sp>
        <p:nvSpPr>
          <p:cNvPr id="144" name="Google Shape;436;p3">
            <a:extLst>
              <a:ext uri="{FF2B5EF4-FFF2-40B4-BE49-F238E27FC236}">
                <a16:creationId xmlns="" xmlns:a16="http://schemas.microsoft.com/office/drawing/2014/main" id="{D84B1A43-8220-4639-9A68-C2B61A71CC97}"/>
              </a:ext>
            </a:extLst>
          </p:cNvPr>
          <p:cNvSpPr/>
          <p:nvPr/>
        </p:nvSpPr>
        <p:spPr>
          <a:xfrm>
            <a:off x="529995" y="545859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chemeClr val="lt1"/>
                </a:solidFill>
                <a:latin typeface="Palatino Linotype" pitchFamily="18" charset="0"/>
                <a:ea typeface="Tahoma"/>
                <a:cs typeface="Tahoma"/>
                <a:sym typeface="Tahoma"/>
              </a:rPr>
              <a:t>A</a:t>
            </a:r>
            <a:endParaRPr sz="4800" dirty="0">
              <a:solidFill>
                <a:schemeClr val="lt1"/>
              </a:solidFill>
              <a:latin typeface="Palatino Linotype" pitchFamily="18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8140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84347C07-A17F-4F27-9001-99FC757C8407}"/>
              </a:ext>
            </a:extLst>
          </p:cNvPr>
          <p:cNvGrpSpPr/>
          <p:nvPr/>
        </p:nvGrpSpPr>
        <p:grpSpPr>
          <a:xfrm>
            <a:off x="506540" y="5341594"/>
            <a:ext cx="20372260" cy="3121569"/>
            <a:chOff x="506540" y="5341594"/>
            <a:chExt cx="20372260" cy="3121569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99" name="Google Shape;428;p3">
                  <a:extLst>
                    <a:ext uri="{FF2B5EF4-FFF2-40B4-BE49-F238E27FC236}">
                      <a16:creationId xmlns="" xmlns:a16="http://schemas.microsoft.com/office/drawing/2014/main" id="{1BD6B3CB-F0D9-465B-AB0B-DBBB39D973AA}"/>
                    </a:ext>
                  </a:extLst>
                </p:cNvPr>
                <p:cNvSpPr/>
                <p:nvPr/>
              </p:nvSpPr>
              <p:spPr>
                <a:xfrm>
                  <a:off x="14365608" y="5357587"/>
                  <a:ext cx="6513192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bar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∃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8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"</m:t>
                        </m:r>
                      </m:oMath>
                    </m:oMathPara>
                  </a14:m>
                  <a:endParaRPr lang="vi-VN" sz="4800" dirty="0">
                    <a:solidFill>
                      <a:schemeClr val="bg1"/>
                    </a:solidFill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99" name="Google Shape;428;p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BD6B3CB-F0D9-465B-AB0B-DBBB39D973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5608" y="5357587"/>
                  <a:ext cx="6513192" cy="123431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Google Shape;429;p3">
              <a:extLst>
                <a:ext uri="{FF2B5EF4-FFF2-40B4-BE49-F238E27FC236}">
                  <a16:creationId xmlns="" xmlns:a16="http://schemas.microsoft.com/office/drawing/2014/main" id="{D7D21F9B-1E23-4CAD-B127-8FDCC3DBAB58}"/>
                </a:ext>
              </a:extLst>
            </p:cNvPr>
            <p:cNvSpPr/>
            <p:nvPr/>
          </p:nvSpPr>
          <p:spPr>
            <a:xfrm>
              <a:off x="13730002" y="55290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01" name="Google Shape;430;p3">
                  <a:extLst>
                    <a:ext uri="{FF2B5EF4-FFF2-40B4-BE49-F238E27FC236}">
                      <a16:creationId xmlns="" xmlns:a16="http://schemas.microsoft.com/office/drawing/2014/main" id="{C640018A-3B33-49B8-BA3B-9D5BFDD39B23}"/>
                    </a:ext>
                  </a:extLst>
                </p:cNvPr>
                <p:cNvSpPr/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4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bar>
                        <m:r>
                          <a:rPr lang="en-US" sz="4800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4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∃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"</m:t>
                        </m:r>
                      </m:oMath>
                    </m:oMathPara>
                  </a14:m>
                  <a:endParaRPr lang="vi-VN" sz="4800" dirty="0">
                    <a:solidFill>
                      <a:schemeClr val="bg1"/>
                    </a:solidFill>
                    <a:effectLst/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01" name="Google Shape;430;p3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C640018A-3B33-49B8-BA3B-9D5BFDD39B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Google Shape;431;p3">
              <a:extLst>
                <a:ext uri="{FF2B5EF4-FFF2-40B4-BE49-F238E27FC236}">
                  <a16:creationId xmlns="" xmlns:a16="http://schemas.microsoft.com/office/drawing/2014/main" id="{8A78D48B-3839-4D02-A052-F99230E78335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10" name="Google Shape;432;p3">
                  <a:extLst>
                    <a:ext uri="{FF2B5EF4-FFF2-40B4-BE49-F238E27FC236}">
                      <a16:creationId xmlns="" xmlns:a16="http://schemas.microsoft.com/office/drawing/2014/main" id="{81D0AE85-B814-4B7B-BAF3-F0F7FDB11F18}"/>
                    </a:ext>
                  </a:extLst>
                </p:cNvPr>
                <p:cNvSpPr/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bar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4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∀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"</m:t>
                        </m:r>
                      </m:oMath>
                    </m:oMathPara>
                  </a14:m>
                  <a:endParaRPr lang="vi-VN" sz="4800" dirty="0">
                    <a:solidFill>
                      <a:schemeClr val="bg1"/>
                    </a:solidFill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0" name="Google Shape;432;p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1D0AE85-B814-4B7B-BAF3-F0F7FDB11F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Google Shape;433;p3">
              <a:extLst>
                <a:ext uri="{FF2B5EF4-FFF2-40B4-BE49-F238E27FC236}">
                  <a16:creationId xmlns="" xmlns:a16="http://schemas.microsoft.com/office/drawing/2014/main" id="{F155C761-C928-4C99-B79A-6DA8AC57807E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16" name="Google Shape;434;p3">
                  <a:extLst>
                    <a:ext uri="{FF2B5EF4-FFF2-40B4-BE49-F238E27FC236}">
                      <a16:creationId xmlns="" xmlns:a16="http://schemas.microsoft.com/office/drawing/2014/main" id="{BE8B8438-A5DC-4092-98A1-10FAEC4D3942}"/>
                    </a:ext>
                  </a:extLst>
                </p:cNvPr>
                <p:cNvSpPr/>
                <p:nvPr/>
              </p:nvSpPr>
              <p:spPr>
                <a:xfrm>
                  <a:off x="14321589" y="7174355"/>
                  <a:ext cx="6513192" cy="128880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bar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∃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"</m:t>
                        </m:r>
                      </m:oMath>
                    </m:oMathPara>
                  </a14:m>
                  <a:endParaRPr lang="vi-VN" sz="4800" dirty="0">
                    <a:solidFill>
                      <a:schemeClr val="bg1"/>
                    </a:solidFill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6" name="Google Shape;434;p3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BE8B8438-A5DC-4092-98A1-10FAEC4D39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1589" y="7174355"/>
                  <a:ext cx="6513192" cy="128880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Google Shape;435;p3">
              <a:extLst>
                <a:ext uri="{FF2B5EF4-FFF2-40B4-BE49-F238E27FC236}">
                  <a16:creationId xmlns="" xmlns:a16="http://schemas.microsoft.com/office/drawing/2014/main" id="{59B15B36-DA35-4719-BB51-88A3C8FF720D}"/>
                </a:ext>
              </a:extLst>
            </p:cNvPr>
            <p:cNvSpPr/>
            <p:nvPr/>
          </p:nvSpPr>
          <p:spPr>
            <a:xfrm>
              <a:off x="13753745" y="7371414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441;p3">
            <a:extLst>
              <a:ext uri="{FF2B5EF4-FFF2-40B4-BE49-F238E27FC236}">
                <a16:creationId xmlns="" xmlns:a16="http://schemas.microsoft.com/office/drawing/2014/main" id="{195AAF5B-27C6-471C-89CE-F5D4C0BF9F56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19" name="Google Shape;442;p3">
                  <a:extLst>
                    <a:ext uri="{FF2B5EF4-FFF2-40B4-BE49-F238E27FC236}">
                      <a16:creationId xmlns="" xmlns:a16="http://schemas.microsoft.com/office/drawing/2014/main" id="{9FD63781-CE99-4832-A564-93868EA05F0A}"/>
                    </a:ext>
                  </a:extLst>
                </p:cNvPr>
                <p:cNvSpPr/>
                <p:nvPr/>
              </p:nvSpPr>
              <p:spPr>
                <a:xfrm>
                  <a:off x="1272210" y="4426858"/>
                  <a:ext cx="23741053" cy="1693742"/>
                </a:xfrm>
                <a:prstGeom prst="roundRect">
                  <a:avLst>
                    <a:gd name="adj" fmla="val 10158"/>
                  </a:avLst>
                </a:prstGeom>
                <a:solidFill>
                  <a:srgbClr val="FEEBB0"/>
                </a:solid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800" dirty="0" err="1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Mệnh</a:t>
                  </a:r>
                  <a:r>
                    <a:rPr lang="en-US" sz="4800" dirty="0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đề</a:t>
                  </a:r>
                  <a:r>
                    <a:rPr lang="en-US" sz="4800" dirty="0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dirty="0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dưới</a:t>
                  </a:r>
                  <a:r>
                    <a:rPr lang="en-US" sz="4800" dirty="0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800" dirty="0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mệnh</a:t>
                  </a:r>
                  <a:r>
                    <a:rPr lang="en-US" sz="4800" dirty="0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đề</a:t>
                  </a:r>
                  <a:r>
                    <a:rPr lang="en-US" sz="4800" dirty="0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4800" dirty="0" err="1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phủ</a:t>
                  </a:r>
                  <a:r>
                    <a:rPr lang="en-US" sz="4800" dirty="0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mệnh</a:t>
                  </a:r>
                  <a:r>
                    <a:rPr lang="en-US" sz="4800" dirty="0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đề</a:t>
                  </a:r>
                  <a:r>
                    <a:rPr lang="en-US" sz="4800" dirty="0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4800" b="0" i="1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∀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800" b="0" i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4800" b="0" i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800" b="0" i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≥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"</m:t>
                      </m:r>
                    </m:oMath>
                  </a14:m>
                  <a:r>
                    <a:rPr lang="en-US" sz="4800" dirty="0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là</a:t>
                  </a:r>
                  <a:endParaRPr lang="vi-VN" sz="4800" dirty="0">
                    <a:effectLst/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9" name="Google Shape;442;p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FD63781-CE99-4832-A564-93868EA05F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210" y="4426858"/>
                  <a:ext cx="23741053" cy="1693742"/>
                </a:xfrm>
                <a:prstGeom prst="roundRect">
                  <a:avLst>
                    <a:gd name="adj" fmla="val 10158"/>
                  </a:avLst>
                </a:prstGeom>
                <a:blipFill rotWithShape="1">
                  <a:blip r:embed="rId7"/>
                  <a:stretch>
                    <a:fillRect/>
                  </a:stretch>
                </a:blip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0" name="Google Shape;444;p3">
              <a:extLst>
                <a:ext uri="{FF2B5EF4-FFF2-40B4-BE49-F238E27FC236}">
                  <a16:creationId xmlns="" xmlns:a16="http://schemas.microsoft.com/office/drawing/2014/main" id="{88ECDDD0-2A12-408F-BADB-72087A4240A5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21" name="Google Shape;445;p3">
                <a:extLst>
                  <a:ext uri="{FF2B5EF4-FFF2-40B4-BE49-F238E27FC236}">
                    <a16:creationId xmlns="" xmlns:a16="http://schemas.microsoft.com/office/drawing/2014/main" id="{AAC42852-1DEA-4D4C-9A0A-A820DEA80DAA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92867"/>
                <a:chOff x="2028795" y="4418277"/>
                <a:chExt cx="3503060" cy="892867"/>
              </a:xfrm>
            </p:grpSpPr>
            <p:sp>
              <p:nvSpPr>
                <p:cNvPr id="123" name="Google Shape;446;p3">
                  <a:extLst>
                    <a:ext uri="{FF2B5EF4-FFF2-40B4-BE49-F238E27FC236}">
                      <a16:creationId xmlns="" xmlns:a16="http://schemas.microsoft.com/office/drawing/2014/main" id="{E314BF7C-F33B-47C2-9AE5-BFADAF1F5057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sz="4800" b="1">
                    <a:solidFill>
                      <a:schemeClr val="dk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4" name="Google Shape;447;p3">
                  <a:extLst>
                    <a:ext uri="{FF2B5EF4-FFF2-40B4-BE49-F238E27FC236}">
                      <a16:creationId xmlns="" xmlns:a16="http://schemas.microsoft.com/office/drawing/2014/main" id="{EEC56178-8E63-46C5-A668-FB179F0DEF9E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310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dk1"/>
                      </a:solidFill>
                      <a:latin typeface="Palatino Linotype" pitchFamily="18" charset="0"/>
                      <a:ea typeface="Tahoma"/>
                      <a:cs typeface="Tahoma"/>
                      <a:sym typeface="Tahoma"/>
                    </a:rPr>
                    <a:t>CÂU 4</a:t>
                  </a:r>
                  <a:r>
                    <a:rPr lang="en-US" sz="4800" b="1" dirty="0" smtClean="0">
                      <a:solidFill>
                        <a:schemeClr val="dk1"/>
                      </a:solidFill>
                      <a:latin typeface="Palatino Linotype" pitchFamily="18" charset="0"/>
                      <a:ea typeface="Tahoma"/>
                      <a:cs typeface="Tahoma"/>
                      <a:sym typeface="Tahoma"/>
                    </a:rPr>
                    <a:t>.</a:t>
                  </a:r>
                  <a:endParaRPr sz="4800" b="1" dirty="0">
                    <a:solidFill>
                      <a:schemeClr val="dk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2" name="Google Shape;448;p3">
                <a:extLst>
                  <a:ext uri="{FF2B5EF4-FFF2-40B4-BE49-F238E27FC236}">
                    <a16:creationId xmlns="" xmlns:a16="http://schemas.microsoft.com/office/drawing/2014/main" id="{6764545D-2952-48E5-9963-DAB60CFEEF27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29" name="Google Shape;421;p3">
            <a:extLst>
              <a:ext uri="{FF2B5EF4-FFF2-40B4-BE49-F238E27FC236}">
                <a16:creationId xmlns="" xmlns:a16="http://schemas.microsoft.com/office/drawing/2014/main" id="{180BD45F-A025-4EC1-80BE-A35CA6A93743}"/>
              </a:ext>
            </a:extLst>
          </p:cNvPr>
          <p:cNvGrpSpPr/>
          <p:nvPr/>
        </p:nvGrpSpPr>
        <p:grpSpPr>
          <a:xfrm>
            <a:off x="618" y="9220198"/>
            <a:ext cx="24151964" cy="4114801"/>
            <a:chOff x="48567" y="4381500"/>
            <a:chExt cx="24156332" cy="6469537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30" name="Google Shape;422;p3">
                  <a:extLst>
                    <a:ext uri="{FF2B5EF4-FFF2-40B4-BE49-F238E27FC236}">
                      <a16:creationId xmlns="" xmlns:a16="http://schemas.microsoft.com/office/drawing/2014/main" id="{E952E64C-C562-4C4E-A38D-4ED390069C25}"/>
                    </a:ext>
                  </a:extLst>
                </p:cNvPr>
                <p:cNvSpPr/>
                <p:nvPr/>
              </p:nvSpPr>
              <p:spPr>
                <a:xfrm>
                  <a:off x="430501" y="4976432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800" dirty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Mệnh </a:t>
                  </a:r>
                  <a:r>
                    <a:rPr lang="en-US" sz="4800" dirty="0" err="1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đề</a:t>
                  </a:r>
                  <a:r>
                    <a:rPr lang="en-US" sz="4800" dirty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phủ</a:t>
                  </a:r>
                  <a:r>
                    <a:rPr lang="en-US" sz="4800" dirty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mệnh</a:t>
                  </a:r>
                  <a:r>
                    <a:rPr lang="en-US" sz="4800" dirty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đề</a:t>
                  </a:r>
                  <a:r>
                    <a:rPr lang="en-US" sz="4800" dirty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4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480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480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∀</m:t>
                      </m:r>
                      <m:r>
                        <m:rPr>
                          <m:nor/>
                        </m:rPr>
                        <a:rPr lang="en-US" sz="480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80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480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480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80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480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80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≥</m:t>
                      </m:r>
                      <m:r>
                        <m:rPr>
                          <m:nor/>
                        </m:rPr>
                        <a:rPr lang="en-US" sz="480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"</m:t>
                      </m:r>
                    </m:oMath>
                  </a14:m>
                  <a:r>
                    <a:rPr lang="en-US" sz="4800" dirty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là</a:t>
                  </a:r>
                  <a:endParaRPr lang="vi-VN" sz="4800" dirty="0"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ba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∃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8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8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"</m:t>
                        </m:r>
                      </m:oMath>
                    </m:oMathPara>
                  </a14:m>
                  <a:endParaRPr lang="vi-VN" sz="4800" dirty="0">
                    <a:solidFill>
                      <a:schemeClr val="tx1"/>
                    </a:solidFill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30" name="Google Shape;422;p3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E952E64C-C562-4C4E-A38D-4ED390069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01" y="4976432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blipFill rotWithShape="1">
                  <a:blip r:embed="rId9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1" name="Google Shape;423;p3">
              <a:extLst>
                <a:ext uri="{FF2B5EF4-FFF2-40B4-BE49-F238E27FC236}">
                  <a16:creationId xmlns="" xmlns:a16="http://schemas.microsoft.com/office/drawing/2014/main" id="{33CFF02F-DB2D-4AC4-882E-40486EE16AE4}"/>
                </a:ext>
              </a:extLst>
            </p:cNvPr>
            <p:cNvGrpSpPr/>
            <p:nvPr/>
          </p:nvGrpSpPr>
          <p:grpSpPr>
            <a:xfrm>
              <a:off x="48567" y="4381500"/>
              <a:ext cx="4171259" cy="1416572"/>
              <a:chOff x="410517" y="4648200"/>
              <a:chExt cx="4171259" cy="1416572"/>
            </a:xfrm>
          </p:grpSpPr>
          <p:sp>
            <p:nvSpPr>
              <p:cNvPr id="132" name="Google Shape;424;p3">
                <a:extLst>
                  <a:ext uri="{FF2B5EF4-FFF2-40B4-BE49-F238E27FC236}">
                    <a16:creationId xmlns="" xmlns:a16="http://schemas.microsoft.com/office/drawing/2014/main" id="{96C0EAE0-FDFE-4981-B836-C3F3A57AB12F}"/>
                  </a:ext>
                </a:extLst>
              </p:cNvPr>
              <p:cNvSpPr/>
              <p:nvPr/>
            </p:nvSpPr>
            <p:spPr>
              <a:xfrm rot="5400000" flipH="1">
                <a:off x="2480021" y="3642662"/>
                <a:ext cx="1079470" cy="3124041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800">
                  <a:solidFill>
                    <a:schemeClr val="dk1"/>
                  </a:solidFill>
                  <a:latin typeface="Palatino Linotype" pitchFamily="18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425;p3">
                <a:extLst>
                  <a:ext uri="{FF2B5EF4-FFF2-40B4-BE49-F238E27FC236}">
                    <a16:creationId xmlns="" xmlns:a16="http://schemas.microsoft.com/office/drawing/2014/main" id="{83F59A30-3A6C-4AC4-8565-DD0AFBCC9A9B}"/>
                  </a:ext>
                </a:extLst>
              </p:cNvPr>
              <p:cNvSpPr txBox="1"/>
              <p:nvPr/>
            </p:nvSpPr>
            <p:spPr>
              <a:xfrm>
                <a:off x="1315266" y="4758318"/>
                <a:ext cx="2743697" cy="130645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800" b="1" dirty="0" err="1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800" b="1" dirty="0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800" b="1" dirty="0" err="1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giải</a:t>
                </a:r>
                <a:endParaRPr sz="4800" b="1" dirty="0">
                  <a:solidFill>
                    <a:srgbClr val="548135"/>
                  </a:solidFill>
                  <a:latin typeface="Palatino Linotype" pitchFamily="18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134" name="Google Shape;426;p3">
                <a:extLst>
                  <a:ext uri="{FF2B5EF4-FFF2-40B4-BE49-F238E27FC236}">
                    <a16:creationId xmlns="" xmlns:a16="http://schemas.microsoft.com/office/drawing/2014/main" id="{99AAAD14-22F1-42CD-9533-A0B39D3CF1DB}"/>
                  </a:ext>
                </a:extLst>
              </p:cNvPr>
              <p:cNvPicPr preferRelativeResize="0"/>
              <p:nvPr/>
            </p:nvPicPr>
            <p:blipFill rotWithShape="1">
              <a:blip r:embed="rId10" cstate="print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A – TRẮC NGHIỆM: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</p:grpSp>
      </p:grpSp>
      <p:sp>
        <p:nvSpPr>
          <p:cNvPr id="144" name="Google Shape;436;p3">
            <a:extLst>
              <a:ext uri="{FF2B5EF4-FFF2-40B4-BE49-F238E27FC236}">
                <a16:creationId xmlns="" xmlns:a16="http://schemas.microsoft.com/office/drawing/2014/main" id="{D84B1A43-8220-4639-9A68-C2B61A71CC97}"/>
              </a:ext>
            </a:extLst>
          </p:cNvPr>
          <p:cNvSpPr/>
          <p:nvPr/>
        </p:nvSpPr>
        <p:spPr>
          <a:xfrm>
            <a:off x="13730002" y="5528433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chemeClr val="lt1"/>
                </a:solidFill>
                <a:latin typeface="Palatino Linotype" pitchFamily="18" charset="0"/>
                <a:ea typeface="Tahoma"/>
                <a:cs typeface="Tahoma"/>
                <a:sym typeface="Tahoma"/>
              </a:rPr>
              <a:t>B</a:t>
            </a:r>
            <a:endParaRPr sz="4800" dirty="0">
              <a:solidFill>
                <a:schemeClr val="lt1"/>
              </a:solidFill>
              <a:latin typeface="Palatino Linotype" pitchFamily="18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1108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84347C07-A17F-4F27-9001-99FC757C8407}"/>
              </a:ext>
            </a:extLst>
          </p:cNvPr>
          <p:cNvGrpSpPr/>
          <p:nvPr/>
        </p:nvGrpSpPr>
        <p:grpSpPr>
          <a:xfrm>
            <a:off x="506540" y="5341594"/>
            <a:ext cx="20372260" cy="3121569"/>
            <a:chOff x="506540" y="5341594"/>
            <a:chExt cx="20372260" cy="3121569"/>
          </a:xfrm>
        </p:grpSpPr>
        <p:sp>
          <p:nvSpPr>
            <p:cNvPr id="99" name="Google Shape;428;p3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1BD6B3CB-F0D9-465B-AB0B-DBBB39D973AA}"/>
                </a:ext>
              </a:extLst>
            </p:cNvPr>
            <p:cNvSpPr/>
            <p:nvPr/>
          </p:nvSpPr>
          <p:spPr>
            <a:xfrm>
              <a:off x="14365608" y="5357587"/>
              <a:ext cx="6513192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chemeClr val="bg1"/>
                  </a:solidFill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vi-VN" sz="4800" dirty="0">
                <a:solidFill>
                  <a:schemeClr val="bg1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429;p3">
              <a:extLst>
                <a:ext uri="{FF2B5EF4-FFF2-40B4-BE49-F238E27FC236}">
                  <a16:creationId xmlns="" xmlns:a16="http://schemas.microsoft.com/office/drawing/2014/main" id="{D7D21F9B-1E23-4CAD-B127-8FDCC3DBAB58}"/>
                </a:ext>
              </a:extLst>
            </p:cNvPr>
            <p:cNvSpPr/>
            <p:nvPr/>
          </p:nvSpPr>
          <p:spPr>
            <a:xfrm>
              <a:off x="13730002" y="55290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430;p3">
              <a:extLst>
                <a:ext uri="{FF2B5EF4-FFF2-40B4-BE49-F238E27FC236}">
                  <a16:creationId xmlns="" xmlns:a16="http://schemas.microsoft.com/office/drawing/2014/main" id="{C640018A-3B33-49B8-BA3B-9D5BFDD39B23}"/>
                </a:ext>
              </a:extLst>
            </p:cNvPr>
            <p:cNvSpPr/>
            <p:nvPr/>
          </p:nvSpPr>
          <p:spPr>
            <a:xfrm>
              <a:off x="1112804" y="5341594"/>
              <a:ext cx="1107919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chemeClr val="bg1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vi-VN" sz="4800" dirty="0">
                <a:solidFill>
                  <a:schemeClr val="bg1"/>
                </a:solidFill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431;p3">
              <a:extLst>
                <a:ext uri="{FF2B5EF4-FFF2-40B4-BE49-F238E27FC236}">
                  <a16:creationId xmlns="" xmlns:a16="http://schemas.microsoft.com/office/drawing/2014/main" id="{8A78D48B-3839-4D02-A052-F99230E78335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432;p3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81D0AE85-B814-4B7B-BAF3-F0F7FDB11F18}"/>
                </a:ext>
              </a:extLst>
            </p:cNvPr>
            <p:cNvSpPr/>
            <p:nvPr/>
          </p:nvSpPr>
          <p:spPr>
            <a:xfrm>
              <a:off x="1119024" y="7176927"/>
              <a:ext cx="1107297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chemeClr val="bg1"/>
                  </a:solidFill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vi-VN" sz="4800" dirty="0">
                <a:solidFill>
                  <a:schemeClr val="bg1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433;p3">
              <a:extLst>
                <a:ext uri="{FF2B5EF4-FFF2-40B4-BE49-F238E27FC236}">
                  <a16:creationId xmlns="" xmlns:a16="http://schemas.microsoft.com/office/drawing/2014/main" id="{F155C761-C928-4C99-B79A-6DA8AC57807E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16" name="Google Shape;434;p3">
                  <a:extLst>
                    <a:ext uri="{FF2B5EF4-FFF2-40B4-BE49-F238E27FC236}">
                      <a16:creationId xmlns="" xmlns:a16="http://schemas.microsoft.com/office/drawing/2014/main" id="{BE8B8438-A5DC-4092-98A1-10FAEC4D3942}"/>
                    </a:ext>
                  </a:extLst>
                </p:cNvPr>
                <p:cNvSpPr/>
                <p:nvPr/>
              </p:nvSpPr>
              <p:spPr>
                <a:xfrm>
                  <a:off x="14321589" y="7174355"/>
                  <a:ext cx="6513192" cy="128880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oMath>
                    </m:oMathPara>
                  </a14:m>
                  <a:endParaRPr lang="vi-VN" sz="4800" dirty="0">
                    <a:solidFill>
                      <a:schemeClr val="bg1"/>
                    </a:solidFill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6" name="Google Shape;434;p3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BE8B8438-A5DC-4092-98A1-10FAEC4D39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1589" y="7174355"/>
                  <a:ext cx="6513192" cy="128880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Google Shape;435;p3">
              <a:extLst>
                <a:ext uri="{FF2B5EF4-FFF2-40B4-BE49-F238E27FC236}">
                  <a16:creationId xmlns="" xmlns:a16="http://schemas.microsoft.com/office/drawing/2014/main" id="{59B15B36-DA35-4719-BB51-88A3C8FF720D}"/>
                </a:ext>
              </a:extLst>
            </p:cNvPr>
            <p:cNvSpPr/>
            <p:nvPr/>
          </p:nvSpPr>
          <p:spPr>
            <a:xfrm>
              <a:off x="13753745" y="7371414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441;p3">
            <a:extLst>
              <a:ext uri="{FF2B5EF4-FFF2-40B4-BE49-F238E27FC236}">
                <a16:creationId xmlns="" xmlns:a16="http://schemas.microsoft.com/office/drawing/2014/main" id="{195AAF5B-27C6-471C-89CE-F5D4C0BF9F56}"/>
              </a:ext>
            </a:extLst>
          </p:cNvPr>
          <p:cNvGrpSpPr/>
          <p:nvPr/>
        </p:nvGrpSpPr>
        <p:grpSpPr>
          <a:xfrm>
            <a:off x="33339" y="2743945"/>
            <a:ext cx="24122061" cy="2202650"/>
            <a:chOff x="923003" y="3917552"/>
            <a:chExt cx="24126424" cy="2203048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19" name="Google Shape;442;p3">
                  <a:extLst>
                    <a:ext uri="{FF2B5EF4-FFF2-40B4-BE49-F238E27FC236}">
                      <a16:creationId xmlns="" xmlns:a16="http://schemas.microsoft.com/office/drawing/2014/main" id="{9FD63781-CE99-4832-A564-93868EA05F0A}"/>
                    </a:ext>
                  </a:extLst>
                </p:cNvPr>
                <p:cNvSpPr/>
                <p:nvPr/>
              </p:nvSpPr>
              <p:spPr>
                <a:xfrm>
                  <a:off x="1308374" y="4426858"/>
                  <a:ext cx="23741053" cy="1693742"/>
                </a:xfrm>
                <a:prstGeom prst="roundRect">
                  <a:avLst>
                    <a:gd name="adj" fmla="val 10158"/>
                  </a:avLst>
                </a:prstGeom>
                <a:solidFill>
                  <a:srgbClr val="FEEBB0"/>
                </a:solid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800" dirty="0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 </a:t>
                  </a:r>
                  <a:r>
                    <a:rPr lang="en-US" sz="4800" dirty="0" err="1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800" dirty="0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b="0" i="1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4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sz="4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4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bao</a:t>
                  </a:r>
                  <a:r>
                    <a:rPr lang="en-US" sz="4800" dirty="0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nhiêu</a:t>
                  </a:r>
                  <a:r>
                    <a:rPr lang="en-US" sz="4800" dirty="0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4800" dirty="0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tử</a:t>
                  </a:r>
                  <a:r>
                    <a:rPr lang="en-US" sz="4800" dirty="0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  <a:endParaRPr lang="vi-VN" sz="4800" dirty="0">
                    <a:effectLst/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9" name="Google Shape;442;p3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9FD63781-CE99-4832-A564-93868EA05F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8374" y="4426858"/>
                  <a:ext cx="23741053" cy="1693742"/>
                </a:xfrm>
                <a:prstGeom prst="roundRect">
                  <a:avLst>
                    <a:gd name="adj" fmla="val 10158"/>
                  </a:avLst>
                </a:prstGeom>
                <a:blipFill rotWithShape="1">
                  <a:blip r:embed="rId4"/>
                  <a:stretch>
                    <a:fillRect/>
                  </a:stretch>
                </a:blip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0" name="Google Shape;444;p3">
              <a:extLst>
                <a:ext uri="{FF2B5EF4-FFF2-40B4-BE49-F238E27FC236}">
                  <a16:creationId xmlns="" xmlns:a16="http://schemas.microsoft.com/office/drawing/2014/main" id="{88ECDDD0-2A12-408F-BADB-72087A4240A5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21" name="Google Shape;445;p3">
                <a:extLst>
                  <a:ext uri="{FF2B5EF4-FFF2-40B4-BE49-F238E27FC236}">
                    <a16:creationId xmlns="" xmlns:a16="http://schemas.microsoft.com/office/drawing/2014/main" id="{AAC42852-1DEA-4D4C-9A0A-A820DEA80DAA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92867"/>
                <a:chOff x="2028795" y="4418277"/>
                <a:chExt cx="3503060" cy="892867"/>
              </a:xfrm>
            </p:grpSpPr>
            <p:sp>
              <p:nvSpPr>
                <p:cNvPr id="123" name="Google Shape;446;p3">
                  <a:extLst>
                    <a:ext uri="{FF2B5EF4-FFF2-40B4-BE49-F238E27FC236}">
                      <a16:creationId xmlns="" xmlns:a16="http://schemas.microsoft.com/office/drawing/2014/main" id="{E314BF7C-F33B-47C2-9AE5-BFADAF1F5057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sz="4800" b="1">
                    <a:solidFill>
                      <a:schemeClr val="dk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4" name="Google Shape;447;p3">
                  <a:extLst>
                    <a:ext uri="{FF2B5EF4-FFF2-40B4-BE49-F238E27FC236}">
                      <a16:creationId xmlns="" xmlns:a16="http://schemas.microsoft.com/office/drawing/2014/main" id="{EEC56178-8E63-46C5-A668-FB179F0DEF9E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310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dk1"/>
                      </a:solidFill>
                      <a:latin typeface="Palatino Linotype" pitchFamily="18" charset="0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en-US" sz="4800" b="1" dirty="0" smtClean="0">
                      <a:solidFill>
                        <a:schemeClr val="dk1"/>
                      </a:solidFill>
                      <a:latin typeface="Palatino Linotype" pitchFamily="18" charset="0"/>
                      <a:ea typeface="Tahoma"/>
                      <a:cs typeface="Tahoma"/>
                      <a:sym typeface="Tahoma"/>
                    </a:rPr>
                    <a:t>5.</a:t>
                  </a:r>
                  <a:endParaRPr sz="4800" b="1" dirty="0">
                    <a:solidFill>
                      <a:schemeClr val="dk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2" name="Google Shape;448;p3">
                <a:extLst>
                  <a:ext uri="{FF2B5EF4-FFF2-40B4-BE49-F238E27FC236}">
                    <a16:creationId xmlns="" xmlns:a16="http://schemas.microsoft.com/office/drawing/2014/main" id="{6764545D-2952-48E5-9963-DAB60CFEEF27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29" name="Google Shape;421;p3">
            <a:extLst>
              <a:ext uri="{FF2B5EF4-FFF2-40B4-BE49-F238E27FC236}">
                <a16:creationId xmlns="" xmlns:a16="http://schemas.microsoft.com/office/drawing/2014/main" id="{180BD45F-A025-4EC1-80BE-A35CA6A93743}"/>
              </a:ext>
            </a:extLst>
          </p:cNvPr>
          <p:cNvGrpSpPr/>
          <p:nvPr/>
        </p:nvGrpSpPr>
        <p:grpSpPr>
          <a:xfrm>
            <a:off x="618" y="9220198"/>
            <a:ext cx="24151964" cy="4114801"/>
            <a:chOff x="48567" y="4381500"/>
            <a:chExt cx="24156332" cy="6469537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30" name="Google Shape;422;p3">
                  <a:extLst>
                    <a:ext uri="{FF2B5EF4-FFF2-40B4-BE49-F238E27FC236}">
                      <a16:creationId xmlns="" xmlns:a16="http://schemas.microsoft.com/office/drawing/2014/main" id="{E952E64C-C562-4C4E-A38D-4ED390069C25}"/>
                    </a:ext>
                  </a:extLst>
                </p:cNvPr>
                <p:cNvSpPr/>
                <p:nvPr/>
              </p:nvSpPr>
              <p:spPr>
                <a:xfrm>
                  <a:off x="430501" y="4976432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800" dirty="0" err="1">
                      <a:latin typeface="Palatino Linotype" pitchFamily="18" charset="0"/>
                      <a:ea typeface="Cambria Math"/>
                      <a:cs typeface="Times New Roman" panose="02020603050405020304" pitchFamily="18" charset="0"/>
                    </a:rPr>
                    <a:t>P</a:t>
                  </a:r>
                  <a:r>
                    <a:rPr lang="en-US" sz="4800" dirty="0" smtClean="0">
                      <a:latin typeface="Palatino Linotype" pitchFamily="18" charset="0"/>
                      <a:ea typeface="Cambria Math"/>
                      <a:cs typeface="Times New Roman" panose="02020603050405020304" pitchFamily="18" charset="0"/>
                    </a:rPr>
                    <a:t>hương trình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2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1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2.</a:t>
                  </a:r>
                  <a:endParaRPr lang="vi-VN" sz="4800" dirty="0">
                    <a:solidFill>
                      <a:schemeClr val="tx1"/>
                    </a:solidFill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30" name="Google Shape;422;p3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E952E64C-C562-4C4E-A38D-4ED390069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01" y="4976432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blipFill rotWithShape="1">
                  <a:blip r:embed="rId6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1" name="Google Shape;423;p3">
              <a:extLst>
                <a:ext uri="{FF2B5EF4-FFF2-40B4-BE49-F238E27FC236}">
                  <a16:creationId xmlns="" xmlns:a16="http://schemas.microsoft.com/office/drawing/2014/main" id="{33CFF02F-DB2D-4AC4-882E-40486EE16AE4}"/>
                </a:ext>
              </a:extLst>
            </p:cNvPr>
            <p:cNvGrpSpPr/>
            <p:nvPr/>
          </p:nvGrpSpPr>
          <p:grpSpPr>
            <a:xfrm>
              <a:off x="48567" y="4381500"/>
              <a:ext cx="4171259" cy="1416572"/>
              <a:chOff x="410517" y="4648200"/>
              <a:chExt cx="4171259" cy="1416572"/>
            </a:xfrm>
          </p:grpSpPr>
          <p:sp>
            <p:nvSpPr>
              <p:cNvPr id="132" name="Google Shape;424;p3">
                <a:extLst>
                  <a:ext uri="{FF2B5EF4-FFF2-40B4-BE49-F238E27FC236}">
                    <a16:creationId xmlns="" xmlns:a16="http://schemas.microsoft.com/office/drawing/2014/main" id="{96C0EAE0-FDFE-4981-B836-C3F3A57AB12F}"/>
                  </a:ext>
                </a:extLst>
              </p:cNvPr>
              <p:cNvSpPr/>
              <p:nvPr/>
            </p:nvSpPr>
            <p:spPr>
              <a:xfrm rot="5400000" flipH="1">
                <a:off x="2480021" y="3642662"/>
                <a:ext cx="1079470" cy="3124041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800">
                  <a:solidFill>
                    <a:schemeClr val="dk1"/>
                  </a:solidFill>
                  <a:latin typeface="Palatino Linotype" pitchFamily="18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425;p3">
                <a:extLst>
                  <a:ext uri="{FF2B5EF4-FFF2-40B4-BE49-F238E27FC236}">
                    <a16:creationId xmlns="" xmlns:a16="http://schemas.microsoft.com/office/drawing/2014/main" id="{83F59A30-3A6C-4AC4-8565-DD0AFBCC9A9B}"/>
                  </a:ext>
                </a:extLst>
              </p:cNvPr>
              <p:cNvSpPr txBox="1"/>
              <p:nvPr/>
            </p:nvSpPr>
            <p:spPr>
              <a:xfrm>
                <a:off x="1315266" y="4758318"/>
                <a:ext cx="2743697" cy="130645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800" b="1" dirty="0" err="1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800" b="1" dirty="0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800" b="1" dirty="0" err="1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giải</a:t>
                </a:r>
                <a:endParaRPr sz="4800" b="1" dirty="0">
                  <a:solidFill>
                    <a:srgbClr val="548135"/>
                  </a:solidFill>
                  <a:latin typeface="Palatino Linotype" pitchFamily="18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134" name="Google Shape;426;p3">
                <a:extLst>
                  <a:ext uri="{FF2B5EF4-FFF2-40B4-BE49-F238E27FC236}">
                    <a16:creationId xmlns="" xmlns:a16="http://schemas.microsoft.com/office/drawing/2014/main" id="{99AAAD14-22F1-42CD-9533-A0B39D3CF1DB}"/>
                  </a:ext>
                </a:extLst>
              </p:cNvPr>
              <p:cNvPicPr preferRelativeResize="0"/>
              <p:nvPr/>
            </p:nvPicPr>
            <p:blipFill rotWithShape="1">
              <a:blip r:embed="rId7" cstate="print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A – TRẮC NGHIỆM: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</p:grpSp>
      </p:grpSp>
      <p:sp>
        <p:nvSpPr>
          <p:cNvPr id="144" name="Google Shape;436;p3">
            <a:extLst>
              <a:ext uri="{FF2B5EF4-FFF2-40B4-BE49-F238E27FC236}">
                <a16:creationId xmlns="" xmlns:a16="http://schemas.microsoft.com/office/drawing/2014/main" id="{D84B1A43-8220-4639-9A68-C2B61A71CC97}"/>
              </a:ext>
            </a:extLst>
          </p:cNvPr>
          <p:cNvSpPr/>
          <p:nvPr/>
        </p:nvSpPr>
        <p:spPr>
          <a:xfrm>
            <a:off x="515272" y="7293923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chemeClr val="lt1"/>
                </a:solidFill>
                <a:latin typeface="Palatino Linotype" pitchFamily="18" charset="0"/>
                <a:ea typeface="Tahoma"/>
                <a:cs typeface="Tahoma"/>
                <a:sym typeface="Tahoma"/>
              </a:rPr>
              <a:t>C</a:t>
            </a:r>
            <a:endParaRPr sz="4800" dirty="0">
              <a:solidFill>
                <a:schemeClr val="lt1"/>
              </a:solidFill>
              <a:latin typeface="Palatino Linotype" pitchFamily="18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0725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A – TRẮC NGHIỆM: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</p:grpSp>
      </p:grpSp>
      <p:grpSp>
        <p:nvGrpSpPr>
          <p:cNvPr id="11" name="Google Shape;427;p3">
            <a:extLst>
              <a:ext uri="{FF2B5EF4-FFF2-40B4-BE49-F238E27FC236}">
                <a16:creationId xmlns="" xmlns:a16="http://schemas.microsoft.com/office/drawing/2014/main" id="{3B08940C-512F-4295-9512-D4795626EC88}"/>
              </a:ext>
            </a:extLst>
          </p:cNvPr>
          <p:cNvGrpSpPr/>
          <p:nvPr/>
        </p:nvGrpSpPr>
        <p:grpSpPr>
          <a:xfrm>
            <a:off x="506540" y="5256240"/>
            <a:ext cx="23612703" cy="1370088"/>
            <a:chOff x="241306" y="1268432"/>
            <a:chExt cx="11316104" cy="685168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2" name="Google Shape;428;p3">
                  <a:extLst>
                    <a:ext uri="{FF2B5EF4-FFF2-40B4-BE49-F238E27FC236}">
                      <a16:creationId xmlns="" xmlns:a16="http://schemas.microsoft.com/office/drawing/2014/main" id="{909FAC14-079C-4E2E-B43F-6A40754910DC}"/>
                    </a:ext>
                  </a:extLst>
                </p:cNvPr>
                <p:cNvSpPr/>
                <p:nvPr/>
              </p:nvSpPr>
              <p:spPr>
                <a:xfrm>
                  <a:off x="2883470" y="1309190"/>
                  <a:ext cx="1971815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effectLst/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3470" y="1309190"/>
                  <a:ext cx="197181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="" xmlns:a16="http://schemas.microsoft.com/office/drawing/2014/main" id="{39CC1BA1-43E4-406A-986B-E90A74BDE30E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4" name="Google Shape;430;p3">
                  <a:extLst>
                    <a:ext uri="{FF2B5EF4-FFF2-40B4-BE49-F238E27FC236}">
                      <a16:creationId xmlns="" xmlns:a16="http://schemas.microsoft.com/office/drawing/2014/main" id="{225191F6-0E49-42A5-8D8E-C7447DAD82F8}"/>
                    </a:ext>
                  </a:extLst>
                </p:cNvPr>
                <p:cNvSpPr/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="" xmlns:a16="http://schemas.microsoft.com/office/drawing/2014/main" id="{5159AEE0-3068-470B-9B0D-E1FC20427DED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6" name="Google Shape;432;p3">
                  <a:extLst>
                    <a:ext uri="{FF2B5EF4-FFF2-40B4-BE49-F238E27FC236}">
                      <a16:creationId xmlns="" xmlns:a16="http://schemas.microsoft.com/office/drawing/2014/main" id="{EBB4C231-4A3C-4AD5-9FAC-4806DAC8DAB8}"/>
                    </a:ext>
                  </a:extLst>
                </p:cNvPr>
                <p:cNvSpPr/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bg1"/>
                    </a:solidFill>
                    <a:effectLst/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="" xmlns:a16="http://schemas.microsoft.com/office/drawing/2014/main" id="{87138494-FE7F-4EC1-9879-3624A63EC2B4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8" name="Google Shape;434;p3">
                  <a:extLst>
                    <a:ext uri="{FF2B5EF4-FFF2-40B4-BE49-F238E27FC236}">
                      <a16:creationId xmlns="" xmlns:a16="http://schemas.microsoft.com/office/drawing/2014/main" id="{37955CF5-6D43-4289-98C7-78EDEC999CF3}"/>
                    </a:ext>
                  </a:extLst>
                </p:cNvPr>
                <p:cNvSpPr/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oMath>
                    </m:oMathPara>
                  </a14:m>
                  <a:endParaRPr sz="4800" b="1" dirty="0">
                    <a:solidFill>
                      <a:schemeClr val="bg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="" xmlns:a16="http://schemas.microsoft.com/office/drawing/2014/main" id="{FED09EFC-02D6-4E3E-A3DE-001DFF881B63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441;p3">
            <a:extLst>
              <a:ext uri="{FF2B5EF4-FFF2-40B4-BE49-F238E27FC236}">
                <a16:creationId xmlns="" xmlns:a16="http://schemas.microsoft.com/office/drawing/2014/main" id="{E70E2292-0923-4185-A75C-4AB3D8134D2C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1" name="Google Shape;442;p3">
                  <a:extLst>
                    <a:ext uri="{FF2B5EF4-FFF2-40B4-BE49-F238E27FC236}">
                      <a16:creationId xmlns="" xmlns:a16="http://schemas.microsoft.com/office/drawing/2014/main" id="{F6618849-DE94-42F6-867B-AAC3C9AE343F}"/>
                    </a:ext>
                  </a:extLst>
                </p:cNvPr>
                <p:cNvSpPr/>
                <p:nvPr/>
              </p:nvSpPr>
              <p:spPr>
                <a:xfrm>
                  <a:off x="1272210" y="4426858"/>
                  <a:ext cx="23741053" cy="1693742"/>
                </a:xfrm>
                <a:prstGeom prst="roundRect">
                  <a:avLst>
                    <a:gd name="adj" fmla="val 10158"/>
                  </a:avLst>
                </a:prstGeom>
                <a:solidFill>
                  <a:srgbClr val="FEEBB0"/>
                </a:solid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800" dirty="0" smtClean="0">
                      <a:solidFill>
                        <a:schemeClr val="tx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smtClean="0">
                      <a:solidFill>
                        <a:schemeClr val="tx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ar-AE" sz="4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ar-AE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ar-AE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ar-AE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ar-AE" sz="4800" dirty="0">
                      <a:solidFill>
                        <a:schemeClr val="tx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smtClean="0">
                      <a:solidFill>
                        <a:schemeClr val="tx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solidFill>
                        <a:schemeClr val="tx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bao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nhiêu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con?</a:t>
                  </a:r>
                </a:p>
              </p:txBody>
            </p:sp>
          </mc:Choice>
          <mc:Fallback>
            <p:sp>
              <p:nvSpPr>
                <p:cNvPr id="21" name="Google Shape;442;p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6618849-DE94-42F6-867B-AAC3C9AE34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210" y="4426858"/>
                  <a:ext cx="23741053" cy="1693742"/>
                </a:xfrm>
                <a:prstGeom prst="roundRect">
                  <a:avLst>
                    <a:gd name="adj" fmla="val 10158"/>
                  </a:avLst>
                </a:prstGeom>
                <a:blipFill rotWithShape="1">
                  <a:blip r:embed="rId7"/>
                  <a:stretch>
                    <a:fillRect/>
                  </a:stretch>
                </a:blip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oogle Shape;444;p3">
              <a:extLst>
                <a:ext uri="{FF2B5EF4-FFF2-40B4-BE49-F238E27FC236}">
                  <a16:creationId xmlns="" xmlns:a16="http://schemas.microsoft.com/office/drawing/2014/main" id="{CDBDAC8D-3C96-40E6-982D-43DE1942475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="" xmlns:a16="http://schemas.microsoft.com/office/drawing/2014/main" id="{B5E5843C-C829-431E-BC8C-12426152BF69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92867"/>
                <a:chOff x="2028795" y="4418277"/>
                <a:chExt cx="3503060" cy="892867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="" xmlns:a16="http://schemas.microsoft.com/office/drawing/2014/main" id="{8EDF442A-8091-48A5-AD3C-AEE9E5EC6846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sz="4800" b="1">
                    <a:solidFill>
                      <a:schemeClr val="dk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="" xmlns:a16="http://schemas.microsoft.com/office/drawing/2014/main" id="{0D98175C-DB2D-41AD-8DD5-40ED3C1908BD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310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dk1"/>
                      </a:solidFill>
                      <a:latin typeface="Palatino Linotype" pitchFamily="18" charset="0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en-US" sz="4800" b="1" dirty="0" smtClean="0">
                      <a:solidFill>
                        <a:schemeClr val="dk1"/>
                      </a:solidFill>
                      <a:latin typeface="Palatino Linotype" pitchFamily="18" charset="0"/>
                      <a:ea typeface="Tahoma"/>
                      <a:cs typeface="Tahoma"/>
                      <a:sym typeface="Tahoma"/>
                    </a:rPr>
                    <a:t>6.</a:t>
                  </a:r>
                  <a:endParaRPr sz="4800" b="1" dirty="0">
                    <a:solidFill>
                      <a:schemeClr val="dk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="" xmlns:a16="http://schemas.microsoft.com/office/drawing/2014/main" id="{4811CBBD-102F-4189-86B9-4956FDE60815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7" name="Google Shape;421;p3">
            <a:extLst>
              <a:ext uri="{FF2B5EF4-FFF2-40B4-BE49-F238E27FC236}">
                <a16:creationId xmlns="" xmlns:a16="http://schemas.microsoft.com/office/drawing/2014/main" id="{2FE3989D-55AE-42B9-9740-6508AA0C3573}"/>
              </a:ext>
            </a:extLst>
          </p:cNvPr>
          <p:cNvGrpSpPr/>
          <p:nvPr/>
        </p:nvGrpSpPr>
        <p:grpSpPr>
          <a:xfrm>
            <a:off x="0" y="7097878"/>
            <a:ext cx="24077613" cy="6280052"/>
            <a:chOff x="48567" y="4381500"/>
            <a:chExt cx="24081967" cy="7083869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8" name="Google Shape;422;p3">
                  <a:extLst>
                    <a:ext uri="{FF2B5EF4-FFF2-40B4-BE49-F238E27FC236}">
                      <a16:creationId xmlns="" xmlns:a16="http://schemas.microsoft.com/office/drawing/2014/main" id="{C68F28F9-A4A9-4B88-86EF-02FA0CB5D457}"/>
                    </a:ext>
                  </a:extLst>
                </p:cNvPr>
                <p:cNvSpPr/>
                <p:nvPr/>
              </p:nvSpPr>
              <p:spPr>
                <a:xfrm>
                  <a:off x="356136" y="5026862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dirty="0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Ta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d>
                        <m:dPr>
                          <m:ctrlPr>
                            <a:rPr lang="vi-VN" sz="48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0" i="1" smtClean="0"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a14:m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effectLst/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con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0" i="1" smtClean="0"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a14:m>
                  <a:r>
                    <a:rPr lang="en-US" sz="4800" dirty="0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dirty="0" err="1" smtClean="0">
                      <a:latin typeface="Palatino Linotype" pitchFamily="18" charset="0"/>
                      <a:ea typeface="Calibri" panose="020F0502020204030204" pitchFamily="34" charset="0"/>
                      <a:cs typeface="Calibri"/>
                      <a:sym typeface="Calibri"/>
                    </a:rPr>
                    <a:t>Các</a:t>
                  </a:r>
                  <a:r>
                    <a:rPr lang="en-US" sz="4800" dirty="0" smtClean="0">
                      <a:latin typeface="Palatino Linotype" pitchFamily="18" charset="0"/>
                      <a:ea typeface="Calibri" panose="020F0502020204030204" pitchFamily="34" charset="0"/>
                      <a:cs typeface="Calibri"/>
                      <a:sym typeface="Calibri"/>
                    </a:rPr>
                    <a:t> </a:t>
                  </a:r>
                  <a:r>
                    <a:rPr lang="en-US" sz="4800" dirty="0" err="1" smtClean="0">
                      <a:latin typeface="Palatino Linotype" pitchFamily="18" charset="0"/>
                      <a:ea typeface="Calibri" panose="020F0502020204030204" pitchFamily="34" charset="0"/>
                      <a:cs typeface="Calibri"/>
                      <a:sym typeface="Calibri"/>
                    </a:rPr>
                    <a:t>tập</a:t>
                  </a:r>
                  <a:r>
                    <a:rPr lang="en-US" sz="4800" dirty="0" smtClean="0">
                      <a:latin typeface="Palatino Linotype" pitchFamily="18" charset="0"/>
                      <a:ea typeface="Calibri" panose="020F0502020204030204" pitchFamily="34" charset="0"/>
                      <a:cs typeface="Calibri"/>
                      <a:sym typeface="Calibri"/>
                    </a:rPr>
                    <a:t> con </a:t>
                  </a:r>
                  <a:r>
                    <a:rPr lang="en-US" sz="4800" dirty="0" err="1" smtClean="0">
                      <a:latin typeface="Palatino Linotype" pitchFamily="18" charset="0"/>
                      <a:ea typeface="Calibri" panose="020F0502020204030204" pitchFamily="34" charset="0"/>
                      <a:cs typeface="Calibri"/>
                      <a:sym typeface="Calibri"/>
                    </a:rPr>
                    <a:t>là</a:t>
                  </a:r>
                  <a:r>
                    <a:rPr lang="en-US" sz="4800" dirty="0" smtClean="0">
                      <a:latin typeface="Palatino Linotype" pitchFamily="18" charset="0"/>
                      <a:ea typeface="Calibri" panose="020F0502020204030204" pitchFamily="34" charset="0"/>
                      <a:cs typeface="Calibri"/>
                      <a:sym typeface="Calibri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mbria Math"/>
                          <a:cs typeface="Calibri"/>
                          <a:sym typeface="Calibri"/>
                        </a:rPr>
                        <m:t>∅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  <a:cs typeface="Calibri"/>
                          <a:sym typeface="Calibri"/>
                        </a:rPr>
                        <m:t>;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b="0" i="1" smtClean="0">
                              <a:latin typeface="Cambria Math"/>
                              <a:ea typeface="Cambria Math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/>
                              <a:ea typeface="Cambria Math"/>
                              <a:cs typeface="Calibri"/>
                              <a:sym typeface="Calibri"/>
                            </a:rPr>
                            <m:t>𝑎</m:t>
                          </m:r>
                        </m:e>
                      </m:d>
                      <m:r>
                        <a:rPr lang="en-US" sz="4800" b="0" i="1" smtClean="0">
                          <a:latin typeface="Cambria Math"/>
                          <a:ea typeface="Cambria Math"/>
                          <a:cs typeface="Calibri"/>
                          <a:sym typeface="Calibri"/>
                        </a:rPr>
                        <m:t> ;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b="0" i="1" smtClean="0">
                              <a:latin typeface="Cambria Math"/>
                              <a:ea typeface="Cambria Math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/>
                              <a:ea typeface="Cambria Math"/>
                              <a:cs typeface="Calibri"/>
                              <a:sym typeface="Calibri"/>
                            </a:rPr>
                            <m:t>𝑏</m:t>
                          </m:r>
                        </m:e>
                      </m:d>
                      <m:r>
                        <a:rPr lang="en-US" sz="4800" b="0" i="1" smtClean="0">
                          <a:latin typeface="Cambria Math"/>
                          <a:ea typeface="Cambria Math"/>
                          <a:cs typeface="Calibri"/>
                          <a:sym typeface="Calibri"/>
                        </a:rPr>
                        <m:t>; </m:t>
                      </m:r>
                      <m:d>
                        <m:dPr>
                          <m:begChr m:val="{"/>
                          <m:endChr m:val="}"/>
                          <m:ctrlPr>
                            <a:rPr lang="ar-AE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ar-AE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ar-AE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ar-AE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effectLst/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8" name="Google Shape;422;p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C68F28F9-A4A9-4B88-86EF-02FA0CB5D4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136" y="5026862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blipFill rotWithShape="1">
                  <a:blip r:embed="rId9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="" xmlns:a16="http://schemas.microsoft.com/office/drawing/2014/main" id="{B9F3C348-14A1-4809-8701-20B3CDF31626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="" xmlns:a16="http://schemas.microsoft.com/office/drawing/2014/main" id="{F3B55DFD-761D-48FC-866F-3EF5EE87F4E8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800">
                  <a:solidFill>
                    <a:schemeClr val="dk1"/>
                  </a:solidFill>
                  <a:latin typeface="Palatino Linotype" pitchFamily="18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="" xmlns:a16="http://schemas.microsoft.com/office/drawing/2014/main" id="{47CB462F-F43C-4491-A7A7-E0BE733CD55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937296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800" b="1" dirty="0" err="1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800" b="1" dirty="0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800" b="1" dirty="0" err="1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giải</a:t>
                </a:r>
                <a:endParaRPr sz="4800" b="1" dirty="0">
                  <a:solidFill>
                    <a:srgbClr val="548135"/>
                  </a:solidFill>
                  <a:latin typeface="Palatino Linotype" pitchFamily="18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="" xmlns:a16="http://schemas.microsoft.com/office/drawing/2014/main" id="{3C83626A-2F1B-4F74-98E8-506C94A95AC1}"/>
                  </a:ext>
                </a:extLst>
              </p:cNvPr>
              <p:cNvPicPr preferRelativeResize="0"/>
              <p:nvPr/>
            </p:nvPicPr>
            <p:blipFill rotWithShape="1">
              <a:blip r:embed="rId10" cstate="print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="" xmlns:a16="http://schemas.microsoft.com/office/drawing/2014/main" id="{2B8EB13A-3896-47A3-8522-ED761342931E}"/>
              </a:ext>
            </a:extLst>
          </p:cNvPr>
          <p:cNvSpPr/>
          <p:nvPr/>
        </p:nvSpPr>
        <p:spPr>
          <a:xfrm>
            <a:off x="506540" y="5373236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chemeClr val="lt1"/>
                </a:solidFill>
                <a:latin typeface="Palatino Linotype" pitchFamily="18" charset="0"/>
                <a:ea typeface="Tahoma"/>
                <a:cs typeface="Tahoma"/>
                <a:sym typeface="Tahoma"/>
              </a:rPr>
              <a:t>A</a:t>
            </a:r>
            <a:endParaRPr sz="4800" dirty="0">
              <a:solidFill>
                <a:schemeClr val="lt1"/>
              </a:solidFill>
              <a:latin typeface="Palatino Linotype" pitchFamily="18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6472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A – TRẮC NGHIỆM: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</p:grpSp>
      </p:grpSp>
      <p:grpSp>
        <p:nvGrpSpPr>
          <p:cNvPr id="11" name="Google Shape;427;p3">
            <a:extLst>
              <a:ext uri="{FF2B5EF4-FFF2-40B4-BE49-F238E27FC236}">
                <a16:creationId xmlns="" xmlns:a16="http://schemas.microsoft.com/office/drawing/2014/main" id="{1C0F8A39-C02F-48B4-8281-40854ACE9666}"/>
              </a:ext>
            </a:extLst>
          </p:cNvPr>
          <p:cNvGrpSpPr/>
          <p:nvPr/>
        </p:nvGrpSpPr>
        <p:grpSpPr>
          <a:xfrm>
            <a:off x="382483" y="8182321"/>
            <a:ext cx="23612703" cy="1370088"/>
            <a:chOff x="241306" y="1268432"/>
            <a:chExt cx="11316104" cy="685168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2" name="Google Shape;428;p3">
                  <a:extLst>
                    <a:ext uri="{FF2B5EF4-FFF2-40B4-BE49-F238E27FC236}">
                      <a16:creationId xmlns="" xmlns:a16="http://schemas.microsoft.com/office/drawing/2014/main" id="{1EC64ED2-2D52-453B-8506-D334BFA4F321}"/>
                    </a:ext>
                  </a:extLst>
                </p:cNvPr>
                <p:cNvSpPr/>
                <p:nvPr/>
              </p:nvSpPr>
              <p:spPr>
                <a:xfrm>
                  <a:off x="2912205" y="1317286"/>
                  <a:ext cx="1971815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bg1"/>
                    </a:solidFill>
                    <a:effectLst/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205" y="1317286"/>
                  <a:ext cx="197181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="" xmlns:a16="http://schemas.microsoft.com/office/drawing/2014/main" id="{3BFE2197-AFFE-47E9-A787-36B84EE47839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4" name="Google Shape;430;p3">
                  <a:extLst>
                    <a:ext uri="{FF2B5EF4-FFF2-40B4-BE49-F238E27FC236}">
                      <a16:creationId xmlns="" xmlns:a16="http://schemas.microsoft.com/office/drawing/2014/main" id="{A84C592D-6525-46FB-8A9B-7059177E11D6}"/>
                    </a:ext>
                  </a:extLst>
                </p:cNvPr>
                <p:cNvSpPr/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∩</m:t>
                        </m:r>
                        <m: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="" xmlns:a16="http://schemas.microsoft.com/office/drawing/2014/main" id="{602C2774-89BC-4C3E-978B-AAA159AE2EC4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6" name="Google Shape;432;p3">
                  <a:extLst>
                    <a:ext uri="{FF2B5EF4-FFF2-40B4-BE49-F238E27FC236}">
                      <a16:creationId xmlns="" xmlns:a16="http://schemas.microsoft.com/office/drawing/2014/main" id="{BC061562-618C-44CE-A485-D5CA40C91472}"/>
                    </a:ext>
                  </a:extLst>
                </p:cNvPr>
                <p:cNvSpPr/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∪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="" xmlns:a16="http://schemas.microsoft.com/office/drawing/2014/main" id="{9C9CDCB1-B145-4ACA-A6A3-275C1864A754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8" name="Google Shape;434;p3">
                  <a:extLst>
                    <a:ext uri="{FF2B5EF4-FFF2-40B4-BE49-F238E27FC236}">
                      <a16:creationId xmlns="" xmlns:a16="http://schemas.microsoft.com/office/drawing/2014/main" id="{56266C36-65E5-40B1-BB94-44D5ADD9C21E}"/>
                    </a:ext>
                  </a:extLst>
                </p:cNvPr>
                <p:cNvSpPr/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\</m:t>
                        </m:r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="" xmlns:a16="http://schemas.microsoft.com/office/drawing/2014/main" id="{E0B8857A-2D78-4956-B3EF-B1DB2409CE91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421;p3">
            <a:extLst>
              <a:ext uri="{FF2B5EF4-FFF2-40B4-BE49-F238E27FC236}">
                <a16:creationId xmlns="" xmlns:a16="http://schemas.microsoft.com/office/drawing/2014/main" id="{AF29DF79-97AC-4FD8-909A-BF6DF1D3DBD4}"/>
              </a:ext>
            </a:extLst>
          </p:cNvPr>
          <p:cNvGrpSpPr/>
          <p:nvPr/>
        </p:nvGrpSpPr>
        <p:grpSpPr>
          <a:xfrm>
            <a:off x="63819" y="9601200"/>
            <a:ext cx="24075438" cy="3530852"/>
            <a:chOff x="48567" y="4381499"/>
            <a:chExt cx="24079792" cy="7054574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8" name="Google Shape;422;p3">
                  <a:extLst>
                    <a:ext uri="{FF2B5EF4-FFF2-40B4-BE49-F238E27FC236}">
                      <a16:creationId xmlns="" xmlns:a16="http://schemas.microsoft.com/office/drawing/2014/main" id="{D1132EC3-80FD-43C1-9DF3-0F7BF7FD20E5}"/>
                    </a:ext>
                  </a:extLst>
                </p:cNvPr>
                <p:cNvSpPr/>
                <p:nvPr/>
              </p:nvSpPr>
              <p:spPr>
                <a:xfrm>
                  <a:off x="353961" y="4997566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xám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chung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nên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effectLst/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endParaRPr sz="4800" dirty="0">
                    <a:solidFill>
                      <a:schemeClr val="lt1"/>
                    </a:solidFill>
                    <a:latin typeface="Palatino Linotype" pitchFamily="18" charset="0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>
            <p:sp>
              <p:nvSpPr>
                <p:cNvPr id="48" name="Google Shape;422;p3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C95FE64E-3AB1-458C-8559-41BB16CC6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961" y="4997566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="" xmlns:a16="http://schemas.microsoft.com/office/drawing/2014/main" id="{04CA6B19-61F4-458C-A03A-FA8CCD585FFE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2300290"/>
              <a:chOff x="410517" y="4648199"/>
              <a:chExt cx="3991940" cy="2300290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="" xmlns:a16="http://schemas.microsoft.com/office/drawing/2014/main" id="{B4397B9A-AEC8-4A27-9F50-DA57E909C02B}"/>
                  </a:ext>
                </a:extLst>
              </p:cNvPr>
              <p:cNvSpPr/>
              <p:nvPr/>
            </p:nvSpPr>
            <p:spPr>
              <a:xfrm rot="5400000" flipH="1">
                <a:off x="2009328" y="4182633"/>
                <a:ext cx="1789853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800">
                  <a:solidFill>
                    <a:schemeClr val="dk1"/>
                  </a:solidFill>
                  <a:latin typeface="Palatino Linotype" pitchFamily="18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="" xmlns:a16="http://schemas.microsoft.com/office/drawing/2014/main" id="{E9012B46-A292-4971-8DBA-B16F4D7BBAEC}"/>
                  </a:ext>
                </a:extLst>
              </p:cNvPr>
              <p:cNvSpPr txBox="1"/>
              <p:nvPr/>
            </p:nvSpPr>
            <p:spPr>
              <a:xfrm>
                <a:off x="1421265" y="4976155"/>
                <a:ext cx="2872840" cy="197233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800" b="1" dirty="0" err="1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800" b="1" dirty="0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800" b="1" dirty="0" err="1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giải</a:t>
                </a:r>
                <a:endParaRPr sz="4800" b="1" dirty="0">
                  <a:solidFill>
                    <a:srgbClr val="548135"/>
                  </a:solidFill>
                  <a:latin typeface="Palatino Linotype" pitchFamily="18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="" xmlns:a16="http://schemas.microsoft.com/office/drawing/2014/main" id="{F5D290B7-FFCC-4AED-9671-37F327353E72}"/>
                  </a:ext>
                </a:extLst>
              </p:cNvPr>
              <p:cNvPicPr preferRelativeResize="0"/>
              <p:nvPr/>
            </p:nvPicPr>
            <p:blipFill rotWithShape="1">
              <a:blip r:embed="rId8" cstate="print">
                <a:alphaModFix/>
              </a:blip>
              <a:srcRect l="17950" t="14860" r="18922" b="25554"/>
              <a:stretch/>
            </p:blipFill>
            <p:spPr>
              <a:xfrm>
                <a:off x="410517" y="4648199"/>
                <a:ext cx="1058947" cy="19275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="" xmlns:a16="http://schemas.microsoft.com/office/drawing/2014/main" id="{98686AC5-8C5F-47DE-87E8-F7CF7AC9FFC3}"/>
              </a:ext>
            </a:extLst>
          </p:cNvPr>
          <p:cNvSpPr/>
          <p:nvPr/>
        </p:nvSpPr>
        <p:spPr>
          <a:xfrm>
            <a:off x="406225" y="8253062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chemeClr val="lt1"/>
                </a:solidFill>
                <a:latin typeface="Palatino Linotype" pitchFamily="18" charset="0"/>
                <a:ea typeface="Tahoma"/>
                <a:cs typeface="Tahoma"/>
                <a:sym typeface="Tahoma"/>
              </a:rPr>
              <a:t>A</a:t>
            </a:r>
            <a:endParaRPr sz="4800" dirty="0">
              <a:solidFill>
                <a:schemeClr val="lt1"/>
              </a:solidFill>
              <a:latin typeface="Palatino Linotype" pitchFamily="18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447E6AB-494F-4BF1-85A1-D1036469B4B9}"/>
              </a:ext>
            </a:extLst>
          </p:cNvPr>
          <p:cNvGrpSpPr/>
          <p:nvPr/>
        </p:nvGrpSpPr>
        <p:grpSpPr>
          <a:xfrm>
            <a:off x="33339" y="2743945"/>
            <a:ext cx="24027041" cy="4976986"/>
            <a:chOff x="33339" y="2743945"/>
            <a:chExt cx="24027041" cy="4976986"/>
          </a:xfrm>
        </p:grpSpPr>
        <p:grpSp>
          <p:nvGrpSpPr>
            <p:cNvPr id="20" name="Google Shape;441;p3">
              <a:extLst>
                <a:ext uri="{FF2B5EF4-FFF2-40B4-BE49-F238E27FC236}">
                  <a16:creationId xmlns="" xmlns:a16="http://schemas.microsoft.com/office/drawing/2014/main" id="{00F2983F-AE6A-4615-8C7A-62E1008EA888}"/>
                </a:ext>
              </a:extLst>
            </p:cNvPr>
            <p:cNvGrpSpPr/>
            <p:nvPr/>
          </p:nvGrpSpPr>
          <p:grpSpPr>
            <a:xfrm>
              <a:off x="33339" y="2743945"/>
              <a:ext cx="24027041" cy="4976986"/>
              <a:chOff x="923003" y="3917552"/>
              <a:chExt cx="24031386" cy="4977885"/>
            </a:xfrm>
          </p:grpSpPr>
          <p:sp>
            <p:nvSpPr>
              <p:cNvPr id="21" name="Google Shape;442;p3">
                <a:extLst>
                  <a:ext uri="{FF2B5EF4-FFF2-40B4-BE49-F238E27FC236}">
                    <a16:creationId xmlns="" xmlns:a16="http://schemas.microsoft.com/office/drawing/2014/main" id="{273A2D60-4E8D-4351-B32A-70CAC97F7FA0}"/>
                  </a:ext>
                </a:extLst>
              </p:cNvPr>
              <p:cNvSpPr/>
              <p:nvPr/>
            </p:nvSpPr>
            <p:spPr>
              <a:xfrm>
                <a:off x="1213336" y="4515639"/>
                <a:ext cx="23741053" cy="4379798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just"/>
                <a:endParaRPr lang="vi-VN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Google Shape;444;p3">
                <a:extLst>
                  <a:ext uri="{FF2B5EF4-FFF2-40B4-BE49-F238E27FC236}">
                    <a16:creationId xmlns="" xmlns:a16="http://schemas.microsoft.com/office/drawing/2014/main" id="{DC0739F0-B021-44A0-B044-F5D42059A988}"/>
                  </a:ext>
                </a:extLst>
              </p:cNvPr>
              <p:cNvGrpSpPr/>
              <p:nvPr/>
            </p:nvGrpSpPr>
            <p:grpSpPr>
              <a:xfrm>
                <a:off x="923003" y="3917552"/>
                <a:ext cx="3942102" cy="1040476"/>
                <a:chOff x="923003" y="3917552"/>
                <a:chExt cx="3942102" cy="1040476"/>
              </a:xfrm>
            </p:grpSpPr>
            <p:grpSp>
              <p:nvGrpSpPr>
                <p:cNvPr id="23" name="Google Shape;445;p3">
                  <a:extLst>
                    <a:ext uri="{FF2B5EF4-FFF2-40B4-BE49-F238E27FC236}">
                      <a16:creationId xmlns="" xmlns:a16="http://schemas.microsoft.com/office/drawing/2014/main" id="{271BF3DD-2BED-46E1-882F-44939BF32090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503060" cy="892867"/>
                  <a:chOff x="2028795" y="4418277"/>
                  <a:chExt cx="3503060" cy="892867"/>
                </a:xfrm>
              </p:grpSpPr>
              <p:sp>
                <p:nvSpPr>
                  <p:cNvPr id="25" name="Google Shape;446;p3">
                    <a:extLst>
                      <a:ext uri="{FF2B5EF4-FFF2-40B4-BE49-F238E27FC236}">
                        <a16:creationId xmlns="" xmlns:a16="http://schemas.microsoft.com/office/drawing/2014/main" id="{A8F0ED0A-0F03-4D5B-9EAB-2CA0B3CC7C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lt1"/>
                  </a:solidFill>
                  <a:ln w="57150" cap="flat" cmpd="sng">
                    <a:solidFill>
                      <a:srgbClr val="91720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08" tIns="45692" rIns="91408" bIns="45692" anchor="t" anchorCtr="0">
                    <a:noAutofit/>
                  </a:bodyPr>
                  <a:lstStyle/>
                  <a:p>
                    <a:endParaRPr sz="4800" b="1">
                      <a:solidFill>
                        <a:schemeClr val="dk1"/>
                      </a:solidFill>
                      <a:latin typeface="Palatino Linotype" pitchFamily="18" charset="0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26" name="Google Shape;447;p3">
                    <a:extLst>
                      <a:ext uri="{FF2B5EF4-FFF2-40B4-BE49-F238E27FC236}">
                        <a16:creationId xmlns="" xmlns:a16="http://schemas.microsoft.com/office/drawing/2014/main" id="{96D97D96-E34B-4D58-B829-01E2506B24A6}"/>
                      </a:ext>
                    </a:extLst>
                  </p:cNvPr>
                  <p:cNvSpPr txBox="1"/>
                  <p:nvPr/>
                </p:nvSpPr>
                <p:spPr>
                  <a:xfrm>
                    <a:off x="2636458" y="4480054"/>
                    <a:ext cx="2420395" cy="8310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08" tIns="45692" rIns="91408" bIns="45692" anchor="t" anchorCtr="0">
                    <a:spAutoFit/>
                  </a:bodyPr>
                  <a:lstStyle/>
                  <a:p>
                    <a:pPr algn="ctr"/>
                    <a:r>
                      <a:rPr lang="en-US" sz="4800" b="1" dirty="0">
                        <a:solidFill>
                          <a:schemeClr val="dk1"/>
                        </a:solidFill>
                        <a:latin typeface="Palatino Linotype" pitchFamily="18" charset="0"/>
                        <a:ea typeface="Tahoma"/>
                        <a:cs typeface="Tahoma"/>
                        <a:sym typeface="Tahoma"/>
                      </a:rPr>
                      <a:t>CÂU 7</a:t>
                    </a:r>
                    <a:endParaRPr sz="4800" b="1" dirty="0">
                      <a:solidFill>
                        <a:schemeClr val="dk1"/>
                      </a:solidFill>
                      <a:latin typeface="Palatino Linotype" pitchFamily="18" charset="0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pic>
              <p:nvPicPr>
                <p:cNvPr id="24" name="Google Shape;448;p3">
                  <a:extLst>
                    <a:ext uri="{FF2B5EF4-FFF2-40B4-BE49-F238E27FC236}">
                      <a16:creationId xmlns="" xmlns:a16="http://schemas.microsoft.com/office/drawing/2014/main" id="{2725683F-2F06-40A8-8ECF-3C65290833F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l="15599" t="21515" r="9758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noFill/>
                <a:ln w="38100" cap="sq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="" xmlns:a16="http://schemas.microsoft.com/office/drawing/2014/main" id="{06B938B8-91D4-41B8-BE70-1A0817662FC7}"/>
                    </a:ext>
                  </a:extLst>
                </p:cNvPr>
                <p:cNvSpPr txBox="1"/>
                <p:nvPr/>
              </p:nvSpPr>
              <p:spPr>
                <a:xfrm>
                  <a:off x="940507" y="4071700"/>
                  <a:ext cx="12409714" cy="30469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800" dirty="0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,​​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minh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họa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Ven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xan</a:t>
                  </a:r>
                  <a:r>
                    <a:rPr lang="en-US" sz="4800" dirty="0" err="1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</a:t>
                  </a:r>
                  <a:r>
                    <a:rPr lang="en-US" sz="4800" dirty="0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diễn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  <a:endParaRPr lang="vi-VN" sz="4800" dirty="0">
                    <a:effectLst/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6B938B8-91D4-41B8-BE70-1A0817662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507" y="4071700"/>
                  <a:ext cx="12409714" cy="304698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916" t="-4400" r="-1916" b="-96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924E5186-8B93-4069-9327-E1FE90198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154139" y="3755922"/>
              <a:ext cx="5714556" cy="3622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84571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905000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=""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Palatino Linotype" pitchFamily="18" charset="0"/>
                  <a:ea typeface="Cascadia Mono"/>
                  <a:cs typeface="Times New Roman" panose="02020603050405020304" pitchFamily="18" charset="0"/>
                </a:rPr>
                <a:t>A – TRẮC NGHIỆM:</a:t>
              </a:r>
              <a:endParaRPr lang="vi-VN" sz="480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=""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=""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=""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Palatino Linotype" pitchFamily="18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=""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Palatino Linotype" pitchFamily="18" charset="0"/>
                </a:endParaRPr>
              </a:p>
            </p:txBody>
          </p:sp>
        </p:grpSp>
      </p:grpSp>
      <p:grpSp>
        <p:nvGrpSpPr>
          <p:cNvPr id="11" name="Google Shape;427;p3">
            <a:extLst>
              <a:ext uri="{FF2B5EF4-FFF2-40B4-BE49-F238E27FC236}">
                <a16:creationId xmlns="" xmlns:a16="http://schemas.microsoft.com/office/drawing/2014/main" id="{1C0F8A39-C02F-48B4-8281-40854ACE9666}"/>
              </a:ext>
            </a:extLst>
          </p:cNvPr>
          <p:cNvGrpSpPr/>
          <p:nvPr/>
        </p:nvGrpSpPr>
        <p:grpSpPr>
          <a:xfrm>
            <a:off x="382483" y="8182321"/>
            <a:ext cx="23612703" cy="1370088"/>
            <a:chOff x="241306" y="1268432"/>
            <a:chExt cx="11316104" cy="685168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2" name="Google Shape;428;p3">
                  <a:extLst>
                    <a:ext uri="{FF2B5EF4-FFF2-40B4-BE49-F238E27FC236}">
                      <a16:creationId xmlns="" xmlns:a16="http://schemas.microsoft.com/office/drawing/2014/main" id="{1EC64ED2-2D52-453B-8506-D334BFA4F321}"/>
                    </a:ext>
                  </a:extLst>
                </p:cNvPr>
                <p:cNvSpPr/>
                <p:nvPr/>
              </p:nvSpPr>
              <p:spPr>
                <a:xfrm>
                  <a:off x="2912205" y="1317286"/>
                  <a:ext cx="1971815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bg1"/>
                    </a:solidFill>
                    <a:effectLst/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205" y="1317286"/>
                  <a:ext cx="197181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="" xmlns:a16="http://schemas.microsoft.com/office/drawing/2014/main" id="{3BFE2197-AFFE-47E9-A787-36B84EE47839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4" name="Google Shape;430;p3">
                  <a:extLst>
                    <a:ext uri="{FF2B5EF4-FFF2-40B4-BE49-F238E27FC236}">
                      <a16:creationId xmlns="" xmlns:a16="http://schemas.microsoft.com/office/drawing/2014/main" id="{A84C592D-6525-46FB-8A9B-7059177E11D6}"/>
                    </a:ext>
                  </a:extLst>
                </p:cNvPr>
                <p:cNvSpPr/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∩</m:t>
                        </m:r>
                        <m: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="" xmlns:a16="http://schemas.microsoft.com/office/drawing/2014/main" id="{602C2774-89BC-4C3E-978B-AAA159AE2EC4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6" name="Google Shape;432;p3">
                  <a:extLst>
                    <a:ext uri="{FF2B5EF4-FFF2-40B4-BE49-F238E27FC236}">
                      <a16:creationId xmlns="" xmlns:a16="http://schemas.microsoft.com/office/drawing/2014/main" id="{BC061562-618C-44CE-A485-D5CA40C91472}"/>
                    </a:ext>
                  </a:extLst>
                </p:cNvPr>
                <p:cNvSpPr/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∪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="" xmlns:a16="http://schemas.microsoft.com/office/drawing/2014/main" id="{9C9CDCB1-B145-4ACA-A6A3-275C1864A754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8" name="Google Shape;434;p3">
                  <a:extLst>
                    <a:ext uri="{FF2B5EF4-FFF2-40B4-BE49-F238E27FC236}">
                      <a16:creationId xmlns="" xmlns:a16="http://schemas.microsoft.com/office/drawing/2014/main" id="{56266C36-65E5-40B1-BB94-44D5ADD9C21E}"/>
                    </a:ext>
                  </a:extLst>
                </p:cNvPr>
                <p:cNvSpPr/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\</m:t>
                        </m:r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="" xmlns:a16="http://schemas.microsoft.com/office/drawing/2014/main" id="{E0B8857A-2D78-4956-B3EF-B1DB2409CE91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Palatino Linotype" pitchFamily="18" charset="0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421;p3">
            <a:extLst>
              <a:ext uri="{FF2B5EF4-FFF2-40B4-BE49-F238E27FC236}">
                <a16:creationId xmlns="" xmlns:a16="http://schemas.microsoft.com/office/drawing/2014/main" id="{AF29DF79-97AC-4FD8-909A-BF6DF1D3DBD4}"/>
              </a:ext>
            </a:extLst>
          </p:cNvPr>
          <p:cNvGrpSpPr/>
          <p:nvPr/>
        </p:nvGrpSpPr>
        <p:grpSpPr>
          <a:xfrm>
            <a:off x="63819" y="10159976"/>
            <a:ext cx="24075438" cy="2972076"/>
            <a:chOff x="48567" y="4381499"/>
            <a:chExt cx="24079792" cy="7054574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8" name="Google Shape;422;p3">
                  <a:extLst>
                    <a:ext uri="{FF2B5EF4-FFF2-40B4-BE49-F238E27FC236}">
                      <a16:creationId xmlns="" xmlns:a16="http://schemas.microsoft.com/office/drawing/2014/main" id="{D1132EC3-80FD-43C1-9DF3-0F7BF7FD20E5}"/>
                    </a:ext>
                  </a:extLst>
                </p:cNvPr>
                <p:cNvSpPr/>
                <p:nvPr/>
              </p:nvSpPr>
              <p:spPr>
                <a:xfrm>
                  <a:off x="353961" y="4997566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đỏ</a:t>
                  </a:r>
                  <a:r>
                    <a:rPr lang="en-US" sz="4800" dirty="0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800" dirty="0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diễn</a:t>
                  </a:r>
                  <a:r>
                    <a:rPr lang="en-US" sz="4800" dirty="0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800" dirty="0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800" dirty="0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tx1"/>
                    </a:solidFill>
                    <a:effectLst/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endParaRPr sz="4800" dirty="0">
                    <a:solidFill>
                      <a:schemeClr val="lt1"/>
                    </a:solidFill>
                    <a:latin typeface="Palatino Linotype" pitchFamily="18" charset="0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>
            <p:sp>
              <p:nvSpPr>
                <p:cNvPr id="28" name="Google Shape;422;p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D1132EC3-80FD-43C1-9DF3-0F7BF7FD20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961" y="4997566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blipFill rotWithShape="1">
                  <a:blip r:embed="rId7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="" xmlns:a16="http://schemas.microsoft.com/office/drawing/2014/main" id="{04CA6B19-61F4-458C-A03A-FA8CCD585FFE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2300290"/>
              <a:chOff x="410517" y="4648199"/>
              <a:chExt cx="3991940" cy="2300290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="" xmlns:a16="http://schemas.microsoft.com/office/drawing/2014/main" id="{B4397B9A-AEC8-4A27-9F50-DA57E909C02B}"/>
                  </a:ext>
                </a:extLst>
              </p:cNvPr>
              <p:cNvSpPr/>
              <p:nvPr/>
            </p:nvSpPr>
            <p:spPr>
              <a:xfrm rot="5400000" flipH="1">
                <a:off x="2009328" y="4182633"/>
                <a:ext cx="1789853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800">
                  <a:solidFill>
                    <a:schemeClr val="dk1"/>
                  </a:solidFill>
                  <a:latin typeface="Palatino Linotype" pitchFamily="18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="" xmlns:a16="http://schemas.microsoft.com/office/drawing/2014/main" id="{E9012B46-A292-4971-8DBA-B16F4D7BBAEC}"/>
                  </a:ext>
                </a:extLst>
              </p:cNvPr>
              <p:cNvSpPr txBox="1"/>
              <p:nvPr/>
            </p:nvSpPr>
            <p:spPr>
              <a:xfrm>
                <a:off x="1421265" y="4976155"/>
                <a:ext cx="2872840" cy="197233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800" b="1" dirty="0" err="1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800" b="1" dirty="0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800" b="1" dirty="0" err="1">
                    <a:solidFill>
                      <a:srgbClr val="548135"/>
                    </a:solidFill>
                    <a:latin typeface="Palatino Linotype" pitchFamily="18" charset="0"/>
                    <a:ea typeface="Tahoma"/>
                    <a:cs typeface="Tahoma"/>
                    <a:sym typeface="Tahoma"/>
                  </a:rPr>
                  <a:t>giải</a:t>
                </a:r>
                <a:endParaRPr sz="4800" b="1" dirty="0">
                  <a:solidFill>
                    <a:srgbClr val="548135"/>
                  </a:solidFill>
                  <a:latin typeface="Palatino Linotype" pitchFamily="18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="" xmlns:a16="http://schemas.microsoft.com/office/drawing/2014/main" id="{F5D290B7-FFCC-4AED-9671-37F327353E72}"/>
                  </a:ext>
                </a:extLst>
              </p:cNvPr>
              <p:cNvPicPr preferRelativeResize="0"/>
              <p:nvPr/>
            </p:nvPicPr>
            <p:blipFill rotWithShape="1">
              <a:blip r:embed="rId8" cstate="print">
                <a:alphaModFix/>
              </a:blip>
              <a:srcRect l="17950" t="14860" r="18922" b="25554"/>
              <a:stretch/>
            </p:blipFill>
            <p:spPr>
              <a:xfrm>
                <a:off x="410517" y="4648199"/>
                <a:ext cx="1058947" cy="19275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="" xmlns:a16="http://schemas.microsoft.com/office/drawing/2014/main" id="{98686AC5-8C5F-47DE-87E8-F7CF7AC9FFC3}"/>
              </a:ext>
            </a:extLst>
          </p:cNvPr>
          <p:cNvSpPr/>
          <p:nvPr/>
        </p:nvSpPr>
        <p:spPr>
          <a:xfrm>
            <a:off x="5412222" y="8340647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chemeClr val="lt1"/>
                </a:solidFill>
                <a:latin typeface="Palatino Linotype" pitchFamily="18" charset="0"/>
                <a:ea typeface="Tahoma"/>
                <a:cs typeface="Tahoma"/>
                <a:sym typeface="Tahoma"/>
              </a:rPr>
              <a:t>B</a:t>
            </a:r>
            <a:endParaRPr sz="4800" dirty="0">
              <a:solidFill>
                <a:schemeClr val="lt1"/>
              </a:solidFill>
              <a:latin typeface="Palatino Linotype" pitchFamily="18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447E6AB-494F-4BF1-85A1-D1036469B4B9}"/>
              </a:ext>
            </a:extLst>
          </p:cNvPr>
          <p:cNvGrpSpPr/>
          <p:nvPr/>
        </p:nvGrpSpPr>
        <p:grpSpPr>
          <a:xfrm>
            <a:off x="33339" y="2743945"/>
            <a:ext cx="24027041" cy="4976986"/>
            <a:chOff x="33339" y="2743945"/>
            <a:chExt cx="24027041" cy="4976986"/>
          </a:xfrm>
        </p:grpSpPr>
        <p:grpSp>
          <p:nvGrpSpPr>
            <p:cNvPr id="20" name="Google Shape;441;p3">
              <a:extLst>
                <a:ext uri="{FF2B5EF4-FFF2-40B4-BE49-F238E27FC236}">
                  <a16:creationId xmlns="" xmlns:a16="http://schemas.microsoft.com/office/drawing/2014/main" id="{00F2983F-AE6A-4615-8C7A-62E1008EA888}"/>
                </a:ext>
              </a:extLst>
            </p:cNvPr>
            <p:cNvGrpSpPr/>
            <p:nvPr/>
          </p:nvGrpSpPr>
          <p:grpSpPr>
            <a:xfrm>
              <a:off x="33339" y="2743945"/>
              <a:ext cx="24027041" cy="4976986"/>
              <a:chOff x="923003" y="3917552"/>
              <a:chExt cx="24031386" cy="4977885"/>
            </a:xfrm>
          </p:grpSpPr>
          <p:sp>
            <p:nvSpPr>
              <p:cNvPr id="21" name="Google Shape;442;p3">
                <a:extLst>
                  <a:ext uri="{FF2B5EF4-FFF2-40B4-BE49-F238E27FC236}">
                    <a16:creationId xmlns="" xmlns:a16="http://schemas.microsoft.com/office/drawing/2014/main" id="{273A2D60-4E8D-4351-B32A-70CAC97F7FA0}"/>
                  </a:ext>
                </a:extLst>
              </p:cNvPr>
              <p:cNvSpPr/>
              <p:nvPr/>
            </p:nvSpPr>
            <p:spPr>
              <a:xfrm>
                <a:off x="1213336" y="4515639"/>
                <a:ext cx="23741053" cy="4379798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just"/>
                <a:endParaRPr lang="vi-VN" sz="4800" dirty="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Google Shape;444;p3">
                <a:extLst>
                  <a:ext uri="{FF2B5EF4-FFF2-40B4-BE49-F238E27FC236}">
                    <a16:creationId xmlns="" xmlns:a16="http://schemas.microsoft.com/office/drawing/2014/main" id="{DC0739F0-B021-44A0-B044-F5D42059A988}"/>
                  </a:ext>
                </a:extLst>
              </p:cNvPr>
              <p:cNvGrpSpPr/>
              <p:nvPr/>
            </p:nvGrpSpPr>
            <p:grpSpPr>
              <a:xfrm>
                <a:off x="923003" y="3917552"/>
                <a:ext cx="3942102" cy="1040476"/>
                <a:chOff x="923003" y="3917552"/>
                <a:chExt cx="3942102" cy="1040476"/>
              </a:xfrm>
            </p:grpSpPr>
            <p:grpSp>
              <p:nvGrpSpPr>
                <p:cNvPr id="23" name="Google Shape;445;p3">
                  <a:extLst>
                    <a:ext uri="{FF2B5EF4-FFF2-40B4-BE49-F238E27FC236}">
                      <a16:creationId xmlns="" xmlns:a16="http://schemas.microsoft.com/office/drawing/2014/main" id="{271BF3DD-2BED-46E1-882F-44939BF32090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503060" cy="892867"/>
                  <a:chOff x="2028795" y="4418277"/>
                  <a:chExt cx="3503060" cy="892867"/>
                </a:xfrm>
              </p:grpSpPr>
              <p:sp>
                <p:nvSpPr>
                  <p:cNvPr id="25" name="Google Shape;446;p3">
                    <a:extLst>
                      <a:ext uri="{FF2B5EF4-FFF2-40B4-BE49-F238E27FC236}">
                        <a16:creationId xmlns="" xmlns:a16="http://schemas.microsoft.com/office/drawing/2014/main" id="{A8F0ED0A-0F03-4D5B-9EAB-2CA0B3CC7C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lt1"/>
                  </a:solidFill>
                  <a:ln w="57150" cap="flat" cmpd="sng">
                    <a:solidFill>
                      <a:srgbClr val="91720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08" tIns="45692" rIns="91408" bIns="45692" anchor="t" anchorCtr="0">
                    <a:noAutofit/>
                  </a:bodyPr>
                  <a:lstStyle/>
                  <a:p>
                    <a:endParaRPr sz="4800" b="1">
                      <a:solidFill>
                        <a:schemeClr val="dk1"/>
                      </a:solidFill>
                      <a:latin typeface="Palatino Linotype" pitchFamily="18" charset="0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26" name="Google Shape;447;p3">
                    <a:extLst>
                      <a:ext uri="{FF2B5EF4-FFF2-40B4-BE49-F238E27FC236}">
                        <a16:creationId xmlns="" xmlns:a16="http://schemas.microsoft.com/office/drawing/2014/main" id="{96D97D96-E34B-4D58-B829-01E2506B24A6}"/>
                      </a:ext>
                    </a:extLst>
                  </p:cNvPr>
                  <p:cNvSpPr txBox="1"/>
                  <p:nvPr/>
                </p:nvSpPr>
                <p:spPr>
                  <a:xfrm>
                    <a:off x="2636458" y="4480054"/>
                    <a:ext cx="2420395" cy="8310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08" tIns="45692" rIns="91408" bIns="45692" anchor="t" anchorCtr="0">
                    <a:spAutoFit/>
                  </a:bodyPr>
                  <a:lstStyle/>
                  <a:p>
                    <a:pPr algn="ctr"/>
                    <a:r>
                      <a:rPr lang="en-US" sz="4800" b="1" dirty="0">
                        <a:solidFill>
                          <a:schemeClr val="dk1"/>
                        </a:solidFill>
                        <a:latin typeface="Palatino Linotype" pitchFamily="18" charset="0"/>
                        <a:ea typeface="Tahoma"/>
                        <a:cs typeface="Tahoma"/>
                        <a:sym typeface="Tahoma"/>
                      </a:rPr>
                      <a:t>CÂU </a:t>
                    </a:r>
                    <a:r>
                      <a:rPr lang="en-US" sz="4800" b="1" dirty="0" smtClean="0">
                        <a:solidFill>
                          <a:schemeClr val="dk1"/>
                        </a:solidFill>
                        <a:latin typeface="Palatino Linotype" pitchFamily="18" charset="0"/>
                        <a:ea typeface="Tahoma"/>
                        <a:cs typeface="Tahoma"/>
                        <a:sym typeface="Tahoma"/>
                      </a:rPr>
                      <a:t>8</a:t>
                    </a:r>
                    <a:endParaRPr sz="4800" b="1" dirty="0">
                      <a:solidFill>
                        <a:schemeClr val="dk1"/>
                      </a:solidFill>
                      <a:latin typeface="Palatino Linotype" pitchFamily="18" charset="0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pic>
              <p:nvPicPr>
                <p:cNvPr id="24" name="Google Shape;448;p3">
                  <a:extLst>
                    <a:ext uri="{FF2B5EF4-FFF2-40B4-BE49-F238E27FC236}">
                      <a16:creationId xmlns="" xmlns:a16="http://schemas.microsoft.com/office/drawing/2014/main" id="{2725683F-2F06-40A8-8ECF-3C65290833F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l="15599" t="21515" r="9758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noFill/>
                <a:ln w="38100" cap="sq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="" xmlns:a16="http://schemas.microsoft.com/office/drawing/2014/main" id="{06B938B8-91D4-41B8-BE70-1A0817662FC7}"/>
                    </a:ext>
                  </a:extLst>
                </p:cNvPr>
                <p:cNvSpPr txBox="1"/>
                <p:nvPr/>
              </p:nvSpPr>
              <p:spPr>
                <a:xfrm>
                  <a:off x="940507" y="4071700"/>
                  <a:ext cx="12409714" cy="30469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800" dirty="0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,​​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minh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họa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Ven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đỏ</a:t>
                  </a:r>
                  <a:r>
                    <a:rPr lang="en-US" sz="4800" dirty="0" smtClean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diễn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800" dirty="0">
                      <a:effectLst/>
                      <a:latin typeface="Palatino Linotype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  <a:endParaRPr lang="vi-VN" sz="4800" dirty="0">
                    <a:effectLst/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6B938B8-91D4-41B8-BE70-1A0817662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507" y="4071700"/>
                  <a:ext cx="12409714" cy="304698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295" t="-4400" r="-295" b="-96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010" y="3962400"/>
            <a:ext cx="5304471" cy="318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59173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4642</TotalTime>
  <Words>500</Words>
  <Application>Microsoft Office PowerPoint</Application>
  <PresentationFormat>Custom</PresentationFormat>
  <Paragraphs>245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Manager>9Slide.vn</Manager>
  <Company>9Slide.vn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Windows User</cp:lastModifiedBy>
  <cp:revision>387</cp:revision>
  <dcterms:created xsi:type="dcterms:W3CDTF">2013-08-31T11:42:51Z</dcterms:created>
  <dcterms:modified xsi:type="dcterms:W3CDTF">2024-09-24T14:53:40Z</dcterms:modified>
  <cp:category>9Slide.vn</cp:category>
</cp:coreProperties>
</file>