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5"/>
  </p:notesMasterIdLst>
  <p:sldIdLst>
    <p:sldId id="670" r:id="rId2"/>
    <p:sldId id="1134" r:id="rId3"/>
    <p:sldId id="1026" r:id="rId4"/>
    <p:sldId id="1027" r:id="rId5"/>
    <p:sldId id="1335" r:id="rId6"/>
    <p:sldId id="1179" r:id="rId7"/>
    <p:sldId id="1028" r:id="rId8"/>
    <p:sldId id="1176" r:id="rId9"/>
    <p:sldId id="1336" r:id="rId10"/>
    <p:sldId id="1190" r:id="rId11"/>
    <p:sldId id="1441" r:id="rId12"/>
    <p:sldId id="1442" r:id="rId13"/>
    <p:sldId id="257" r:id="rId14"/>
    <p:sldId id="273" r:id="rId15"/>
    <p:sldId id="274" r:id="rId16"/>
    <p:sldId id="275" r:id="rId17"/>
    <p:sldId id="276" r:id="rId18"/>
    <p:sldId id="277" r:id="rId19"/>
    <p:sldId id="278" r:id="rId20"/>
    <p:sldId id="279" r:id="rId21"/>
    <p:sldId id="280" r:id="rId22"/>
    <p:sldId id="1042" r:id="rId23"/>
    <p:sldId id="1041" r:id="rId24"/>
    <p:sldId id="1071" r:id="rId25"/>
    <p:sldId id="1072" r:id="rId26"/>
    <p:sldId id="283" r:id="rId27"/>
    <p:sldId id="269" r:id="rId28"/>
    <p:sldId id="259" r:id="rId29"/>
    <p:sldId id="270" r:id="rId30"/>
    <p:sldId id="271" r:id="rId31"/>
    <p:sldId id="272" r:id="rId32"/>
    <p:sldId id="1368" r:id="rId33"/>
    <p:sldId id="1369" r:id="rId34"/>
    <p:sldId id="1370" r:id="rId35"/>
    <p:sldId id="1371" r:id="rId36"/>
    <p:sldId id="1445" r:id="rId37"/>
    <p:sldId id="1337" r:id="rId38"/>
    <p:sldId id="1338" r:id="rId39"/>
    <p:sldId id="1341" r:id="rId40"/>
    <p:sldId id="1339" r:id="rId41"/>
    <p:sldId id="1340" r:id="rId42"/>
    <p:sldId id="1342" r:id="rId43"/>
    <p:sldId id="1366" r:id="rId44"/>
    <p:sldId id="1320" r:id="rId45"/>
    <p:sldId id="1343" r:id="rId46"/>
    <p:sldId id="1344" r:id="rId47"/>
    <p:sldId id="1446" r:id="rId48"/>
    <p:sldId id="1346" r:id="rId49"/>
    <p:sldId id="1447" r:id="rId50"/>
    <p:sldId id="1347" r:id="rId51"/>
    <p:sldId id="1348" r:id="rId52"/>
    <p:sldId id="1450" r:id="rId53"/>
    <p:sldId id="1051" r:id="rId54"/>
    <p:sldId id="1001" r:id="rId55"/>
    <p:sldId id="1373" r:id="rId56"/>
    <p:sldId id="1374" r:id="rId57"/>
    <p:sldId id="1375" r:id="rId58"/>
    <p:sldId id="1376" r:id="rId59"/>
    <p:sldId id="1377" r:id="rId60"/>
    <p:sldId id="1378" r:id="rId61"/>
    <p:sldId id="1379" r:id="rId62"/>
    <p:sldId id="1380" r:id="rId63"/>
    <p:sldId id="1381" r:id="rId64"/>
    <p:sldId id="1382" r:id="rId65"/>
    <p:sldId id="1043" r:id="rId66"/>
    <p:sldId id="1044" r:id="rId67"/>
    <p:sldId id="1045" r:id="rId68"/>
    <p:sldId id="1046" r:id="rId69"/>
    <p:sldId id="1047" r:id="rId70"/>
    <p:sldId id="1048" r:id="rId71"/>
    <p:sldId id="1049" r:id="rId72"/>
    <p:sldId id="1383" r:id="rId73"/>
    <p:sldId id="1384" r:id="rId74"/>
    <p:sldId id="1385" r:id="rId75"/>
    <p:sldId id="1386" r:id="rId76"/>
    <p:sldId id="286" r:id="rId77"/>
    <p:sldId id="287" r:id="rId78"/>
    <p:sldId id="288" r:id="rId79"/>
    <p:sldId id="289" r:id="rId80"/>
    <p:sldId id="290" r:id="rId81"/>
    <p:sldId id="291" r:id="rId82"/>
    <p:sldId id="292" r:id="rId83"/>
    <p:sldId id="293" r:id="rId84"/>
    <p:sldId id="294" r:id="rId85"/>
    <p:sldId id="295" r:id="rId86"/>
    <p:sldId id="296" r:id="rId87"/>
    <p:sldId id="297" r:id="rId88"/>
    <p:sldId id="298" r:id="rId89"/>
    <p:sldId id="299" r:id="rId90"/>
    <p:sldId id="300" r:id="rId91"/>
    <p:sldId id="301" r:id="rId92"/>
    <p:sldId id="1448" r:id="rId93"/>
    <p:sldId id="1350" r:id="rId94"/>
    <p:sldId id="1351" r:id="rId95"/>
    <p:sldId id="1352" r:id="rId96"/>
    <p:sldId id="1349" r:id="rId97"/>
    <p:sldId id="1353" r:id="rId98"/>
    <p:sldId id="1444" r:id="rId99"/>
    <p:sldId id="1367" r:id="rId100"/>
    <p:sldId id="1443" r:id="rId101"/>
    <p:sldId id="1355" r:id="rId102"/>
    <p:sldId id="1354" r:id="rId103"/>
    <p:sldId id="1356" r:id="rId104"/>
    <p:sldId id="1358" r:id="rId105"/>
    <p:sldId id="1388" r:id="rId106"/>
    <p:sldId id="1389" r:id="rId107"/>
    <p:sldId id="1390" r:id="rId108"/>
    <p:sldId id="1391" r:id="rId109"/>
    <p:sldId id="1392" r:id="rId110"/>
    <p:sldId id="1393" r:id="rId111"/>
    <p:sldId id="1394" r:id="rId112"/>
    <p:sldId id="1395" r:id="rId113"/>
    <p:sldId id="1396" r:id="rId114"/>
    <p:sldId id="1397" r:id="rId115"/>
    <p:sldId id="1398" r:id="rId116"/>
    <p:sldId id="1399" r:id="rId117"/>
    <p:sldId id="1400" r:id="rId118"/>
    <p:sldId id="1401" r:id="rId119"/>
    <p:sldId id="1402" r:id="rId120"/>
    <p:sldId id="1403" r:id="rId121"/>
    <p:sldId id="1404" r:id="rId122"/>
    <p:sldId id="1405" r:id="rId123"/>
    <p:sldId id="1406" r:id="rId124"/>
    <p:sldId id="1407" r:id="rId125"/>
    <p:sldId id="1408" r:id="rId126"/>
    <p:sldId id="1409" r:id="rId127"/>
    <p:sldId id="1410" r:id="rId128"/>
    <p:sldId id="1411" r:id="rId129"/>
    <p:sldId id="1412" r:id="rId130"/>
    <p:sldId id="1413" r:id="rId131"/>
    <p:sldId id="1414" r:id="rId132"/>
    <p:sldId id="1415" r:id="rId133"/>
    <p:sldId id="1416" r:id="rId134"/>
    <p:sldId id="1417" r:id="rId135"/>
    <p:sldId id="1418" r:id="rId136"/>
    <p:sldId id="1419" r:id="rId137"/>
    <p:sldId id="1420" r:id="rId138"/>
    <p:sldId id="1421" r:id="rId139"/>
    <p:sldId id="1422" r:id="rId140"/>
    <p:sldId id="1423" r:id="rId141"/>
    <p:sldId id="1424" r:id="rId142"/>
    <p:sldId id="1425" r:id="rId143"/>
    <p:sldId id="1426" r:id="rId144"/>
    <p:sldId id="1449" r:id="rId145"/>
    <p:sldId id="1359" r:id="rId146"/>
    <p:sldId id="1357" r:id="rId147"/>
    <p:sldId id="1362" r:id="rId148"/>
    <p:sldId id="1363" r:id="rId149"/>
    <p:sldId id="1364" r:id="rId150"/>
    <p:sldId id="1365" r:id="rId151"/>
    <p:sldId id="1143" r:id="rId152"/>
    <p:sldId id="1428" r:id="rId153"/>
    <p:sldId id="1429" r:id="rId154"/>
    <p:sldId id="1430" r:id="rId155"/>
    <p:sldId id="302" r:id="rId156"/>
    <p:sldId id="1431" r:id="rId157"/>
    <p:sldId id="261" r:id="rId158"/>
    <p:sldId id="1432" r:id="rId159"/>
    <p:sldId id="1433" r:id="rId160"/>
    <p:sldId id="1434" r:id="rId161"/>
    <p:sldId id="1435" r:id="rId162"/>
    <p:sldId id="1436" r:id="rId163"/>
    <p:sldId id="262" r:id="rId164"/>
    <p:sldId id="263" r:id="rId165"/>
    <p:sldId id="1437" r:id="rId166"/>
    <p:sldId id="1438" r:id="rId167"/>
    <p:sldId id="1440" r:id="rId168"/>
    <p:sldId id="1451" r:id="rId169"/>
    <p:sldId id="1452" r:id="rId170"/>
    <p:sldId id="1453" r:id="rId171"/>
    <p:sldId id="1454" r:id="rId172"/>
    <p:sldId id="1455" r:id="rId173"/>
    <p:sldId id="1174" r:id="rId1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3A"/>
    <a:srgbClr val="00B050"/>
    <a:srgbClr val="1D089A"/>
    <a:srgbClr val="FFFFFF"/>
    <a:srgbClr val="E4E47A"/>
    <a:srgbClr val="FFDE5F"/>
    <a:srgbClr val="FFCC66"/>
    <a:srgbClr val="FF9966"/>
    <a:srgbClr val="FF99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6" autoAdjust="0"/>
    <p:restoredTop sz="96247" autoAdjust="0"/>
  </p:normalViewPr>
  <p:slideViewPr>
    <p:cSldViewPr snapToGrid="0">
      <p:cViewPr varScale="1">
        <p:scale>
          <a:sx n="110" d="100"/>
          <a:sy n="110" d="100"/>
        </p:scale>
        <p:origin x="390" y="13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presProps" Target="pres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commentAuthors" Target="commentAuthor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7E-492C-AAF1-0D6E96838155}"/>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7E-492C-AAF1-0D6E96838155}"/>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7E-492C-AAF1-0D6E96838155}"/>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E-492C-AAF1-0D6E9683815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38-4BDD-9D75-3868A65DE5E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638-4BDD-9D75-3868A65DE5E9}"/>
              </c:ext>
            </c:extLst>
          </c:dPt>
          <c:dLbls>
            <c:delete val="1"/>
          </c:dLbls>
          <c:cat>
            <c:strRef>
              <c:f>Sheet1!$A$2:$A$15</c:f>
              <c:strCache>
                <c:ptCount val="9"/>
                <c:pt idx="0">
                  <c:v>Câu 1</c:v>
                </c:pt>
                <c:pt idx="1">
                  <c:v>Câu 2</c:v>
                </c:pt>
                <c:pt idx="2">
                  <c:v>Câu 3</c:v>
                </c:pt>
                <c:pt idx="3">
                  <c:v>Câu 4</c:v>
                </c:pt>
                <c:pt idx="4">
                  <c:v>Câu 5</c:v>
                </c:pt>
                <c:pt idx="5">
                  <c:v>Câu 6</c:v>
                </c:pt>
                <c:pt idx="6">
                  <c:v>Câu 7</c:v>
                </c:pt>
                <c:pt idx="7">
                  <c:v>Câu 8</c:v>
                </c:pt>
                <c:pt idx="8">
                  <c:v>Câu 9</c:v>
                </c:pt>
              </c:strCache>
            </c:strRef>
          </c:cat>
          <c:val>
            <c:numRef>
              <c:f>Sheet1!$B$2:$B$15</c:f>
              <c:numCache>
                <c:formatCode>General</c:formatCode>
                <c:ptCount val="14"/>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7E-492C-AAF1-0D6E96838155}"/>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7E-492C-AAF1-0D6E96838155}"/>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7E-492C-AAF1-0D6E96838155}"/>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E-492C-AAF1-0D6E9683815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38-4BDD-9D75-3868A65DE5E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638-4BDD-9D75-3868A65DE5E9}"/>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D4A1-4E1E-9B8C-8F627754A4A4}"/>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48A0-4021-883F-DA6BF8F4AC73}"/>
              </c:ext>
            </c:extLst>
          </c:dPt>
          <c:dLbls>
            <c:delete val="1"/>
          </c:dLbls>
          <c:cat>
            <c:strRef>
              <c:f>Sheet1!$A$2:$A$17</c:f>
              <c:strCache>
                <c:ptCount val="16"/>
                <c:pt idx="0">
                  <c:v>Câu 1</c:v>
                </c:pt>
                <c:pt idx="1">
                  <c:v>Câu 2</c:v>
                </c:pt>
                <c:pt idx="2">
                  <c:v>Câu 3</c:v>
                </c:pt>
                <c:pt idx="3">
                  <c:v>Câu 4</c:v>
                </c:pt>
                <c:pt idx="4">
                  <c:v>Câu 5</c:v>
                </c:pt>
                <c:pt idx="5">
                  <c:v>Câu 6</c:v>
                </c:pt>
                <c:pt idx="6">
                  <c:v>Câu 7</c:v>
                </c:pt>
                <c:pt idx="7">
                  <c:v>Câu 8</c:v>
                </c:pt>
                <c:pt idx="8">
                  <c:v>Câu 9</c:v>
                </c:pt>
                <c:pt idx="9">
                  <c:v>Câu 10</c:v>
                </c:pt>
                <c:pt idx="10">
                  <c:v>Câu 11</c:v>
                </c:pt>
                <c:pt idx="11">
                  <c:v>Câu 12</c:v>
                </c:pt>
                <c:pt idx="12">
                  <c:v>Câu 13</c:v>
                </c:pt>
                <c:pt idx="13">
                  <c:v>Câu 14</c:v>
                </c:pt>
                <c:pt idx="14">
                  <c:v>Câu 15</c:v>
                </c:pt>
                <c:pt idx="15">
                  <c:v>Câu 16</c:v>
                </c:pt>
              </c:strCache>
            </c:strRef>
          </c:cat>
          <c:val>
            <c:numRef>
              <c:f>Sheet1!$B$2:$B$17</c:f>
              <c:numCache>
                <c:formatCode>General</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7E-492C-AAF1-0D6E96838155}"/>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7E-492C-AAF1-0D6E96838155}"/>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7E-492C-AAF1-0D6E96838155}"/>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E-492C-AAF1-0D6E9683815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38-4BDD-9D75-3868A65DE5E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638-4BDD-9D75-3868A65DE5E9}"/>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D4A1-4E1E-9B8C-8F627754A4A4}"/>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48A0-4021-883F-DA6BF8F4AC73}"/>
              </c:ext>
            </c:extLst>
          </c:dPt>
          <c:dLbls>
            <c:delete val="1"/>
          </c:dLbls>
          <c:cat>
            <c:strRef>
              <c:f>Sheet1!$A$2:$A$17</c:f>
              <c:strCache>
                <c:ptCount val="16"/>
                <c:pt idx="0">
                  <c:v>Câu 1</c:v>
                </c:pt>
                <c:pt idx="1">
                  <c:v>Câu 2</c:v>
                </c:pt>
                <c:pt idx="2">
                  <c:v>Câu 3</c:v>
                </c:pt>
                <c:pt idx="3">
                  <c:v>Câu 4</c:v>
                </c:pt>
                <c:pt idx="4">
                  <c:v>Câu 5</c:v>
                </c:pt>
                <c:pt idx="5">
                  <c:v>Câu 6</c:v>
                </c:pt>
                <c:pt idx="6">
                  <c:v>Câu 7</c:v>
                </c:pt>
                <c:pt idx="7">
                  <c:v>Câu 8</c:v>
                </c:pt>
                <c:pt idx="8">
                  <c:v>Câu 9</c:v>
                </c:pt>
                <c:pt idx="9">
                  <c:v>Câu 10</c:v>
                </c:pt>
                <c:pt idx="10">
                  <c:v>Câu 11</c:v>
                </c:pt>
                <c:pt idx="11">
                  <c:v>Câu 12</c:v>
                </c:pt>
                <c:pt idx="12">
                  <c:v>Câu 13</c:v>
                </c:pt>
                <c:pt idx="13">
                  <c:v>Câu 14</c:v>
                </c:pt>
                <c:pt idx="14">
                  <c:v>Câu 15</c:v>
                </c:pt>
                <c:pt idx="15">
                  <c:v>Câu 16</c:v>
                </c:pt>
              </c:strCache>
            </c:strRef>
          </c:cat>
          <c:val>
            <c:numRef>
              <c:f>Sheet1!$B$2:$B$17</c:f>
              <c:numCache>
                <c:formatCode>General</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F78BD-25A2-46D5-AA19-ECBD3828923D}" type="datetimeFigureOut">
              <a:rPr lang="en-US" smtClean="0"/>
              <a:t>10/4/2025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0784C-6A53-45DC-9B04-5EB46F4E4487}" type="slidenum">
              <a:rPr lang="en-US" smtClean="0"/>
              <a:t>‹#›</a:t>
            </a:fld>
            <a:endParaRPr lang="en-US"/>
          </a:p>
        </p:txBody>
      </p:sp>
    </p:spTree>
    <p:extLst>
      <p:ext uri="{BB962C8B-B14F-4D97-AF65-F5344CB8AC3E}">
        <p14:creationId xmlns:p14="http://schemas.microsoft.com/office/powerpoint/2010/main" val="1302091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a:t>
            </a:fld>
            <a:endParaRPr lang="en-US"/>
          </a:p>
        </p:txBody>
      </p:sp>
    </p:spTree>
    <p:extLst>
      <p:ext uri="{BB962C8B-B14F-4D97-AF65-F5344CB8AC3E}">
        <p14:creationId xmlns:p14="http://schemas.microsoft.com/office/powerpoint/2010/main" val="3287747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a:t>
            </a:fld>
            <a:endParaRPr lang="en-US"/>
          </a:p>
        </p:txBody>
      </p:sp>
    </p:spTree>
    <p:extLst>
      <p:ext uri="{BB962C8B-B14F-4D97-AF65-F5344CB8AC3E}">
        <p14:creationId xmlns:p14="http://schemas.microsoft.com/office/powerpoint/2010/main" val="30469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a:t>
            </a:fld>
            <a:endParaRPr lang="en-US"/>
          </a:p>
        </p:txBody>
      </p:sp>
    </p:spTree>
    <p:extLst>
      <p:ext uri="{BB962C8B-B14F-4D97-AF65-F5344CB8AC3E}">
        <p14:creationId xmlns:p14="http://schemas.microsoft.com/office/powerpoint/2010/main" val="2333257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a:t>
            </a:fld>
            <a:endParaRPr lang="en-US"/>
          </a:p>
        </p:txBody>
      </p:sp>
    </p:spTree>
    <p:extLst>
      <p:ext uri="{BB962C8B-B14F-4D97-AF65-F5344CB8AC3E}">
        <p14:creationId xmlns:p14="http://schemas.microsoft.com/office/powerpoint/2010/main" val="936753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13</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23</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24</a:t>
            </a:fld>
            <a:endParaRPr lang="en-US"/>
          </a:p>
        </p:txBody>
      </p:sp>
    </p:spTree>
    <p:extLst>
      <p:ext uri="{BB962C8B-B14F-4D97-AF65-F5344CB8AC3E}">
        <p14:creationId xmlns:p14="http://schemas.microsoft.com/office/powerpoint/2010/main" val="1358828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25</a:t>
            </a:fld>
            <a:endParaRPr lang="en-US"/>
          </a:p>
        </p:txBody>
      </p:sp>
    </p:spTree>
    <p:extLst>
      <p:ext uri="{BB962C8B-B14F-4D97-AF65-F5344CB8AC3E}">
        <p14:creationId xmlns:p14="http://schemas.microsoft.com/office/powerpoint/2010/main" val="1578772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36</a:t>
            </a:fld>
            <a:endParaRPr lang="en-US"/>
          </a:p>
        </p:txBody>
      </p:sp>
    </p:spTree>
    <p:extLst>
      <p:ext uri="{BB962C8B-B14F-4D97-AF65-F5344CB8AC3E}">
        <p14:creationId xmlns:p14="http://schemas.microsoft.com/office/powerpoint/2010/main" val="1862406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37</a:t>
            </a:fld>
            <a:endParaRPr lang="en-US"/>
          </a:p>
        </p:txBody>
      </p:sp>
    </p:spTree>
    <p:extLst>
      <p:ext uri="{BB962C8B-B14F-4D97-AF65-F5344CB8AC3E}">
        <p14:creationId xmlns:p14="http://schemas.microsoft.com/office/powerpoint/2010/main" val="3525106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38</a:t>
            </a:fld>
            <a:endParaRPr lang="en-US"/>
          </a:p>
        </p:txBody>
      </p:sp>
    </p:spTree>
    <p:extLst>
      <p:ext uri="{BB962C8B-B14F-4D97-AF65-F5344CB8AC3E}">
        <p14:creationId xmlns:p14="http://schemas.microsoft.com/office/powerpoint/2010/main" val="2608243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a:t>
            </a:fld>
            <a:endParaRPr lang="en-US"/>
          </a:p>
        </p:txBody>
      </p:sp>
    </p:spTree>
    <p:extLst>
      <p:ext uri="{BB962C8B-B14F-4D97-AF65-F5344CB8AC3E}">
        <p14:creationId xmlns:p14="http://schemas.microsoft.com/office/powerpoint/2010/main" val="2792910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39</a:t>
            </a:fld>
            <a:endParaRPr lang="en-US"/>
          </a:p>
        </p:txBody>
      </p:sp>
    </p:spTree>
    <p:extLst>
      <p:ext uri="{BB962C8B-B14F-4D97-AF65-F5344CB8AC3E}">
        <p14:creationId xmlns:p14="http://schemas.microsoft.com/office/powerpoint/2010/main" val="343193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40</a:t>
            </a:fld>
            <a:endParaRPr lang="en-US"/>
          </a:p>
        </p:txBody>
      </p:sp>
    </p:spTree>
    <p:extLst>
      <p:ext uri="{BB962C8B-B14F-4D97-AF65-F5344CB8AC3E}">
        <p14:creationId xmlns:p14="http://schemas.microsoft.com/office/powerpoint/2010/main" val="431345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41</a:t>
            </a:fld>
            <a:endParaRPr lang="en-US"/>
          </a:p>
        </p:txBody>
      </p:sp>
    </p:spTree>
    <p:extLst>
      <p:ext uri="{BB962C8B-B14F-4D97-AF65-F5344CB8AC3E}">
        <p14:creationId xmlns:p14="http://schemas.microsoft.com/office/powerpoint/2010/main" val="1211586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42</a:t>
            </a:fld>
            <a:endParaRPr lang="en-US"/>
          </a:p>
        </p:txBody>
      </p:sp>
    </p:spTree>
    <p:extLst>
      <p:ext uri="{BB962C8B-B14F-4D97-AF65-F5344CB8AC3E}">
        <p14:creationId xmlns:p14="http://schemas.microsoft.com/office/powerpoint/2010/main" val="587782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43</a:t>
            </a:fld>
            <a:endParaRPr lang="en-US"/>
          </a:p>
        </p:txBody>
      </p:sp>
    </p:spTree>
    <p:extLst>
      <p:ext uri="{BB962C8B-B14F-4D97-AF65-F5344CB8AC3E}">
        <p14:creationId xmlns:p14="http://schemas.microsoft.com/office/powerpoint/2010/main" val="3298052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44</a:t>
            </a:fld>
            <a:endParaRPr lang="en-US"/>
          </a:p>
        </p:txBody>
      </p:sp>
    </p:spTree>
    <p:extLst>
      <p:ext uri="{BB962C8B-B14F-4D97-AF65-F5344CB8AC3E}">
        <p14:creationId xmlns:p14="http://schemas.microsoft.com/office/powerpoint/2010/main" val="2525322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45</a:t>
            </a:fld>
            <a:endParaRPr lang="en-US"/>
          </a:p>
        </p:txBody>
      </p:sp>
    </p:spTree>
    <p:extLst>
      <p:ext uri="{BB962C8B-B14F-4D97-AF65-F5344CB8AC3E}">
        <p14:creationId xmlns:p14="http://schemas.microsoft.com/office/powerpoint/2010/main" val="4208410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46</a:t>
            </a:fld>
            <a:endParaRPr lang="en-US"/>
          </a:p>
        </p:txBody>
      </p:sp>
    </p:spTree>
    <p:extLst>
      <p:ext uri="{BB962C8B-B14F-4D97-AF65-F5344CB8AC3E}">
        <p14:creationId xmlns:p14="http://schemas.microsoft.com/office/powerpoint/2010/main" val="4110260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47</a:t>
            </a:fld>
            <a:endParaRPr lang="en-US"/>
          </a:p>
        </p:txBody>
      </p:sp>
    </p:spTree>
    <p:extLst>
      <p:ext uri="{BB962C8B-B14F-4D97-AF65-F5344CB8AC3E}">
        <p14:creationId xmlns:p14="http://schemas.microsoft.com/office/powerpoint/2010/main" val="1179058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48</a:t>
            </a:fld>
            <a:endParaRPr lang="en-US"/>
          </a:p>
        </p:txBody>
      </p:sp>
    </p:spTree>
    <p:extLst>
      <p:ext uri="{BB962C8B-B14F-4D97-AF65-F5344CB8AC3E}">
        <p14:creationId xmlns:p14="http://schemas.microsoft.com/office/powerpoint/2010/main" val="120775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a:t>
            </a:fld>
            <a:endParaRPr lang="en-US"/>
          </a:p>
        </p:txBody>
      </p:sp>
    </p:spTree>
    <p:extLst>
      <p:ext uri="{BB962C8B-B14F-4D97-AF65-F5344CB8AC3E}">
        <p14:creationId xmlns:p14="http://schemas.microsoft.com/office/powerpoint/2010/main" val="3139345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49</a:t>
            </a:fld>
            <a:endParaRPr lang="en-US"/>
          </a:p>
        </p:txBody>
      </p:sp>
    </p:spTree>
    <p:extLst>
      <p:ext uri="{BB962C8B-B14F-4D97-AF65-F5344CB8AC3E}">
        <p14:creationId xmlns:p14="http://schemas.microsoft.com/office/powerpoint/2010/main" val="2050438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50</a:t>
            </a:fld>
            <a:endParaRPr lang="en-US"/>
          </a:p>
        </p:txBody>
      </p:sp>
    </p:spTree>
    <p:extLst>
      <p:ext uri="{BB962C8B-B14F-4D97-AF65-F5344CB8AC3E}">
        <p14:creationId xmlns:p14="http://schemas.microsoft.com/office/powerpoint/2010/main" val="2243463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51</a:t>
            </a:fld>
            <a:endParaRPr lang="en-US"/>
          </a:p>
        </p:txBody>
      </p:sp>
    </p:spTree>
    <p:extLst>
      <p:ext uri="{BB962C8B-B14F-4D97-AF65-F5344CB8AC3E}">
        <p14:creationId xmlns:p14="http://schemas.microsoft.com/office/powerpoint/2010/main" val="1717167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52</a:t>
            </a:fld>
            <a:endParaRPr lang="en-US"/>
          </a:p>
        </p:txBody>
      </p:sp>
    </p:spTree>
    <p:extLst>
      <p:ext uri="{BB962C8B-B14F-4D97-AF65-F5344CB8AC3E}">
        <p14:creationId xmlns:p14="http://schemas.microsoft.com/office/powerpoint/2010/main" val="3151685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53</a:t>
            </a:fld>
            <a:endParaRPr lang="en-US"/>
          </a:p>
        </p:txBody>
      </p:sp>
    </p:spTree>
    <p:extLst>
      <p:ext uri="{BB962C8B-B14F-4D97-AF65-F5344CB8AC3E}">
        <p14:creationId xmlns:p14="http://schemas.microsoft.com/office/powerpoint/2010/main" val="2333257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54</a:t>
            </a:fld>
            <a:endParaRPr lang="en-US"/>
          </a:p>
        </p:txBody>
      </p:sp>
    </p:spTree>
    <p:extLst>
      <p:ext uri="{BB962C8B-B14F-4D97-AF65-F5344CB8AC3E}">
        <p14:creationId xmlns:p14="http://schemas.microsoft.com/office/powerpoint/2010/main" val="936753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55</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72</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73</a:t>
            </a:fld>
            <a:endParaRPr lang="en-US"/>
          </a:p>
        </p:txBody>
      </p:sp>
    </p:spTree>
    <p:extLst>
      <p:ext uri="{BB962C8B-B14F-4D97-AF65-F5344CB8AC3E}">
        <p14:creationId xmlns:p14="http://schemas.microsoft.com/office/powerpoint/2010/main" val="13588287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74</a:t>
            </a:fld>
            <a:endParaRPr lang="en-US"/>
          </a:p>
        </p:txBody>
      </p:sp>
    </p:spTree>
    <p:extLst>
      <p:ext uri="{BB962C8B-B14F-4D97-AF65-F5344CB8AC3E}">
        <p14:creationId xmlns:p14="http://schemas.microsoft.com/office/powerpoint/2010/main" val="1578772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a:t>
            </a:fld>
            <a:endParaRPr lang="en-US"/>
          </a:p>
        </p:txBody>
      </p:sp>
    </p:spTree>
    <p:extLst>
      <p:ext uri="{BB962C8B-B14F-4D97-AF65-F5344CB8AC3E}">
        <p14:creationId xmlns:p14="http://schemas.microsoft.com/office/powerpoint/2010/main" val="1061431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92</a:t>
            </a:fld>
            <a:endParaRPr lang="en-US"/>
          </a:p>
        </p:txBody>
      </p:sp>
    </p:spTree>
    <p:extLst>
      <p:ext uri="{BB962C8B-B14F-4D97-AF65-F5344CB8AC3E}">
        <p14:creationId xmlns:p14="http://schemas.microsoft.com/office/powerpoint/2010/main" val="1321496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93</a:t>
            </a:fld>
            <a:endParaRPr lang="en-US"/>
          </a:p>
        </p:txBody>
      </p:sp>
    </p:spTree>
    <p:extLst>
      <p:ext uri="{BB962C8B-B14F-4D97-AF65-F5344CB8AC3E}">
        <p14:creationId xmlns:p14="http://schemas.microsoft.com/office/powerpoint/2010/main" val="21913476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94</a:t>
            </a:fld>
            <a:endParaRPr lang="en-US"/>
          </a:p>
        </p:txBody>
      </p:sp>
    </p:spTree>
    <p:extLst>
      <p:ext uri="{BB962C8B-B14F-4D97-AF65-F5344CB8AC3E}">
        <p14:creationId xmlns:p14="http://schemas.microsoft.com/office/powerpoint/2010/main" val="19400464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95</a:t>
            </a:fld>
            <a:endParaRPr lang="en-US"/>
          </a:p>
        </p:txBody>
      </p:sp>
    </p:spTree>
    <p:extLst>
      <p:ext uri="{BB962C8B-B14F-4D97-AF65-F5344CB8AC3E}">
        <p14:creationId xmlns:p14="http://schemas.microsoft.com/office/powerpoint/2010/main" val="3712448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96</a:t>
            </a:fld>
            <a:endParaRPr lang="en-US"/>
          </a:p>
        </p:txBody>
      </p:sp>
    </p:spTree>
    <p:extLst>
      <p:ext uri="{BB962C8B-B14F-4D97-AF65-F5344CB8AC3E}">
        <p14:creationId xmlns:p14="http://schemas.microsoft.com/office/powerpoint/2010/main" val="1694079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97</a:t>
            </a:fld>
            <a:endParaRPr lang="en-US"/>
          </a:p>
        </p:txBody>
      </p:sp>
    </p:spTree>
    <p:extLst>
      <p:ext uri="{BB962C8B-B14F-4D97-AF65-F5344CB8AC3E}">
        <p14:creationId xmlns:p14="http://schemas.microsoft.com/office/powerpoint/2010/main" val="3283259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98</a:t>
            </a:fld>
            <a:endParaRPr lang="en-US"/>
          </a:p>
        </p:txBody>
      </p:sp>
    </p:spTree>
    <p:extLst>
      <p:ext uri="{BB962C8B-B14F-4D97-AF65-F5344CB8AC3E}">
        <p14:creationId xmlns:p14="http://schemas.microsoft.com/office/powerpoint/2010/main" val="7830251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99</a:t>
            </a:fld>
            <a:endParaRPr lang="en-US"/>
          </a:p>
        </p:txBody>
      </p:sp>
    </p:spTree>
    <p:extLst>
      <p:ext uri="{BB962C8B-B14F-4D97-AF65-F5344CB8AC3E}">
        <p14:creationId xmlns:p14="http://schemas.microsoft.com/office/powerpoint/2010/main" val="3965882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100</a:t>
            </a:fld>
            <a:endParaRPr lang="en-US"/>
          </a:p>
        </p:txBody>
      </p:sp>
    </p:spTree>
    <p:extLst>
      <p:ext uri="{BB962C8B-B14F-4D97-AF65-F5344CB8AC3E}">
        <p14:creationId xmlns:p14="http://schemas.microsoft.com/office/powerpoint/2010/main" val="16733435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101</a:t>
            </a:fld>
            <a:endParaRPr lang="en-US"/>
          </a:p>
        </p:txBody>
      </p:sp>
    </p:spTree>
    <p:extLst>
      <p:ext uri="{BB962C8B-B14F-4D97-AF65-F5344CB8AC3E}">
        <p14:creationId xmlns:p14="http://schemas.microsoft.com/office/powerpoint/2010/main" val="23203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a:t>
            </a:fld>
            <a:endParaRPr lang="en-US"/>
          </a:p>
        </p:txBody>
      </p:sp>
    </p:spTree>
    <p:extLst>
      <p:ext uri="{BB962C8B-B14F-4D97-AF65-F5344CB8AC3E}">
        <p14:creationId xmlns:p14="http://schemas.microsoft.com/office/powerpoint/2010/main" val="34456703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102</a:t>
            </a:fld>
            <a:endParaRPr lang="en-US"/>
          </a:p>
        </p:txBody>
      </p:sp>
    </p:spTree>
    <p:extLst>
      <p:ext uri="{BB962C8B-B14F-4D97-AF65-F5344CB8AC3E}">
        <p14:creationId xmlns:p14="http://schemas.microsoft.com/office/powerpoint/2010/main" val="4554587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103</a:t>
            </a:fld>
            <a:endParaRPr lang="en-US"/>
          </a:p>
        </p:txBody>
      </p:sp>
    </p:spTree>
    <p:extLst>
      <p:ext uri="{BB962C8B-B14F-4D97-AF65-F5344CB8AC3E}">
        <p14:creationId xmlns:p14="http://schemas.microsoft.com/office/powerpoint/2010/main" val="31506975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104</a:t>
            </a:fld>
            <a:endParaRPr lang="en-US"/>
          </a:p>
        </p:txBody>
      </p:sp>
    </p:spTree>
    <p:extLst>
      <p:ext uri="{BB962C8B-B14F-4D97-AF65-F5344CB8AC3E}">
        <p14:creationId xmlns:p14="http://schemas.microsoft.com/office/powerpoint/2010/main" val="10030936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105</a:t>
            </a:fld>
            <a:endParaRPr lang="en-US"/>
          </a:p>
        </p:txBody>
      </p:sp>
    </p:spTree>
    <p:extLst>
      <p:ext uri="{BB962C8B-B14F-4D97-AF65-F5344CB8AC3E}">
        <p14:creationId xmlns:p14="http://schemas.microsoft.com/office/powerpoint/2010/main" val="23332579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106</a:t>
            </a:fld>
            <a:endParaRPr lang="en-US"/>
          </a:p>
        </p:txBody>
      </p:sp>
    </p:spTree>
    <p:extLst>
      <p:ext uri="{BB962C8B-B14F-4D97-AF65-F5344CB8AC3E}">
        <p14:creationId xmlns:p14="http://schemas.microsoft.com/office/powerpoint/2010/main" val="9367533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107</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124</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125</a:t>
            </a:fld>
            <a:endParaRPr lang="en-US"/>
          </a:p>
        </p:txBody>
      </p:sp>
    </p:spTree>
    <p:extLst>
      <p:ext uri="{BB962C8B-B14F-4D97-AF65-F5344CB8AC3E}">
        <p14:creationId xmlns:p14="http://schemas.microsoft.com/office/powerpoint/2010/main" val="13588287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126</a:t>
            </a:fld>
            <a:endParaRPr lang="en-US"/>
          </a:p>
        </p:txBody>
      </p:sp>
    </p:spTree>
    <p:extLst>
      <p:ext uri="{BB962C8B-B14F-4D97-AF65-F5344CB8AC3E}">
        <p14:creationId xmlns:p14="http://schemas.microsoft.com/office/powerpoint/2010/main" val="15787728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144</a:t>
            </a:fld>
            <a:endParaRPr lang="en-US"/>
          </a:p>
        </p:txBody>
      </p:sp>
    </p:spTree>
    <p:extLst>
      <p:ext uri="{BB962C8B-B14F-4D97-AF65-F5344CB8AC3E}">
        <p14:creationId xmlns:p14="http://schemas.microsoft.com/office/powerpoint/2010/main" val="3947899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a:t>
            </a:fld>
            <a:endParaRPr lang="en-US"/>
          </a:p>
        </p:txBody>
      </p:sp>
    </p:spTree>
    <p:extLst>
      <p:ext uri="{BB962C8B-B14F-4D97-AF65-F5344CB8AC3E}">
        <p14:creationId xmlns:p14="http://schemas.microsoft.com/office/powerpoint/2010/main" val="35582606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145</a:t>
            </a:fld>
            <a:endParaRPr lang="en-US"/>
          </a:p>
        </p:txBody>
      </p:sp>
    </p:spTree>
    <p:extLst>
      <p:ext uri="{BB962C8B-B14F-4D97-AF65-F5344CB8AC3E}">
        <p14:creationId xmlns:p14="http://schemas.microsoft.com/office/powerpoint/2010/main" val="22716853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146</a:t>
            </a:fld>
            <a:endParaRPr lang="en-US"/>
          </a:p>
        </p:txBody>
      </p:sp>
    </p:spTree>
    <p:extLst>
      <p:ext uri="{BB962C8B-B14F-4D97-AF65-F5344CB8AC3E}">
        <p14:creationId xmlns:p14="http://schemas.microsoft.com/office/powerpoint/2010/main" val="10465800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147</a:t>
            </a:fld>
            <a:endParaRPr lang="en-US"/>
          </a:p>
        </p:txBody>
      </p:sp>
    </p:spTree>
    <p:extLst>
      <p:ext uri="{BB962C8B-B14F-4D97-AF65-F5344CB8AC3E}">
        <p14:creationId xmlns:p14="http://schemas.microsoft.com/office/powerpoint/2010/main" val="27702827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148</a:t>
            </a:fld>
            <a:endParaRPr lang="en-US"/>
          </a:p>
        </p:txBody>
      </p:sp>
    </p:spTree>
    <p:extLst>
      <p:ext uri="{BB962C8B-B14F-4D97-AF65-F5344CB8AC3E}">
        <p14:creationId xmlns:p14="http://schemas.microsoft.com/office/powerpoint/2010/main" val="26626308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149</a:t>
            </a:fld>
            <a:endParaRPr lang="en-US"/>
          </a:p>
        </p:txBody>
      </p:sp>
    </p:spTree>
    <p:extLst>
      <p:ext uri="{BB962C8B-B14F-4D97-AF65-F5344CB8AC3E}">
        <p14:creationId xmlns:p14="http://schemas.microsoft.com/office/powerpoint/2010/main" val="7505504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150</a:t>
            </a:fld>
            <a:endParaRPr lang="en-US"/>
          </a:p>
        </p:txBody>
      </p:sp>
    </p:spTree>
    <p:extLst>
      <p:ext uri="{BB962C8B-B14F-4D97-AF65-F5344CB8AC3E}">
        <p14:creationId xmlns:p14="http://schemas.microsoft.com/office/powerpoint/2010/main" val="40913972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151</a:t>
            </a:fld>
            <a:endParaRPr lang="en-US"/>
          </a:p>
        </p:txBody>
      </p:sp>
    </p:spTree>
    <p:extLst>
      <p:ext uri="{BB962C8B-B14F-4D97-AF65-F5344CB8AC3E}">
        <p14:creationId xmlns:p14="http://schemas.microsoft.com/office/powerpoint/2010/main" val="7950520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a:t>
            </a:fld>
            <a:endParaRPr lang="en-US"/>
          </a:p>
        </p:txBody>
      </p:sp>
    </p:spTree>
    <p:extLst>
      <p:ext uri="{BB962C8B-B14F-4D97-AF65-F5344CB8AC3E}">
        <p14:creationId xmlns:p14="http://schemas.microsoft.com/office/powerpoint/2010/main" val="27050292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171</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172</a:t>
            </a:fld>
            <a:endParaRPr lang="en-US"/>
          </a:p>
        </p:txBody>
      </p:sp>
    </p:spTree>
    <p:extLst>
      <p:ext uri="{BB962C8B-B14F-4D97-AF65-F5344CB8AC3E}">
        <p14:creationId xmlns:p14="http://schemas.microsoft.com/office/powerpoint/2010/main" val="27472538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173</a:t>
            </a:fld>
            <a:endParaRPr lang="en-US"/>
          </a:p>
        </p:txBody>
      </p:sp>
    </p:spTree>
    <p:extLst>
      <p:ext uri="{BB962C8B-B14F-4D97-AF65-F5344CB8AC3E}">
        <p14:creationId xmlns:p14="http://schemas.microsoft.com/office/powerpoint/2010/main" val="4266835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a:t>
            </a:fld>
            <a:endParaRPr lang="en-US"/>
          </a:p>
        </p:txBody>
      </p:sp>
    </p:spTree>
    <p:extLst>
      <p:ext uri="{BB962C8B-B14F-4D97-AF65-F5344CB8AC3E}">
        <p14:creationId xmlns:p14="http://schemas.microsoft.com/office/powerpoint/2010/main" val="420583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a:t>
            </a:fld>
            <a:endParaRPr lang="en-US"/>
          </a:p>
        </p:txBody>
      </p:sp>
    </p:spTree>
    <p:extLst>
      <p:ext uri="{BB962C8B-B14F-4D97-AF65-F5344CB8AC3E}">
        <p14:creationId xmlns:p14="http://schemas.microsoft.com/office/powerpoint/2010/main" val="64774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0374-9605-27C5-FFA4-D36AB5E7CB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0961D1-F24F-6FF3-41FA-724846DA12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2F4FCD-9D30-6962-A0FB-EFC4C715692F}"/>
              </a:ext>
            </a:extLst>
          </p:cNvPr>
          <p:cNvSpPr>
            <a:spLocks noGrp="1"/>
          </p:cNvSpPr>
          <p:nvPr>
            <p:ph type="dt" sz="half" idx="10"/>
          </p:nvPr>
        </p:nvSpPr>
        <p:spPr/>
        <p:txBody>
          <a:bodyPr/>
          <a:lstStyle/>
          <a:p>
            <a:fld id="{2457226E-B22A-48AC-9EA5-962FF9474019}" type="datetimeFigureOut">
              <a:rPr lang="en-US" smtClean="0"/>
              <a:t>10/4/2025</a:t>
            </a:fld>
            <a:endParaRPr lang="en-US"/>
          </a:p>
        </p:txBody>
      </p:sp>
      <p:sp>
        <p:nvSpPr>
          <p:cNvPr id="5" name="Footer Placeholder 4">
            <a:extLst>
              <a:ext uri="{FF2B5EF4-FFF2-40B4-BE49-F238E27FC236}">
                <a16:creationId xmlns:a16="http://schemas.microsoft.com/office/drawing/2014/main" id="{A3889E39-F665-8582-F8D4-CC8139887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40B94-153A-BAD6-53D6-909D8287F613}"/>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721179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953C4-C485-8DD6-85E3-E66320B8C4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FF6727-84C3-9E4A-3A68-2763CD733B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70FB0C-6B9C-9944-F8A7-96DE21004AE0}"/>
              </a:ext>
            </a:extLst>
          </p:cNvPr>
          <p:cNvSpPr>
            <a:spLocks noGrp="1"/>
          </p:cNvSpPr>
          <p:nvPr>
            <p:ph type="dt" sz="half" idx="10"/>
          </p:nvPr>
        </p:nvSpPr>
        <p:spPr/>
        <p:txBody>
          <a:bodyPr/>
          <a:lstStyle/>
          <a:p>
            <a:fld id="{2457226E-B22A-48AC-9EA5-962FF9474019}" type="datetimeFigureOut">
              <a:rPr lang="en-US" smtClean="0"/>
              <a:t>10/4/2025</a:t>
            </a:fld>
            <a:endParaRPr lang="en-US"/>
          </a:p>
        </p:txBody>
      </p:sp>
      <p:sp>
        <p:nvSpPr>
          <p:cNvPr id="5" name="Footer Placeholder 4">
            <a:extLst>
              <a:ext uri="{FF2B5EF4-FFF2-40B4-BE49-F238E27FC236}">
                <a16:creationId xmlns:a16="http://schemas.microsoft.com/office/drawing/2014/main" id="{4732F37A-99DD-F234-EDE0-C0CC6EB93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1C1D2-BF9E-CA6F-CAAA-1A9A75A87B49}"/>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184140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C64763-3359-9C2F-4ADA-99CE0974EC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666989-2A1E-F6D3-86EC-72FB93ECD4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38BAF-562B-07EB-8852-242DF4366071}"/>
              </a:ext>
            </a:extLst>
          </p:cNvPr>
          <p:cNvSpPr>
            <a:spLocks noGrp="1"/>
          </p:cNvSpPr>
          <p:nvPr>
            <p:ph type="dt" sz="half" idx="10"/>
          </p:nvPr>
        </p:nvSpPr>
        <p:spPr/>
        <p:txBody>
          <a:bodyPr/>
          <a:lstStyle/>
          <a:p>
            <a:fld id="{2457226E-B22A-48AC-9EA5-962FF9474019}" type="datetimeFigureOut">
              <a:rPr lang="en-US" smtClean="0"/>
              <a:t>10/4/2025</a:t>
            </a:fld>
            <a:endParaRPr lang="en-US"/>
          </a:p>
        </p:txBody>
      </p:sp>
      <p:sp>
        <p:nvSpPr>
          <p:cNvPr id="5" name="Footer Placeholder 4">
            <a:extLst>
              <a:ext uri="{FF2B5EF4-FFF2-40B4-BE49-F238E27FC236}">
                <a16:creationId xmlns:a16="http://schemas.microsoft.com/office/drawing/2014/main" id="{9F11E8BD-7D04-D936-5B2B-F810979313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B923A-9ACC-E625-3682-E6253F02C38C}"/>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03514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5A9B-4C61-2CB1-654C-F92920CB96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651605-73A5-0E34-BD53-48664B020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0CFEC-0805-21C9-0034-7BC419FD9AE7}"/>
              </a:ext>
            </a:extLst>
          </p:cNvPr>
          <p:cNvSpPr>
            <a:spLocks noGrp="1"/>
          </p:cNvSpPr>
          <p:nvPr>
            <p:ph type="dt" sz="half" idx="10"/>
          </p:nvPr>
        </p:nvSpPr>
        <p:spPr/>
        <p:txBody>
          <a:bodyPr/>
          <a:lstStyle/>
          <a:p>
            <a:fld id="{2457226E-B22A-48AC-9EA5-962FF9474019}" type="datetimeFigureOut">
              <a:rPr lang="en-US" smtClean="0"/>
              <a:t>10/4/2025</a:t>
            </a:fld>
            <a:endParaRPr lang="en-US"/>
          </a:p>
        </p:txBody>
      </p:sp>
      <p:sp>
        <p:nvSpPr>
          <p:cNvPr id="5" name="Footer Placeholder 4">
            <a:extLst>
              <a:ext uri="{FF2B5EF4-FFF2-40B4-BE49-F238E27FC236}">
                <a16:creationId xmlns:a16="http://schemas.microsoft.com/office/drawing/2014/main" id="{CD4B0E69-0AAF-2ADB-4762-1B2C88FA8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80770-80AC-9DA3-CD8E-4B14D74A630C}"/>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02649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F6D9-EB70-41DB-D9F0-8FED721F10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E57AC4-EA2F-943D-70B2-2B39FE17F5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52D460-4D29-C98F-88BF-4138E26F4803}"/>
              </a:ext>
            </a:extLst>
          </p:cNvPr>
          <p:cNvSpPr>
            <a:spLocks noGrp="1"/>
          </p:cNvSpPr>
          <p:nvPr>
            <p:ph type="dt" sz="half" idx="10"/>
          </p:nvPr>
        </p:nvSpPr>
        <p:spPr/>
        <p:txBody>
          <a:bodyPr/>
          <a:lstStyle/>
          <a:p>
            <a:fld id="{2457226E-B22A-48AC-9EA5-962FF9474019}" type="datetimeFigureOut">
              <a:rPr lang="en-US" smtClean="0"/>
              <a:t>10/4/2025</a:t>
            </a:fld>
            <a:endParaRPr lang="en-US"/>
          </a:p>
        </p:txBody>
      </p:sp>
      <p:sp>
        <p:nvSpPr>
          <p:cNvPr id="5" name="Footer Placeholder 4">
            <a:extLst>
              <a:ext uri="{FF2B5EF4-FFF2-40B4-BE49-F238E27FC236}">
                <a16:creationId xmlns:a16="http://schemas.microsoft.com/office/drawing/2014/main" id="{31EA6733-2C17-56EC-3DBE-70CE3639C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2B9E0-F966-95EC-A61C-BA45E262572C}"/>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29061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54C3-3917-7750-2A53-140C6CFCD4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816997-A9F8-78D3-058C-1579C6B31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B86626-683A-66DB-A660-F77D43EA42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620696-058F-7DCF-D1F8-461B8D82E4ED}"/>
              </a:ext>
            </a:extLst>
          </p:cNvPr>
          <p:cNvSpPr>
            <a:spLocks noGrp="1"/>
          </p:cNvSpPr>
          <p:nvPr>
            <p:ph type="dt" sz="half" idx="10"/>
          </p:nvPr>
        </p:nvSpPr>
        <p:spPr/>
        <p:txBody>
          <a:bodyPr/>
          <a:lstStyle/>
          <a:p>
            <a:fld id="{2457226E-B22A-48AC-9EA5-962FF9474019}" type="datetimeFigureOut">
              <a:rPr lang="en-US" smtClean="0"/>
              <a:t>10/4/2025</a:t>
            </a:fld>
            <a:endParaRPr lang="en-US"/>
          </a:p>
        </p:txBody>
      </p:sp>
      <p:sp>
        <p:nvSpPr>
          <p:cNvPr id="6" name="Footer Placeholder 5">
            <a:extLst>
              <a:ext uri="{FF2B5EF4-FFF2-40B4-BE49-F238E27FC236}">
                <a16:creationId xmlns:a16="http://schemas.microsoft.com/office/drawing/2014/main" id="{ECE05C6A-07AA-A600-F1D7-C7FC9E49D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58B61-ADD8-AB26-82E9-46508A8EEFA6}"/>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92252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6EFBB-4081-D5D1-6D12-E35ACA5CBB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EA5921-CB31-12CE-242B-6AC97C9289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86F1B6-CBBB-8C0D-E426-E3426EF44F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DA12F8-C98C-304E-7CDD-252BAB3852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FF85B-CD9D-3F02-725A-4D0C5D1CB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E26497-CF3A-73A3-333F-F6B448AE3148}"/>
              </a:ext>
            </a:extLst>
          </p:cNvPr>
          <p:cNvSpPr>
            <a:spLocks noGrp="1"/>
          </p:cNvSpPr>
          <p:nvPr>
            <p:ph type="dt" sz="half" idx="10"/>
          </p:nvPr>
        </p:nvSpPr>
        <p:spPr/>
        <p:txBody>
          <a:bodyPr/>
          <a:lstStyle/>
          <a:p>
            <a:fld id="{2457226E-B22A-48AC-9EA5-962FF9474019}" type="datetimeFigureOut">
              <a:rPr lang="en-US" smtClean="0"/>
              <a:t>10/4/2025</a:t>
            </a:fld>
            <a:endParaRPr lang="en-US"/>
          </a:p>
        </p:txBody>
      </p:sp>
      <p:sp>
        <p:nvSpPr>
          <p:cNvPr id="8" name="Footer Placeholder 7">
            <a:extLst>
              <a:ext uri="{FF2B5EF4-FFF2-40B4-BE49-F238E27FC236}">
                <a16:creationId xmlns:a16="http://schemas.microsoft.com/office/drawing/2014/main" id="{B0EB3BCF-0279-3EA3-80D4-08922E3E35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0F5780-1F2C-3704-2222-3923310780E2}"/>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19126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3B616-70F0-01AB-81F0-2F5B0A910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CCE9CC-680B-0D2B-998E-F31E7682E70C}"/>
              </a:ext>
            </a:extLst>
          </p:cNvPr>
          <p:cNvSpPr>
            <a:spLocks noGrp="1"/>
          </p:cNvSpPr>
          <p:nvPr>
            <p:ph type="dt" sz="half" idx="10"/>
          </p:nvPr>
        </p:nvSpPr>
        <p:spPr/>
        <p:txBody>
          <a:bodyPr/>
          <a:lstStyle/>
          <a:p>
            <a:fld id="{2457226E-B22A-48AC-9EA5-962FF9474019}" type="datetimeFigureOut">
              <a:rPr lang="en-US" smtClean="0"/>
              <a:t>10/4/2025</a:t>
            </a:fld>
            <a:endParaRPr lang="en-US"/>
          </a:p>
        </p:txBody>
      </p:sp>
      <p:sp>
        <p:nvSpPr>
          <p:cNvPr id="4" name="Footer Placeholder 3">
            <a:extLst>
              <a:ext uri="{FF2B5EF4-FFF2-40B4-BE49-F238E27FC236}">
                <a16:creationId xmlns:a16="http://schemas.microsoft.com/office/drawing/2014/main" id="{9AB22DA2-3911-0E22-7F4D-5A9D87ACE8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ED479B-7625-7FB4-955A-605A4ECD2945}"/>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420465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FC9AFF-FE8D-F065-48CB-445644519FB4}"/>
              </a:ext>
            </a:extLst>
          </p:cNvPr>
          <p:cNvSpPr>
            <a:spLocks noGrp="1"/>
          </p:cNvSpPr>
          <p:nvPr>
            <p:ph type="dt" sz="half" idx="10"/>
          </p:nvPr>
        </p:nvSpPr>
        <p:spPr/>
        <p:txBody>
          <a:bodyPr/>
          <a:lstStyle/>
          <a:p>
            <a:fld id="{2457226E-B22A-48AC-9EA5-962FF9474019}" type="datetimeFigureOut">
              <a:rPr lang="en-US" smtClean="0"/>
              <a:t>10/4/2025</a:t>
            </a:fld>
            <a:endParaRPr lang="en-US"/>
          </a:p>
        </p:txBody>
      </p:sp>
      <p:sp>
        <p:nvSpPr>
          <p:cNvPr id="3" name="Footer Placeholder 2">
            <a:extLst>
              <a:ext uri="{FF2B5EF4-FFF2-40B4-BE49-F238E27FC236}">
                <a16:creationId xmlns:a16="http://schemas.microsoft.com/office/drawing/2014/main" id="{179A1EDA-C1E7-FD97-5DD9-699E937243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FBBEF-B3CC-7C1F-A87E-413843AC6F7F}"/>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105868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C0C4-2EDD-D336-2999-2C564C1EC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291E41-D45B-C1E8-EAE0-5F513F9C1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EADA99-9F80-006A-9B20-A0E6DA9F5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84A009-A9C3-5A45-FA72-11CE1841A25F}"/>
              </a:ext>
            </a:extLst>
          </p:cNvPr>
          <p:cNvSpPr>
            <a:spLocks noGrp="1"/>
          </p:cNvSpPr>
          <p:nvPr>
            <p:ph type="dt" sz="half" idx="10"/>
          </p:nvPr>
        </p:nvSpPr>
        <p:spPr/>
        <p:txBody>
          <a:bodyPr/>
          <a:lstStyle/>
          <a:p>
            <a:fld id="{2457226E-B22A-48AC-9EA5-962FF9474019}" type="datetimeFigureOut">
              <a:rPr lang="en-US" smtClean="0"/>
              <a:t>10/4/2025</a:t>
            </a:fld>
            <a:endParaRPr lang="en-US"/>
          </a:p>
        </p:txBody>
      </p:sp>
      <p:sp>
        <p:nvSpPr>
          <p:cNvPr id="6" name="Footer Placeholder 5">
            <a:extLst>
              <a:ext uri="{FF2B5EF4-FFF2-40B4-BE49-F238E27FC236}">
                <a16:creationId xmlns:a16="http://schemas.microsoft.com/office/drawing/2014/main" id="{E8D9B847-7216-1939-ECA6-6B2787206D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F81C66-8B77-6966-7D21-EB07035A9527}"/>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34312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D3465-0C54-C051-1E27-B1307A8E55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70B2B0-4C6D-2FB6-4251-9B6AC20AF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A9E19C-4285-C303-A19E-1373C3328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661F4-7B98-4BD5-431A-35297D867A99}"/>
              </a:ext>
            </a:extLst>
          </p:cNvPr>
          <p:cNvSpPr>
            <a:spLocks noGrp="1"/>
          </p:cNvSpPr>
          <p:nvPr>
            <p:ph type="dt" sz="half" idx="10"/>
          </p:nvPr>
        </p:nvSpPr>
        <p:spPr/>
        <p:txBody>
          <a:bodyPr/>
          <a:lstStyle/>
          <a:p>
            <a:fld id="{2457226E-B22A-48AC-9EA5-962FF9474019}" type="datetimeFigureOut">
              <a:rPr lang="en-US" smtClean="0"/>
              <a:t>10/4/2025</a:t>
            </a:fld>
            <a:endParaRPr lang="en-US"/>
          </a:p>
        </p:txBody>
      </p:sp>
      <p:sp>
        <p:nvSpPr>
          <p:cNvPr id="6" name="Footer Placeholder 5">
            <a:extLst>
              <a:ext uri="{FF2B5EF4-FFF2-40B4-BE49-F238E27FC236}">
                <a16:creationId xmlns:a16="http://schemas.microsoft.com/office/drawing/2014/main" id="{D85068FB-6B60-0858-5862-2CA9DD2FC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CA0A39-0C13-CFD3-FB23-0CB592068F08}"/>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682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3B4B2A-443C-67E5-2A36-FBE03BB316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159133-C456-B16B-BD41-484737D62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CAE7C8-8849-EC67-EE73-C00290F1E4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7226E-B22A-48AC-9EA5-962FF9474019}" type="datetimeFigureOut">
              <a:rPr lang="en-US" smtClean="0"/>
              <a:t>10/4/2025</a:t>
            </a:fld>
            <a:endParaRPr lang="en-US"/>
          </a:p>
        </p:txBody>
      </p:sp>
      <p:sp>
        <p:nvSpPr>
          <p:cNvPr id="5" name="Footer Placeholder 4">
            <a:extLst>
              <a:ext uri="{FF2B5EF4-FFF2-40B4-BE49-F238E27FC236}">
                <a16:creationId xmlns:a16="http://schemas.microsoft.com/office/drawing/2014/main" id="{88E44830-DB3B-2BDC-F4D9-7240A939B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CE2D57-6B9B-1A08-65BE-6530855E8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56685-9EB1-4BBC-9EF1-158677C7F8C3}" type="slidenum">
              <a:rPr lang="en-US" smtClean="0"/>
              <a:t>‹#›</a:t>
            </a:fld>
            <a:endParaRPr lang="en-US"/>
          </a:p>
        </p:txBody>
      </p:sp>
    </p:spTree>
    <p:extLst>
      <p:ext uri="{BB962C8B-B14F-4D97-AF65-F5344CB8AC3E}">
        <p14:creationId xmlns:p14="http://schemas.microsoft.com/office/powerpoint/2010/main" val="3850689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youtu.be/knGRVpe-5MA" TargetMode="External"/><Relationship Id="rId4" Type="http://schemas.openxmlformats.org/officeDocument/2006/relationships/image" Target="../media/image194.png"/></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95.png"/></Relationships>
</file>

<file path=ppt/slides/_rels/slide103.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05.png"/><Relationship Id="rId18" Type="http://schemas.openxmlformats.org/officeDocument/2006/relationships/image" Target="../media/image210.png"/><Relationship Id="rId3" Type="http://schemas.openxmlformats.org/officeDocument/2006/relationships/image" Target="../media/image3.png"/><Relationship Id="rId7" Type="http://schemas.openxmlformats.org/officeDocument/2006/relationships/image" Target="../media/image199.png"/><Relationship Id="rId12" Type="http://schemas.openxmlformats.org/officeDocument/2006/relationships/image" Target="../media/image204.png"/><Relationship Id="rId17" Type="http://schemas.openxmlformats.org/officeDocument/2006/relationships/image" Target="../media/image209.png"/><Relationship Id="rId2" Type="http://schemas.openxmlformats.org/officeDocument/2006/relationships/notesSlide" Target="../notesSlides/notesSlide51.xml"/><Relationship Id="rId16"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198.png"/><Relationship Id="rId11" Type="http://schemas.openxmlformats.org/officeDocument/2006/relationships/image" Target="../media/image203.png"/><Relationship Id="rId5" Type="http://schemas.openxmlformats.org/officeDocument/2006/relationships/image" Target="../media/image197.png"/><Relationship Id="rId15" Type="http://schemas.openxmlformats.org/officeDocument/2006/relationships/image" Target="../media/image207.png"/><Relationship Id="rId10" Type="http://schemas.openxmlformats.org/officeDocument/2006/relationships/image" Target="../media/image202.png"/><Relationship Id="rId4" Type="http://schemas.openxmlformats.org/officeDocument/2006/relationships/image" Target="../media/image196.png"/><Relationship Id="rId9" Type="http://schemas.openxmlformats.org/officeDocument/2006/relationships/image" Target="../media/image201.png"/><Relationship Id="rId14" Type="http://schemas.openxmlformats.org/officeDocument/2006/relationships/image" Target="../media/image206.png"/></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11.png"/></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8" Type="http://schemas.openxmlformats.org/officeDocument/2006/relationships/slide" Target="slide109.xml"/><Relationship Id="rId13" Type="http://schemas.openxmlformats.org/officeDocument/2006/relationships/slide" Target="slide114.xml"/><Relationship Id="rId18" Type="http://schemas.openxmlformats.org/officeDocument/2006/relationships/slide" Target="slide119.xml"/><Relationship Id="rId3" Type="http://schemas.openxmlformats.org/officeDocument/2006/relationships/image" Target="../media/image3.png"/><Relationship Id="rId21" Type="http://schemas.openxmlformats.org/officeDocument/2006/relationships/slide" Target="slide122.xml"/><Relationship Id="rId7" Type="http://schemas.openxmlformats.org/officeDocument/2006/relationships/slide" Target="slide108.xml"/><Relationship Id="rId12" Type="http://schemas.openxmlformats.org/officeDocument/2006/relationships/slide" Target="slide113.xml"/><Relationship Id="rId17" Type="http://schemas.openxmlformats.org/officeDocument/2006/relationships/slide" Target="slide118.xml"/><Relationship Id="rId2" Type="http://schemas.openxmlformats.org/officeDocument/2006/relationships/notesSlide" Target="../notesSlides/notesSlide55.xml"/><Relationship Id="rId16" Type="http://schemas.openxmlformats.org/officeDocument/2006/relationships/slide" Target="slide117.xml"/><Relationship Id="rId20" Type="http://schemas.openxmlformats.org/officeDocument/2006/relationships/slide" Target="slide121.xml"/><Relationship Id="rId1" Type="http://schemas.openxmlformats.org/officeDocument/2006/relationships/slideLayout" Target="../slideLayouts/slideLayout1.xml"/><Relationship Id="rId6" Type="http://schemas.openxmlformats.org/officeDocument/2006/relationships/image" Target="../media/image47.svg"/><Relationship Id="rId11" Type="http://schemas.openxmlformats.org/officeDocument/2006/relationships/slide" Target="slide112.xml"/><Relationship Id="rId5" Type="http://schemas.openxmlformats.org/officeDocument/2006/relationships/image" Target="../media/image46.png"/><Relationship Id="rId15" Type="http://schemas.openxmlformats.org/officeDocument/2006/relationships/slide" Target="slide116.xml"/><Relationship Id="rId10" Type="http://schemas.openxmlformats.org/officeDocument/2006/relationships/slide" Target="slide111.xml"/><Relationship Id="rId19" Type="http://schemas.openxmlformats.org/officeDocument/2006/relationships/slide" Target="slide120.xml"/><Relationship Id="rId4" Type="http://schemas.openxmlformats.org/officeDocument/2006/relationships/slide" Target="slide124.xml"/><Relationship Id="rId9" Type="http://schemas.openxmlformats.org/officeDocument/2006/relationships/slide" Target="slide110.xml"/><Relationship Id="rId14" Type="http://schemas.openxmlformats.org/officeDocument/2006/relationships/slide" Target="slide115.xml"/><Relationship Id="rId22" Type="http://schemas.openxmlformats.org/officeDocument/2006/relationships/slide" Target="slide123.xml"/></Relationships>
</file>

<file path=ppt/slides/_rels/slide10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0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0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0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0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0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0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0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0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0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0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0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0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0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0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0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0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0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212.png"/><Relationship Id="rId5" Type="http://schemas.openxmlformats.org/officeDocument/2006/relationships/image" Target="../media/image3.png"/><Relationship Id="rId4" Type="http://schemas.openxmlformats.org/officeDocument/2006/relationships/notesSlide" Target="../notesSlides/notesSlide56.xml"/></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211.png"/><Relationship Id="rId4" Type="http://schemas.openxmlformats.org/officeDocument/2006/relationships/image" Target="../media/image157.png"/></Relationships>
</file>

<file path=ppt/slides/_rels/slide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8" Type="http://schemas.openxmlformats.org/officeDocument/2006/relationships/slide" Target="slide129.xml"/><Relationship Id="rId13" Type="http://schemas.openxmlformats.org/officeDocument/2006/relationships/slide" Target="slide134.xml"/><Relationship Id="rId18" Type="http://schemas.openxmlformats.org/officeDocument/2006/relationships/slide" Target="slide139.xml"/><Relationship Id="rId3" Type="http://schemas.openxmlformats.org/officeDocument/2006/relationships/slideLayout" Target="../slideLayouts/slideLayout7.xml"/><Relationship Id="rId21" Type="http://schemas.openxmlformats.org/officeDocument/2006/relationships/slide" Target="slide142.xml"/><Relationship Id="rId7" Type="http://schemas.openxmlformats.org/officeDocument/2006/relationships/slide" Target="slide128.xml"/><Relationship Id="rId12" Type="http://schemas.openxmlformats.org/officeDocument/2006/relationships/slide" Target="slide133.xml"/><Relationship Id="rId17" Type="http://schemas.openxmlformats.org/officeDocument/2006/relationships/slide" Target="slide138.xml"/><Relationship Id="rId25" Type="http://schemas.openxmlformats.org/officeDocument/2006/relationships/image" Target="../media/image3.png"/><Relationship Id="rId2" Type="http://schemas.openxmlformats.org/officeDocument/2006/relationships/audio" Target="../media/media4.mp3"/><Relationship Id="rId16" Type="http://schemas.openxmlformats.org/officeDocument/2006/relationships/slide" Target="slide137.xml"/><Relationship Id="rId20" Type="http://schemas.openxmlformats.org/officeDocument/2006/relationships/slide" Target="slide141.xml"/><Relationship Id="rId1" Type="http://schemas.microsoft.com/office/2007/relationships/media" Target="../media/media4.mp3"/><Relationship Id="rId6" Type="http://schemas.openxmlformats.org/officeDocument/2006/relationships/chart" Target="../charts/chart6.xml"/><Relationship Id="rId11" Type="http://schemas.openxmlformats.org/officeDocument/2006/relationships/slide" Target="slide132.xml"/><Relationship Id="rId24" Type="http://schemas.openxmlformats.org/officeDocument/2006/relationships/image" Target="../media/image47.svg"/><Relationship Id="rId5" Type="http://schemas.openxmlformats.org/officeDocument/2006/relationships/image" Target="../media/image20.png"/><Relationship Id="rId15" Type="http://schemas.openxmlformats.org/officeDocument/2006/relationships/slide" Target="slide136.xml"/><Relationship Id="rId23" Type="http://schemas.openxmlformats.org/officeDocument/2006/relationships/image" Target="../media/image46.png"/><Relationship Id="rId10" Type="http://schemas.openxmlformats.org/officeDocument/2006/relationships/slide" Target="slide131.xml"/><Relationship Id="rId19" Type="http://schemas.openxmlformats.org/officeDocument/2006/relationships/slide" Target="slide140.xml"/><Relationship Id="rId4" Type="http://schemas.openxmlformats.org/officeDocument/2006/relationships/chart" Target="../charts/chart5.xml"/><Relationship Id="rId9" Type="http://schemas.openxmlformats.org/officeDocument/2006/relationships/slide" Target="slide130.xml"/><Relationship Id="rId14" Type="http://schemas.openxmlformats.org/officeDocument/2006/relationships/slide" Target="slide135.xml"/><Relationship Id="rId22" Type="http://schemas.openxmlformats.org/officeDocument/2006/relationships/slide" Target="slide143.xml"/></Relationships>
</file>

<file path=ppt/slides/_rels/slide1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12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1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12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3.xml"/><Relationship Id="rId3" Type="http://schemas.openxmlformats.org/officeDocument/2006/relationships/image" Target="../media/image3.png"/><Relationship Id="rId7" Type="http://schemas.openxmlformats.org/officeDocument/2006/relationships/slide" Target="slide17.xml"/><Relationship Id="rId12" Type="http://schemas.openxmlformats.org/officeDocument/2006/relationships/slide" Target="slide2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21.xml"/><Relationship Id="rId5" Type="http://schemas.openxmlformats.org/officeDocument/2006/relationships/slide" Target="slide15.xml"/><Relationship Id="rId15" Type="http://schemas.openxmlformats.org/officeDocument/2006/relationships/image" Target="../media/image47.svg"/><Relationship Id="rId10" Type="http://schemas.openxmlformats.org/officeDocument/2006/relationships/slide" Target="slide20.xml"/><Relationship Id="rId4" Type="http://schemas.openxmlformats.org/officeDocument/2006/relationships/slide" Target="slide14.xml"/><Relationship Id="rId9" Type="http://schemas.openxmlformats.org/officeDocument/2006/relationships/slide" Target="slide19.xml"/><Relationship Id="rId14" Type="http://schemas.openxmlformats.org/officeDocument/2006/relationships/image" Target="../media/image46.png"/></Relationships>
</file>

<file path=ppt/slides/_rels/slide1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12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1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12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1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12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13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12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13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12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1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12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13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12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13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12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1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12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13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12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4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12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14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12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14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12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14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12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212.png"/><Relationship Id="rId5" Type="http://schemas.openxmlformats.org/officeDocument/2006/relationships/image" Target="../media/image3.png"/><Relationship Id="rId4" Type="http://schemas.openxmlformats.org/officeDocument/2006/relationships/notesSlide" Target="../notesSlides/notesSlide59.xml"/></Relationships>
</file>

<file path=ppt/slides/_rels/slide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8" Type="http://schemas.openxmlformats.org/officeDocument/2006/relationships/image" Target="../media/image217.png"/><Relationship Id="rId13" Type="http://schemas.openxmlformats.org/officeDocument/2006/relationships/image" Target="../media/image222.png"/><Relationship Id="rId18" Type="http://schemas.openxmlformats.org/officeDocument/2006/relationships/image" Target="../media/image227.png"/><Relationship Id="rId3" Type="http://schemas.openxmlformats.org/officeDocument/2006/relationships/image" Target="../media/image3.png"/><Relationship Id="rId7" Type="http://schemas.openxmlformats.org/officeDocument/2006/relationships/image" Target="../media/image216.png"/><Relationship Id="rId12" Type="http://schemas.openxmlformats.org/officeDocument/2006/relationships/image" Target="../media/image221.png"/><Relationship Id="rId17" Type="http://schemas.openxmlformats.org/officeDocument/2006/relationships/image" Target="../media/image226.png"/><Relationship Id="rId2" Type="http://schemas.openxmlformats.org/officeDocument/2006/relationships/notesSlide" Target="../notesSlides/notesSlide61.xml"/><Relationship Id="rId16" Type="http://schemas.openxmlformats.org/officeDocument/2006/relationships/image" Target="../media/image225.png"/><Relationship Id="rId1" Type="http://schemas.openxmlformats.org/officeDocument/2006/relationships/slideLayout" Target="../slideLayouts/slideLayout2.xml"/><Relationship Id="rId6" Type="http://schemas.openxmlformats.org/officeDocument/2006/relationships/image" Target="../media/image215.png"/><Relationship Id="rId11" Type="http://schemas.openxmlformats.org/officeDocument/2006/relationships/image" Target="../media/image220.png"/><Relationship Id="rId5" Type="http://schemas.openxmlformats.org/officeDocument/2006/relationships/image" Target="../media/image214.png"/><Relationship Id="rId15" Type="http://schemas.openxmlformats.org/officeDocument/2006/relationships/image" Target="../media/image224.png"/><Relationship Id="rId10" Type="http://schemas.openxmlformats.org/officeDocument/2006/relationships/image" Target="../media/image219.png"/><Relationship Id="rId4" Type="http://schemas.openxmlformats.org/officeDocument/2006/relationships/image" Target="../media/image213.png"/><Relationship Id="rId9" Type="http://schemas.openxmlformats.org/officeDocument/2006/relationships/image" Target="../media/image218.png"/><Relationship Id="rId14" Type="http://schemas.openxmlformats.org/officeDocument/2006/relationships/image" Target="../media/image223.png"/></Relationships>
</file>

<file path=ppt/slides/_rels/slide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20.png"/></Relationships>
</file>

<file path=ppt/slides/_rels/slide1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20.png"/></Relationships>
</file>

<file path=ppt/slides/_rels/slide1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20.png"/></Relationships>
</file>

<file path=ppt/slides/_rels/slide1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20.png"/></Relationships>
</file>

<file path=ppt/slides/_rels/slide1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20.png"/></Relationships>
</file>

<file path=ppt/slides/_rels/slide1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20.png"/></Relationships>
</file>

<file path=ppt/slides/_rels/slide1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20.png"/></Relationships>
</file>

<file path=ppt/slides/_rels/slide1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20.png"/></Relationships>
</file>

<file path=ppt/slides/_rels/slide1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20.png"/></Relationships>
</file>

<file path=ppt/slides/_rels/slide1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20.png"/></Relationships>
</file>

<file path=ppt/slides/_rels/slide1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20.png"/></Relationships>
</file>

<file path=ppt/slides/_rels/slide1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20.png"/></Relationships>
</file>

<file path=ppt/slides/_rels/slide1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20.png"/></Relationships>
</file>

<file path=ppt/slides/_rels/slide1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20.png"/></Relationships>
</file>

<file path=ppt/slides/_rels/slide1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20.png"/></Relationships>
</file>

<file path=ppt/slides/_rels/slide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28.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thongtinvatruyenthong.vepic@gmail.com"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s://sachcanhdieu.vn/" TargetMode="External"/><Relationship Id="rId5" Type="http://schemas.openxmlformats.org/officeDocument/2006/relationships/hyperlink" Target="https://www.facebook.com/groups/729540662159272" TargetMode="External"/><Relationship Id="rId4" Type="http://schemas.openxmlformats.org/officeDocument/2006/relationships/hyperlink" Target="https://hoc10.vn/"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9.png"/><Relationship Id="rId18" Type="http://schemas.openxmlformats.org/officeDocument/2006/relationships/slide" Target="slide151.xml"/><Relationship Id="rId26" Type="http://schemas.openxmlformats.org/officeDocument/2006/relationships/image" Target="../media/image16.png"/><Relationship Id="rId3" Type="http://schemas.openxmlformats.org/officeDocument/2006/relationships/image" Target="../media/image3.png"/><Relationship Id="rId21" Type="http://schemas.openxmlformats.org/officeDocument/2006/relationships/slide" Target="slide53.xml"/><Relationship Id="rId7" Type="http://schemas.openxmlformats.org/officeDocument/2006/relationships/image" Target="../media/image6.png"/><Relationship Id="rId12" Type="http://schemas.openxmlformats.org/officeDocument/2006/relationships/slide" Target="slide11.xml"/><Relationship Id="rId17" Type="http://schemas.openxmlformats.org/officeDocument/2006/relationships/image" Target="../media/image11.png"/><Relationship Id="rId25" Type="http://schemas.openxmlformats.org/officeDocument/2006/relationships/slide" Target="slide99.xml"/><Relationship Id="rId2" Type="http://schemas.openxmlformats.org/officeDocument/2006/relationships/notesSlide" Target="../notesSlides/notesSlide2.xml"/><Relationship Id="rId16" Type="http://schemas.openxmlformats.org/officeDocument/2006/relationships/slide" Target="slide43.xml"/><Relationship Id="rId20" Type="http://schemas.openxmlformats.org/officeDocument/2006/relationships/image" Target="../media/image13.png"/><Relationship Id="rId29" Type="http://schemas.openxmlformats.org/officeDocument/2006/relationships/slide" Target="slide125.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8.png"/><Relationship Id="rId24" Type="http://schemas.openxmlformats.org/officeDocument/2006/relationships/image" Target="../media/image15.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slide" Target="slide73.xml"/><Relationship Id="rId28" Type="http://schemas.openxmlformats.org/officeDocument/2006/relationships/image" Target="../media/image17.png"/><Relationship Id="rId10" Type="http://schemas.openxmlformats.org/officeDocument/2006/relationships/slide" Target="slide5.xml"/><Relationship Id="rId19"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slide" Target="slide24.xml"/><Relationship Id="rId22" Type="http://schemas.openxmlformats.org/officeDocument/2006/relationships/image" Target="../media/image14.png"/><Relationship Id="rId27" Type="http://schemas.openxmlformats.org/officeDocument/2006/relationships/slide" Target="slide105.xml"/><Relationship Id="rId30"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9.png"/><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3.xml"/><Relationship Id="rId18" Type="http://schemas.openxmlformats.org/officeDocument/2006/relationships/image" Target="../media/image47.svg"/><Relationship Id="rId3" Type="http://schemas.openxmlformats.org/officeDocument/2006/relationships/slideLayout" Target="../slideLayouts/slideLayout7.xml"/><Relationship Id="rId7" Type="http://schemas.openxmlformats.org/officeDocument/2006/relationships/slide" Target="slide27.xml"/><Relationship Id="rId12" Type="http://schemas.openxmlformats.org/officeDocument/2006/relationships/slide" Target="slide32.xml"/><Relationship Id="rId17" Type="http://schemas.openxmlformats.org/officeDocument/2006/relationships/image" Target="../media/image46.png"/><Relationship Id="rId2" Type="http://schemas.openxmlformats.org/officeDocument/2006/relationships/audio" Target="../media/media4.mp3"/><Relationship Id="rId16" Type="http://schemas.openxmlformats.org/officeDocument/2006/relationships/slide" Target="slide36.xml"/><Relationship Id="rId1" Type="http://schemas.microsoft.com/office/2007/relationships/media" Target="../media/media4.mp3"/><Relationship Id="rId6" Type="http://schemas.openxmlformats.org/officeDocument/2006/relationships/chart" Target="../charts/chart2.xml"/><Relationship Id="rId11" Type="http://schemas.openxmlformats.org/officeDocument/2006/relationships/slide" Target="slide31.xml"/><Relationship Id="rId5" Type="http://schemas.openxmlformats.org/officeDocument/2006/relationships/image" Target="../media/image20.png"/><Relationship Id="rId15" Type="http://schemas.openxmlformats.org/officeDocument/2006/relationships/slide" Target="slide35.xml"/><Relationship Id="rId10" Type="http://schemas.openxmlformats.org/officeDocument/2006/relationships/slide" Target="slide30.xml"/><Relationship Id="rId19" Type="http://schemas.openxmlformats.org/officeDocument/2006/relationships/image" Target="../media/image3.png"/><Relationship Id="rId4" Type="http://schemas.openxmlformats.org/officeDocument/2006/relationships/chart" Target="../charts/chart1.xml"/><Relationship Id="rId9" Type="http://schemas.openxmlformats.org/officeDocument/2006/relationships/slide" Target="slide29.xml"/><Relationship Id="rId14" Type="http://schemas.openxmlformats.org/officeDocument/2006/relationships/slide" Target="slide34.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26.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3.png"/><Relationship Id="rId4" Type="http://schemas.openxmlformats.org/officeDocument/2006/relationships/audio" Target="../media/audio1.wav"/><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26.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3.png"/><Relationship Id="rId4" Type="http://schemas.openxmlformats.org/officeDocument/2006/relationships/audio" Target="../media/audio1.wav"/><Relationship Id="rId9" Type="http://schemas.openxmlformats.org/officeDocument/2006/relationships/image" Target="../media/image48.png"/></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26.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3.png"/><Relationship Id="rId4" Type="http://schemas.openxmlformats.org/officeDocument/2006/relationships/audio" Target="../media/audio1.wav"/><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26.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3.png"/><Relationship Id="rId4" Type="http://schemas.openxmlformats.org/officeDocument/2006/relationships/audio" Target="../media/audio1.wav"/><Relationship Id="rId9" Type="http://schemas.openxmlformats.org/officeDocument/2006/relationships/image" Target="../media/image48.png"/></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26.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3.png"/><Relationship Id="rId4" Type="http://schemas.openxmlformats.org/officeDocument/2006/relationships/audio" Target="../media/audio1.wav"/><Relationship Id="rId9" Type="http://schemas.openxmlformats.org/officeDocument/2006/relationships/image" Target="../media/image48.png"/></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26.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3.png"/><Relationship Id="rId4" Type="http://schemas.openxmlformats.org/officeDocument/2006/relationships/audio" Target="../media/audio1.wav"/><Relationship Id="rId9" Type="http://schemas.openxmlformats.org/officeDocument/2006/relationships/image" Target="../media/image48.png"/></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26.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3.png"/><Relationship Id="rId4" Type="http://schemas.openxmlformats.org/officeDocument/2006/relationships/audio" Target="../media/audio1.wav"/><Relationship Id="rId9" Type="http://schemas.openxmlformats.org/officeDocument/2006/relationships/image" Target="../media/image48.png"/></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26.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3.png"/><Relationship Id="rId4" Type="http://schemas.openxmlformats.org/officeDocument/2006/relationships/audio" Target="../media/audio1.wav"/><Relationship Id="rId9" Type="http://schemas.openxmlformats.org/officeDocument/2006/relationships/image" Target="../media/image48.pn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26.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3.png"/><Relationship Id="rId4" Type="http://schemas.openxmlformats.org/officeDocument/2006/relationships/audio" Target="../media/audio1.wav"/><Relationship Id="rId9"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9.png"/><Relationship Id="rId5" Type="http://schemas.openxmlformats.org/officeDocument/2006/relationships/image" Target="../media/image3.png"/><Relationship Id="rId4"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3" Type="http://schemas.openxmlformats.org/officeDocument/2006/relationships/image" Target="../media/image61.png"/><Relationship Id="rId18" Type="http://schemas.openxmlformats.org/officeDocument/2006/relationships/image" Target="../media/image66.png"/><Relationship Id="rId26" Type="http://schemas.openxmlformats.org/officeDocument/2006/relationships/image" Target="../media/image74.png"/><Relationship Id="rId39" Type="http://schemas.openxmlformats.org/officeDocument/2006/relationships/image" Target="../media/image87.png"/><Relationship Id="rId21" Type="http://schemas.openxmlformats.org/officeDocument/2006/relationships/image" Target="../media/image69.png"/><Relationship Id="rId34" Type="http://schemas.openxmlformats.org/officeDocument/2006/relationships/image" Target="../media/image82.png"/><Relationship Id="rId42" Type="http://schemas.openxmlformats.org/officeDocument/2006/relationships/image" Target="../media/image90.png"/><Relationship Id="rId47" Type="http://schemas.openxmlformats.org/officeDocument/2006/relationships/image" Target="../media/image95.png"/><Relationship Id="rId7" Type="http://schemas.openxmlformats.org/officeDocument/2006/relationships/image" Target="../media/image55.png"/><Relationship Id="rId2" Type="http://schemas.openxmlformats.org/officeDocument/2006/relationships/notesSlide" Target="../notesSlides/notesSlide19.xml"/><Relationship Id="rId16" Type="http://schemas.openxmlformats.org/officeDocument/2006/relationships/image" Target="../media/image64.png"/><Relationship Id="rId29"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24" Type="http://schemas.openxmlformats.org/officeDocument/2006/relationships/image" Target="../media/image72.png"/><Relationship Id="rId32" Type="http://schemas.openxmlformats.org/officeDocument/2006/relationships/image" Target="../media/image80.png"/><Relationship Id="rId37" Type="http://schemas.openxmlformats.org/officeDocument/2006/relationships/image" Target="../media/image85.png"/><Relationship Id="rId40" Type="http://schemas.openxmlformats.org/officeDocument/2006/relationships/image" Target="../media/image88.png"/><Relationship Id="rId45" Type="http://schemas.openxmlformats.org/officeDocument/2006/relationships/image" Target="../media/image93.png"/><Relationship Id="rId5" Type="http://schemas.openxmlformats.org/officeDocument/2006/relationships/image" Target="../media/image53.png"/><Relationship Id="rId15" Type="http://schemas.openxmlformats.org/officeDocument/2006/relationships/image" Target="../media/image63.png"/><Relationship Id="rId23" Type="http://schemas.openxmlformats.org/officeDocument/2006/relationships/image" Target="../media/image71.png"/><Relationship Id="rId28" Type="http://schemas.openxmlformats.org/officeDocument/2006/relationships/image" Target="../media/image76.png"/><Relationship Id="rId36" Type="http://schemas.openxmlformats.org/officeDocument/2006/relationships/image" Target="../media/image84.png"/><Relationship Id="rId10" Type="http://schemas.openxmlformats.org/officeDocument/2006/relationships/image" Target="../media/image58.png"/><Relationship Id="rId19" Type="http://schemas.openxmlformats.org/officeDocument/2006/relationships/image" Target="../media/image67.png"/><Relationship Id="rId31" Type="http://schemas.openxmlformats.org/officeDocument/2006/relationships/image" Target="../media/image79.png"/><Relationship Id="rId44" Type="http://schemas.openxmlformats.org/officeDocument/2006/relationships/image" Target="../media/image92.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 Id="rId27" Type="http://schemas.openxmlformats.org/officeDocument/2006/relationships/image" Target="../media/image75.png"/><Relationship Id="rId30" Type="http://schemas.openxmlformats.org/officeDocument/2006/relationships/image" Target="../media/image78.png"/><Relationship Id="rId35" Type="http://schemas.openxmlformats.org/officeDocument/2006/relationships/image" Target="../media/image83.png"/><Relationship Id="rId43" Type="http://schemas.openxmlformats.org/officeDocument/2006/relationships/image" Target="../media/image91.png"/><Relationship Id="rId8" Type="http://schemas.openxmlformats.org/officeDocument/2006/relationships/image" Target="../media/image56.png"/><Relationship Id="rId3" Type="http://schemas.openxmlformats.org/officeDocument/2006/relationships/image" Target="../media/image3.png"/><Relationship Id="rId12" Type="http://schemas.openxmlformats.org/officeDocument/2006/relationships/image" Target="../media/image60.png"/><Relationship Id="rId17" Type="http://schemas.openxmlformats.org/officeDocument/2006/relationships/image" Target="../media/image65.png"/><Relationship Id="rId25" Type="http://schemas.openxmlformats.org/officeDocument/2006/relationships/image" Target="../media/image73.png"/><Relationship Id="rId33" Type="http://schemas.openxmlformats.org/officeDocument/2006/relationships/image" Target="../media/image81.png"/><Relationship Id="rId38" Type="http://schemas.openxmlformats.org/officeDocument/2006/relationships/image" Target="../media/image86.png"/><Relationship Id="rId46" Type="http://schemas.openxmlformats.org/officeDocument/2006/relationships/image" Target="../media/image94.png"/><Relationship Id="rId20" Type="http://schemas.openxmlformats.org/officeDocument/2006/relationships/image" Target="../media/image68.png"/><Relationship Id="rId41" Type="http://schemas.openxmlformats.org/officeDocument/2006/relationships/image" Target="../media/image89.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youtu.be/C7_uSLf_NBw" TargetMode="External"/><Relationship Id="rId4" Type="http://schemas.openxmlformats.org/officeDocument/2006/relationships/hyperlink" Target="https://youtu.be/-4agnT-JMfA"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3" Type="http://schemas.openxmlformats.org/officeDocument/2006/relationships/image" Target="../media/image3.pn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notesSlide" Target="../notesSlides/notesSlide21.xml"/><Relationship Id="rId16"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41.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3" Type="http://schemas.openxmlformats.org/officeDocument/2006/relationships/image" Target="../media/image3.png"/><Relationship Id="rId7" Type="http://schemas.openxmlformats.org/officeDocument/2006/relationships/image" Target="../media/image112.png"/><Relationship Id="rId12" Type="http://schemas.openxmlformats.org/officeDocument/2006/relationships/image" Target="../media/image1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110.png"/><Relationship Id="rId15" Type="http://schemas.openxmlformats.org/officeDocument/2006/relationships/image" Target="../media/image12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19.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youtu.be/TxIosrmNpb0" TargetMode="External"/><Relationship Id="rId4" Type="http://schemas.openxmlformats.org/officeDocument/2006/relationships/image" Target="../media/image121.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47.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18" Type="http://schemas.openxmlformats.org/officeDocument/2006/relationships/image" Target="../media/image137.png"/><Relationship Id="rId3" Type="http://schemas.openxmlformats.org/officeDocument/2006/relationships/image" Target="../media/image3.png"/><Relationship Id="rId7" Type="http://schemas.openxmlformats.org/officeDocument/2006/relationships/image" Target="../media/image126.png"/><Relationship Id="rId12" Type="http://schemas.openxmlformats.org/officeDocument/2006/relationships/image" Target="../media/image131.png"/><Relationship Id="rId17" Type="http://schemas.openxmlformats.org/officeDocument/2006/relationships/image" Target="../media/image136.png"/><Relationship Id="rId2" Type="http://schemas.openxmlformats.org/officeDocument/2006/relationships/notesSlide" Target="../notesSlides/notesSlide28.xml"/><Relationship Id="rId16"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4.png"/><Relationship Id="rId15" Type="http://schemas.openxmlformats.org/officeDocument/2006/relationships/image" Target="../media/image134.png"/><Relationship Id="rId10" Type="http://schemas.openxmlformats.org/officeDocument/2006/relationships/image" Target="../media/image129.png"/><Relationship Id="rId19" Type="http://schemas.openxmlformats.org/officeDocument/2006/relationships/image" Target="../media/image138.png"/><Relationship Id="rId4" Type="http://schemas.openxmlformats.org/officeDocument/2006/relationships/image" Target="../media/image123.png"/><Relationship Id="rId9" Type="http://schemas.openxmlformats.org/officeDocument/2006/relationships/image" Target="../media/image128.png"/><Relationship Id="rId14" Type="http://schemas.openxmlformats.org/officeDocument/2006/relationships/image" Target="../media/image13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8" Type="http://schemas.openxmlformats.org/officeDocument/2006/relationships/image" Target="../media/image147.png"/><Relationship Id="rId13" Type="http://schemas.openxmlformats.org/officeDocument/2006/relationships/image" Target="../media/image152.png"/><Relationship Id="rId3" Type="http://schemas.openxmlformats.org/officeDocument/2006/relationships/image" Target="../media/image3.png"/><Relationship Id="rId7" Type="http://schemas.openxmlformats.org/officeDocument/2006/relationships/image" Target="../media/image146.png"/><Relationship Id="rId12" Type="http://schemas.openxmlformats.org/officeDocument/2006/relationships/image" Target="../media/image15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45.png"/><Relationship Id="rId11" Type="http://schemas.openxmlformats.org/officeDocument/2006/relationships/image" Target="../media/image150.png"/><Relationship Id="rId5" Type="http://schemas.openxmlformats.org/officeDocument/2006/relationships/image" Target="../media/image144.png"/><Relationship Id="rId15" Type="http://schemas.openxmlformats.org/officeDocument/2006/relationships/image" Target="../media/image154.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png"/><Relationship Id="rId14" Type="http://schemas.openxmlformats.org/officeDocument/2006/relationships/image" Target="../media/image153.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5.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65.xml"/><Relationship Id="rId18" Type="http://schemas.openxmlformats.org/officeDocument/2006/relationships/slide" Target="slide70.xml"/><Relationship Id="rId3" Type="http://schemas.openxmlformats.org/officeDocument/2006/relationships/image" Target="../media/image3.png"/><Relationship Id="rId21" Type="http://schemas.openxmlformats.org/officeDocument/2006/relationships/image" Target="../media/image46.png"/><Relationship Id="rId7" Type="http://schemas.openxmlformats.org/officeDocument/2006/relationships/slide" Target="slide59.xml"/><Relationship Id="rId12" Type="http://schemas.openxmlformats.org/officeDocument/2006/relationships/slide" Target="slide64.xml"/><Relationship Id="rId17" Type="http://schemas.openxmlformats.org/officeDocument/2006/relationships/slide" Target="slide69.xml"/><Relationship Id="rId2" Type="http://schemas.openxmlformats.org/officeDocument/2006/relationships/notesSlide" Target="../notesSlides/notesSlide36.xml"/><Relationship Id="rId16" Type="http://schemas.openxmlformats.org/officeDocument/2006/relationships/slide" Target="slide68.xml"/><Relationship Id="rId20"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58.xml"/><Relationship Id="rId11" Type="http://schemas.openxmlformats.org/officeDocument/2006/relationships/slide" Target="slide63.xml"/><Relationship Id="rId5" Type="http://schemas.openxmlformats.org/officeDocument/2006/relationships/slide" Target="slide57.xml"/><Relationship Id="rId15" Type="http://schemas.openxmlformats.org/officeDocument/2006/relationships/slide" Target="slide67.xml"/><Relationship Id="rId10" Type="http://schemas.openxmlformats.org/officeDocument/2006/relationships/slide" Target="slide62.xml"/><Relationship Id="rId19" Type="http://schemas.openxmlformats.org/officeDocument/2006/relationships/slide" Target="slide71.xml"/><Relationship Id="rId4" Type="http://schemas.openxmlformats.org/officeDocument/2006/relationships/slide" Target="slide56.xml"/><Relationship Id="rId9" Type="http://schemas.openxmlformats.org/officeDocument/2006/relationships/slide" Target="slide61.xml"/><Relationship Id="rId14" Type="http://schemas.openxmlformats.org/officeDocument/2006/relationships/slide" Target="slide66.xml"/><Relationship Id="rId22" Type="http://schemas.openxmlformats.org/officeDocument/2006/relationships/image" Target="../media/image47.svg"/></Relationships>
</file>

<file path=ppt/slides/_rels/slide5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5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5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5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6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6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6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6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6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6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6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6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6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6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7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8.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56.png"/><Relationship Id="rId5" Type="http://schemas.openxmlformats.org/officeDocument/2006/relationships/image" Target="../media/image3.png"/><Relationship Id="rId4" Type="http://schemas.openxmlformats.org/officeDocument/2006/relationships/notesSlide" Target="../notesSlides/notesSlide37.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55.png"/><Relationship Id="rId4" Type="http://schemas.openxmlformats.org/officeDocument/2006/relationships/image" Target="../media/image157.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82.xml"/><Relationship Id="rId18" Type="http://schemas.openxmlformats.org/officeDocument/2006/relationships/slide" Target="slide87.xml"/><Relationship Id="rId3" Type="http://schemas.openxmlformats.org/officeDocument/2006/relationships/slideLayout" Target="../slideLayouts/slideLayout7.xml"/><Relationship Id="rId21" Type="http://schemas.openxmlformats.org/officeDocument/2006/relationships/slide" Target="slide90.xml"/><Relationship Id="rId7" Type="http://schemas.openxmlformats.org/officeDocument/2006/relationships/slide" Target="slide76.xml"/><Relationship Id="rId12" Type="http://schemas.openxmlformats.org/officeDocument/2006/relationships/slide" Target="slide81.xml"/><Relationship Id="rId17" Type="http://schemas.openxmlformats.org/officeDocument/2006/relationships/slide" Target="slide86.xml"/><Relationship Id="rId25" Type="http://schemas.openxmlformats.org/officeDocument/2006/relationships/image" Target="../media/image3.png"/><Relationship Id="rId2" Type="http://schemas.openxmlformats.org/officeDocument/2006/relationships/audio" Target="../media/media4.mp3"/><Relationship Id="rId16" Type="http://schemas.openxmlformats.org/officeDocument/2006/relationships/slide" Target="slide85.xml"/><Relationship Id="rId20" Type="http://schemas.openxmlformats.org/officeDocument/2006/relationships/slide" Target="slide89.xml"/><Relationship Id="rId1" Type="http://schemas.microsoft.com/office/2007/relationships/media" Target="../media/media4.mp3"/><Relationship Id="rId6" Type="http://schemas.openxmlformats.org/officeDocument/2006/relationships/chart" Target="../charts/chart4.xml"/><Relationship Id="rId11" Type="http://schemas.openxmlformats.org/officeDocument/2006/relationships/slide" Target="slide80.xml"/><Relationship Id="rId24" Type="http://schemas.openxmlformats.org/officeDocument/2006/relationships/image" Target="../media/image47.svg"/><Relationship Id="rId5" Type="http://schemas.openxmlformats.org/officeDocument/2006/relationships/image" Target="../media/image20.png"/><Relationship Id="rId15" Type="http://schemas.openxmlformats.org/officeDocument/2006/relationships/slide" Target="slide84.xml"/><Relationship Id="rId23" Type="http://schemas.openxmlformats.org/officeDocument/2006/relationships/image" Target="../media/image46.png"/><Relationship Id="rId10" Type="http://schemas.openxmlformats.org/officeDocument/2006/relationships/slide" Target="slide79.xml"/><Relationship Id="rId19" Type="http://schemas.openxmlformats.org/officeDocument/2006/relationships/slide" Target="slide88.xml"/><Relationship Id="rId4" Type="http://schemas.openxmlformats.org/officeDocument/2006/relationships/chart" Target="../charts/chart3.xml"/><Relationship Id="rId9" Type="http://schemas.openxmlformats.org/officeDocument/2006/relationships/slide" Target="slide78.xml"/><Relationship Id="rId14" Type="http://schemas.openxmlformats.org/officeDocument/2006/relationships/slide" Target="slide83.xml"/><Relationship Id="rId22" Type="http://schemas.openxmlformats.org/officeDocument/2006/relationships/slide" Target="slide91.xml"/></Relationships>
</file>

<file path=ppt/slides/_rels/slide7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7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7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7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7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7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7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7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8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7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8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7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8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7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8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7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8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7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8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7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8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7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8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7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8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7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8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7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9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7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9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slide" Target="slide7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1.jpeg"/><Relationship Id="rId5" Type="http://schemas.openxmlformats.org/officeDocument/2006/relationships/audio" Target="../media/audio2.wav"/><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56.png"/><Relationship Id="rId5" Type="http://schemas.openxmlformats.org/officeDocument/2006/relationships/image" Target="../media/image3.png"/><Relationship Id="rId4" Type="http://schemas.openxmlformats.org/officeDocument/2006/relationships/notesSlide" Target="../notesSlides/notesSlide40.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3.png"/><Relationship Id="rId7" Type="http://schemas.openxmlformats.org/officeDocument/2006/relationships/image" Target="../media/image16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 Id="rId9" Type="http://schemas.openxmlformats.org/officeDocument/2006/relationships/image" Target="../media/image163.png"/></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168.png"/><Relationship Id="rId13" Type="http://schemas.openxmlformats.org/officeDocument/2006/relationships/image" Target="../media/image173.png"/><Relationship Id="rId18" Type="http://schemas.openxmlformats.org/officeDocument/2006/relationships/image" Target="../media/image178.png"/><Relationship Id="rId3" Type="http://schemas.openxmlformats.org/officeDocument/2006/relationships/image" Target="../media/image3.png"/><Relationship Id="rId7" Type="http://schemas.openxmlformats.org/officeDocument/2006/relationships/image" Target="../media/image167.png"/><Relationship Id="rId12" Type="http://schemas.openxmlformats.org/officeDocument/2006/relationships/image" Target="../media/image172.png"/><Relationship Id="rId17" Type="http://schemas.openxmlformats.org/officeDocument/2006/relationships/image" Target="../media/image177.png"/><Relationship Id="rId2" Type="http://schemas.openxmlformats.org/officeDocument/2006/relationships/notesSlide" Target="../notesSlides/notesSlide44.xml"/><Relationship Id="rId16" Type="http://schemas.openxmlformats.org/officeDocument/2006/relationships/image" Target="../media/image176.png"/><Relationship Id="rId1" Type="http://schemas.openxmlformats.org/officeDocument/2006/relationships/slideLayout" Target="../slideLayouts/slideLayout2.xml"/><Relationship Id="rId6" Type="http://schemas.openxmlformats.org/officeDocument/2006/relationships/image" Target="../media/image166.png"/><Relationship Id="rId11" Type="http://schemas.openxmlformats.org/officeDocument/2006/relationships/image" Target="../media/image171.png"/><Relationship Id="rId5" Type="http://schemas.openxmlformats.org/officeDocument/2006/relationships/image" Target="../media/image165.png"/><Relationship Id="rId15" Type="http://schemas.openxmlformats.org/officeDocument/2006/relationships/image" Target="../media/image175.png"/><Relationship Id="rId10" Type="http://schemas.openxmlformats.org/officeDocument/2006/relationships/image" Target="../media/image170.png"/><Relationship Id="rId19" Type="http://schemas.openxmlformats.org/officeDocument/2006/relationships/image" Target="../media/image179.png"/><Relationship Id="rId4" Type="http://schemas.openxmlformats.org/officeDocument/2006/relationships/image" Target="../media/image164.png"/><Relationship Id="rId9" Type="http://schemas.openxmlformats.org/officeDocument/2006/relationships/image" Target="../media/image169.png"/><Relationship Id="rId14" Type="http://schemas.openxmlformats.org/officeDocument/2006/relationships/image" Target="../media/image174.png"/></Relationships>
</file>

<file path=ppt/slides/_rels/slide97.xml.rels><?xml version="1.0" encoding="UTF-8" standalone="yes"?>
<Relationships xmlns="http://schemas.openxmlformats.org/package/2006/relationships"><Relationship Id="rId8" Type="http://schemas.openxmlformats.org/officeDocument/2006/relationships/image" Target="../media/image184.png"/><Relationship Id="rId13" Type="http://schemas.openxmlformats.org/officeDocument/2006/relationships/image" Target="../media/image189.png"/><Relationship Id="rId3" Type="http://schemas.openxmlformats.org/officeDocument/2006/relationships/image" Target="../media/image3.png"/><Relationship Id="rId7" Type="http://schemas.openxmlformats.org/officeDocument/2006/relationships/image" Target="../media/image183.png"/><Relationship Id="rId12" Type="http://schemas.openxmlformats.org/officeDocument/2006/relationships/image" Target="../media/image188.png"/><Relationship Id="rId17" Type="http://schemas.openxmlformats.org/officeDocument/2006/relationships/image" Target="../media/image193.png"/><Relationship Id="rId2" Type="http://schemas.openxmlformats.org/officeDocument/2006/relationships/notesSlide" Target="../notesSlides/notesSlide45.xml"/><Relationship Id="rId16" Type="http://schemas.openxmlformats.org/officeDocument/2006/relationships/image" Target="../media/image192.png"/><Relationship Id="rId1" Type="http://schemas.openxmlformats.org/officeDocument/2006/relationships/slideLayout" Target="../slideLayouts/slideLayout2.xml"/><Relationship Id="rId6" Type="http://schemas.openxmlformats.org/officeDocument/2006/relationships/image" Target="../media/image182.png"/><Relationship Id="rId11" Type="http://schemas.openxmlformats.org/officeDocument/2006/relationships/image" Target="../media/image187.png"/><Relationship Id="rId5" Type="http://schemas.openxmlformats.org/officeDocument/2006/relationships/image" Target="../media/image181.png"/><Relationship Id="rId15" Type="http://schemas.openxmlformats.org/officeDocument/2006/relationships/image" Target="../media/image191.png"/><Relationship Id="rId10" Type="http://schemas.openxmlformats.org/officeDocument/2006/relationships/image" Target="../media/image186.png"/><Relationship Id="rId4" Type="http://schemas.openxmlformats.org/officeDocument/2006/relationships/image" Target="../media/image180.png"/><Relationship Id="rId9" Type="http://schemas.openxmlformats.org/officeDocument/2006/relationships/image" Target="../media/image185.png"/><Relationship Id="rId14" Type="http://schemas.openxmlformats.org/officeDocument/2006/relationships/image" Target="../media/image190.png"/></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id="{BFB4B226-B4C6-EA15-D065-B04AD89DBCD5}"/>
              </a:ext>
            </a:extLst>
          </p:cNvPr>
          <p:cNvPicPr>
            <a:picLocks noChangeAspect="1"/>
          </p:cNvPicPr>
          <p:nvPr/>
        </p:nvPicPr>
        <p:blipFill>
          <a:blip r:embed="rId5" cstate="print"/>
          <a:stretch>
            <a:fillRect/>
          </a:stretch>
        </p:blipFill>
        <p:spPr>
          <a:xfrm>
            <a:off x="-35429" y="40848"/>
            <a:ext cx="675166" cy="676875"/>
          </a:xfrm>
          <a:prstGeom prst="rect">
            <a:avLst/>
          </a:prstGeom>
        </p:spPr>
      </p:pic>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id="{646345AA-B879-2C6C-ECB7-3AC8AC3507EB}"/>
              </a:ext>
            </a:extLst>
          </p:cNvPr>
          <p:cNvGrpSpPr>
            <a:grpSpLocks/>
          </p:cNvGrpSpPr>
          <p:nvPr/>
        </p:nvGrpSpPr>
        <p:grpSpPr bwMode="auto">
          <a:xfrm>
            <a:off x="782541" y="141307"/>
            <a:ext cx="625171" cy="556555"/>
            <a:chOff x="0" y="0"/>
            <a:chExt cx="666" cy="559"/>
          </a:xfrm>
        </p:grpSpPr>
        <p:sp>
          <p:nvSpPr>
            <p:cNvPr id="12" name="Freeform 12">
              <a:extLst>
                <a:ext uri="{FF2B5EF4-FFF2-40B4-BE49-F238E27FC236}">
                  <a16:creationId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3238229" y="977351"/>
            <a:ext cx="7889965"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3</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12</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7B11F49-824A-C5C0-6F4D-79A903AAEC09}"/>
              </a:ext>
            </a:extLst>
          </p:cNvPr>
          <p:cNvSpPr/>
          <p:nvPr/>
        </p:nvSpPr>
        <p:spPr>
          <a:xfrm>
            <a:off x="2640523" y="1700293"/>
            <a:ext cx="9300754" cy="1663661"/>
          </a:xfrm>
          <a:prstGeom prst="rect">
            <a:avLst/>
          </a:prstGeom>
          <a:noFill/>
        </p:spPr>
        <p:txBody>
          <a:bodyPr wrap="square" lIns="91440" tIns="45720" rIns="91440" bIns="45720">
            <a:spAutoFit/>
          </a:bodyPr>
          <a:lstStyle/>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CÔNG TÁC TUYỂN SINH, ĐÀO TẠO TRONG</a:t>
            </a:r>
          </a:p>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CÁC TRƯỜNG QUÂN ĐỘI NHÂN DÂN VIỆT NAM </a:t>
            </a:r>
          </a:p>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VÀ CÔNG AN NHÂN DÂN VIỆT NAM</a:t>
            </a:r>
          </a:p>
        </p:txBody>
      </p:sp>
      <p:sp>
        <p:nvSpPr>
          <p:cNvPr id="15" name="Rectangle 2">
            <a:extLst>
              <a:ext uri="{FF2B5EF4-FFF2-40B4-BE49-F238E27FC236}">
                <a16:creationId xmlns:a16="http://schemas.microsoft.com/office/drawing/2014/main" id="{EC8E0035-43BC-70EB-F876-95C9EA53A619}"/>
              </a:ext>
            </a:extLst>
          </p:cNvPr>
          <p:cNvSpPr>
            <a:spLocks noChangeArrowheads="1"/>
          </p:cNvSpPr>
          <p:nvPr/>
        </p:nvSpPr>
        <p:spPr bwMode="auto">
          <a:xfrm>
            <a:off x="4352925" y="3741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0F26A9DD-F87A-4B9F-9019-5A844FE39ACE}"/>
              </a:ext>
            </a:extLst>
          </p:cNvPr>
          <p:cNvSpPr txBox="1"/>
          <p:nvPr/>
        </p:nvSpPr>
        <p:spPr>
          <a:xfrm>
            <a:off x="6424547" y="4956995"/>
            <a:ext cx="2710744" cy="400110"/>
          </a:xfrm>
          <a:prstGeom prst="rect">
            <a:avLst/>
          </a:prstGeom>
          <a:noFill/>
        </p:spPr>
        <p:txBody>
          <a:bodyPr wrap="square">
            <a:spAutoFit/>
          </a:bodyPr>
          <a:lstStyle/>
          <a:p>
            <a:pPr algn="ctr"/>
            <a:r>
              <a:rPr lang="vi-VN" sz="2000" b="1" dirty="0">
                <a:solidFill>
                  <a:schemeClr val="bg1"/>
                </a:solidFill>
                <a:latin typeface="Times New Roman" panose="02020603050405020304" pitchFamily="18" charset="0"/>
                <a:cs typeface="Times New Roman" panose="02020603050405020304" pitchFamily="18" charset="0"/>
              </a:rPr>
              <a:t>Năm học 2025 -2026</a:t>
            </a:r>
          </a:p>
        </p:txBody>
      </p:sp>
    </p:spTree>
    <p:extLst>
      <p:ext uri="{BB962C8B-B14F-4D97-AF65-F5344CB8AC3E}">
        <p14:creationId xmlns:p14="http://schemas.microsoft.com/office/powerpoint/2010/main" val="16203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TextBox 9">
            <a:extLst>
              <a:ext uri="{FF2B5EF4-FFF2-40B4-BE49-F238E27FC236}">
                <a16:creationId xmlns:a16="http://schemas.microsoft.com/office/drawing/2014/main" id="{0F17A3AA-2039-4E04-B156-7365716509F3}"/>
              </a:ext>
            </a:extLst>
          </p:cNvPr>
          <p:cNvSpPr txBox="1"/>
          <p:nvPr/>
        </p:nvSpPr>
        <p:spPr>
          <a:xfrm>
            <a:off x="1562100" y="167994"/>
            <a:ext cx="10363200" cy="2746906"/>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dirty="0">
                <a:solidFill>
                  <a:srgbClr val="0070C0"/>
                </a:solidFill>
                <a:latin typeface="Times New Roman" panose="02020603050405020304" pitchFamily="18" charset="0"/>
                <a:cs typeface="Times New Roman" panose="02020603050405020304" pitchFamily="18" charset="0"/>
              </a:rPr>
              <a:t>Luyện tập  </a:t>
            </a:r>
          </a:p>
          <a:p>
            <a:pPr algn="just">
              <a:lnSpc>
                <a:spcPts val="2700"/>
              </a:lnSpc>
              <a:spcBef>
                <a:spcPts val="300"/>
              </a:spcBef>
              <a:spcAft>
                <a:spcPts val="300"/>
              </a:spcAft>
            </a:pPr>
            <a:r>
              <a:rPr lang="en-US" sz="2400" dirty="0">
                <a:solidFill>
                  <a:srgbClr val="FF0000"/>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hãy nhận xét các ý kiến sau và nêu ý kiến của mình:</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en-US" sz="2400" kern="1000" spc="-90" dirty="0">
                <a:latin typeface="Times New Roman" panose="02020603050405020304" pitchFamily="18" charset="0"/>
                <a:cs typeface="Times New Roman" panose="02020603050405020304" pitchFamily="18" charset="0"/>
              </a:rPr>
              <a:t>- </a:t>
            </a:r>
            <a:r>
              <a:rPr lang="vi-VN" sz="2400" kern="1000" spc="-90" dirty="0">
                <a:latin typeface="Times New Roman" panose="02020603050405020304" pitchFamily="18" charset="0"/>
                <a:cs typeface="Times New Roman" panose="02020603050405020304" pitchFamily="18" charset="0"/>
              </a:rPr>
              <a:t>Bạn A: Mục tiêu tuyển sinh vào trường Quân đội và trường Công an hoàn toàn khác nhau vì Quân đội nhân dân, Công an nhân dân có chức năng, nhiệm vụ đặc thù.</a:t>
            </a:r>
            <a:endParaRPr lang="en-US" sz="2400" kern="1000" spc="-90" dirty="0">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Bạn B: Lí do chính mà mình muốn vào học đại học ở trường Quân đội hoặc trường Công an là không phải đóng học phí, lại được hưởng chế độ ăn, ở, trang phục, sinh hoạt phí, ra trường có việc làm ngay.</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CFD2CAC-75D1-41AF-BD88-69695E556999}"/>
              </a:ext>
            </a:extLst>
          </p:cNvPr>
          <p:cNvSpPr txBox="1"/>
          <p:nvPr/>
        </p:nvSpPr>
        <p:spPr>
          <a:xfrm>
            <a:off x="228600" y="2914900"/>
            <a:ext cx="11696700" cy="3646832"/>
          </a:xfrm>
          <a:prstGeom prst="rect">
            <a:avLst/>
          </a:prstGeom>
          <a:noFill/>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Gợi</a:t>
            </a:r>
            <a:r>
              <a:rPr lang="en-US" sz="2400" b="1" dirty="0">
                <a:solidFill>
                  <a:srgbClr val="00B050"/>
                </a:solidFill>
                <a:latin typeface="Times New Roman" panose="02020603050405020304" pitchFamily="18" charset="0"/>
                <a:cs typeface="Times New Roman" panose="02020603050405020304" pitchFamily="18" charset="0"/>
              </a:rPr>
              <a:t> ý: </a:t>
            </a:r>
          </a:p>
          <a:p>
            <a:pPr marL="285750" indent="-285750" algn="just">
              <a:lnSpc>
                <a:spcPts val="2880"/>
              </a:lnSpc>
              <a:spcBef>
                <a:spcPts val="600"/>
              </a:spcBef>
              <a:spcAft>
                <a:spcPts val="600"/>
              </a:spcAft>
              <a:buFontTx/>
              <a:buChar char="-"/>
            </a:pPr>
            <a:r>
              <a:rPr lang="vi-VN" sz="2400" dirty="0">
                <a:solidFill>
                  <a:srgbClr val="00B050"/>
                </a:solidFill>
                <a:latin typeface="Times New Roman" panose="02020603050405020304" pitchFamily="18" charset="0"/>
                <a:cs typeface="Times New Roman" panose="02020603050405020304" pitchFamily="18" charset="0"/>
              </a:rPr>
              <a:t>Ý kiến bạn A không </a:t>
            </a:r>
            <a:r>
              <a:rPr lang="en-US" sz="2400" dirty="0" err="1">
                <a:solidFill>
                  <a:srgbClr val="00B050"/>
                </a:solidFill>
                <a:latin typeface="Times New Roman" panose="02020603050405020304" pitchFamily="18" charset="0"/>
                <a:cs typeface="Times New Roman" panose="02020603050405020304" pitchFamily="18" charset="0"/>
              </a:rPr>
              <a:t>đúng</a:t>
            </a:r>
            <a:r>
              <a:rPr lang="vi-VN" sz="2400" dirty="0">
                <a:solidFill>
                  <a:srgbClr val="00B05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vì tuyển sinh vào trường Quân đội, Công an có mục tiêu chung là lựa chọn những công dân tự nguyện và có đủ tiêu chuẩn theo quy</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định vào đào tạo đáp ứng yêu cầu nhiệm vụ nâng cao chất lượng nguồn nhân lực; tuyển sinh đáp ứng yêu cầu đào tạo gắn với phát hiện nhân tài, quy hoạch và nhu cầu sử dụng đội ngũ cán bộ. </a:t>
            </a:r>
            <a:endParaRPr lang="en-US" sz="2400" dirty="0">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Tx/>
              <a:buChar char="-"/>
            </a:pPr>
            <a:r>
              <a:rPr lang="vi-VN" sz="2400" dirty="0">
                <a:solidFill>
                  <a:srgbClr val="00B050"/>
                </a:solidFill>
                <a:latin typeface="Times New Roman" panose="02020603050405020304" pitchFamily="18" charset="0"/>
                <a:cs typeface="Times New Roman" panose="02020603050405020304" pitchFamily="18" charset="0"/>
              </a:rPr>
              <a:t>Ý kiến bạn B không đúng </a:t>
            </a:r>
            <a:r>
              <a:rPr lang="vi-VN" sz="2400" dirty="0">
                <a:latin typeface="Times New Roman" panose="02020603050405020304" pitchFamily="18" charset="0"/>
                <a:cs typeface="Times New Roman" panose="02020603050405020304" pitchFamily="18" charset="0"/>
              </a:rPr>
              <a:t>vì HS tham gia tuyển sinh vào các trường Quân đội, Công an trước hết phải xác định nghĩa vụ của học viên trong các trường Quân đội, Công an là học tập, sinh hoạt, rèn luyện tập trung theo điều lệnh Quân đ</a:t>
            </a:r>
            <a:r>
              <a:rPr lang="en-US" sz="2400" dirty="0" err="1">
                <a:latin typeface="Times New Roman" panose="02020603050405020304" pitchFamily="18" charset="0"/>
                <a:cs typeface="Times New Roman" panose="02020603050405020304" pitchFamily="18" charset="0"/>
              </a:rPr>
              <a:t>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an </a:t>
            </a:r>
            <a:r>
              <a:rPr lang="vi-VN" sz="2400" dirty="0">
                <a:latin typeface="Times New Roman" panose="02020603050405020304" pitchFamily="18" charset="0"/>
                <a:cs typeface="Times New Roman" panose="02020603050405020304" pitchFamily="18" charset="0"/>
              </a:rPr>
              <a:t>và nội quy của nhà trường; khi ra trường, học viên sẵn sàng nhận nhiệm vụ theo phân công.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11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 calcmode="lin" valueType="num">
                                      <p:cBhvr>
                                        <p:cTn id="18"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1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p:cTn id="25"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2522" y="64492"/>
            <a:ext cx="4673777" cy="6709529"/>
          </a:xfrm>
          <a:prstGeom prst="rect">
            <a:avLst/>
          </a:prstGeom>
          <a:ln>
            <a:solidFill>
              <a:srgbClr val="00B050"/>
            </a:solidFill>
          </a:ln>
        </p:spPr>
        <p:txBody>
          <a:bodyPr wrap="square">
            <a:spAutoFit/>
          </a:bodyPr>
          <a:lstStyle/>
          <a:p>
            <a:pPr algn="just">
              <a:lnSpc>
                <a:spcPts val="2600"/>
              </a:lnSpc>
              <a:spcBef>
                <a:spcPts val="600"/>
              </a:spcBef>
              <a:spcAft>
                <a:spcPts val="600"/>
              </a:spcAft>
            </a:pPr>
            <a:r>
              <a:rPr lang="vi-VN" sz="2400" b="1" i="1" dirty="0">
                <a:solidFill>
                  <a:srgbClr val="00B050"/>
                </a:solidFill>
                <a:latin typeface="+mj-lt"/>
                <a:ea typeface="Calibri" charset="0"/>
                <a:cs typeface="Times New Roman" charset="0"/>
              </a:rPr>
              <a:t>Trò chơi “Nghe nhạc, giữ bóng và trả từ khoá”:</a:t>
            </a:r>
            <a:endParaRPr lang="vi-VN" sz="2400" dirty="0">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GV chọn 1 bài hát</a:t>
            </a:r>
            <a:r>
              <a:rPr lang="en-GB" sz="2400" dirty="0">
                <a:latin typeface="+mj-lt"/>
                <a:ea typeface="Calibri" charset="0"/>
                <a:cs typeface="Times New Roman" charset="0"/>
              </a:rPr>
              <a:t> </a:t>
            </a:r>
            <a:r>
              <a:rPr lang="en-GB" sz="2400" dirty="0" err="1">
                <a:latin typeface="Times New Roman" panose="02020603050405020304" pitchFamily="18" charset="0"/>
                <a:ea typeface="Calibri" charset="0"/>
                <a:cs typeface="Times New Roman" panose="02020603050405020304" pitchFamily="18" charset="0"/>
              </a:rPr>
              <a:t>về</a:t>
            </a:r>
            <a:r>
              <a:rPr lang="en-GB" sz="2400" dirty="0">
                <a:latin typeface="Times New Roman" panose="02020603050405020304" pitchFamily="18" charset="0"/>
                <a:ea typeface="Calibri" charset="0"/>
                <a:cs typeface="Times New Roman" panose="02020603050405020304" pitchFamily="18" charset="0"/>
              </a:rPr>
              <a:t> </a:t>
            </a:r>
            <a:r>
              <a:rPr lang="vi-VN" sz="2400" dirty="0">
                <a:latin typeface="Times New Roman" panose="02020603050405020304" pitchFamily="18" charset="0"/>
                <a:ea typeface="Calibri" charset="0"/>
                <a:cs typeface="Times New Roman" panose="02020603050405020304" pitchFamily="18" charset="0"/>
              </a:rPr>
              <a:t>Công an </a:t>
            </a:r>
            <a:r>
              <a:rPr lang="vi-VN" sz="2400" dirty="0">
                <a:latin typeface="+mj-lt"/>
                <a:ea typeface="Calibri" charset="0"/>
                <a:cs typeface="Times New Roman" charset="0"/>
              </a:rPr>
              <a:t>và cho bài hát chạy/dừng ở 1 số thời điểm</a:t>
            </a:r>
            <a:r>
              <a:rPr lang="en-GB" sz="2400" dirty="0">
                <a:latin typeface="+mj-lt"/>
                <a:ea typeface="Calibri" charset="0"/>
                <a:cs typeface="Times New Roman" charset="0"/>
              </a:rPr>
              <a:t>.</a:t>
            </a:r>
            <a:endParaRPr lang="en-US" sz="2400" dirty="0">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HS liên tục chuyền tay nhau 1 quả bóng nhựa trong lúc bài hát đang chạy. Khi GV dừng bài hát, quả bóng ở tay HS nào thì HS đó đọc 1 từ khoá nằm trong </a:t>
            </a:r>
            <a:r>
              <a:rPr lang="en-GB" sz="2400" dirty="0" err="1">
                <a:solidFill>
                  <a:srgbClr val="00B050"/>
                </a:solidFill>
                <a:latin typeface="Times New Roman" charset="0"/>
                <a:ea typeface="Times New Roman" charset="0"/>
                <a:cs typeface="Times New Roman" charset="0"/>
              </a:rPr>
              <a:t>mục</a:t>
            </a:r>
            <a:r>
              <a:rPr lang="en-GB" sz="2400" dirty="0">
                <a:solidFill>
                  <a:srgbClr val="00B050"/>
                </a:solidFill>
                <a:latin typeface="Times New Roman" charset="0"/>
                <a:ea typeface="Times New Roman" charset="0"/>
                <a:cs typeface="Times New Roman" charset="0"/>
              </a:rPr>
              <a:t> I</a:t>
            </a:r>
            <a:r>
              <a:rPr lang="vi-VN" sz="2400" dirty="0">
                <a:solidFill>
                  <a:srgbClr val="00B050"/>
                </a:solidFill>
                <a:latin typeface="Times New Roman" charset="0"/>
                <a:ea typeface="Times New Roman" charset="0"/>
                <a:cs typeface="Times New Roman" charset="0"/>
              </a:rPr>
              <a:t>I/3, mục III/1, 2</a:t>
            </a:r>
            <a:r>
              <a:rPr lang="en-GB" sz="2400" dirty="0">
                <a:solidFill>
                  <a:srgbClr val="00B050"/>
                </a:solidFill>
                <a:latin typeface="+mj-lt"/>
                <a:ea typeface="Calibri" charset="0"/>
                <a:cs typeface="Times New Roman" charset="0"/>
              </a:rPr>
              <a:t>.</a:t>
            </a:r>
            <a:endParaRPr lang="en-US" sz="2400" dirty="0">
              <a:solidFill>
                <a:srgbClr val="00B050"/>
              </a:solidFill>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GV nhận xét, đánh giá mỗi từ khoá do HS trả. Nếu từ khoá được chấp nhận thì GV cho bài hát tiếp tục chạy và HS tiếp tục chuyền bóng</a:t>
            </a:r>
            <a:r>
              <a:rPr lang="en-GB" sz="2400" dirty="0">
                <a:latin typeface="+mj-lt"/>
                <a:ea typeface="Calibri" charset="0"/>
                <a:cs typeface="Times New Roman" charset="0"/>
              </a:rPr>
              <a:t>.</a:t>
            </a:r>
            <a:endParaRPr lang="vi-VN" sz="2400" dirty="0">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1 HS ghi lại các từ khoá được GV chấp nhận lên bảng</a:t>
            </a:r>
            <a:r>
              <a:rPr lang="en-GB" sz="2400" dirty="0">
                <a:latin typeface="+mj-lt"/>
                <a:ea typeface="Calibri" charset="0"/>
                <a:cs typeface="Times New Roman" charset="0"/>
              </a:rPr>
              <a:t>.</a:t>
            </a:r>
            <a:r>
              <a:rPr lang="vi-VN" sz="2400" dirty="0">
                <a:latin typeface="+mj-lt"/>
                <a:ea typeface="Calibri" charset="0"/>
                <a:cs typeface="Times New Roman" charset="0"/>
              </a:rPr>
              <a:t> </a:t>
            </a:r>
            <a:endParaRPr lang="en-US" sz="2400" dirty="0">
              <a:effectLst/>
              <a:latin typeface="+mj-lt"/>
              <a:ea typeface="Calibri" charset="0"/>
              <a:cs typeface="Times New Roman" charset="0"/>
            </a:endParaRPr>
          </a:p>
        </p:txBody>
      </p:sp>
      <p:pic>
        <p:nvPicPr>
          <p:cNvPr id="7" name="image4.png">
            <a:extLst>
              <a:ext uri="{FF2B5EF4-FFF2-40B4-BE49-F238E27FC236}">
                <a16:creationId xmlns:a16="http://schemas.microsoft.com/office/drawing/2014/main" id="{1E6F471B-7903-9F29-58CB-BA2FC4D4B9FB}"/>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8" name="Group 11">
            <a:extLst>
              <a:ext uri="{FF2B5EF4-FFF2-40B4-BE49-F238E27FC236}">
                <a16:creationId xmlns:a16="http://schemas.microsoft.com/office/drawing/2014/main" id="{CBDDE450-1C0D-D060-C076-7CE8530BDEC0}"/>
              </a:ext>
            </a:extLst>
          </p:cNvPr>
          <p:cNvGrpSpPr>
            <a:grpSpLocks/>
          </p:cNvGrpSpPr>
          <p:nvPr/>
        </p:nvGrpSpPr>
        <p:grpSpPr bwMode="auto">
          <a:xfrm>
            <a:off x="641575" y="51793"/>
            <a:ext cx="590189" cy="495737"/>
            <a:chOff x="0" y="0"/>
            <a:chExt cx="666" cy="559"/>
          </a:xfrm>
        </p:grpSpPr>
        <p:sp>
          <p:nvSpPr>
            <p:cNvPr id="9" name="Freeform 12">
              <a:extLst>
                <a:ext uri="{FF2B5EF4-FFF2-40B4-BE49-F238E27FC236}">
                  <a16:creationId xmlns:a16="http://schemas.microsoft.com/office/drawing/2014/main" id="{CC859771-4D9B-9A0A-3789-7C7D237E34B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 name="Picture 3">
            <a:extLst>
              <a:ext uri="{FF2B5EF4-FFF2-40B4-BE49-F238E27FC236}">
                <a16:creationId xmlns:a16="http://schemas.microsoft.com/office/drawing/2014/main" id="{6EE1CDFE-CDB3-08D5-1979-853AFAF8AC86}"/>
              </a:ext>
            </a:extLst>
          </p:cNvPr>
          <p:cNvPicPr>
            <a:picLocks noChangeAspect="1"/>
          </p:cNvPicPr>
          <p:nvPr/>
        </p:nvPicPr>
        <p:blipFill>
          <a:blip r:embed="rId4"/>
          <a:stretch>
            <a:fillRect/>
          </a:stretch>
        </p:blipFill>
        <p:spPr>
          <a:xfrm>
            <a:off x="165702" y="1392715"/>
            <a:ext cx="7037532" cy="3599164"/>
          </a:xfrm>
          <a:prstGeom prst="rect">
            <a:avLst/>
          </a:prstGeom>
          <a:ln>
            <a:solidFill>
              <a:srgbClr val="00B050"/>
            </a:solidFill>
          </a:ln>
        </p:spPr>
      </p:pic>
      <p:sp>
        <p:nvSpPr>
          <p:cNvPr id="10" name="TextBox 9">
            <a:extLst>
              <a:ext uri="{FF2B5EF4-FFF2-40B4-BE49-F238E27FC236}">
                <a16:creationId xmlns:a16="http://schemas.microsoft.com/office/drawing/2014/main" id="{0DAE3F05-F5DF-A607-D01F-75C2C1498EAD}"/>
              </a:ext>
            </a:extLst>
          </p:cNvPr>
          <p:cNvSpPr txBox="1"/>
          <p:nvPr/>
        </p:nvSpPr>
        <p:spPr>
          <a:xfrm>
            <a:off x="1791479" y="5280619"/>
            <a:ext cx="3311099" cy="646331"/>
          </a:xfrm>
          <a:prstGeom prst="rect">
            <a:avLst/>
          </a:prstGeom>
          <a:noFill/>
        </p:spPr>
        <p:txBody>
          <a:bodyPr wrap="square">
            <a:spAutoFit/>
          </a:bodyPr>
          <a:lstStyle/>
          <a:p>
            <a:r>
              <a:rPr lang="en-GB" dirty="0">
                <a:hlinkClick r:id="rId5"/>
              </a:rPr>
              <a:t>https://youtu.be/knGRVpe-5MA</a:t>
            </a:r>
            <a:endParaRPr lang="vi-VN" dirty="0"/>
          </a:p>
          <a:p>
            <a:endParaRPr lang="en-GB" dirty="0"/>
          </a:p>
        </p:txBody>
      </p:sp>
    </p:spTree>
    <p:extLst>
      <p:ext uri="{BB962C8B-B14F-4D97-AF65-F5344CB8AC3E}">
        <p14:creationId xmlns:p14="http://schemas.microsoft.com/office/powerpoint/2010/main" val="310900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83A927C2-26CB-BD20-A650-40BAD36BEA3F}"/>
              </a:ext>
            </a:extLst>
          </p:cNvPr>
          <p:cNvSpPr txBox="1"/>
          <p:nvPr/>
        </p:nvSpPr>
        <p:spPr>
          <a:xfrm>
            <a:off x="1582950" y="151648"/>
            <a:ext cx="9951643" cy="830997"/>
          </a:xfrm>
          <a:prstGeom prst="rect">
            <a:avLst/>
          </a:prstGeom>
          <a:noFill/>
        </p:spPr>
        <p:txBody>
          <a:bodyPr wrap="square">
            <a:spAutoFit/>
          </a:bodyPr>
          <a:lstStyle/>
          <a:p>
            <a:pPr algn="just"/>
            <a:r>
              <a:rPr lang="en-GB" sz="2400" b="1" i="0" dirty="0">
                <a:solidFill>
                  <a:srgbClr val="00B050"/>
                </a:solidFill>
                <a:effectLst/>
                <a:latin typeface="Times New Roman" panose="02020603050405020304" pitchFamily="18" charset="0"/>
                <a:cs typeface="Times New Roman" panose="02020603050405020304" pitchFamily="18" charset="0"/>
              </a:rPr>
              <a:t>I</a:t>
            </a:r>
            <a:r>
              <a:rPr lang="vi-VN" sz="2400" b="1" i="0" dirty="0">
                <a:solidFill>
                  <a:srgbClr val="00B050"/>
                </a:solidFill>
                <a:effectLst/>
                <a:latin typeface="Times New Roman" panose="02020603050405020304" pitchFamily="18" charset="0"/>
                <a:cs typeface="Times New Roman" panose="02020603050405020304" pitchFamily="18" charset="0"/>
              </a:rPr>
              <a:t>I</a:t>
            </a:r>
            <a:r>
              <a:rPr lang="en-GB" sz="2400" b="1" i="0" dirty="0">
                <a:solidFill>
                  <a:srgbClr val="00B050"/>
                </a:solidFill>
                <a:effectLst/>
                <a:latin typeface="Times New Roman" panose="02020603050405020304" pitchFamily="18" charset="0"/>
                <a:cs typeface="Times New Roman" panose="02020603050405020304" pitchFamily="18" charset="0"/>
              </a:rPr>
              <a:t>I. </a:t>
            </a:r>
            <a:r>
              <a:rPr lang="vi-VN" sz="2400" b="1" dirty="0">
                <a:solidFill>
                  <a:srgbClr val="00B050"/>
                </a:solidFill>
                <a:latin typeface="Times New Roman" panose="02020603050405020304" pitchFamily="18" charset="0"/>
                <a:cs typeface="Times New Roman" panose="02020603050405020304" pitchFamily="18" charset="0"/>
              </a:rPr>
              <a:t>CÔNG TÁC TUYỂN SINH, ĐÀO TẠO TRONG CÁC TRƯỜNG CÔNG AN NHÂN DÂN VIỆT NAM </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7332845-6F16-3457-B885-078D77CBA226}"/>
              </a:ext>
            </a:extLst>
          </p:cNvPr>
          <p:cNvSpPr txBox="1"/>
          <p:nvPr/>
        </p:nvSpPr>
        <p:spPr>
          <a:xfrm>
            <a:off x="1582949" y="982645"/>
            <a:ext cx="9951644" cy="461665"/>
          </a:xfrm>
          <a:prstGeom prst="rect">
            <a:avLst/>
          </a:prstGeom>
          <a:noFill/>
        </p:spPr>
        <p:txBody>
          <a:bodyPr wrap="square">
            <a:spAutoFit/>
          </a:bodyPr>
          <a:lstStyle/>
          <a:p>
            <a:pPr algn="just"/>
            <a:r>
              <a:rPr lang="en-US" sz="2400" b="1" dirty="0">
                <a:solidFill>
                  <a:srgbClr val="00B050"/>
                </a:solidFill>
                <a:latin typeface="Times New Roman" panose="02020603050405020304" pitchFamily="18" charset="0"/>
                <a:cs typeface="Times New Roman" panose="02020603050405020304" pitchFamily="18" charset="0"/>
              </a:rPr>
              <a:t>3.</a:t>
            </a:r>
            <a:r>
              <a:rPr lang="en-US" sz="2400" dirty="0"/>
              <a:t> </a:t>
            </a:r>
            <a:r>
              <a:rPr lang="vi-VN" sz="2400" b="1" dirty="0">
                <a:solidFill>
                  <a:srgbClr val="00B050"/>
                </a:solidFill>
                <a:latin typeface="Times New Roman" panose="02020603050405020304" pitchFamily="18" charset="0"/>
                <a:cs typeface="Times New Roman" panose="02020603050405020304" pitchFamily="18" charset="0"/>
              </a:rPr>
              <a:t>Một số ngành đào tạo và các trình độ đào tạo trong trường Công an</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2E8DA44-38EF-B3E3-3D23-D5DE0A532A5D}"/>
              </a:ext>
            </a:extLst>
          </p:cNvPr>
          <p:cNvSpPr txBox="1"/>
          <p:nvPr/>
        </p:nvSpPr>
        <p:spPr>
          <a:xfrm>
            <a:off x="1657350" y="1577660"/>
            <a:ext cx="10152212" cy="1187184"/>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7</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hãy kể tên một số ngành đào tạo và trình độ đào tạo trong một số trường Công an mà em biết. Nội dung học tập, rèn luyện của học viên trong các trường đó có gì khác so với trường ngoài Công an?</a:t>
            </a:r>
            <a:endParaRPr lang="en-GB"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54B42A6-EBCF-BF96-E390-A8F8A373C9C9}"/>
              </a:ext>
            </a:extLst>
          </p:cNvPr>
          <p:cNvSpPr txBox="1"/>
          <p:nvPr/>
        </p:nvSpPr>
        <p:spPr>
          <a:xfrm>
            <a:off x="1657350" y="3074187"/>
            <a:ext cx="10152212" cy="3341620"/>
          </a:xfrm>
          <a:prstGeom prst="rect">
            <a:avLst/>
          </a:prstGeom>
          <a:noFill/>
          <a:ln>
            <a:solidFill>
              <a:srgbClr val="00B050"/>
            </a:solidFill>
          </a:ln>
        </p:spPr>
        <p:txBody>
          <a:bodyPr wrap="square">
            <a:spAutoFit/>
          </a:bodyPr>
          <a:lstStyle/>
          <a:p>
            <a:pPr algn="ctr">
              <a:lnSpc>
                <a:spcPts val="288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en-GB" sz="2400" b="1"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.7</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 </a:t>
            </a:r>
            <a:r>
              <a:rPr lang="vi-VN" sz="2400" dirty="0">
                <a:solidFill>
                  <a:srgbClr val="00B050"/>
                </a:solidFill>
                <a:latin typeface="Times New Roman" panose="02020603050405020304" pitchFamily="18" charset="0"/>
                <a:cs typeface="Times New Roman" panose="02020603050405020304" pitchFamily="18" charset="0"/>
              </a:rPr>
              <a:t>(HS làm việc theo cặp)</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 </a:t>
            </a:r>
            <a:r>
              <a:rPr lang="vi-VN" sz="2400" dirty="0">
                <a:latin typeface="Times New Roman" panose="02020603050405020304" pitchFamily="18" charset="0"/>
                <a:cs typeface="Times New Roman" panose="02020603050405020304" pitchFamily="18" charset="0"/>
              </a:rPr>
              <a:t>Đọc </a:t>
            </a:r>
            <a:r>
              <a:rPr lang="en-US" sz="2400" dirty="0">
                <a:latin typeface="Times New Roman" panose="02020603050405020304" pitchFamily="18" charset="0"/>
                <a:cs typeface="Times New Roman" panose="02020603050405020304" pitchFamily="18" charset="0"/>
              </a:rPr>
              <a:t>k</a:t>
            </a:r>
            <a:r>
              <a:rPr lang="vi-VN" sz="2400" dirty="0">
                <a:latin typeface="Times New Roman" panose="02020603050405020304" pitchFamily="18" charset="0"/>
                <a:cs typeface="Times New Roman" panose="02020603050405020304" pitchFamily="18" charset="0"/>
              </a:rPr>
              <a:t>hám phá 7, thông tin mục I</a:t>
            </a: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I/3 và nối thông tin cột A với cột B trong bảng 3 để được kết quả đúng về một số ngành, chuyên ngành đào tạo của một số trường Công an.</a:t>
            </a:r>
          </a:p>
          <a:p>
            <a:pPr algn="just"/>
            <a:r>
              <a:rPr lang="vi-VN" sz="2400" dirty="0">
                <a:latin typeface="Times New Roman" panose="02020603050405020304" pitchFamily="18" charset="0"/>
                <a:cs typeface="Times New Roman" panose="02020603050405020304" pitchFamily="18" charset="0"/>
              </a:rPr>
              <a:t>  - Nêu các điểm khác về nội dung học tập, rèn luyện của học viên trong các trường Công an  so với trường ngoài Công an.</a:t>
            </a:r>
            <a:endParaRPr lang="en-US" sz="2400" i="1" dirty="0">
              <a:latin typeface="Times New Roman" panose="02020603050405020304" pitchFamily="18" charset="0"/>
              <a:cs typeface="Times New Roman" panose="02020603050405020304" pitchFamily="18" charset="0"/>
            </a:endParaRP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03</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460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E546CEEF-2C7A-DA59-2D53-69ED4EC3EA2E}"/>
              </a:ext>
            </a:extLst>
          </p:cNvPr>
          <p:cNvSpPr txBox="1"/>
          <p:nvPr/>
        </p:nvSpPr>
        <p:spPr>
          <a:xfrm>
            <a:off x="6820619" y="167994"/>
            <a:ext cx="1093398" cy="461665"/>
          </a:xfrm>
          <a:prstGeom prst="rect">
            <a:avLst/>
          </a:prstGeom>
          <a:noFill/>
        </p:spPr>
        <p:txBody>
          <a:bodyPr wrap="square">
            <a:spAutoFit/>
          </a:bodyPr>
          <a:lstStyle/>
          <a:p>
            <a:r>
              <a:rPr lang="vi-VN" sz="2400" b="1" dirty="0">
                <a:latin typeface="Times New Roman" panose="02020603050405020304" pitchFamily="18" charset="0"/>
                <a:cs typeface="Times New Roman" panose="02020603050405020304" pitchFamily="18" charset="0"/>
              </a:rPr>
              <a:t>Bảng 3</a:t>
            </a:r>
            <a:endParaRPr lang="en-GB" sz="2400" b="1" dirty="0"/>
          </a:p>
        </p:txBody>
      </p:sp>
      <p:sp>
        <p:nvSpPr>
          <p:cNvPr id="5" name="TextBox 4">
            <a:extLst>
              <a:ext uri="{FF2B5EF4-FFF2-40B4-BE49-F238E27FC236}">
                <a16:creationId xmlns:a16="http://schemas.microsoft.com/office/drawing/2014/main" id="{D35CFC8E-13CC-0DA8-4944-DBCCE0A3AF64}"/>
              </a:ext>
            </a:extLst>
          </p:cNvPr>
          <p:cNvSpPr txBox="1"/>
          <p:nvPr/>
        </p:nvSpPr>
        <p:spPr>
          <a:xfrm>
            <a:off x="488127" y="1889857"/>
            <a:ext cx="1807398" cy="4524315"/>
          </a:xfrm>
          <a:prstGeom prst="rect">
            <a:avLst/>
          </a:prstGeom>
          <a:noFill/>
          <a:ln>
            <a:solidFill>
              <a:srgbClr val="00B050"/>
            </a:solidFill>
          </a:ln>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Đáp án</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1 </a:t>
            </a:r>
            <a:r>
              <a:rPr lang="en-US" sz="2400" dirty="0">
                <a:solidFill>
                  <a:srgbClr val="FF0000"/>
                </a:solidFill>
                <a:latin typeface="Times New Roman" panose="02020603050405020304" pitchFamily="18" charset="0"/>
                <a:cs typeface="Times New Roman" panose="02020603050405020304" pitchFamily="18" charset="0"/>
              </a:rPr>
              <a:t>-</a:t>
            </a:r>
            <a:r>
              <a:rPr lang="vi-VN"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cs typeface="Times New Roman" panose="02020603050405020304" pitchFamily="18" charset="0"/>
              </a:rPr>
              <a:t>A</a:t>
            </a:r>
            <a:r>
              <a:rPr lang="en-US" sz="2400" dirty="0">
                <a:solidFill>
                  <a:srgbClr val="0070C0"/>
                </a:solidFill>
                <a:latin typeface="Times New Roman" panose="02020603050405020304" pitchFamily="18" charset="0"/>
                <a:cs typeface="Times New Roman" panose="02020603050405020304" pitchFamily="18" charset="0"/>
              </a:rPr>
              <a:t>, B</a:t>
            </a:r>
            <a:endParaRPr lang="vi-VN" sz="2400" dirty="0">
              <a:solidFill>
                <a:srgbClr val="0070C0"/>
              </a:solidFill>
              <a:latin typeface="Times New Roman" panose="02020603050405020304" pitchFamily="18" charset="0"/>
              <a:cs typeface="Times New Roman" panose="02020603050405020304" pitchFamily="18" charset="0"/>
            </a:endParaRP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2 - </a:t>
            </a:r>
            <a:r>
              <a:rPr lang="vi-VN" sz="2400" dirty="0">
                <a:solidFill>
                  <a:srgbClr val="0070C0"/>
                </a:solidFill>
                <a:latin typeface="Times New Roman" panose="02020603050405020304" pitchFamily="18" charset="0"/>
                <a:cs typeface="Times New Roman" panose="02020603050405020304" pitchFamily="18" charset="0"/>
              </a:rPr>
              <a:t>C </a:t>
            </a:r>
            <a:r>
              <a:rPr lang="vi-VN" sz="2400" dirty="0">
                <a:solidFill>
                  <a:srgbClr val="FF0000"/>
                </a:solidFill>
                <a:latin typeface="Times New Roman" panose="02020603050405020304" pitchFamily="18" charset="0"/>
                <a:cs typeface="Times New Roman" panose="02020603050405020304" pitchFamily="18" charset="0"/>
              </a:rPr>
              <a:t> </a:t>
            </a:r>
            <a:endParaRPr lang="vi-VN" sz="2400" dirty="0">
              <a:solidFill>
                <a:srgbClr val="00B0F0"/>
              </a:solidFill>
              <a:latin typeface="Times New Roman" panose="02020603050405020304" pitchFamily="18" charset="0"/>
              <a:cs typeface="Times New Roman" panose="02020603050405020304" pitchFamily="18" charset="0"/>
            </a:endParaRP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3 - </a:t>
            </a:r>
            <a:r>
              <a:rPr lang="vi-VN" sz="2400" dirty="0">
                <a:solidFill>
                  <a:srgbClr val="0070C0"/>
                </a:solidFill>
                <a:latin typeface="Times New Roman" panose="02020603050405020304" pitchFamily="18" charset="0"/>
                <a:cs typeface="Times New Roman" panose="02020603050405020304" pitchFamily="18" charset="0"/>
              </a:rPr>
              <a:t>D</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4 </a:t>
            </a:r>
            <a:r>
              <a:rPr lang="vi-VN" sz="2000" i="1" dirty="0">
                <a:solidFill>
                  <a:srgbClr val="FF000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cs typeface="Times New Roman" panose="02020603050405020304" pitchFamily="18" charset="0"/>
              </a:rPr>
              <a:t>E, F</a:t>
            </a:r>
            <a:r>
              <a:rPr lang="vi-VN" sz="2400" i="1" dirty="0">
                <a:solidFill>
                  <a:srgbClr val="0070C0"/>
                </a:solidFill>
                <a:latin typeface="Times New Roman" panose="02020603050405020304" pitchFamily="18" charset="0"/>
                <a:cs typeface="Times New Roman" panose="02020603050405020304" pitchFamily="18" charset="0"/>
              </a:rPr>
              <a:t> </a:t>
            </a:r>
            <a:endParaRPr lang="vi-VN" sz="2400" dirty="0">
              <a:solidFill>
                <a:srgbClr val="0070C0"/>
              </a:solidFill>
              <a:latin typeface="Times New Roman" panose="02020603050405020304" pitchFamily="18" charset="0"/>
              <a:cs typeface="Times New Roman" panose="02020603050405020304" pitchFamily="18" charset="0"/>
            </a:endParaRP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5 - </a:t>
            </a:r>
            <a:r>
              <a:rPr lang="vi-VN" sz="2400" dirty="0">
                <a:solidFill>
                  <a:srgbClr val="0070C0"/>
                </a:solidFill>
                <a:latin typeface="Times New Roman" panose="02020603050405020304" pitchFamily="18" charset="0"/>
                <a:cs typeface="Times New Roman" panose="02020603050405020304" pitchFamily="18" charset="0"/>
              </a:rPr>
              <a:t>B</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6 - </a:t>
            </a:r>
            <a:r>
              <a:rPr lang="vi-VN" sz="2400" dirty="0">
                <a:solidFill>
                  <a:srgbClr val="0070C0"/>
                </a:solidFill>
                <a:latin typeface="Times New Roman" panose="02020603050405020304" pitchFamily="18" charset="0"/>
                <a:cs typeface="Times New Roman" panose="02020603050405020304" pitchFamily="18" charset="0"/>
              </a:rPr>
              <a:t>C</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7 - </a:t>
            </a:r>
            <a:r>
              <a:rPr lang="vi-VN" sz="2400" dirty="0">
                <a:solidFill>
                  <a:srgbClr val="0070C0"/>
                </a:solidFill>
                <a:latin typeface="Times New Roman" panose="02020603050405020304" pitchFamily="18" charset="0"/>
                <a:cs typeface="Times New Roman" panose="02020603050405020304" pitchFamily="18" charset="0"/>
              </a:rPr>
              <a:t>K</a:t>
            </a:r>
            <a:r>
              <a:rPr lang="vi-VN" sz="2400" dirty="0">
                <a:solidFill>
                  <a:srgbClr val="FF0000"/>
                </a:solidFill>
                <a:latin typeface="Times New Roman" panose="02020603050405020304" pitchFamily="18" charset="0"/>
                <a:cs typeface="Times New Roman" panose="02020603050405020304" pitchFamily="18" charset="0"/>
              </a:rPr>
              <a:t> </a:t>
            </a:r>
            <a:endParaRPr lang="vi-VN" sz="2400" dirty="0">
              <a:solidFill>
                <a:srgbClr val="00B0F0"/>
              </a:solidFill>
              <a:latin typeface="Times New Roman" panose="02020603050405020304" pitchFamily="18" charset="0"/>
              <a:cs typeface="Times New Roman" panose="02020603050405020304" pitchFamily="18" charset="0"/>
            </a:endParaRP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8 - </a:t>
            </a:r>
            <a:r>
              <a:rPr lang="vi-VN" sz="2400" dirty="0">
                <a:solidFill>
                  <a:srgbClr val="0070C0"/>
                </a:solidFill>
                <a:latin typeface="Times New Roman" panose="02020603050405020304" pitchFamily="18" charset="0"/>
                <a:cs typeface="Times New Roman" panose="02020603050405020304" pitchFamily="18" charset="0"/>
              </a:rPr>
              <a:t>C</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9 - </a:t>
            </a:r>
            <a:r>
              <a:rPr lang="vi-VN" sz="2400" dirty="0">
                <a:solidFill>
                  <a:srgbClr val="0070C0"/>
                </a:solidFill>
                <a:latin typeface="Times New Roman" panose="02020603050405020304" pitchFamily="18" charset="0"/>
                <a:cs typeface="Times New Roman" panose="02020603050405020304" pitchFamily="18" charset="0"/>
              </a:rPr>
              <a:t>B</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10 - </a:t>
            </a:r>
            <a:r>
              <a:rPr lang="vi-VN" sz="2400" dirty="0">
                <a:solidFill>
                  <a:srgbClr val="0070C0"/>
                </a:solidFill>
                <a:latin typeface="Times New Roman" panose="02020603050405020304" pitchFamily="18" charset="0"/>
                <a:cs typeface="Times New Roman" panose="02020603050405020304" pitchFamily="18" charset="0"/>
              </a:rPr>
              <a:t>C</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11 - </a:t>
            </a:r>
            <a:r>
              <a:rPr lang="vi-VN" sz="2400" dirty="0">
                <a:solidFill>
                  <a:srgbClr val="0070C0"/>
                </a:solidFill>
                <a:latin typeface="Times New Roman" panose="02020603050405020304" pitchFamily="18" charset="0"/>
                <a:cs typeface="Times New Roman" panose="02020603050405020304" pitchFamily="18" charset="0"/>
              </a:rPr>
              <a:t>G, H, I</a:t>
            </a:r>
            <a:endParaRPr lang="en-GB" sz="2400" dirty="0">
              <a:solidFill>
                <a:srgbClr val="0070C0"/>
              </a:solidFill>
            </a:endParaRPr>
          </a:p>
        </p:txBody>
      </p:sp>
      <p:pic>
        <p:nvPicPr>
          <p:cNvPr id="7" name="Picture 6">
            <a:extLst>
              <a:ext uri="{FF2B5EF4-FFF2-40B4-BE49-F238E27FC236}">
                <a16:creationId xmlns:a16="http://schemas.microsoft.com/office/drawing/2014/main" id="{92CB0351-DC14-C97A-E165-B8BF540F100D}"/>
              </a:ext>
            </a:extLst>
          </p:cNvPr>
          <p:cNvPicPr>
            <a:picLocks noChangeAspect="1"/>
          </p:cNvPicPr>
          <p:nvPr/>
        </p:nvPicPr>
        <p:blipFill>
          <a:blip r:embed="rId4"/>
          <a:stretch>
            <a:fillRect/>
          </a:stretch>
        </p:blipFill>
        <p:spPr>
          <a:xfrm>
            <a:off x="2562225" y="629658"/>
            <a:ext cx="9354157" cy="5784514"/>
          </a:xfrm>
          <a:prstGeom prst="rect">
            <a:avLst/>
          </a:prstGeom>
        </p:spPr>
      </p:pic>
    </p:spTree>
    <p:extLst>
      <p:ext uri="{BB962C8B-B14F-4D97-AF65-F5344CB8AC3E}">
        <p14:creationId xmlns:p14="http://schemas.microsoft.com/office/powerpoint/2010/main" val="168785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1000"/>
                                        <p:tgtEl>
                                          <p:spTgt spid="5">
                                            <p:txEl>
                                              <p:pRg st="2" end="2"/>
                                            </p:txEl>
                                          </p:spTgt>
                                        </p:tgtEl>
                                      </p:cBhvr>
                                    </p:animEffect>
                                    <p:anim calcmode="lin" valueType="num">
                                      <p:cBhvr>
                                        <p:cTn id="3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p:cTn id="4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anim calcmode="lin" valueType="num">
                                      <p:cBhvr>
                                        <p:cTn id="5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5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54" dur="1000"/>
                                        <p:tgtEl>
                                          <p:spTgt spid="5">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 calcmode="lin" valueType="num">
                                      <p:cBhvr>
                                        <p:cTn id="5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60"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61" dur="500"/>
                                        <p:tgtEl>
                                          <p:spTgt spid="5">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anim calcmode="lin" valueType="num">
                                      <p:cBhvr>
                                        <p:cTn id="66"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67"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68" dur="500"/>
                                        <p:tgtEl>
                                          <p:spTgt spid="5">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5">
                                            <p:txEl>
                                              <p:pRg st="7" end="7"/>
                                            </p:txEl>
                                          </p:spTgt>
                                        </p:tgtEl>
                                        <p:attrNameLst>
                                          <p:attrName>style.visibility</p:attrName>
                                        </p:attrNameLst>
                                      </p:cBhvr>
                                      <p:to>
                                        <p:strVal val="visible"/>
                                      </p:to>
                                    </p:set>
                                    <p:anim calcmode="lin" valueType="num">
                                      <p:cBhvr>
                                        <p:cTn id="73"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74"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75"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76" dur="1000"/>
                                        <p:tgtEl>
                                          <p:spTgt spid="5">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5">
                                            <p:txEl>
                                              <p:pRg st="8" end="8"/>
                                            </p:txEl>
                                          </p:spTgt>
                                        </p:tgtEl>
                                        <p:attrNameLst>
                                          <p:attrName>style.visibility</p:attrName>
                                        </p:attrNameLst>
                                      </p:cBhvr>
                                      <p:to>
                                        <p:strVal val="visible"/>
                                      </p:to>
                                    </p:set>
                                    <p:anim calcmode="lin" valueType="num">
                                      <p:cBhvr>
                                        <p:cTn id="81"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82"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83"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84" dur="1000"/>
                                        <p:tgtEl>
                                          <p:spTgt spid="5">
                                            <p:txEl>
                                              <p:pRg st="8" end="8"/>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nodeType="clickEffect">
                                  <p:stCondLst>
                                    <p:cond delay="0"/>
                                  </p:stCondLst>
                                  <p:childTnLst>
                                    <p:set>
                                      <p:cBhvr>
                                        <p:cTn id="88" dur="1" fill="hold">
                                          <p:stCondLst>
                                            <p:cond delay="0"/>
                                          </p:stCondLst>
                                        </p:cTn>
                                        <p:tgtEl>
                                          <p:spTgt spid="5">
                                            <p:txEl>
                                              <p:pRg st="9" end="9"/>
                                            </p:txEl>
                                          </p:spTgt>
                                        </p:tgtEl>
                                        <p:attrNameLst>
                                          <p:attrName>style.visibility</p:attrName>
                                        </p:attrNameLst>
                                      </p:cBhvr>
                                      <p:to>
                                        <p:strVal val="visible"/>
                                      </p:to>
                                    </p:set>
                                    <p:anim calcmode="lin" valueType="num">
                                      <p:cBhvr>
                                        <p:cTn id="89"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90"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91"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92" dur="1000"/>
                                        <p:tgtEl>
                                          <p:spTgt spid="5">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nodeType="clickEffect">
                                  <p:stCondLst>
                                    <p:cond delay="0"/>
                                  </p:stCondLst>
                                  <p:childTnLst>
                                    <p:set>
                                      <p:cBhvr>
                                        <p:cTn id="96" dur="1" fill="hold">
                                          <p:stCondLst>
                                            <p:cond delay="0"/>
                                          </p:stCondLst>
                                        </p:cTn>
                                        <p:tgtEl>
                                          <p:spTgt spid="5">
                                            <p:txEl>
                                              <p:pRg st="10" end="10"/>
                                            </p:txEl>
                                          </p:spTgt>
                                        </p:tgtEl>
                                        <p:attrNameLst>
                                          <p:attrName>style.visibility</p:attrName>
                                        </p:attrNameLst>
                                      </p:cBhvr>
                                      <p:to>
                                        <p:strVal val="visible"/>
                                      </p:to>
                                    </p:set>
                                    <p:anim calcmode="lin" valueType="num">
                                      <p:cBhvr>
                                        <p:cTn id="97"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98"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99" dur="1000" fill="hold"/>
                                        <p:tgtEl>
                                          <p:spTgt spid="5">
                                            <p:txEl>
                                              <p:pRg st="10" end="10"/>
                                            </p:txEl>
                                          </p:spTgt>
                                        </p:tgtEl>
                                        <p:attrNameLst>
                                          <p:attrName>style.rotation</p:attrName>
                                        </p:attrNameLst>
                                      </p:cBhvr>
                                      <p:tavLst>
                                        <p:tav tm="0">
                                          <p:val>
                                            <p:fltVal val="90"/>
                                          </p:val>
                                        </p:tav>
                                        <p:tav tm="100000">
                                          <p:val>
                                            <p:fltVal val="0"/>
                                          </p:val>
                                        </p:tav>
                                      </p:tavLst>
                                    </p:anim>
                                    <p:animEffect transition="in" filter="fade">
                                      <p:cBhvr>
                                        <p:cTn id="100" dur="1000"/>
                                        <p:tgtEl>
                                          <p:spTgt spid="5">
                                            <p:txEl>
                                              <p:pRg st="10" end="1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5">
                                            <p:txEl>
                                              <p:pRg st="11" end="11"/>
                                            </p:txEl>
                                          </p:spTgt>
                                        </p:tgtEl>
                                        <p:attrNameLst>
                                          <p:attrName>style.visibility</p:attrName>
                                        </p:attrNameLst>
                                      </p:cBhvr>
                                      <p:to>
                                        <p:strVal val="visible"/>
                                      </p:to>
                                    </p:set>
                                    <p:anim calcmode="lin" valueType="num">
                                      <p:cBhvr>
                                        <p:cTn id="105"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106" dur="500" fill="hold"/>
                                        <p:tgtEl>
                                          <p:spTgt spid="5">
                                            <p:txEl>
                                              <p:pRg st="11" end="11"/>
                                            </p:txEl>
                                          </p:spTgt>
                                        </p:tgtEl>
                                        <p:attrNameLst>
                                          <p:attrName>ppt_h</p:attrName>
                                        </p:attrNameLst>
                                      </p:cBhvr>
                                      <p:tavLst>
                                        <p:tav tm="0">
                                          <p:val>
                                            <p:fltVal val="0"/>
                                          </p:val>
                                        </p:tav>
                                        <p:tav tm="100000">
                                          <p:val>
                                            <p:strVal val="#ppt_h"/>
                                          </p:val>
                                        </p:tav>
                                      </p:tavLst>
                                    </p:anim>
                                    <p:animEffect transition="in" filter="fade">
                                      <p:cBhvr>
                                        <p:cTn id="10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B1603515-DBA7-EA87-84C6-4271BDA9C098}"/>
              </a:ext>
            </a:extLst>
          </p:cNvPr>
          <p:cNvPicPr>
            <a:picLocks noChangeAspect="1"/>
          </p:cNvPicPr>
          <p:nvPr/>
        </p:nvPicPr>
        <p:blipFill>
          <a:blip r:embed="rId4"/>
          <a:stretch>
            <a:fillRect/>
          </a:stretch>
        </p:blipFill>
        <p:spPr>
          <a:xfrm>
            <a:off x="3438525" y="167994"/>
            <a:ext cx="8690330" cy="657317"/>
          </a:xfrm>
          <a:prstGeom prst="rect">
            <a:avLst/>
          </a:prstGeom>
        </p:spPr>
      </p:pic>
      <p:pic>
        <p:nvPicPr>
          <p:cNvPr id="7" name="Picture 6">
            <a:extLst>
              <a:ext uri="{FF2B5EF4-FFF2-40B4-BE49-F238E27FC236}">
                <a16:creationId xmlns:a16="http://schemas.microsoft.com/office/drawing/2014/main" id="{20BF2656-A2C9-7611-2048-DD8DC732B42F}"/>
              </a:ext>
            </a:extLst>
          </p:cNvPr>
          <p:cNvPicPr>
            <a:picLocks noChangeAspect="1"/>
          </p:cNvPicPr>
          <p:nvPr/>
        </p:nvPicPr>
        <p:blipFill>
          <a:blip r:embed="rId5"/>
          <a:stretch>
            <a:fillRect/>
          </a:stretch>
        </p:blipFill>
        <p:spPr>
          <a:xfrm>
            <a:off x="3623964" y="806261"/>
            <a:ext cx="314920" cy="5558338"/>
          </a:xfrm>
          <a:prstGeom prst="rect">
            <a:avLst/>
          </a:prstGeom>
        </p:spPr>
      </p:pic>
      <p:pic>
        <p:nvPicPr>
          <p:cNvPr id="11" name="Picture 10">
            <a:extLst>
              <a:ext uri="{FF2B5EF4-FFF2-40B4-BE49-F238E27FC236}">
                <a16:creationId xmlns:a16="http://schemas.microsoft.com/office/drawing/2014/main" id="{6ED49D07-ED11-B0C5-A068-41E55F8F63CC}"/>
              </a:ext>
            </a:extLst>
          </p:cNvPr>
          <p:cNvPicPr>
            <a:picLocks noChangeAspect="1"/>
          </p:cNvPicPr>
          <p:nvPr/>
        </p:nvPicPr>
        <p:blipFill>
          <a:blip r:embed="rId6"/>
          <a:stretch>
            <a:fillRect/>
          </a:stretch>
        </p:blipFill>
        <p:spPr>
          <a:xfrm>
            <a:off x="3941065" y="914520"/>
            <a:ext cx="2661775" cy="1021915"/>
          </a:xfrm>
          <a:prstGeom prst="rect">
            <a:avLst/>
          </a:prstGeom>
        </p:spPr>
      </p:pic>
      <p:pic>
        <p:nvPicPr>
          <p:cNvPr id="12" name="Picture 11">
            <a:extLst>
              <a:ext uri="{FF2B5EF4-FFF2-40B4-BE49-F238E27FC236}">
                <a16:creationId xmlns:a16="http://schemas.microsoft.com/office/drawing/2014/main" id="{48F65243-3549-C0B7-97EC-8A403A5D5089}"/>
              </a:ext>
            </a:extLst>
          </p:cNvPr>
          <p:cNvPicPr>
            <a:picLocks noChangeAspect="1"/>
          </p:cNvPicPr>
          <p:nvPr/>
        </p:nvPicPr>
        <p:blipFill>
          <a:blip r:embed="rId7"/>
          <a:stretch>
            <a:fillRect/>
          </a:stretch>
        </p:blipFill>
        <p:spPr>
          <a:xfrm>
            <a:off x="4124323" y="1195108"/>
            <a:ext cx="2124077" cy="536938"/>
          </a:xfrm>
          <a:prstGeom prst="rect">
            <a:avLst/>
          </a:prstGeom>
        </p:spPr>
      </p:pic>
      <p:pic>
        <p:nvPicPr>
          <p:cNvPr id="14" name="Picture 13">
            <a:extLst>
              <a:ext uri="{FF2B5EF4-FFF2-40B4-BE49-F238E27FC236}">
                <a16:creationId xmlns:a16="http://schemas.microsoft.com/office/drawing/2014/main" id="{A725A366-C3AD-8B18-4884-B2B58761C8BD}"/>
              </a:ext>
            </a:extLst>
          </p:cNvPr>
          <p:cNvPicPr>
            <a:picLocks noChangeAspect="1"/>
          </p:cNvPicPr>
          <p:nvPr/>
        </p:nvPicPr>
        <p:blipFill>
          <a:blip r:embed="rId8"/>
          <a:stretch>
            <a:fillRect/>
          </a:stretch>
        </p:blipFill>
        <p:spPr>
          <a:xfrm>
            <a:off x="6602840" y="1004272"/>
            <a:ext cx="5132508" cy="842411"/>
          </a:xfrm>
          <a:prstGeom prst="rect">
            <a:avLst/>
          </a:prstGeom>
        </p:spPr>
      </p:pic>
      <p:pic>
        <p:nvPicPr>
          <p:cNvPr id="16" name="Picture 15">
            <a:extLst>
              <a:ext uri="{FF2B5EF4-FFF2-40B4-BE49-F238E27FC236}">
                <a16:creationId xmlns:a16="http://schemas.microsoft.com/office/drawing/2014/main" id="{30FB6D45-8E11-802D-A237-F21B1EBAE0BD}"/>
              </a:ext>
            </a:extLst>
          </p:cNvPr>
          <p:cNvPicPr>
            <a:picLocks noChangeAspect="1"/>
          </p:cNvPicPr>
          <p:nvPr/>
        </p:nvPicPr>
        <p:blipFill>
          <a:blip r:embed="rId9"/>
          <a:stretch>
            <a:fillRect/>
          </a:stretch>
        </p:blipFill>
        <p:spPr>
          <a:xfrm>
            <a:off x="3938884" y="1958969"/>
            <a:ext cx="2661775" cy="1299045"/>
          </a:xfrm>
          <a:prstGeom prst="rect">
            <a:avLst/>
          </a:prstGeom>
        </p:spPr>
      </p:pic>
      <p:pic>
        <p:nvPicPr>
          <p:cNvPr id="18" name="Picture 17">
            <a:extLst>
              <a:ext uri="{FF2B5EF4-FFF2-40B4-BE49-F238E27FC236}">
                <a16:creationId xmlns:a16="http://schemas.microsoft.com/office/drawing/2014/main" id="{8E7E0205-ECD9-396B-45E6-AAC40891CE0D}"/>
              </a:ext>
            </a:extLst>
          </p:cNvPr>
          <p:cNvPicPr>
            <a:picLocks noChangeAspect="1"/>
          </p:cNvPicPr>
          <p:nvPr/>
        </p:nvPicPr>
        <p:blipFill>
          <a:blip r:embed="rId10"/>
          <a:stretch>
            <a:fillRect/>
          </a:stretch>
        </p:blipFill>
        <p:spPr>
          <a:xfrm>
            <a:off x="6602842" y="1995758"/>
            <a:ext cx="5132507" cy="1186461"/>
          </a:xfrm>
          <a:prstGeom prst="rect">
            <a:avLst/>
          </a:prstGeom>
        </p:spPr>
      </p:pic>
      <p:pic>
        <p:nvPicPr>
          <p:cNvPr id="20" name="Picture 19">
            <a:extLst>
              <a:ext uri="{FF2B5EF4-FFF2-40B4-BE49-F238E27FC236}">
                <a16:creationId xmlns:a16="http://schemas.microsoft.com/office/drawing/2014/main" id="{376A289E-604C-847D-CA8F-E46DBE43A9FD}"/>
              </a:ext>
            </a:extLst>
          </p:cNvPr>
          <p:cNvPicPr>
            <a:picLocks noChangeAspect="1"/>
          </p:cNvPicPr>
          <p:nvPr/>
        </p:nvPicPr>
        <p:blipFill>
          <a:blip r:embed="rId11"/>
          <a:stretch>
            <a:fillRect/>
          </a:stretch>
        </p:blipFill>
        <p:spPr>
          <a:xfrm>
            <a:off x="3938884" y="3283669"/>
            <a:ext cx="3204311" cy="744785"/>
          </a:xfrm>
          <a:prstGeom prst="rect">
            <a:avLst/>
          </a:prstGeom>
        </p:spPr>
      </p:pic>
      <p:pic>
        <p:nvPicPr>
          <p:cNvPr id="22" name="Picture 21">
            <a:extLst>
              <a:ext uri="{FF2B5EF4-FFF2-40B4-BE49-F238E27FC236}">
                <a16:creationId xmlns:a16="http://schemas.microsoft.com/office/drawing/2014/main" id="{A98221E3-50A6-062B-2075-01E3F0D87A31}"/>
              </a:ext>
            </a:extLst>
          </p:cNvPr>
          <p:cNvPicPr>
            <a:picLocks noChangeAspect="1"/>
          </p:cNvPicPr>
          <p:nvPr/>
        </p:nvPicPr>
        <p:blipFill>
          <a:blip r:embed="rId12"/>
          <a:stretch>
            <a:fillRect/>
          </a:stretch>
        </p:blipFill>
        <p:spPr>
          <a:xfrm>
            <a:off x="7151244" y="3469864"/>
            <a:ext cx="4584104" cy="372393"/>
          </a:xfrm>
          <a:prstGeom prst="rect">
            <a:avLst/>
          </a:prstGeom>
        </p:spPr>
      </p:pic>
      <p:pic>
        <p:nvPicPr>
          <p:cNvPr id="24" name="Picture 23">
            <a:extLst>
              <a:ext uri="{FF2B5EF4-FFF2-40B4-BE49-F238E27FC236}">
                <a16:creationId xmlns:a16="http://schemas.microsoft.com/office/drawing/2014/main" id="{2EB6B7FC-D393-F771-54FF-4656FFBC3E3C}"/>
              </a:ext>
            </a:extLst>
          </p:cNvPr>
          <p:cNvPicPr>
            <a:picLocks noChangeAspect="1"/>
          </p:cNvPicPr>
          <p:nvPr/>
        </p:nvPicPr>
        <p:blipFill>
          <a:blip r:embed="rId13"/>
          <a:stretch>
            <a:fillRect/>
          </a:stretch>
        </p:blipFill>
        <p:spPr>
          <a:xfrm>
            <a:off x="3938884" y="4061371"/>
            <a:ext cx="3819192" cy="762106"/>
          </a:xfrm>
          <a:prstGeom prst="rect">
            <a:avLst/>
          </a:prstGeom>
        </p:spPr>
      </p:pic>
      <p:pic>
        <p:nvPicPr>
          <p:cNvPr id="26" name="Picture 25">
            <a:extLst>
              <a:ext uri="{FF2B5EF4-FFF2-40B4-BE49-F238E27FC236}">
                <a16:creationId xmlns:a16="http://schemas.microsoft.com/office/drawing/2014/main" id="{4279BA40-5D5A-435F-9B7D-5B61C1685A8B}"/>
              </a:ext>
            </a:extLst>
          </p:cNvPr>
          <p:cNvPicPr>
            <a:picLocks noChangeAspect="1"/>
          </p:cNvPicPr>
          <p:nvPr/>
        </p:nvPicPr>
        <p:blipFill>
          <a:blip r:embed="rId14"/>
          <a:stretch>
            <a:fillRect/>
          </a:stretch>
        </p:blipFill>
        <p:spPr>
          <a:xfrm>
            <a:off x="7831315" y="4256227"/>
            <a:ext cx="1957227" cy="372393"/>
          </a:xfrm>
          <a:prstGeom prst="rect">
            <a:avLst/>
          </a:prstGeom>
        </p:spPr>
      </p:pic>
      <p:pic>
        <p:nvPicPr>
          <p:cNvPr id="28" name="Picture 27">
            <a:extLst>
              <a:ext uri="{FF2B5EF4-FFF2-40B4-BE49-F238E27FC236}">
                <a16:creationId xmlns:a16="http://schemas.microsoft.com/office/drawing/2014/main" id="{E89C6463-17A4-7C7B-86FE-411045E83767}"/>
              </a:ext>
            </a:extLst>
          </p:cNvPr>
          <p:cNvPicPr>
            <a:picLocks noChangeAspect="1"/>
          </p:cNvPicPr>
          <p:nvPr/>
        </p:nvPicPr>
        <p:blipFill>
          <a:blip r:embed="rId15"/>
          <a:stretch>
            <a:fillRect/>
          </a:stretch>
        </p:blipFill>
        <p:spPr>
          <a:xfrm>
            <a:off x="3940916" y="4841219"/>
            <a:ext cx="4390772" cy="1030575"/>
          </a:xfrm>
          <a:prstGeom prst="rect">
            <a:avLst/>
          </a:prstGeom>
        </p:spPr>
      </p:pic>
      <p:pic>
        <p:nvPicPr>
          <p:cNvPr id="30" name="Picture 29">
            <a:extLst>
              <a:ext uri="{FF2B5EF4-FFF2-40B4-BE49-F238E27FC236}">
                <a16:creationId xmlns:a16="http://schemas.microsoft.com/office/drawing/2014/main" id="{60218780-E1D4-E796-D04E-A60EF0455421}"/>
              </a:ext>
            </a:extLst>
          </p:cNvPr>
          <p:cNvPicPr>
            <a:picLocks noChangeAspect="1"/>
          </p:cNvPicPr>
          <p:nvPr/>
        </p:nvPicPr>
        <p:blipFill>
          <a:blip r:embed="rId16"/>
          <a:stretch>
            <a:fillRect/>
          </a:stretch>
        </p:blipFill>
        <p:spPr>
          <a:xfrm>
            <a:off x="8410363" y="5042590"/>
            <a:ext cx="3324985" cy="640862"/>
          </a:xfrm>
          <a:prstGeom prst="rect">
            <a:avLst/>
          </a:prstGeom>
        </p:spPr>
      </p:pic>
      <p:pic>
        <p:nvPicPr>
          <p:cNvPr id="32" name="Picture 31">
            <a:extLst>
              <a:ext uri="{FF2B5EF4-FFF2-40B4-BE49-F238E27FC236}">
                <a16:creationId xmlns:a16="http://schemas.microsoft.com/office/drawing/2014/main" id="{6BA1D063-A457-BB89-EB3D-1F1A25F70BC8}"/>
              </a:ext>
            </a:extLst>
          </p:cNvPr>
          <p:cNvPicPr>
            <a:picLocks noChangeAspect="1"/>
          </p:cNvPicPr>
          <p:nvPr/>
        </p:nvPicPr>
        <p:blipFill>
          <a:blip r:embed="rId17"/>
          <a:stretch>
            <a:fillRect/>
          </a:stretch>
        </p:blipFill>
        <p:spPr>
          <a:xfrm>
            <a:off x="3938884" y="5920047"/>
            <a:ext cx="3256273" cy="718805"/>
          </a:xfrm>
          <a:prstGeom prst="rect">
            <a:avLst/>
          </a:prstGeom>
        </p:spPr>
      </p:pic>
      <p:pic>
        <p:nvPicPr>
          <p:cNvPr id="34" name="Picture 33">
            <a:extLst>
              <a:ext uri="{FF2B5EF4-FFF2-40B4-BE49-F238E27FC236}">
                <a16:creationId xmlns:a16="http://schemas.microsoft.com/office/drawing/2014/main" id="{94F7AEF4-5D23-BDF1-3B23-E88B6612E80E}"/>
              </a:ext>
            </a:extLst>
          </p:cNvPr>
          <p:cNvPicPr>
            <a:picLocks noChangeAspect="1"/>
          </p:cNvPicPr>
          <p:nvPr/>
        </p:nvPicPr>
        <p:blipFill>
          <a:blip r:embed="rId18"/>
          <a:stretch>
            <a:fillRect/>
          </a:stretch>
        </p:blipFill>
        <p:spPr>
          <a:xfrm>
            <a:off x="7265230" y="6061795"/>
            <a:ext cx="4470118" cy="355073"/>
          </a:xfrm>
          <a:prstGeom prst="rect">
            <a:avLst/>
          </a:prstGeom>
        </p:spPr>
      </p:pic>
      <p:sp>
        <p:nvSpPr>
          <p:cNvPr id="36" name="TextBox 35">
            <a:extLst>
              <a:ext uri="{FF2B5EF4-FFF2-40B4-BE49-F238E27FC236}">
                <a16:creationId xmlns:a16="http://schemas.microsoft.com/office/drawing/2014/main" id="{08830288-BB29-8BAC-3203-F59C1AA487CF}"/>
              </a:ext>
            </a:extLst>
          </p:cNvPr>
          <p:cNvSpPr txBox="1"/>
          <p:nvPr/>
        </p:nvSpPr>
        <p:spPr>
          <a:xfrm>
            <a:off x="211233" y="1375873"/>
            <a:ext cx="3058291" cy="5262979"/>
          </a:xfrm>
          <a:prstGeom prst="rect">
            <a:avLst/>
          </a:prstGeom>
          <a:noFill/>
          <a:ln>
            <a:solidFill>
              <a:srgbClr val="00B050"/>
            </a:solidFill>
          </a:ln>
        </p:spPr>
        <p:txBody>
          <a:bodyPr wrap="square">
            <a:spAutoFit/>
          </a:bodyPr>
          <a:lstStyle/>
          <a:p>
            <a:pPr algn="just"/>
            <a:r>
              <a:rPr lang="vi-VN" sz="2400" b="0" i="0" dirty="0">
                <a:solidFill>
                  <a:srgbClr val="242021"/>
                </a:solidFill>
                <a:effectLst/>
                <a:latin typeface="TimesNewRomanPSMT"/>
              </a:rPr>
              <a:t>Nội dung học tập, rèn luyện của học viên trong các trường Công an có một số điểm sau </a:t>
            </a:r>
            <a:r>
              <a:rPr lang="vi-VN" sz="2400" b="1" i="0" dirty="0">
                <a:effectLst/>
                <a:latin typeface="TimesNewRomanPSMT"/>
              </a:rPr>
              <a:t>khác</a:t>
            </a:r>
            <a:r>
              <a:rPr lang="vi-VN" sz="2400" b="0" i="0" dirty="0">
                <a:solidFill>
                  <a:srgbClr val="242021"/>
                </a:solidFill>
                <a:effectLst/>
                <a:latin typeface="TimesNewRomanPSMT"/>
              </a:rPr>
              <a:t> với trường ngoài Công an: </a:t>
            </a:r>
            <a:r>
              <a:rPr lang="vi-VN" sz="2400" b="0" i="0" dirty="0">
                <a:solidFill>
                  <a:srgbClr val="00B050"/>
                </a:solidFill>
                <a:effectLst/>
                <a:latin typeface="TimesNewRomanPSMT"/>
              </a:rPr>
              <a:t>Học viên được học nghiệp vụ Công an và các môn học đặc thù; võ thuật và các kĩ năng cần thiết khác theo mục tiêu, yêu cầu đào tạo, đáp ứng nhiệm vụ được giao khi ra trường.</a:t>
            </a:r>
            <a:r>
              <a:rPr lang="vi-VN" sz="2400" dirty="0">
                <a:solidFill>
                  <a:srgbClr val="00B050"/>
                </a:solidFill>
              </a:rPr>
              <a:t> </a:t>
            </a:r>
            <a:endParaRPr lang="en-GB" sz="2400" dirty="0">
              <a:solidFill>
                <a:srgbClr val="00B050"/>
              </a:solidFill>
            </a:endParaRPr>
          </a:p>
        </p:txBody>
      </p:sp>
    </p:spTree>
    <p:extLst>
      <p:ext uri="{BB962C8B-B14F-4D97-AF65-F5344CB8AC3E}">
        <p14:creationId xmlns:p14="http://schemas.microsoft.com/office/powerpoint/2010/main" val="331078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fltVal val="0"/>
                                          </p:val>
                                        </p:tav>
                                        <p:tav tm="100000">
                                          <p:val>
                                            <p:strVal val="#ppt_w"/>
                                          </p:val>
                                        </p:tav>
                                      </p:tavLst>
                                    </p:anim>
                                    <p:anim calcmode="lin" valueType="num">
                                      <p:cBhvr>
                                        <p:cTn id="54" dur="1000" fill="hold"/>
                                        <p:tgtEl>
                                          <p:spTgt spid="16"/>
                                        </p:tgtEl>
                                        <p:attrNameLst>
                                          <p:attrName>ppt_h</p:attrName>
                                        </p:attrNameLst>
                                      </p:cBhvr>
                                      <p:tavLst>
                                        <p:tav tm="0">
                                          <p:val>
                                            <p:fltVal val="0"/>
                                          </p:val>
                                        </p:tav>
                                        <p:tav tm="100000">
                                          <p:val>
                                            <p:strVal val="#ppt_h"/>
                                          </p:val>
                                        </p:tav>
                                      </p:tavLst>
                                    </p:anim>
                                    <p:anim calcmode="lin" valueType="num">
                                      <p:cBhvr>
                                        <p:cTn id="55" dur="1000" fill="hold"/>
                                        <p:tgtEl>
                                          <p:spTgt spid="16"/>
                                        </p:tgtEl>
                                        <p:attrNameLst>
                                          <p:attrName>style.rotation</p:attrName>
                                        </p:attrNameLst>
                                      </p:cBhvr>
                                      <p:tavLst>
                                        <p:tav tm="0">
                                          <p:val>
                                            <p:fltVal val="90"/>
                                          </p:val>
                                        </p:tav>
                                        <p:tav tm="100000">
                                          <p:val>
                                            <p:fltVal val="0"/>
                                          </p:val>
                                        </p:tav>
                                      </p:tavLst>
                                    </p:anim>
                                    <p:animEffect transition="in" filter="fade">
                                      <p:cBhvr>
                                        <p:cTn id="56" dur="10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down)">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1000" fill="hold"/>
                                        <p:tgtEl>
                                          <p:spTgt spid="28"/>
                                        </p:tgtEl>
                                        <p:attrNameLst>
                                          <p:attrName>ppt_w</p:attrName>
                                        </p:attrNameLst>
                                      </p:cBhvr>
                                      <p:tavLst>
                                        <p:tav tm="0">
                                          <p:val>
                                            <p:fltVal val="0"/>
                                          </p:val>
                                        </p:tav>
                                        <p:tav tm="100000">
                                          <p:val>
                                            <p:strVal val="#ppt_w"/>
                                          </p:val>
                                        </p:tav>
                                      </p:tavLst>
                                    </p:anim>
                                    <p:anim calcmode="lin" valueType="num">
                                      <p:cBhvr>
                                        <p:cTn id="93" dur="1000" fill="hold"/>
                                        <p:tgtEl>
                                          <p:spTgt spid="28"/>
                                        </p:tgtEl>
                                        <p:attrNameLst>
                                          <p:attrName>ppt_h</p:attrName>
                                        </p:attrNameLst>
                                      </p:cBhvr>
                                      <p:tavLst>
                                        <p:tav tm="0">
                                          <p:val>
                                            <p:fltVal val="0"/>
                                          </p:val>
                                        </p:tav>
                                        <p:tav tm="100000">
                                          <p:val>
                                            <p:strVal val="#ppt_h"/>
                                          </p:val>
                                        </p:tav>
                                      </p:tavLst>
                                    </p:anim>
                                    <p:anim calcmode="lin" valueType="num">
                                      <p:cBhvr>
                                        <p:cTn id="94" dur="1000" fill="hold"/>
                                        <p:tgtEl>
                                          <p:spTgt spid="28"/>
                                        </p:tgtEl>
                                        <p:attrNameLst>
                                          <p:attrName>style.rotation</p:attrName>
                                        </p:attrNameLst>
                                      </p:cBhvr>
                                      <p:tavLst>
                                        <p:tav tm="0">
                                          <p:val>
                                            <p:fltVal val="90"/>
                                          </p:val>
                                        </p:tav>
                                        <p:tav tm="100000">
                                          <p:val>
                                            <p:fltVal val="0"/>
                                          </p:val>
                                        </p:tav>
                                      </p:tavLst>
                                    </p:anim>
                                    <p:animEffect transition="in" filter="fade">
                                      <p:cBhvr>
                                        <p:cTn id="95" dur="10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wipe(down)">
                                      <p:cBhvr>
                                        <p:cTn id="100" dur="500"/>
                                        <p:tgtEl>
                                          <p:spTgt spid="30"/>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500" fill="hold"/>
                                        <p:tgtEl>
                                          <p:spTgt spid="32"/>
                                        </p:tgtEl>
                                        <p:attrNameLst>
                                          <p:attrName>ppt_w</p:attrName>
                                        </p:attrNameLst>
                                      </p:cBhvr>
                                      <p:tavLst>
                                        <p:tav tm="0">
                                          <p:val>
                                            <p:fltVal val="0"/>
                                          </p:val>
                                        </p:tav>
                                        <p:tav tm="100000">
                                          <p:val>
                                            <p:strVal val="#ppt_w"/>
                                          </p:val>
                                        </p:tav>
                                      </p:tavLst>
                                    </p:anim>
                                    <p:anim calcmode="lin" valueType="num">
                                      <p:cBhvr>
                                        <p:cTn id="106" dur="500" fill="hold"/>
                                        <p:tgtEl>
                                          <p:spTgt spid="32"/>
                                        </p:tgtEl>
                                        <p:attrNameLst>
                                          <p:attrName>ppt_h</p:attrName>
                                        </p:attrNameLst>
                                      </p:cBhvr>
                                      <p:tavLst>
                                        <p:tav tm="0">
                                          <p:val>
                                            <p:fltVal val="0"/>
                                          </p:val>
                                        </p:tav>
                                        <p:tav tm="100000">
                                          <p:val>
                                            <p:strVal val="#ppt_h"/>
                                          </p:val>
                                        </p:tav>
                                      </p:tavLst>
                                    </p:anim>
                                    <p:animEffect transition="in" filter="fade">
                                      <p:cBhvr>
                                        <p:cTn id="107" dur="5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fade">
                                      <p:cBhvr>
                                        <p:cTn id="112" dur="1000"/>
                                        <p:tgtEl>
                                          <p:spTgt spid="34"/>
                                        </p:tgtEl>
                                      </p:cBhvr>
                                    </p:animEffect>
                                    <p:anim calcmode="lin" valueType="num">
                                      <p:cBhvr>
                                        <p:cTn id="113" dur="1000" fill="hold"/>
                                        <p:tgtEl>
                                          <p:spTgt spid="34"/>
                                        </p:tgtEl>
                                        <p:attrNameLst>
                                          <p:attrName>ppt_x</p:attrName>
                                        </p:attrNameLst>
                                      </p:cBhvr>
                                      <p:tavLst>
                                        <p:tav tm="0">
                                          <p:val>
                                            <p:strVal val="#ppt_x"/>
                                          </p:val>
                                        </p:tav>
                                        <p:tav tm="100000">
                                          <p:val>
                                            <p:strVal val="#ppt_x"/>
                                          </p:val>
                                        </p:tav>
                                      </p:tavLst>
                                    </p:anim>
                                    <p:anim calcmode="lin" valueType="num">
                                      <p:cBhvr>
                                        <p:cTn id="1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TextBox 9">
            <a:extLst>
              <a:ext uri="{FF2B5EF4-FFF2-40B4-BE49-F238E27FC236}">
                <a16:creationId xmlns:a16="http://schemas.microsoft.com/office/drawing/2014/main" id="{0F17A3AA-2039-4E04-B156-7365716509F3}"/>
              </a:ext>
            </a:extLst>
          </p:cNvPr>
          <p:cNvSpPr txBox="1"/>
          <p:nvPr/>
        </p:nvSpPr>
        <p:spPr>
          <a:xfrm>
            <a:off x="1551828" y="814687"/>
            <a:ext cx="9859122" cy="2669962"/>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dirty="0">
                <a:solidFill>
                  <a:srgbClr val="0070C0"/>
                </a:solidFill>
                <a:latin typeface="Times New Roman" panose="02020603050405020304" pitchFamily="18" charset="0"/>
                <a:cs typeface="Times New Roman" panose="02020603050405020304" pitchFamily="18" charset="0"/>
              </a:rPr>
              <a:t>Luyện tập  </a:t>
            </a:r>
          </a:p>
          <a:p>
            <a:pPr algn="just">
              <a:lnSpc>
                <a:spcPts val="2700"/>
              </a:lnSpc>
              <a:spcBef>
                <a:spcPts val="300"/>
              </a:spcBef>
              <a:spcAft>
                <a:spcPts val="300"/>
              </a:spcAft>
            </a:pPr>
            <a:r>
              <a:rPr lang="vi-VN" sz="2400" dirty="0">
                <a:solidFill>
                  <a:srgbClr val="FF0000"/>
                </a:solidFill>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An nói với lớp trưởng: “Tớ rất khâm phục những người lính cứu hoả nên định thi vào Trường Đại học Phòng cháy chữa cháy. Để được vào học trường này, tớ thấy chỉ cần có sức khoẻ và có khả năng giữ bình tĩnh, nhanh nhẹn. Vì thế, tớ sẽ chỉ tập trung học thật tốt môn Giáo dục thể chất trên lớp và rèn luyện thể dục thể thao ngoài giờ học”. </a:t>
            </a:r>
          </a:p>
          <a:p>
            <a:pPr algn="just">
              <a:lnSpc>
                <a:spcPts val="2700"/>
              </a:lnSpc>
              <a:spcBef>
                <a:spcPts val="300"/>
              </a:spcBef>
              <a:spcAft>
                <a:spcPts val="300"/>
              </a:spcAft>
            </a:pPr>
            <a:r>
              <a:rPr lang="vi-VN" sz="2400" dirty="0">
                <a:latin typeface="Times New Roman" panose="02020603050405020304" pitchFamily="18" charset="0"/>
                <a:cs typeface="Times New Roman" panose="02020603050405020304" pitchFamily="18" charset="0"/>
              </a:rPr>
              <a:t>Nếu là lớp trưởng, em sẽ xử trí như thế nào?</a:t>
            </a:r>
          </a:p>
        </p:txBody>
      </p:sp>
      <p:sp>
        <p:nvSpPr>
          <p:cNvPr id="16" name="TextBox 15">
            <a:extLst>
              <a:ext uri="{FF2B5EF4-FFF2-40B4-BE49-F238E27FC236}">
                <a16:creationId xmlns:a16="http://schemas.microsoft.com/office/drawing/2014/main" id="{7CFD2CAC-75D1-41AF-BD88-69695E556999}"/>
              </a:ext>
            </a:extLst>
          </p:cNvPr>
          <p:cNvSpPr txBox="1"/>
          <p:nvPr/>
        </p:nvSpPr>
        <p:spPr>
          <a:xfrm>
            <a:off x="1551828" y="3505450"/>
            <a:ext cx="9859122" cy="2749151"/>
          </a:xfrm>
          <a:prstGeom prst="rect">
            <a:avLst/>
          </a:prstGeom>
          <a:noFill/>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Gợi</a:t>
            </a:r>
            <a:r>
              <a:rPr lang="en-US" sz="2400" b="1" dirty="0">
                <a:solidFill>
                  <a:srgbClr val="00B050"/>
                </a:solidFill>
                <a:latin typeface="Times New Roman" panose="02020603050405020304" pitchFamily="18" charset="0"/>
                <a:cs typeface="Times New Roman" panose="02020603050405020304" pitchFamily="18" charset="0"/>
              </a:rPr>
              <a:t> ý: </a:t>
            </a:r>
          </a:p>
          <a:p>
            <a:pPr algn="just">
              <a:lnSpc>
                <a:spcPts val="2880"/>
              </a:lnSpc>
              <a:spcBef>
                <a:spcPts val="600"/>
              </a:spcBef>
              <a:spcAft>
                <a:spcPts val="600"/>
              </a:spcAft>
            </a:pPr>
            <a:r>
              <a:rPr lang="vi-VN" sz="2400" b="0" i="0" dirty="0">
                <a:solidFill>
                  <a:srgbClr val="242021"/>
                </a:solidFill>
                <a:effectLst/>
                <a:latin typeface="TimesNewRomanPSMT"/>
              </a:rPr>
              <a:t>Nếu là lớp trưởng, trước hết em khuyên bạn An tìm hiểu về các ngành Trường Đại học Phòng cháy chữa cháy đào tạo và tiêu chuẩn dự tuyển sinh vào trường này. Cần nghiên cứu thật kĩ xem đối với HS THPT, ngoài tiêu chuẩn “Có sức khoẻ và có khả năng giữ bình tĩnh, nhanh nhẹn” còn phải đáp ứng các tiêu chuẩn nào khác, nhất là tiêu chuẩn kết quả học tập ở cấp THPT. Từ đó xây dựng và thực hiện kế hoạch học tập, rèn luyện để đạt được nguyện vọng.</a:t>
            </a:r>
          </a:p>
        </p:txBody>
      </p:sp>
    </p:spTree>
    <p:extLst>
      <p:ext uri="{BB962C8B-B14F-4D97-AF65-F5344CB8AC3E}">
        <p14:creationId xmlns:p14="http://schemas.microsoft.com/office/powerpoint/2010/main" val="59038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3</a:t>
            </a:r>
            <a:r>
              <a:rPr lang="en-GB" sz="2800" b="1" dirty="0">
                <a:ln w="22225">
                  <a:solidFill>
                    <a:srgbClr val="7030A0"/>
                  </a:solidFill>
                  <a:prstDash val="solid"/>
                </a:ln>
                <a:solidFill>
                  <a:schemeClr val="accent2">
                    <a:lumMod val="40000"/>
                    <a:lumOff val="60000"/>
                  </a:schemeClr>
                </a:solidFill>
                <a:latin typeface="TimesNewRomanPSMT"/>
              </a:rPr>
              <a:t>” </a:t>
            </a:r>
          </a:p>
        </p:txBody>
      </p:sp>
      <p:sp>
        <p:nvSpPr>
          <p:cNvPr id="7" name="TextBox 6">
            <a:extLst>
              <a:ext uri="{FF2B5EF4-FFF2-40B4-BE49-F238E27FC236}">
                <a16:creationId xmlns:a16="http://schemas.microsoft.com/office/drawing/2014/main" id="{24FC99A4-0D89-CE83-B34C-1C0A7F702AEA}"/>
              </a:ext>
            </a:extLst>
          </p:cNvPr>
          <p:cNvSpPr txBox="1"/>
          <p:nvPr/>
        </p:nvSpPr>
        <p:spPr>
          <a:xfrm>
            <a:off x="6995238" y="6289896"/>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323952"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a:latin typeface="TimesNewRomanPSMT"/>
              </a:rPr>
              <a:t>Tìm</a:t>
            </a:r>
            <a:r>
              <a:rPr lang="vi-VN" sz="2400">
                <a:effectLst/>
                <a:latin typeface="TimesNewRomanPSMT"/>
              </a:rPr>
              <a:t> </a:t>
            </a:r>
            <a:r>
              <a:rPr lang="en-US" sz="2400">
                <a:solidFill>
                  <a:srgbClr val="00A23A"/>
                </a:solidFill>
                <a:effectLst/>
                <a:latin typeface="TimesNewRomanPSMT"/>
              </a:rPr>
              <a:t>16 </a:t>
            </a:r>
            <a:r>
              <a:rPr lang="vi-VN" sz="2400">
                <a:effectLst/>
                <a:latin typeface="TimesNewRomanPSMT"/>
              </a:rPr>
              <a:t>từ </a:t>
            </a:r>
            <a:r>
              <a:rPr lang="vi-VN" sz="2400" dirty="0">
                <a:effectLst/>
                <a:latin typeface="TimesNewRomanPSMT"/>
              </a:rPr>
              <a:t>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a:solidFill>
                  <a:srgbClr val="00A23A"/>
                </a:solidFill>
                <a:effectLst/>
                <a:latin typeface="TimesNewRomanPSMT"/>
              </a:rPr>
              <a:t>mục </a:t>
            </a:r>
            <a:r>
              <a:rPr lang="en-US" sz="2400">
                <a:solidFill>
                  <a:srgbClr val="00A23A"/>
                </a:solidFill>
                <a:effectLst/>
                <a:latin typeface="TimesNewRomanPSMT"/>
              </a:rPr>
              <a:t>III </a:t>
            </a:r>
            <a:r>
              <a:rPr lang="vi-VN" sz="2400">
                <a:solidFill>
                  <a:srgbClr val="00A23A"/>
                </a:solidFill>
                <a:effectLst/>
                <a:latin typeface="TimesNewRomanPSMT"/>
              </a:rPr>
              <a:t>Bài </a:t>
            </a:r>
            <a:r>
              <a:rPr lang="en-GB" sz="2400">
                <a:solidFill>
                  <a:srgbClr val="00A23A"/>
                </a:solidFill>
                <a:latin typeface="TimesNewRomanPSMT"/>
              </a:rPr>
              <a:t>3</a:t>
            </a:r>
            <a:r>
              <a:rPr lang="vi-VN" sz="2400">
                <a:solidFill>
                  <a:srgbClr val="00A23A"/>
                </a:solidFill>
                <a:effectLst/>
                <a:latin typeface="TimesNewRomanPSMT"/>
              </a:rPr>
              <a:t> </a:t>
            </a:r>
            <a:r>
              <a:rPr lang="vi-VN" sz="2400" dirty="0">
                <a:solidFill>
                  <a:srgbClr val="00A23A"/>
                </a:solidFill>
                <a:effectLst/>
                <a:latin typeface="TimesNewRomanPSMT"/>
              </a:rPr>
              <a:t>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3" name="Picture 2">
            <a:extLst>
              <a:ext uri="{FF2B5EF4-FFF2-40B4-BE49-F238E27FC236}">
                <a16:creationId xmlns:a16="http://schemas.microsoft.com/office/drawing/2014/main" id="{9EF3FF44-8A97-93D2-1C56-5B22BAD616A4}"/>
              </a:ext>
            </a:extLst>
          </p:cNvPr>
          <p:cNvPicPr>
            <a:picLocks noChangeAspect="1"/>
          </p:cNvPicPr>
          <p:nvPr/>
        </p:nvPicPr>
        <p:blipFill>
          <a:blip r:embed="rId4"/>
          <a:stretch>
            <a:fillRect/>
          </a:stretch>
        </p:blipFill>
        <p:spPr>
          <a:xfrm>
            <a:off x="4568825" y="1207152"/>
            <a:ext cx="6654141" cy="4956656"/>
          </a:xfrm>
          <a:prstGeom prst="rect">
            <a:avLst/>
          </a:prstGeom>
          <a:ln>
            <a:solidFill>
              <a:srgbClr val="00B050"/>
            </a:solidFill>
          </a:ln>
        </p:spPr>
      </p:pic>
    </p:spTree>
    <p:extLst>
      <p:ext uri="{BB962C8B-B14F-4D97-AF65-F5344CB8AC3E}">
        <p14:creationId xmlns:p14="http://schemas.microsoft.com/office/powerpoint/2010/main" val="19381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a:latin typeface="TimesNewRomanPSMT"/>
              </a:rPr>
              <a:t>: mỗi đội </a:t>
            </a:r>
            <a:r>
              <a:rPr lang="en-GB" sz="2400" err="1">
                <a:latin typeface="TimesNewRomanPSMT"/>
              </a:rPr>
              <a:t>tìm</a:t>
            </a:r>
            <a:r>
              <a:rPr lang="en-GB" sz="2400">
                <a:solidFill>
                  <a:srgbClr val="00B050"/>
                </a:solidFill>
                <a:latin typeface="TimesNewRomanPSMT"/>
              </a:rPr>
              <a:t> 4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a:t>
            </a:r>
            <a:r>
              <a:rPr lang="vi-VN" sz="2400">
                <a:latin typeface="TimesNewRomanPSMT"/>
              </a:rPr>
              <a:t>y/từ </a:t>
            </a:r>
            <a:r>
              <a:rPr lang="vi-VN" sz="2400" dirty="0">
                <a:latin typeface="TimesNewRomanPSMT"/>
              </a:rPr>
              <a:t>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2653094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a:extLst>
              <a:ext uri="{FF2B5EF4-FFF2-40B4-BE49-F238E27FC236}">
                <a16:creationId xmlns:a16="http://schemas.microsoft.com/office/drawing/2014/main" id="{9226C7E8-7866-682D-DC5F-8066A9F7E57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1421" name="TextBox 1420">
            <a:hlinkClick r:id="" action="ppaction://hlinkshowjump?jump=nextslide"/>
            <a:extLst>
              <a:ext uri="{FF2B5EF4-FFF2-40B4-BE49-F238E27FC236}">
                <a16:creationId xmlns:a16="http://schemas.microsoft.com/office/drawing/2014/main" id="{7CA3621B-ABA6-8914-4BE2-974CC5BF187C}"/>
              </a:ext>
            </a:extLst>
          </p:cNvPr>
          <p:cNvSpPr txBox="1"/>
          <p:nvPr/>
        </p:nvSpPr>
        <p:spPr>
          <a:xfrm>
            <a:off x="9007473" y="6215441"/>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pic>
        <p:nvPicPr>
          <p:cNvPr id="1422" name="Graphic 1421" descr="Right pointing backhand index with solid fill">
            <a:hlinkClick r:id="rId4" action="ppaction://hlinksldjump"/>
            <a:extLst>
              <a:ext uri="{FF2B5EF4-FFF2-40B4-BE49-F238E27FC236}">
                <a16:creationId xmlns:a16="http://schemas.microsoft.com/office/drawing/2014/main" id="{963B2760-07FA-34DA-C21A-B6299CBD1E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88847" y="6215441"/>
            <a:ext cx="320492" cy="357234"/>
          </a:xfrm>
          <a:prstGeom prst="rect">
            <a:avLst/>
          </a:prstGeom>
        </p:spPr>
      </p:pic>
      <p:sp>
        <p:nvSpPr>
          <p:cNvPr id="1423" name="Câu 1">
            <a:hlinkClick r:id="rId7" action="ppaction://hlinksldjump"/>
            <a:extLst>
              <a:ext uri="{FF2B5EF4-FFF2-40B4-BE49-F238E27FC236}">
                <a16:creationId xmlns:a16="http://schemas.microsoft.com/office/drawing/2014/main" id="{AE25ABC6-A6B9-11C9-5F06-5E1E73665B5D}"/>
              </a:ext>
            </a:extLst>
          </p:cNvPr>
          <p:cNvSpPr/>
          <p:nvPr/>
        </p:nvSpPr>
        <p:spPr>
          <a:xfrm>
            <a:off x="2103259" y="1126127"/>
            <a:ext cx="717200" cy="2708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4" name="Câu 2">
            <a:hlinkClick r:id="rId8" action="ppaction://hlinksldjump"/>
            <a:extLst>
              <a:ext uri="{FF2B5EF4-FFF2-40B4-BE49-F238E27FC236}">
                <a16:creationId xmlns:a16="http://schemas.microsoft.com/office/drawing/2014/main" id="{B3FE3AF0-932D-8A9D-7A0F-4EDA5D58989E}"/>
              </a:ext>
            </a:extLst>
          </p:cNvPr>
          <p:cNvSpPr/>
          <p:nvPr/>
        </p:nvSpPr>
        <p:spPr>
          <a:xfrm>
            <a:off x="2103259" y="1452781"/>
            <a:ext cx="717200" cy="2708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2</a:t>
            </a:r>
            <a:endParaRPr lang="en-US" sz="1600" b="1" dirty="0">
              <a:latin typeface="UTM Avo" panose="02040603050506020204" pitchFamily="18" charset="0"/>
            </a:endParaRPr>
          </a:p>
        </p:txBody>
      </p:sp>
      <p:sp>
        <p:nvSpPr>
          <p:cNvPr id="1425" name="Câu 3">
            <a:hlinkClick r:id="rId9" action="ppaction://hlinksldjump"/>
            <a:extLst>
              <a:ext uri="{FF2B5EF4-FFF2-40B4-BE49-F238E27FC236}">
                <a16:creationId xmlns:a16="http://schemas.microsoft.com/office/drawing/2014/main" id="{57A3DB90-117D-B347-4182-A9F29072E786}"/>
              </a:ext>
            </a:extLst>
          </p:cNvPr>
          <p:cNvSpPr/>
          <p:nvPr/>
        </p:nvSpPr>
        <p:spPr>
          <a:xfrm>
            <a:off x="2103259" y="1779435"/>
            <a:ext cx="717200" cy="2708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3</a:t>
            </a:r>
            <a:endParaRPr lang="en-US" sz="1600" b="1" dirty="0">
              <a:latin typeface="UTM Avo" panose="02040603050506020204" pitchFamily="18" charset="0"/>
            </a:endParaRPr>
          </a:p>
        </p:txBody>
      </p:sp>
      <p:sp>
        <p:nvSpPr>
          <p:cNvPr id="1426" name="Câu 4">
            <a:hlinkClick r:id="rId10" action="ppaction://hlinksldjump"/>
            <a:extLst>
              <a:ext uri="{FF2B5EF4-FFF2-40B4-BE49-F238E27FC236}">
                <a16:creationId xmlns:a16="http://schemas.microsoft.com/office/drawing/2014/main" id="{F2B9DD8F-5E2E-F02D-9A64-61C20C1935D9}"/>
              </a:ext>
            </a:extLst>
          </p:cNvPr>
          <p:cNvSpPr/>
          <p:nvPr/>
        </p:nvSpPr>
        <p:spPr>
          <a:xfrm>
            <a:off x="2103259" y="2106089"/>
            <a:ext cx="717200" cy="2708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4</a:t>
            </a:r>
            <a:endParaRPr lang="en-US" sz="1600" b="1" dirty="0">
              <a:latin typeface="UTM Avo" panose="02040603050506020204" pitchFamily="18" charset="0"/>
            </a:endParaRPr>
          </a:p>
        </p:txBody>
      </p:sp>
      <p:sp>
        <p:nvSpPr>
          <p:cNvPr id="1427" name="Câu 5">
            <a:hlinkClick r:id="rId11" action="ppaction://hlinksldjump"/>
            <a:extLst>
              <a:ext uri="{FF2B5EF4-FFF2-40B4-BE49-F238E27FC236}">
                <a16:creationId xmlns:a16="http://schemas.microsoft.com/office/drawing/2014/main" id="{076A9AD6-6332-F62F-411D-0ADF19A01B6B}"/>
              </a:ext>
            </a:extLst>
          </p:cNvPr>
          <p:cNvSpPr/>
          <p:nvPr/>
        </p:nvSpPr>
        <p:spPr>
          <a:xfrm>
            <a:off x="2103259" y="2432743"/>
            <a:ext cx="717200" cy="2708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5</a:t>
            </a:r>
            <a:endParaRPr lang="en-US" sz="1600" b="1" dirty="0">
              <a:latin typeface="UTM Avo" panose="02040603050506020204" pitchFamily="18" charset="0"/>
            </a:endParaRPr>
          </a:p>
        </p:txBody>
      </p:sp>
      <p:sp>
        <p:nvSpPr>
          <p:cNvPr id="1428" name="Câu 6">
            <a:hlinkClick r:id="rId12" action="ppaction://hlinksldjump"/>
            <a:extLst>
              <a:ext uri="{FF2B5EF4-FFF2-40B4-BE49-F238E27FC236}">
                <a16:creationId xmlns:a16="http://schemas.microsoft.com/office/drawing/2014/main" id="{50DDADED-F884-1C65-ECCD-78547902DF44}"/>
              </a:ext>
            </a:extLst>
          </p:cNvPr>
          <p:cNvSpPr/>
          <p:nvPr/>
        </p:nvSpPr>
        <p:spPr>
          <a:xfrm>
            <a:off x="2103259" y="2759397"/>
            <a:ext cx="717200" cy="2708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6</a:t>
            </a:r>
            <a:endParaRPr lang="en-US" sz="1600" b="1" dirty="0">
              <a:latin typeface="UTM Avo" panose="02040603050506020204" pitchFamily="18" charset="0"/>
            </a:endParaRPr>
          </a:p>
        </p:txBody>
      </p:sp>
      <p:sp>
        <p:nvSpPr>
          <p:cNvPr id="1429" name="Câu 7">
            <a:hlinkClick r:id="rId13" action="ppaction://hlinksldjump"/>
            <a:extLst>
              <a:ext uri="{FF2B5EF4-FFF2-40B4-BE49-F238E27FC236}">
                <a16:creationId xmlns:a16="http://schemas.microsoft.com/office/drawing/2014/main" id="{30E56C44-93BB-23C3-3B4F-5C80772931C9}"/>
              </a:ext>
            </a:extLst>
          </p:cNvPr>
          <p:cNvSpPr/>
          <p:nvPr/>
        </p:nvSpPr>
        <p:spPr>
          <a:xfrm>
            <a:off x="2103259" y="3086051"/>
            <a:ext cx="717200" cy="2708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7</a:t>
            </a:r>
            <a:endParaRPr lang="en-US" sz="1600" b="1" dirty="0">
              <a:latin typeface="UTM Avo" panose="02040603050506020204" pitchFamily="18" charset="0"/>
            </a:endParaRPr>
          </a:p>
        </p:txBody>
      </p:sp>
      <p:sp>
        <p:nvSpPr>
          <p:cNvPr id="1430" name="Câu 8">
            <a:hlinkClick r:id="rId14" action="ppaction://hlinksldjump"/>
            <a:extLst>
              <a:ext uri="{FF2B5EF4-FFF2-40B4-BE49-F238E27FC236}">
                <a16:creationId xmlns:a16="http://schemas.microsoft.com/office/drawing/2014/main" id="{28C7E04E-3119-020F-2499-C3DB7DB1312E}"/>
              </a:ext>
            </a:extLst>
          </p:cNvPr>
          <p:cNvSpPr/>
          <p:nvPr/>
        </p:nvSpPr>
        <p:spPr>
          <a:xfrm>
            <a:off x="2103259" y="3412705"/>
            <a:ext cx="717200" cy="2708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8</a:t>
            </a:r>
            <a:endParaRPr lang="en-US" sz="1600" b="1" dirty="0">
              <a:latin typeface="UTM Avo" panose="02040603050506020204" pitchFamily="18" charset="0"/>
            </a:endParaRPr>
          </a:p>
        </p:txBody>
      </p:sp>
      <p:sp>
        <p:nvSpPr>
          <p:cNvPr id="1431" name="Câu 9">
            <a:hlinkClick r:id="rId15" action="ppaction://hlinksldjump"/>
            <a:extLst>
              <a:ext uri="{FF2B5EF4-FFF2-40B4-BE49-F238E27FC236}">
                <a16:creationId xmlns:a16="http://schemas.microsoft.com/office/drawing/2014/main" id="{BD8A8FAF-0171-EEE2-816B-6050D2AB719C}"/>
              </a:ext>
            </a:extLst>
          </p:cNvPr>
          <p:cNvSpPr/>
          <p:nvPr/>
        </p:nvSpPr>
        <p:spPr>
          <a:xfrm>
            <a:off x="2103259" y="3739359"/>
            <a:ext cx="717200" cy="2708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9</a:t>
            </a:r>
            <a:endParaRPr lang="en-US" sz="1600" b="1" dirty="0">
              <a:latin typeface="UTM Avo" panose="02040603050506020204" pitchFamily="18" charset="0"/>
            </a:endParaRPr>
          </a:p>
        </p:txBody>
      </p:sp>
      <p:sp>
        <p:nvSpPr>
          <p:cNvPr id="1432" name="Câu 10">
            <a:hlinkClick r:id="rId16" action="ppaction://hlinksldjump"/>
            <a:extLst>
              <a:ext uri="{FF2B5EF4-FFF2-40B4-BE49-F238E27FC236}">
                <a16:creationId xmlns:a16="http://schemas.microsoft.com/office/drawing/2014/main" id="{A8F7F1BC-7621-913C-6C9B-8D5EDCEA1E1F}"/>
              </a:ext>
            </a:extLst>
          </p:cNvPr>
          <p:cNvSpPr/>
          <p:nvPr/>
        </p:nvSpPr>
        <p:spPr>
          <a:xfrm>
            <a:off x="2103259" y="4066013"/>
            <a:ext cx="717200" cy="2708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10</a:t>
            </a:r>
            <a:endParaRPr lang="en-US" sz="1600" b="1" dirty="0">
              <a:latin typeface="UTM Avo" panose="02040603050506020204" pitchFamily="18" charset="0"/>
            </a:endParaRPr>
          </a:p>
        </p:txBody>
      </p:sp>
      <p:sp>
        <p:nvSpPr>
          <p:cNvPr id="1433" name="Câu 11">
            <a:hlinkClick r:id="rId17" action="ppaction://hlinksldjump"/>
            <a:extLst>
              <a:ext uri="{FF2B5EF4-FFF2-40B4-BE49-F238E27FC236}">
                <a16:creationId xmlns:a16="http://schemas.microsoft.com/office/drawing/2014/main" id="{A0EDCCED-2232-BA54-66F5-F0FA4BBFF6ED}"/>
              </a:ext>
            </a:extLst>
          </p:cNvPr>
          <p:cNvSpPr/>
          <p:nvPr/>
        </p:nvSpPr>
        <p:spPr>
          <a:xfrm>
            <a:off x="2103259" y="4392667"/>
            <a:ext cx="717200" cy="2708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11</a:t>
            </a:r>
            <a:endParaRPr lang="en-US" sz="1600" b="1" dirty="0">
              <a:latin typeface="UTM Avo" panose="02040603050506020204" pitchFamily="18" charset="0"/>
            </a:endParaRPr>
          </a:p>
        </p:txBody>
      </p:sp>
      <p:sp>
        <p:nvSpPr>
          <p:cNvPr id="1434" name="Câu 12">
            <a:hlinkClick r:id="rId18" action="ppaction://hlinksldjump"/>
            <a:extLst>
              <a:ext uri="{FF2B5EF4-FFF2-40B4-BE49-F238E27FC236}">
                <a16:creationId xmlns:a16="http://schemas.microsoft.com/office/drawing/2014/main" id="{13D749C3-66C7-BE1D-BE46-736514891ECE}"/>
              </a:ext>
            </a:extLst>
          </p:cNvPr>
          <p:cNvSpPr/>
          <p:nvPr/>
        </p:nvSpPr>
        <p:spPr>
          <a:xfrm>
            <a:off x="2103259" y="4719321"/>
            <a:ext cx="717200" cy="2708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12</a:t>
            </a:r>
            <a:endParaRPr lang="en-US" sz="1600" b="1" dirty="0">
              <a:latin typeface="UTM Avo" panose="02040603050506020204" pitchFamily="18" charset="0"/>
            </a:endParaRPr>
          </a:p>
        </p:txBody>
      </p:sp>
      <p:sp>
        <p:nvSpPr>
          <p:cNvPr id="1435" name="Câu 13">
            <a:hlinkClick r:id="rId19" action="ppaction://hlinksldjump"/>
            <a:extLst>
              <a:ext uri="{FF2B5EF4-FFF2-40B4-BE49-F238E27FC236}">
                <a16:creationId xmlns:a16="http://schemas.microsoft.com/office/drawing/2014/main" id="{71E11537-A934-EB52-B401-08B013B40301}"/>
              </a:ext>
            </a:extLst>
          </p:cNvPr>
          <p:cNvSpPr/>
          <p:nvPr/>
        </p:nvSpPr>
        <p:spPr>
          <a:xfrm>
            <a:off x="2103259" y="5045975"/>
            <a:ext cx="717200" cy="2708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13</a:t>
            </a:r>
            <a:endParaRPr lang="en-US" sz="1600" b="1" dirty="0">
              <a:latin typeface="UTM Avo" panose="02040603050506020204" pitchFamily="18" charset="0"/>
            </a:endParaRPr>
          </a:p>
        </p:txBody>
      </p:sp>
      <p:sp>
        <p:nvSpPr>
          <p:cNvPr id="1436" name="Câu 14">
            <a:hlinkClick r:id="rId20" action="ppaction://hlinksldjump"/>
            <a:extLst>
              <a:ext uri="{FF2B5EF4-FFF2-40B4-BE49-F238E27FC236}">
                <a16:creationId xmlns:a16="http://schemas.microsoft.com/office/drawing/2014/main" id="{DAF46BC6-A95D-FE38-BB45-9AC1D85A9C11}"/>
              </a:ext>
            </a:extLst>
          </p:cNvPr>
          <p:cNvSpPr/>
          <p:nvPr/>
        </p:nvSpPr>
        <p:spPr>
          <a:xfrm>
            <a:off x="2103259" y="5372629"/>
            <a:ext cx="717200" cy="2708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14</a:t>
            </a:r>
            <a:endParaRPr lang="en-US" sz="1600" b="1" dirty="0">
              <a:latin typeface="UTM Avo" panose="02040603050506020204" pitchFamily="18" charset="0"/>
            </a:endParaRPr>
          </a:p>
        </p:txBody>
      </p:sp>
      <p:sp>
        <p:nvSpPr>
          <p:cNvPr id="1437" name="Câu 15">
            <a:hlinkClick r:id="rId21" action="ppaction://hlinksldjump"/>
            <a:extLst>
              <a:ext uri="{FF2B5EF4-FFF2-40B4-BE49-F238E27FC236}">
                <a16:creationId xmlns:a16="http://schemas.microsoft.com/office/drawing/2014/main" id="{49B0A72F-EC90-D925-6590-6A9751F4AF35}"/>
              </a:ext>
            </a:extLst>
          </p:cNvPr>
          <p:cNvSpPr/>
          <p:nvPr/>
        </p:nvSpPr>
        <p:spPr>
          <a:xfrm>
            <a:off x="2103259" y="5699283"/>
            <a:ext cx="717200" cy="2708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15</a:t>
            </a:r>
            <a:endParaRPr lang="en-US" sz="1600" b="1" dirty="0">
              <a:latin typeface="UTM Avo" panose="02040603050506020204" pitchFamily="18" charset="0"/>
            </a:endParaRPr>
          </a:p>
        </p:txBody>
      </p:sp>
      <p:sp>
        <p:nvSpPr>
          <p:cNvPr id="1438" name="Câu 16">
            <a:hlinkClick r:id="rId22" action="ppaction://hlinksldjump"/>
            <a:extLst>
              <a:ext uri="{FF2B5EF4-FFF2-40B4-BE49-F238E27FC236}">
                <a16:creationId xmlns:a16="http://schemas.microsoft.com/office/drawing/2014/main" id="{92E19B4A-2277-87D1-40A2-4286D05B53E4}"/>
              </a:ext>
            </a:extLst>
          </p:cNvPr>
          <p:cNvSpPr/>
          <p:nvPr/>
        </p:nvSpPr>
        <p:spPr>
          <a:xfrm>
            <a:off x="2103259" y="6025937"/>
            <a:ext cx="717200" cy="2708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16</a:t>
            </a:r>
            <a:endParaRPr lang="en-US" sz="1600" b="1" dirty="0">
              <a:latin typeface="UTM Avo" panose="02040603050506020204" pitchFamily="18" charset="0"/>
            </a:endParaRPr>
          </a:p>
        </p:txBody>
      </p:sp>
      <p:sp>
        <p:nvSpPr>
          <p:cNvPr id="1439" name="Rectangle 1438">
            <a:extLst>
              <a:ext uri="{FF2B5EF4-FFF2-40B4-BE49-F238E27FC236}">
                <a16:creationId xmlns:a16="http://schemas.microsoft.com/office/drawing/2014/main" id="{B3A939B9-2513-0EFE-9AC8-BD29E3D34AB6}"/>
              </a:ext>
            </a:extLst>
          </p:cNvPr>
          <p:cNvSpPr/>
          <p:nvPr/>
        </p:nvSpPr>
        <p:spPr>
          <a:xfrm>
            <a:off x="6301739" y="1126125"/>
            <a:ext cx="324128" cy="26431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0" name="Rectangle 1439">
            <a:extLst>
              <a:ext uri="{FF2B5EF4-FFF2-40B4-BE49-F238E27FC236}">
                <a16:creationId xmlns:a16="http://schemas.microsoft.com/office/drawing/2014/main" id="{C726A7BF-7A8B-2DBF-6C39-711FD5CAB228}"/>
              </a:ext>
            </a:extLst>
          </p:cNvPr>
          <p:cNvSpPr/>
          <p:nvPr/>
        </p:nvSpPr>
        <p:spPr>
          <a:xfrm>
            <a:off x="6709169" y="1126127"/>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1" name="Rectangle 1440">
            <a:extLst>
              <a:ext uri="{FF2B5EF4-FFF2-40B4-BE49-F238E27FC236}">
                <a16:creationId xmlns:a16="http://schemas.microsoft.com/office/drawing/2014/main" id="{8ED92401-4BD2-023E-C763-6AA9E6EAE55F}"/>
              </a:ext>
            </a:extLst>
          </p:cNvPr>
          <p:cNvSpPr/>
          <p:nvPr/>
        </p:nvSpPr>
        <p:spPr>
          <a:xfrm>
            <a:off x="7112147" y="1126127"/>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5" name="Rectangle 1444">
            <a:extLst>
              <a:ext uri="{FF2B5EF4-FFF2-40B4-BE49-F238E27FC236}">
                <a16:creationId xmlns:a16="http://schemas.microsoft.com/office/drawing/2014/main" id="{3E9CAFED-A70F-B8D2-9E16-6FFE05C19800}"/>
              </a:ext>
            </a:extLst>
          </p:cNvPr>
          <p:cNvSpPr/>
          <p:nvPr/>
        </p:nvSpPr>
        <p:spPr>
          <a:xfrm>
            <a:off x="7515125" y="1126127"/>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6" name="Rectangle 1445">
            <a:extLst>
              <a:ext uri="{FF2B5EF4-FFF2-40B4-BE49-F238E27FC236}">
                <a16:creationId xmlns:a16="http://schemas.microsoft.com/office/drawing/2014/main" id="{2FC5AA6E-D30C-C308-C87E-E5FAC7E3D1FE}"/>
              </a:ext>
            </a:extLst>
          </p:cNvPr>
          <p:cNvSpPr/>
          <p:nvPr/>
        </p:nvSpPr>
        <p:spPr>
          <a:xfrm>
            <a:off x="5903213" y="1126128"/>
            <a:ext cx="324128" cy="264316"/>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7" name="Rectangle 1446">
            <a:extLst>
              <a:ext uri="{FF2B5EF4-FFF2-40B4-BE49-F238E27FC236}">
                <a16:creationId xmlns:a16="http://schemas.microsoft.com/office/drawing/2014/main" id="{AF20BBB1-CFAD-4A7C-81B5-068AA6FE378A}"/>
              </a:ext>
            </a:extLst>
          </p:cNvPr>
          <p:cNvSpPr/>
          <p:nvPr/>
        </p:nvSpPr>
        <p:spPr>
          <a:xfrm>
            <a:off x="5500235" y="1126127"/>
            <a:ext cx="324128" cy="264315"/>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8" name="Rectangle 1447">
            <a:extLst>
              <a:ext uri="{FF2B5EF4-FFF2-40B4-BE49-F238E27FC236}">
                <a16:creationId xmlns:a16="http://schemas.microsoft.com/office/drawing/2014/main" id="{C99D65D0-2917-B1C9-2DE4-C0A0946ADA75}"/>
              </a:ext>
            </a:extLst>
          </p:cNvPr>
          <p:cNvSpPr/>
          <p:nvPr/>
        </p:nvSpPr>
        <p:spPr>
          <a:xfrm>
            <a:off x="7919054" y="1124359"/>
            <a:ext cx="324128" cy="269377"/>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9" name="Rectangle 1448">
            <a:extLst>
              <a:ext uri="{FF2B5EF4-FFF2-40B4-BE49-F238E27FC236}">
                <a16:creationId xmlns:a16="http://schemas.microsoft.com/office/drawing/2014/main" id="{E1B309D6-AC13-31F2-B952-31B320103AB9}"/>
              </a:ext>
            </a:extLst>
          </p:cNvPr>
          <p:cNvSpPr/>
          <p:nvPr/>
        </p:nvSpPr>
        <p:spPr>
          <a:xfrm>
            <a:off x="6301739" y="1452694"/>
            <a:ext cx="324128" cy="26431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0" name="Rectangle 1449">
            <a:extLst>
              <a:ext uri="{FF2B5EF4-FFF2-40B4-BE49-F238E27FC236}">
                <a16:creationId xmlns:a16="http://schemas.microsoft.com/office/drawing/2014/main" id="{75404B37-0722-90AC-8174-4F54D0F3C7AC}"/>
              </a:ext>
            </a:extLst>
          </p:cNvPr>
          <p:cNvSpPr/>
          <p:nvPr/>
        </p:nvSpPr>
        <p:spPr>
          <a:xfrm>
            <a:off x="6709169" y="1452696"/>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1" name="Rectangle 1450">
            <a:extLst>
              <a:ext uri="{FF2B5EF4-FFF2-40B4-BE49-F238E27FC236}">
                <a16:creationId xmlns:a16="http://schemas.microsoft.com/office/drawing/2014/main" id="{CDB76988-B87A-0210-90B0-81AB79822014}"/>
              </a:ext>
            </a:extLst>
          </p:cNvPr>
          <p:cNvSpPr/>
          <p:nvPr/>
        </p:nvSpPr>
        <p:spPr>
          <a:xfrm>
            <a:off x="7112147" y="1452696"/>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4" name="Rectangle 1453">
            <a:extLst>
              <a:ext uri="{FF2B5EF4-FFF2-40B4-BE49-F238E27FC236}">
                <a16:creationId xmlns:a16="http://schemas.microsoft.com/office/drawing/2014/main" id="{AFB58D2C-5B06-9429-7843-7834D6EA9B75}"/>
              </a:ext>
            </a:extLst>
          </p:cNvPr>
          <p:cNvSpPr/>
          <p:nvPr/>
        </p:nvSpPr>
        <p:spPr>
          <a:xfrm>
            <a:off x="7515125" y="1452696"/>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5" name="Rectangle 1454">
            <a:extLst>
              <a:ext uri="{FF2B5EF4-FFF2-40B4-BE49-F238E27FC236}">
                <a16:creationId xmlns:a16="http://schemas.microsoft.com/office/drawing/2014/main" id="{B770E65C-F46F-A364-600F-F51B44B6DCF1}"/>
              </a:ext>
            </a:extLst>
          </p:cNvPr>
          <p:cNvSpPr/>
          <p:nvPr/>
        </p:nvSpPr>
        <p:spPr>
          <a:xfrm>
            <a:off x="4692000" y="1452682"/>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7" name="Rectangle 1456">
            <a:extLst>
              <a:ext uri="{FF2B5EF4-FFF2-40B4-BE49-F238E27FC236}">
                <a16:creationId xmlns:a16="http://schemas.microsoft.com/office/drawing/2014/main" id="{5659946F-170B-312C-5643-649D8A4BB204}"/>
              </a:ext>
            </a:extLst>
          </p:cNvPr>
          <p:cNvSpPr/>
          <p:nvPr/>
        </p:nvSpPr>
        <p:spPr>
          <a:xfrm>
            <a:off x="5903213" y="1452697"/>
            <a:ext cx="324128" cy="264316"/>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8" name="Rectangle 1457">
            <a:extLst>
              <a:ext uri="{FF2B5EF4-FFF2-40B4-BE49-F238E27FC236}">
                <a16:creationId xmlns:a16="http://schemas.microsoft.com/office/drawing/2014/main" id="{8ED5F88D-ADC1-3B8E-B14E-7FA13FE7115D}"/>
              </a:ext>
            </a:extLst>
          </p:cNvPr>
          <p:cNvSpPr/>
          <p:nvPr/>
        </p:nvSpPr>
        <p:spPr>
          <a:xfrm>
            <a:off x="5501815" y="1451643"/>
            <a:ext cx="324128" cy="264315"/>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9" name="Rectangle 1458">
            <a:extLst>
              <a:ext uri="{FF2B5EF4-FFF2-40B4-BE49-F238E27FC236}">
                <a16:creationId xmlns:a16="http://schemas.microsoft.com/office/drawing/2014/main" id="{CFE3B6E9-E6F3-88DF-71D1-44611F1EB91E}"/>
              </a:ext>
            </a:extLst>
          </p:cNvPr>
          <p:cNvSpPr/>
          <p:nvPr/>
        </p:nvSpPr>
        <p:spPr>
          <a:xfrm>
            <a:off x="5098837" y="1451643"/>
            <a:ext cx="324128" cy="269377"/>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04" name="Rectangle 2303">
            <a:extLst>
              <a:ext uri="{FF2B5EF4-FFF2-40B4-BE49-F238E27FC236}">
                <a16:creationId xmlns:a16="http://schemas.microsoft.com/office/drawing/2014/main" id="{D0688AEB-C922-1087-1826-F7C0C7F96295}"/>
              </a:ext>
            </a:extLst>
          </p:cNvPr>
          <p:cNvSpPr/>
          <p:nvPr/>
        </p:nvSpPr>
        <p:spPr>
          <a:xfrm>
            <a:off x="6301739" y="1779263"/>
            <a:ext cx="324128" cy="26431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05" name="Rectangle 2304">
            <a:extLst>
              <a:ext uri="{FF2B5EF4-FFF2-40B4-BE49-F238E27FC236}">
                <a16:creationId xmlns:a16="http://schemas.microsoft.com/office/drawing/2014/main" id="{2EC8D346-A92C-72C8-E6FC-C4DF66B1A650}"/>
              </a:ext>
            </a:extLst>
          </p:cNvPr>
          <p:cNvSpPr/>
          <p:nvPr/>
        </p:nvSpPr>
        <p:spPr>
          <a:xfrm>
            <a:off x="6709169" y="1779265"/>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06" name="Rectangle 2305">
            <a:extLst>
              <a:ext uri="{FF2B5EF4-FFF2-40B4-BE49-F238E27FC236}">
                <a16:creationId xmlns:a16="http://schemas.microsoft.com/office/drawing/2014/main" id="{44B2A416-A37A-40C0-753C-AC84AE0201B8}"/>
              </a:ext>
            </a:extLst>
          </p:cNvPr>
          <p:cNvSpPr/>
          <p:nvPr/>
        </p:nvSpPr>
        <p:spPr>
          <a:xfrm>
            <a:off x="7112147" y="1779265"/>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07" name="Rectangle 2306">
            <a:extLst>
              <a:ext uri="{FF2B5EF4-FFF2-40B4-BE49-F238E27FC236}">
                <a16:creationId xmlns:a16="http://schemas.microsoft.com/office/drawing/2014/main" id="{37791A56-1C48-099C-C5F4-15BF549F07DD}"/>
              </a:ext>
            </a:extLst>
          </p:cNvPr>
          <p:cNvSpPr/>
          <p:nvPr/>
        </p:nvSpPr>
        <p:spPr>
          <a:xfrm>
            <a:off x="7515125" y="1779265"/>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08" name="Rectangle 2307">
            <a:extLst>
              <a:ext uri="{FF2B5EF4-FFF2-40B4-BE49-F238E27FC236}">
                <a16:creationId xmlns:a16="http://schemas.microsoft.com/office/drawing/2014/main" id="{9EAE1BA7-21E4-E2B7-63C1-D80D920D639E}"/>
              </a:ext>
            </a:extLst>
          </p:cNvPr>
          <p:cNvSpPr/>
          <p:nvPr/>
        </p:nvSpPr>
        <p:spPr>
          <a:xfrm>
            <a:off x="5903213" y="1779266"/>
            <a:ext cx="324128" cy="264316"/>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09" name="Rectangle 2308">
            <a:extLst>
              <a:ext uri="{FF2B5EF4-FFF2-40B4-BE49-F238E27FC236}">
                <a16:creationId xmlns:a16="http://schemas.microsoft.com/office/drawing/2014/main" id="{7A6790EA-9318-DF68-C7E4-EA4AC335DC24}"/>
              </a:ext>
            </a:extLst>
          </p:cNvPr>
          <p:cNvSpPr/>
          <p:nvPr/>
        </p:nvSpPr>
        <p:spPr>
          <a:xfrm>
            <a:off x="5500235" y="1779265"/>
            <a:ext cx="324128" cy="264315"/>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10" name="Rectangle 2309">
            <a:extLst>
              <a:ext uri="{FF2B5EF4-FFF2-40B4-BE49-F238E27FC236}">
                <a16:creationId xmlns:a16="http://schemas.microsoft.com/office/drawing/2014/main" id="{EC121668-0105-322C-3276-5064A6A74C91}"/>
              </a:ext>
            </a:extLst>
          </p:cNvPr>
          <p:cNvSpPr/>
          <p:nvPr/>
        </p:nvSpPr>
        <p:spPr>
          <a:xfrm>
            <a:off x="5097257" y="1779265"/>
            <a:ext cx="324128" cy="269377"/>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19" name="Rectangle 2318">
            <a:extLst>
              <a:ext uri="{FF2B5EF4-FFF2-40B4-BE49-F238E27FC236}">
                <a16:creationId xmlns:a16="http://schemas.microsoft.com/office/drawing/2014/main" id="{E03FC6B7-93B3-B114-02C3-5154E2C15911}"/>
              </a:ext>
            </a:extLst>
          </p:cNvPr>
          <p:cNvSpPr/>
          <p:nvPr/>
        </p:nvSpPr>
        <p:spPr>
          <a:xfrm>
            <a:off x="6301739" y="2105832"/>
            <a:ext cx="324128" cy="26431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20" name="Rectangle 2319">
            <a:extLst>
              <a:ext uri="{FF2B5EF4-FFF2-40B4-BE49-F238E27FC236}">
                <a16:creationId xmlns:a16="http://schemas.microsoft.com/office/drawing/2014/main" id="{99CBCF49-9609-ED54-B49B-310BD1FCDE90}"/>
              </a:ext>
            </a:extLst>
          </p:cNvPr>
          <p:cNvSpPr/>
          <p:nvPr/>
        </p:nvSpPr>
        <p:spPr>
          <a:xfrm>
            <a:off x="6709169" y="2105834"/>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22" name="Rectangle 2321">
            <a:extLst>
              <a:ext uri="{FF2B5EF4-FFF2-40B4-BE49-F238E27FC236}">
                <a16:creationId xmlns:a16="http://schemas.microsoft.com/office/drawing/2014/main" id="{02F3352A-A35C-9ACC-8CD0-4A7589A8FF66}"/>
              </a:ext>
            </a:extLst>
          </p:cNvPr>
          <p:cNvSpPr/>
          <p:nvPr/>
        </p:nvSpPr>
        <p:spPr>
          <a:xfrm>
            <a:off x="3075497" y="2111311"/>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23" name="Rectangle 2322">
            <a:extLst>
              <a:ext uri="{FF2B5EF4-FFF2-40B4-BE49-F238E27FC236}">
                <a16:creationId xmlns:a16="http://schemas.microsoft.com/office/drawing/2014/main" id="{3670C71B-123C-3D25-8879-3A5BABC4AE13}"/>
              </a:ext>
            </a:extLst>
          </p:cNvPr>
          <p:cNvSpPr/>
          <p:nvPr/>
        </p:nvSpPr>
        <p:spPr>
          <a:xfrm>
            <a:off x="3478475" y="2111311"/>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24" name="Rectangle 2323">
            <a:extLst>
              <a:ext uri="{FF2B5EF4-FFF2-40B4-BE49-F238E27FC236}">
                <a16:creationId xmlns:a16="http://schemas.microsoft.com/office/drawing/2014/main" id="{A7F24D50-FDBA-B2FD-9AF8-BE213BF781EB}"/>
              </a:ext>
            </a:extLst>
          </p:cNvPr>
          <p:cNvSpPr/>
          <p:nvPr/>
        </p:nvSpPr>
        <p:spPr>
          <a:xfrm>
            <a:off x="3881453" y="2111310"/>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25" name="Rectangle 2324">
            <a:extLst>
              <a:ext uri="{FF2B5EF4-FFF2-40B4-BE49-F238E27FC236}">
                <a16:creationId xmlns:a16="http://schemas.microsoft.com/office/drawing/2014/main" id="{77912BBB-F4B9-866F-4EC4-B922A2082F99}"/>
              </a:ext>
            </a:extLst>
          </p:cNvPr>
          <p:cNvSpPr/>
          <p:nvPr/>
        </p:nvSpPr>
        <p:spPr>
          <a:xfrm>
            <a:off x="5903213" y="2105835"/>
            <a:ext cx="324128" cy="264316"/>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26" name="Rectangle 2325">
            <a:extLst>
              <a:ext uri="{FF2B5EF4-FFF2-40B4-BE49-F238E27FC236}">
                <a16:creationId xmlns:a16="http://schemas.microsoft.com/office/drawing/2014/main" id="{D47BD7A7-0515-1708-1741-9FC8A75D8E74}"/>
              </a:ext>
            </a:extLst>
          </p:cNvPr>
          <p:cNvSpPr/>
          <p:nvPr/>
        </p:nvSpPr>
        <p:spPr>
          <a:xfrm>
            <a:off x="5500235" y="2105834"/>
            <a:ext cx="324128" cy="264315"/>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27" name="Rectangle 2326">
            <a:extLst>
              <a:ext uri="{FF2B5EF4-FFF2-40B4-BE49-F238E27FC236}">
                <a16:creationId xmlns:a16="http://schemas.microsoft.com/office/drawing/2014/main" id="{08FF4C57-233F-8146-C5C2-B3F1627B287A}"/>
              </a:ext>
            </a:extLst>
          </p:cNvPr>
          <p:cNvSpPr/>
          <p:nvPr/>
        </p:nvSpPr>
        <p:spPr>
          <a:xfrm>
            <a:off x="6301739" y="2432401"/>
            <a:ext cx="324128" cy="26431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28" name="Rectangle 2327">
            <a:extLst>
              <a:ext uri="{FF2B5EF4-FFF2-40B4-BE49-F238E27FC236}">
                <a16:creationId xmlns:a16="http://schemas.microsoft.com/office/drawing/2014/main" id="{276D4DCE-F381-53DE-03D0-A4FCA1EDC4E9}"/>
              </a:ext>
            </a:extLst>
          </p:cNvPr>
          <p:cNvSpPr/>
          <p:nvPr/>
        </p:nvSpPr>
        <p:spPr>
          <a:xfrm>
            <a:off x="6709071" y="2432209"/>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29" name="Rectangle 2328">
            <a:extLst>
              <a:ext uri="{FF2B5EF4-FFF2-40B4-BE49-F238E27FC236}">
                <a16:creationId xmlns:a16="http://schemas.microsoft.com/office/drawing/2014/main" id="{8AB81751-DBED-DEBD-B2C4-D791978EF7C0}"/>
              </a:ext>
            </a:extLst>
          </p:cNvPr>
          <p:cNvSpPr/>
          <p:nvPr/>
        </p:nvSpPr>
        <p:spPr>
          <a:xfrm>
            <a:off x="4281757" y="2434780"/>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30" name="Rectangle 2329">
            <a:extLst>
              <a:ext uri="{FF2B5EF4-FFF2-40B4-BE49-F238E27FC236}">
                <a16:creationId xmlns:a16="http://schemas.microsoft.com/office/drawing/2014/main" id="{C006E5CF-96D3-C6DF-6AB7-FEA6F45E5462}"/>
              </a:ext>
            </a:extLst>
          </p:cNvPr>
          <p:cNvSpPr/>
          <p:nvPr/>
        </p:nvSpPr>
        <p:spPr>
          <a:xfrm>
            <a:off x="4684735" y="2434780"/>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35" name="Rectangle 2334">
            <a:extLst>
              <a:ext uri="{FF2B5EF4-FFF2-40B4-BE49-F238E27FC236}">
                <a16:creationId xmlns:a16="http://schemas.microsoft.com/office/drawing/2014/main" id="{7B537147-03FD-995C-3397-80F89204EF91}"/>
              </a:ext>
            </a:extLst>
          </p:cNvPr>
          <p:cNvSpPr/>
          <p:nvPr/>
        </p:nvSpPr>
        <p:spPr>
          <a:xfrm>
            <a:off x="5903213" y="2432404"/>
            <a:ext cx="324128" cy="264316"/>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36" name="Rectangle 2335">
            <a:extLst>
              <a:ext uri="{FF2B5EF4-FFF2-40B4-BE49-F238E27FC236}">
                <a16:creationId xmlns:a16="http://schemas.microsoft.com/office/drawing/2014/main" id="{00E73CB0-984D-DB1C-CFE5-142AED968096}"/>
              </a:ext>
            </a:extLst>
          </p:cNvPr>
          <p:cNvSpPr/>
          <p:nvPr/>
        </p:nvSpPr>
        <p:spPr>
          <a:xfrm>
            <a:off x="5500235" y="2432403"/>
            <a:ext cx="324128" cy="264315"/>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41" name="Rectangle 2340">
            <a:extLst>
              <a:ext uri="{FF2B5EF4-FFF2-40B4-BE49-F238E27FC236}">
                <a16:creationId xmlns:a16="http://schemas.microsoft.com/office/drawing/2014/main" id="{AB99DD75-2F4A-8F31-51BA-28B8607D9D0F}"/>
              </a:ext>
            </a:extLst>
          </p:cNvPr>
          <p:cNvSpPr/>
          <p:nvPr/>
        </p:nvSpPr>
        <p:spPr>
          <a:xfrm>
            <a:off x="5097257" y="2432403"/>
            <a:ext cx="324128" cy="269377"/>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2621" name="Group 2620">
            <a:extLst>
              <a:ext uri="{FF2B5EF4-FFF2-40B4-BE49-F238E27FC236}">
                <a16:creationId xmlns:a16="http://schemas.microsoft.com/office/drawing/2014/main" id="{C7F42C3E-425B-1D7E-77E1-AEECD0346AE8}"/>
              </a:ext>
            </a:extLst>
          </p:cNvPr>
          <p:cNvGrpSpPr/>
          <p:nvPr/>
        </p:nvGrpSpPr>
        <p:grpSpPr>
          <a:xfrm>
            <a:off x="4294581" y="2404808"/>
            <a:ext cx="2733809" cy="352362"/>
            <a:chOff x="4294581" y="2404808"/>
            <a:chExt cx="2733809" cy="352362"/>
          </a:xfrm>
        </p:grpSpPr>
        <p:sp>
          <p:nvSpPr>
            <p:cNvPr id="2355" name="TextBox 2354">
              <a:extLst>
                <a:ext uri="{FF2B5EF4-FFF2-40B4-BE49-F238E27FC236}">
                  <a16:creationId xmlns:a16="http://schemas.microsoft.com/office/drawing/2014/main" id="{BC5FAC82-B014-4753-6FDE-3BEC7DC8FDE5}"/>
                </a:ext>
              </a:extLst>
            </p:cNvPr>
            <p:cNvSpPr txBox="1"/>
            <p:nvPr/>
          </p:nvSpPr>
          <p:spPr>
            <a:xfrm>
              <a:off x="6304144" y="2404808"/>
              <a:ext cx="319319" cy="338554"/>
            </a:xfrm>
            <a:prstGeom prst="rect">
              <a:avLst/>
            </a:prstGeom>
            <a:noFill/>
          </p:spPr>
          <p:txBody>
            <a:bodyPr wrap="none" rtlCol="0">
              <a:spAutoFit/>
            </a:bodyPr>
            <a:lstStyle/>
            <a:p>
              <a:pPr algn="ctr"/>
              <a:r>
                <a:rPr lang="en-US" sz="1600" b="1">
                  <a:solidFill>
                    <a:srgbClr val="FF0000"/>
                  </a:solidFill>
                </a:rPr>
                <a:t>N</a:t>
              </a:r>
              <a:endParaRPr lang="en-US" sz="1600" b="1" dirty="0">
                <a:solidFill>
                  <a:srgbClr val="FF0000"/>
                </a:solidFill>
              </a:endParaRPr>
            </a:p>
          </p:txBody>
        </p:sp>
        <p:sp>
          <p:nvSpPr>
            <p:cNvPr id="1856" name="TextBox 1855">
              <a:extLst>
                <a:ext uri="{FF2B5EF4-FFF2-40B4-BE49-F238E27FC236}">
                  <a16:creationId xmlns:a16="http://schemas.microsoft.com/office/drawing/2014/main" id="{4913660F-9560-CC54-9FAF-B98C870E9056}"/>
                </a:ext>
              </a:extLst>
            </p:cNvPr>
            <p:cNvSpPr txBox="1"/>
            <p:nvPr/>
          </p:nvSpPr>
          <p:spPr>
            <a:xfrm>
              <a:off x="6713880" y="2413365"/>
              <a:ext cx="314510" cy="338554"/>
            </a:xfrm>
            <a:prstGeom prst="rect">
              <a:avLst/>
            </a:prstGeom>
            <a:noFill/>
          </p:spPr>
          <p:txBody>
            <a:bodyPr wrap="none" rtlCol="0">
              <a:spAutoFit/>
            </a:bodyPr>
            <a:lstStyle/>
            <a:p>
              <a:pPr algn="ctr"/>
              <a:r>
                <a:rPr lang="en-US" sz="1600" b="1"/>
                <a:t>H</a:t>
              </a:r>
              <a:endParaRPr lang="en-US" sz="1600" b="1" dirty="0"/>
            </a:p>
          </p:txBody>
        </p:sp>
        <p:sp>
          <p:nvSpPr>
            <p:cNvPr id="1857" name="TextBox 1856">
              <a:extLst>
                <a:ext uri="{FF2B5EF4-FFF2-40B4-BE49-F238E27FC236}">
                  <a16:creationId xmlns:a16="http://schemas.microsoft.com/office/drawing/2014/main" id="{F388EA85-E2E7-5F77-F77A-E76A6677C8A9}"/>
                </a:ext>
              </a:extLst>
            </p:cNvPr>
            <p:cNvSpPr txBox="1"/>
            <p:nvPr/>
          </p:nvSpPr>
          <p:spPr>
            <a:xfrm>
              <a:off x="5112486" y="2418616"/>
              <a:ext cx="293670" cy="338554"/>
            </a:xfrm>
            <a:prstGeom prst="rect">
              <a:avLst/>
            </a:prstGeom>
            <a:noFill/>
          </p:spPr>
          <p:txBody>
            <a:bodyPr wrap="none" rtlCol="0">
              <a:spAutoFit/>
            </a:bodyPr>
            <a:lstStyle/>
            <a:p>
              <a:pPr algn="ctr"/>
              <a:r>
                <a:rPr lang="en-US" sz="1600" b="1"/>
                <a:t>C</a:t>
              </a:r>
              <a:endParaRPr lang="en-US" sz="1600" b="1" dirty="0"/>
            </a:p>
          </p:txBody>
        </p:sp>
        <p:sp>
          <p:nvSpPr>
            <p:cNvPr id="1858" name="TextBox 1857">
              <a:extLst>
                <a:ext uri="{FF2B5EF4-FFF2-40B4-BE49-F238E27FC236}">
                  <a16:creationId xmlns:a16="http://schemas.microsoft.com/office/drawing/2014/main" id="{A7181E2E-CEA3-E1CE-1480-A634E12D436E}"/>
                </a:ext>
              </a:extLst>
            </p:cNvPr>
            <p:cNvSpPr txBox="1"/>
            <p:nvPr/>
          </p:nvSpPr>
          <p:spPr>
            <a:xfrm>
              <a:off x="5504243" y="2413559"/>
              <a:ext cx="316112" cy="338554"/>
            </a:xfrm>
            <a:prstGeom prst="rect">
              <a:avLst/>
            </a:prstGeom>
            <a:noFill/>
          </p:spPr>
          <p:txBody>
            <a:bodyPr wrap="none" rtlCol="0">
              <a:spAutoFit/>
            </a:bodyPr>
            <a:lstStyle/>
            <a:p>
              <a:pPr algn="ctr"/>
              <a:r>
                <a:rPr lang="en-US" sz="1600" b="1"/>
                <a:t>Đ</a:t>
              </a:r>
              <a:endParaRPr lang="en-US" sz="1600" b="1" dirty="0"/>
            </a:p>
          </p:txBody>
        </p:sp>
        <p:sp>
          <p:nvSpPr>
            <p:cNvPr id="1859" name="TextBox 1858">
              <a:extLst>
                <a:ext uri="{FF2B5EF4-FFF2-40B4-BE49-F238E27FC236}">
                  <a16:creationId xmlns:a16="http://schemas.microsoft.com/office/drawing/2014/main" id="{3455E8AA-75FB-384F-36A7-0944DE1C8F4A}"/>
                </a:ext>
              </a:extLst>
            </p:cNvPr>
            <p:cNvSpPr txBox="1"/>
            <p:nvPr/>
          </p:nvSpPr>
          <p:spPr>
            <a:xfrm>
              <a:off x="5945693" y="2413559"/>
              <a:ext cx="239168" cy="338554"/>
            </a:xfrm>
            <a:prstGeom prst="rect">
              <a:avLst/>
            </a:prstGeom>
            <a:noFill/>
          </p:spPr>
          <p:txBody>
            <a:bodyPr wrap="none" rtlCol="0">
              <a:spAutoFit/>
            </a:bodyPr>
            <a:lstStyle/>
            <a:p>
              <a:pPr algn="ctr"/>
              <a:r>
                <a:rPr lang="en-US" sz="1600" b="1"/>
                <a:t>Ị</a:t>
              </a:r>
              <a:endParaRPr lang="en-US" sz="1600" b="1" dirty="0"/>
            </a:p>
          </p:txBody>
        </p:sp>
        <p:sp>
          <p:nvSpPr>
            <p:cNvPr id="1860" name="TextBox 1859">
              <a:extLst>
                <a:ext uri="{FF2B5EF4-FFF2-40B4-BE49-F238E27FC236}">
                  <a16:creationId xmlns:a16="http://schemas.microsoft.com/office/drawing/2014/main" id="{D522161B-5A1F-2895-4988-00ED9A1D825E}"/>
                </a:ext>
              </a:extLst>
            </p:cNvPr>
            <p:cNvSpPr txBox="1"/>
            <p:nvPr/>
          </p:nvSpPr>
          <p:spPr>
            <a:xfrm>
              <a:off x="4294581" y="2415936"/>
              <a:ext cx="298480" cy="338554"/>
            </a:xfrm>
            <a:prstGeom prst="rect">
              <a:avLst/>
            </a:prstGeom>
            <a:noFill/>
          </p:spPr>
          <p:txBody>
            <a:bodyPr wrap="none" rtlCol="0">
              <a:spAutoFit/>
            </a:bodyPr>
            <a:lstStyle/>
            <a:p>
              <a:pPr algn="ctr"/>
              <a:r>
                <a:rPr lang="en-US" sz="1600" b="1"/>
                <a:t>X</a:t>
              </a:r>
              <a:endParaRPr lang="en-US" sz="1600" b="1" dirty="0"/>
            </a:p>
          </p:txBody>
        </p:sp>
        <p:sp>
          <p:nvSpPr>
            <p:cNvPr id="1861" name="TextBox 1860">
              <a:extLst>
                <a:ext uri="{FF2B5EF4-FFF2-40B4-BE49-F238E27FC236}">
                  <a16:creationId xmlns:a16="http://schemas.microsoft.com/office/drawing/2014/main" id="{2DD69376-72B8-9A48-7276-6BEEEB339447}"/>
                </a:ext>
              </a:extLst>
            </p:cNvPr>
            <p:cNvSpPr txBox="1"/>
            <p:nvPr/>
          </p:nvSpPr>
          <p:spPr>
            <a:xfrm>
              <a:off x="4691851" y="2415936"/>
              <a:ext cx="309700" cy="338554"/>
            </a:xfrm>
            <a:prstGeom prst="rect">
              <a:avLst/>
            </a:prstGeom>
            <a:noFill/>
          </p:spPr>
          <p:txBody>
            <a:bodyPr wrap="none" rtlCol="0">
              <a:spAutoFit/>
            </a:bodyPr>
            <a:lstStyle/>
            <a:p>
              <a:pPr algn="ctr"/>
              <a:r>
                <a:rPr lang="en-US" sz="1600" b="1"/>
                <a:t>Á</a:t>
              </a:r>
              <a:endParaRPr lang="en-US" sz="1600" b="1" dirty="0"/>
            </a:p>
          </p:txBody>
        </p:sp>
      </p:grpSp>
      <p:sp>
        <p:nvSpPr>
          <p:cNvPr id="1862" name="Rectangle 1861">
            <a:extLst>
              <a:ext uri="{FF2B5EF4-FFF2-40B4-BE49-F238E27FC236}">
                <a16:creationId xmlns:a16="http://schemas.microsoft.com/office/drawing/2014/main" id="{3893D55B-4295-3555-C139-65C872CE2021}"/>
              </a:ext>
            </a:extLst>
          </p:cNvPr>
          <p:cNvSpPr/>
          <p:nvPr/>
        </p:nvSpPr>
        <p:spPr>
          <a:xfrm>
            <a:off x="6301739" y="2758970"/>
            <a:ext cx="324128" cy="26431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3" name="Rectangle 1862">
            <a:extLst>
              <a:ext uri="{FF2B5EF4-FFF2-40B4-BE49-F238E27FC236}">
                <a16:creationId xmlns:a16="http://schemas.microsoft.com/office/drawing/2014/main" id="{69441E22-BEF4-FAE3-4F21-435AAA69E660}"/>
              </a:ext>
            </a:extLst>
          </p:cNvPr>
          <p:cNvSpPr/>
          <p:nvPr/>
        </p:nvSpPr>
        <p:spPr>
          <a:xfrm>
            <a:off x="6709071" y="2760023"/>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4" name="Rectangle 1863">
            <a:extLst>
              <a:ext uri="{FF2B5EF4-FFF2-40B4-BE49-F238E27FC236}">
                <a16:creationId xmlns:a16="http://schemas.microsoft.com/office/drawing/2014/main" id="{54F1632C-67F1-07F8-A67B-F9BDBEB2A3A4}"/>
              </a:ext>
            </a:extLst>
          </p:cNvPr>
          <p:cNvSpPr/>
          <p:nvPr/>
        </p:nvSpPr>
        <p:spPr>
          <a:xfrm>
            <a:off x="4281944" y="2764029"/>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6" name="Rectangle 1865">
            <a:extLst>
              <a:ext uri="{FF2B5EF4-FFF2-40B4-BE49-F238E27FC236}">
                <a16:creationId xmlns:a16="http://schemas.microsoft.com/office/drawing/2014/main" id="{E3A615BA-371A-A45A-3D03-637736F604EC}"/>
              </a:ext>
            </a:extLst>
          </p:cNvPr>
          <p:cNvSpPr/>
          <p:nvPr/>
        </p:nvSpPr>
        <p:spPr>
          <a:xfrm>
            <a:off x="4683331" y="2763511"/>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7" name="Rectangle 1866">
            <a:extLst>
              <a:ext uri="{FF2B5EF4-FFF2-40B4-BE49-F238E27FC236}">
                <a16:creationId xmlns:a16="http://schemas.microsoft.com/office/drawing/2014/main" id="{02C87035-27D1-81D3-9C57-4FDD36E41B1A}"/>
              </a:ext>
            </a:extLst>
          </p:cNvPr>
          <p:cNvSpPr/>
          <p:nvPr/>
        </p:nvSpPr>
        <p:spPr>
          <a:xfrm>
            <a:off x="5903213" y="2758973"/>
            <a:ext cx="324128" cy="264316"/>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8" name="Rectangle 1867">
            <a:extLst>
              <a:ext uri="{FF2B5EF4-FFF2-40B4-BE49-F238E27FC236}">
                <a16:creationId xmlns:a16="http://schemas.microsoft.com/office/drawing/2014/main" id="{13872B84-BCD9-BFAB-8DB3-7D7A6FACF243}"/>
              </a:ext>
            </a:extLst>
          </p:cNvPr>
          <p:cNvSpPr/>
          <p:nvPr/>
        </p:nvSpPr>
        <p:spPr>
          <a:xfrm>
            <a:off x="5500235" y="2758972"/>
            <a:ext cx="324128" cy="264315"/>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9" name="Rectangle 1868">
            <a:extLst>
              <a:ext uri="{FF2B5EF4-FFF2-40B4-BE49-F238E27FC236}">
                <a16:creationId xmlns:a16="http://schemas.microsoft.com/office/drawing/2014/main" id="{FDAA9332-EF99-2E4B-B6E5-6C47EDD7DB21}"/>
              </a:ext>
            </a:extLst>
          </p:cNvPr>
          <p:cNvSpPr/>
          <p:nvPr/>
        </p:nvSpPr>
        <p:spPr>
          <a:xfrm>
            <a:off x="5097257" y="2758972"/>
            <a:ext cx="324128" cy="269377"/>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2622" name="Group 2621">
            <a:extLst>
              <a:ext uri="{FF2B5EF4-FFF2-40B4-BE49-F238E27FC236}">
                <a16:creationId xmlns:a16="http://schemas.microsoft.com/office/drawing/2014/main" id="{F8C0EBFE-5933-25E8-68E5-C3501A70A43F}"/>
              </a:ext>
            </a:extLst>
          </p:cNvPr>
          <p:cNvGrpSpPr/>
          <p:nvPr/>
        </p:nvGrpSpPr>
        <p:grpSpPr>
          <a:xfrm>
            <a:off x="4289158" y="2731377"/>
            <a:ext cx="2741637" cy="353032"/>
            <a:chOff x="4289158" y="2731377"/>
            <a:chExt cx="2741637" cy="353032"/>
          </a:xfrm>
        </p:grpSpPr>
        <p:sp>
          <p:nvSpPr>
            <p:cNvPr id="1871" name="TextBox 1870">
              <a:extLst>
                <a:ext uri="{FF2B5EF4-FFF2-40B4-BE49-F238E27FC236}">
                  <a16:creationId xmlns:a16="http://schemas.microsoft.com/office/drawing/2014/main" id="{7D6607AC-7066-1C5B-EA25-0F3655F1C461}"/>
                </a:ext>
              </a:extLst>
            </p:cNvPr>
            <p:cNvSpPr txBox="1"/>
            <p:nvPr/>
          </p:nvSpPr>
          <p:spPr>
            <a:xfrm>
              <a:off x="6304144" y="2731377"/>
              <a:ext cx="319318" cy="338554"/>
            </a:xfrm>
            <a:prstGeom prst="rect">
              <a:avLst/>
            </a:prstGeom>
            <a:noFill/>
          </p:spPr>
          <p:txBody>
            <a:bodyPr wrap="none" rtlCol="0">
              <a:spAutoFit/>
            </a:bodyPr>
            <a:lstStyle/>
            <a:p>
              <a:pPr algn="ctr"/>
              <a:r>
                <a:rPr lang="en-US" sz="1600" b="1">
                  <a:solidFill>
                    <a:srgbClr val="FF0000"/>
                  </a:solidFill>
                </a:rPr>
                <a:t>G</a:t>
              </a:r>
              <a:endParaRPr lang="en-US" sz="1600" b="1" dirty="0">
                <a:solidFill>
                  <a:srgbClr val="FF0000"/>
                </a:solidFill>
              </a:endParaRPr>
            </a:p>
          </p:txBody>
        </p:sp>
        <p:sp>
          <p:nvSpPr>
            <p:cNvPr id="1872" name="TextBox 1871">
              <a:extLst>
                <a:ext uri="{FF2B5EF4-FFF2-40B4-BE49-F238E27FC236}">
                  <a16:creationId xmlns:a16="http://schemas.microsoft.com/office/drawing/2014/main" id="{4776A5BB-BEE7-FD5F-BDB4-1631904A970C}"/>
                </a:ext>
              </a:extLst>
            </p:cNvPr>
            <p:cNvSpPr txBox="1"/>
            <p:nvPr/>
          </p:nvSpPr>
          <p:spPr>
            <a:xfrm>
              <a:off x="6711476" y="2741179"/>
              <a:ext cx="319319" cy="338554"/>
            </a:xfrm>
            <a:prstGeom prst="rect">
              <a:avLst/>
            </a:prstGeom>
            <a:noFill/>
          </p:spPr>
          <p:txBody>
            <a:bodyPr wrap="none" rtlCol="0">
              <a:spAutoFit/>
            </a:bodyPr>
            <a:lstStyle/>
            <a:p>
              <a:pPr algn="ctr"/>
              <a:r>
                <a:rPr lang="en-US" sz="1600" b="1"/>
                <a:t>Ũ</a:t>
              </a:r>
              <a:endParaRPr lang="en-US" sz="1600" b="1" dirty="0"/>
            </a:p>
          </p:txBody>
        </p:sp>
        <p:sp>
          <p:nvSpPr>
            <p:cNvPr id="1873" name="TextBox 1872">
              <a:extLst>
                <a:ext uri="{FF2B5EF4-FFF2-40B4-BE49-F238E27FC236}">
                  <a16:creationId xmlns:a16="http://schemas.microsoft.com/office/drawing/2014/main" id="{C452A760-44B4-9261-8A44-92CEE32EB0D2}"/>
                </a:ext>
              </a:extLst>
            </p:cNvPr>
            <p:cNvSpPr txBox="1"/>
            <p:nvPr/>
          </p:nvSpPr>
          <p:spPr>
            <a:xfrm>
              <a:off x="5104471" y="2745185"/>
              <a:ext cx="309700" cy="338554"/>
            </a:xfrm>
            <a:prstGeom prst="rect">
              <a:avLst/>
            </a:prstGeom>
            <a:noFill/>
          </p:spPr>
          <p:txBody>
            <a:bodyPr wrap="none" rtlCol="0">
              <a:spAutoFit/>
            </a:bodyPr>
            <a:lstStyle/>
            <a:p>
              <a:pPr algn="ctr"/>
              <a:r>
                <a:rPr lang="en-US" sz="1600" b="1"/>
                <a:t>Ấ</a:t>
              </a:r>
              <a:endParaRPr lang="en-US" sz="1600" b="1" dirty="0"/>
            </a:p>
          </p:txBody>
        </p:sp>
        <p:sp>
          <p:nvSpPr>
            <p:cNvPr id="1875" name="TextBox 1874">
              <a:extLst>
                <a:ext uri="{FF2B5EF4-FFF2-40B4-BE49-F238E27FC236}">
                  <a16:creationId xmlns:a16="http://schemas.microsoft.com/office/drawing/2014/main" id="{D96D4B03-302E-8DA3-B0ED-B74105364982}"/>
                </a:ext>
              </a:extLst>
            </p:cNvPr>
            <p:cNvSpPr txBox="1"/>
            <p:nvPr/>
          </p:nvSpPr>
          <p:spPr>
            <a:xfrm>
              <a:off x="5519471" y="2740128"/>
              <a:ext cx="285656" cy="338554"/>
            </a:xfrm>
            <a:prstGeom prst="rect">
              <a:avLst/>
            </a:prstGeom>
            <a:noFill/>
          </p:spPr>
          <p:txBody>
            <a:bodyPr wrap="none" rtlCol="0">
              <a:spAutoFit/>
            </a:bodyPr>
            <a:lstStyle/>
            <a:p>
              <a:pPr algn="ctr"/>
              <a:r>
                <a:rPr lang="en-US" sz="1600" b="1"/>
                <a:t>T</a:t>
              </a:r>
              <a:endParaRPr lang="en-US" sz="1600" b="1" dirty="0"/>
            </a:p>
          </p:txBody>
        </p:sp>
        <p:sp>
          <p:nvSpPr>
            <p:cNvPr id="1876" name="TextBox 1875">
              <a:extLst>
                <a:ext uri="{FF2B5EF4-FFF2-40B4-BE49-F238E27FC236}">
                  <a16:creationId xmlns:a16="http://schemas.microsoft.com/office/drawing/2014/main" id="{0BCB7FC2-A73E-39AB-F197-431AC3079538}"/>
                </a:ext>
              </a:extLst>
            </p:cNvPr>
            <p:cNvSpPr txBox="1"/>
            <p:nvPr/>
          </p:nvSpPr>
          <p:spPr>
            <a:xfrm>
              <a:off x="5905618" y="2740128"/>
              <a:ext cx="319318" cy="338554"/>
            </a:xfrm>
            <a:prstGeom prst="rect">
              <a:avLst/>
            </a:prstGeom>
            <a:noFill/>
          </p:spPr>
          <p:txBody>
            <a:bodyPr wrap="none" rtlCol="0">
              <a:spAutoFit/>
            </a:bodyPr>
            <a:lstStyle/>
            <a:p>
              <a:pPr algn="ctr"/>
              <a:r>
                <a:rPr lang="en-US" sz="1600" b="1"/>
                <a:t>N</a:t>
              </a:r>
              <a:endParaRPr lang="en-US" sz="1600" b="1" dirty="0"/>
            </a:p>
          </p:txBody>
        </p:sp>
        <p:sp>
          <p:nvSpPr>
            <p:cNvPr id="1877" name="TextBox 1876">
              <a:extLst>
                <a:ext uri="{FF2B5EF4-FFF2-40B4-BE49-F238E27FC236}">
                  <a16:creationId xmlns:a16="http://schemas.microsoft.com/office/drawing/2014/main" id="{1D802404-4B7C-8B15-9D13-14A594364117}"/>
                </a:ext>
              </a:extLst>
            </p:cNvPr>
            <p:cNvSpPr txBox="1"/>
            <p:nvPr/>
          </p:nvSpPr>
          <p:spPr>
            <a:xfrm>
              <a:off x="4289158" y="2745185"/>
              <a:ext cx="309700" cy="338554"/>
            </a:xfrm>
            <a:prstGeom prst="rect">
              <a:avLst/>
            </a:prstGeom>
            <a:noFill/>
          </p:spPr>
          <p:txBody>
            <a:bodyPr wrap="none" rtlCol="0">
              <a:spAutoFit/>
            </a:bodyPr>
            <a:lstStyle/>
            <a:p>
              <a:pPr algn="ctr"/>
              <a:r>
                <a:rPr lang="en-US" sz="1600" b="1"/>
                <a:t>X</a:t>
              </a:r>
              <a:endParaRPr lang="en-US" sz="1600" b="1" dirty="0"/>
            </a:p>
          </p:txBody>
        </p:sp>
        <p:sp>
          <p:nvSpPr>
            <p:cNvPr id="1879" name="TextBox 1878">
              <a:extLst>
                <a:ext uri="{FF2B5EF4-FFF2-40B4-BE49-F238E27FC236}">
                  <a16:creationId xmlns:a16="http://schemas.microsoft.com/office/drawing/2014/main" id="{EEE083DB-5FA4-0CF2-B0E8-9F1FFAF0272A}"/>
                </a:ext>
              </a:extLst>
            </p:cNvPr>
            <p:cNvSpPr txBox="1"/>
            <p:nvPr/>
          </p:nvSpPr>
          <p:spPr>
            <a:xfrm>
              <a:off x="4685736" y="2745855"/>
              <a:ext cx="319318" cy="338554"/>
            </a:xfrm>
            <a:prstGeom prst="rect">
              <a:avLst/>
            </a:prstGeom>
            <a:noFill/>
          </p:spPr>
          <p:txBody>
            <a:bodyPr wrap="none" rtlCol="0">
              <a:spAutoFit/>
            </a:bodyPr>
            <a:lstStyle/>
            <a:p>
              <a:pPr algn="ctr"/>
              <a:r>
                <a:rPr lang="en-US" sz="1600" b="1"/>
                <a:t>U</a:t>
              </a:r>
              <a:endParaRPr lang="en-US" sz="1600" b="1" dirty="0"/>
            </a:p>
          </p:txBody>
        </p:sp>
      </p:grpSp>
      <p:sp>
        <p:nvSpPr>
          <p:cNvPr id="1881" name="Rectangle 1880">
            <a:extLst>
              <a:ext uri="{FF2B5EF4-FFF2-40B4-BE49-F238E27FC236}">
                <a16:creationId xmlns:a16="http://schemas.microsoft.com/office/drawing/2014/main" id="{BD07322A-E004-41EE-F916-1486193ACF6F}"/>
              </a:ext>
            </a:extLst>
          </p:cNvPr>
          <p:cNvSpPr/>
          <p:nvPr/>
        </p:nvSpPr>
        <p:spPr>
          <a:xfrm>
            <a:off x="6301739" y="3085539"/>
            <a:ext cx="324128" cy="26431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2" name="Rectangle 1881">
            <a:extLst>
              <a:ext uri="{FF2B5EF4-FFF2-40B4-BE49-F238E27FC236}">
                <a16:creationId xmlns:a16="http://schemas.microsoft.com/office/drawing/2014/main" id="{54FDCC55-043A-3986-1400-3034B3BA3837}"/>
              </a:ext>
            </a:extLst>
          </p:cNvPr>
          <p:cNvSpPr/>
          <p:nvPr/>
        </p:nvSpPr>
        <p:spPr>
          <a:xfrm>
            <a:off x="6709169" y="3085541"/>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3" name="Rectangle 1882">
            <a:extLst>
              <a:ext uri="{FF2B5EF4-FFF2-40B4-BE49-F238E27FC236}">
                <a16:creationId xmlns:a16="http://schemas.microsoft.com/office/drawing/2014/main" id="{AD37543F-6567-7BC8-230F-6ECCEDB3CBA7}"/>
              </a:ext>
            </a:extLst>
          </p:cNvPr>
          <p:cNvSpPr/>
          <p:nvPr/>
        </p:nvSpPr>
        <p:spPr>
          <a:xfrm>
            <a:off x="4685735" y="3090301"/>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4" name="Rectangle 1883">
            <a:extLst>
              <a:ext uri="{FF2B5EF4-FFF2-40B4-BE49-F238E27FC236}">
                <a16:creationId xmlns:a16="http://schemas.microsoft.com/office/drawing/2014/main" id="{F6BB16D1-AD6A-2E2F-3FC5-87E8F6D21416}"/>
              </a:ext>
            </a:extLst>
          </p:cNvPr>
          <p:cNvSpPr/>
          <p:nvPr/>
        </p:nvSpPr>
        <p:spPr>
          <a:xfrm>
            <a:off x="5903213" y="3085542"/>
            <a:ext cx="324128" cy="264316"/>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5" name="Rectangle 1884">
            <a:extLst>
              <a:ext uri="{FF2B5EF4-FFF2-40B4-BE49-F238E27FC236}">
                <a16:creationId xmlns:a16="http://schemas.microsoft.com/office/drawing/2014/main" id="{2F5FE094-5F63-1476-A26F-31000D992D7B}"/>
              </a:ext>
            </a:extLst>
          </p:cNvPr>
          <p:cNvSpPr/>
          <p:nvPr/>
        </p:nvSpPr>
        <p:spPr>
          <a:xfrm>
            <a:off x="5500235" y="3085541"/>
            <a:ext cx="324128" cy="264315"/>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6" name="Rectangle 1885">
            <a:extLst>
              <a:ext uri="{FF2B5EF4-FFF2-40B4-BE49-F238E27FC236}">
                <a16:creationId xmlns:a16="http://schemas.microsoft.com/office/drawing/2014/main" id="{CB4B8FAE-B9D6-2C18-76C9-B2C30E5479F3}"/>
              </a:ext>
            </a:extLst>
          </p:cNvPr>
          <p:cNvSpPr/>
          <p:nvPr/>
        </p:nvSpPr>
        <p:spPr>
          <a:xfrm>
            <a:off x="5097257" y="3085541"/>
            <a:ext cx="324128" cy="269377"/>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7" name="Rectangle 1886">
            <a:extLst>
              <a:ext uri="{FF2B5EF4-FFF2-40B4-BE49-F238E27FC236}">
                <a16:creationId xmlns:a16="http://schemas.microsoft.com/office/drawing/2014/main" id="{E5472F26-9F46-917A-42A1-5F386D9E2AD8}"/>
              </a:ext>
            </a:extLst>
          </p:cNvPr>
          <p:cNvSpPr/>
          <p:nvPr/>
        </p:nvSpPr>
        <p:spPr>
          <a:xfrm>
            <a:off x="6301739" y="3412108"/>
            <a:ext cx="324128" cy="26431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8" name="Rectangle 1887">
            <a:extLst>
              <a:ext uri="{FF2B5EF4-FFF2-40B4-BE49-F238E27FC236}">
                <a16:creationId xmlns:a16="http://schemas.microsoft.com/office/drawing/2014/main" id="{F07225B9-C5EC-B136-9378-CAAE5866DBA3}"/>
              </a:ext>
            </a:extLst>
          </p:cNvPr>
          <p:cNvSpPr/>
          <p:nvPr/>
        </p:nvSpPr>
        <p:spPr>
          <a:xfrm>
            <a:off x="6709169" y="3412110"/>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9" name="Rectangle 1888">
            <a:extLst>
              <a:ext uri="{FF2B5EF4-FFF2-40B4-BE49-F238E27FC236}">
                <a16:creationId xmlns:a16="http://schemas.microsoft.com/office/drawing/2014/main" id="{1D49BB77-1BCD-9E20-4DCE-4CB2ECE208B7}"/>
              </a:ext>
            </a:extLst>
          </p:cNvPr>
          <p:cNvSpPr/>
          <p:nvPr/>
        </p:nvSpPr>
        <p:spPr>
          <a:xfrm>
            <a:off x="7112147" y="3412110"/>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90" name="Rectangle 1889">
            <a:extLst>
              <a:ext uri="{FF2B5EF4-FFF2-40B4-BE49-F238E27FC236}">
                <a16:creationId xmlns:a16="http://schemas.microsoft.com/office/drawing/2014/main" id="{D0AE3B6C-FA65-699A-EB61-CAC01AE46DFC}"/>
              </a:ext>
            </a:extLst>
          </p:cNvPr>
          <p:cNvSpPr/>
          <p:nvPr/>
        </p:nvSpPr>
        <p:spPr>
          <a:xfrm>
            <a:off x="5097443" y="3413094"/>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91" name="Rectangle 1890">
            <a:extLst>
              <a:ext uri="{FF2B5EF4-FFF2-40B4-BE49-F238E27FC236}">
                <a16:creationId xmlns:a16="http://schemas.microsoft.com/office/drawing/2014/main" id="{2FBB6C16-EE46-2923-CEEC-36DF4367BBFE}"/>
              </a:ext>
            </a:extLst>
          </p:cNvPr>
          <p:cNvSpPr/>
          <p:nvPr/>
        </p:nvSpPr>
        <p:spPr>
          <a:xfrm>
            <a:off x="5500421" y="3413094"/>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92" name="Rectangle 1891">
            <a:extLst>
              <a:ext uri="{FF2B5EF4-FFF2-40B4-BE49-F238E27FC236}">
                <a16:creationId xmlns:a16="http://schemas.microsoft.com/office/drawing/2014/main" id="{A7056368-E814-C16D-024D-3F14EE37E75D}"/>
              </a:ext>
            </a:extLst>
          </p:cNvPr>
          <p:cNvSpPr/>
          <p:nvPr/>
        </p:nvSpPr>
        <p:spPr>
          <a:xfrm>
            <a:off x="5903213" y="3412111"/>
            <a:ext cx="324128" cy="264316"/>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7" name="Rectangle 1906">
            <a:extLst>
              <a:ext uri="{FF2B5EF4-FFF2-40B4-BE49-F238E27FC236}">
                <a16:creationId xmlns:a16="http://schemas.microsoft.com/office/drawing/2014/main" id="{D5E3625C-D8C2-C17D-AD2C-879EB516609A}"/>
              </a:ext>
            </a:extLst>
          </p:cNvPr>
          <p:cNvSpPr/>
          <p:nvPr/>
        </p:nvSpPr>
        <p:spPr>
          <a:xfrm>
            <a:off x="6301739" y="3738677"/>
            <a:ext cx="324128" cy="26431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0" name="Rectangle 1909">
            <a:extLst>
              <a:ext uri="{FF2B5EF4-FFF2-40B4-BE49-F238E27FC236}">
                <a16:creationId xmlns:a16="http://schemas.microsoft.com/office/drawing/2014/main" id="{57FFEB43-F33D-7BE8-00A5-7862D3BB5306}"/>
              </a:ext>
            </a:extLst>
          </p:cNvPr>
          <p:cNvSpPr/>
          <p:nvPr/>
        </p:nvSpPr>
        <p:spPr>
          <a:xfrm>
            <a:off x="7114552" y="3740943"/>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1" name="Rectangle 1910">
            <a:extLst>
              <a:ext uri="{FF2B5EF4-FFF2-40B4-BE49-F238E27FC236}">
                <a16:creationId xmlns:a16="http://schemas.microsoft.com/office/drawing/2014/main" id="{DB4D9940-CE79-9E8D-152E-C4DBDBBE738F}"/>
              </a:ext>
            </a:extLst>
          </p:cNvPr>
          <p:cNvSpPr/>
          <p:nvPr/>
        </p:nvSpPr>
        <p:spPr>
          <a:xfrm>
            <a:off x="7517530" y="3740943"/>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2" name="Rectangle 1911">
            <a:extLst>
              <a:ext uri="{FF2B5EF4-FFF2-40B4-BE49-F238E27FC236}">
                <a16:creationId xmlns:a16="http://schemas.microsoft.com/office/drawing/2014/main" id="{956112EC-D577-0762-828B-93E46D194735}"/>
              </a:ext>
            </a:extLst>
          </p:cNvPr>
          <p:cNvSpPr/>
          <p:nvPr/>
        </p:nvSpPr>
        <p:spPr>
          <a:xfrm>
            <a:off x="5903213" y="3738680"/>
            <a:ext cx="324128" cy="264316"/>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3" name="Rectangle 1912">
            <a:extLst>
              <a:ext uri="{FF2B5EF4-FFF2-40B4-BE49-F238E27FC236}">
                <a16:creationId xmlns:a16="http://schemas.microsoft.com/office/drawing/2014/main" id="{13531289-9896-25F6-A7DF-80E98EF5834C}"/>
              </a:ext>
            </a:extLst>
          </p:cNvPr>
          <p:cNvSpPr/>
          <p:nvPr/>
        </p:nvSpPr>
        <p:spPr>
          <a:xfrm>
            <a:off x="5500235" y="3738679"/>
            <a:ext cx="324128" cy="264315"/>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4" name="Rectangle 1913">
            <a:extLst>
              <a:ext uri="{FF2B5EF4-FFF2-40B4-BE49-F238E27FC236}">
                <a16:creationId xmlns:a16="http://schemas.microsoft.com/office/drawing/2014/main" id="{99CD66D8-505F-C4A4-EE56-6633BBF6F117}"/>
              </a:ext>
            </a:extLst>
          </p:cNvPr>
          <p:cNvSpPr/>
          <p:nvPr/>
        </p:nvSpPr>
        <p:spPr>
          <a:xfrm>
            <a:off x="5097257" y="3738679"/>
            <a:ext cx="324128" cy="269377"/>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5" name="Rectangle 1914">
            <a:extLst>
              <a:ext uri="{FF2B5EF4-FFF2-40B4-BE49-F238E27FC236}">
                <a16:creationId xmlns:a16="http://schemas.microsoft.com/office/drawing/2014/main" id="{12E19942-9D36-79DD-9AFB-EB8F59D2F9D5}"/>
              </a:ext>
            </a:extLst>
          </p:cNvPr>
          <p:cNvSpPr/>
          <p:nvPr/>
        </p:nvSpPr>
        <p:spPr>
          <a:xfrm>
            <a:off x="6301739" y="4065246"/>
            <a:ext cx="324128" cy="26431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6" name="Rectangle 1915">
            <a:extLst>
              <a:ext uri="{FF2B5EF4-FFF2-40B4-BE49-F238E27FC236}">
                <a16:creationId xmlns:a16="http://schemas.microsoft.com/office/drawing/2014/main" id="{9A7E7452-B301-D810-2082-06473A6F7C0B}"/>
              </a:ext>
            </a:extLst>
          </p:cNvPr>
          <p:cNvSpPr/>
          <p:nvPr/>
        </p:nvSpPr>
        <p:spPr>
          <a:xfrm>
            <a:off x="6709169" y="4065248"/>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7" name="Rectangle 1916">
            <a:extLst>
              <a:ext uri="{FF2B5EF4-FFF2-40B4-BE49-F238E27FC236}">
                <a16:creationId xmlns:a16="http://schemas.microsoft.com/office/drawing/2014/main" id="{F11C21DE-4D7A-19A2-9F76-7BE4805BF8CB}"/>
              </a:ext>
            </a:extLst>
          </p:cNvPr>
          <p:cNvSpPr/>
          <p:nvPr/>
        </p:nvSpPr>
        <p:spPr>
          <a:xfrm>
            <a:off x="7112147" y="4065248"/>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8" name="Rectangle 1917">
            <a:extLst>
              <a:ext uri="{FF2B5EF4-FFF2-40B4-BE49-F238E27FC236}">
                <a16:creationId xmlns:a16="http://schemas.microsoft.com/office/drawing/2014/main" id="{C27CF523-1D9F-4B15-1252-79E68A0C9D10}"/>
              </a:ext>
            </a:extLst>
          </p:cNvPr>
          <p:cNvSpPr/>
          <p:nvPr/>
        </p:nvSpPr>
        <p:spPr>
          <a:xfrm>
            <a:off x="7515125" y="4065248"/>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9" name="Rectangle 1918">
            <a:extLst>
              <a:ext uri="{FF2B5EF4-FFF2-40B4-BE49-F238E27FC236}">
                <a16:creationId xmlns:a16="http://schemas.microsoft.com/office/drawing/2014/main" id="{DCECD1B2-B9BF-CA8F-0D06-D58B506D4D90}"/>
              </a:ext>
            </a:extLst>
          </p:cNvPr>
          <p:cNvSpPr/>
          <p:nvPr/>
        </p:nvSpPr>
        <p:spPr>
          <a:xfrm>
            <a:off x="5098240" y="4064116"/>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20" name="Rectangle 1919">
            <a:extLst>
              <a:ext uri="{FF2B5EF4-FFF2-40B4-BE49-F238E27FC236}">
                <a16:creationId xmlns:a16="http://schemas.microsoft.com/office/drawing/2014/main" id="{4EE26940-6594-F2A3-6114-3C7310844422}"/>
              </a:ext>
            </a:extLst>
          </p:cNvPr>
          <p:cNvSpPr/>
          <p:nvPr/>
        </p:nvSpPr>
        <p:spPr>
          <a:xfrm>
            <a:off x="5501218" y="4064115"/>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21" name="Rectangle 1920">
            <a:extLst>
              <a:ext uri="{FF2B5EF4-FFF2-40B4-BE49-F238E27FC236}">
                <a16:creationId xmlns:a16="http://schemas.microsoft.com/office/drawing/2014/main" id="{73BFBC8E-4006-5906-152D-1A11FBC7600E}"/>
              </a:ext>
            </a:extLst>
          </p:cNvPr>
          <p:cNvSpPr/>
          <p:nvPr/>
        </p:nvSpPr>
        <p:spPr>
          <a:xfrm>
            <a:off x="5904196" y="4064115"/>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1922" name="Group 1921">
            <a:extLst>
              <a:ext uri="{FF2B5EF4-FFF2-40B4-BE49-F238E27FC236}">
                <a16:creationId xmlns:a16="http://schemas.microsoft.com/office/drawing/2014/main" id="{587BB627-81B9-AD39-60A2-883DF833DB00}"/>
              </a:ext>
            </a:extLst>
          </p:cNvPr>
          <p:cNvGrpSpPr/>
          <p:nvPr/>
        </p:nvGrpSpPr>
        <p:grpSpPr>
          <a:xfrm>
            <a:off x="5113469" y="4040828"/>
            <a:ext cx="2720877" cy="344292"/>
            <a:chOff x="5113469" y="4230602"/>
            <a:chExt cx="2720877" cy="344292"/>
          </a:xfrm>
        </p:grpSpPr>
        <p:sp>
          <p:nvSpPr>
            <p:cNvPr id="1923" name="TextBox 1922">
              <a:extLst>
                <a:ext uri="{FF2B5EF4-FFF2-40B4-BE49-F238E27FC236}">
                  <a16:creationId xmlns:a16="http://schemas.microsoft.com/office/drawing/2014/main" id="{09091522-9773-41CE-949A-F93BBCAFE3C4}"/>
                </a:ext>
              </a:extLst>
            </p:cNvPr>
            <p:cNvSpPr txBox="1"/>
            <p:nvPr/>
          </p:nvSpPr>
          <p:spPr>
            <a:xfrm>
              <a:off x="6313762" y="4230602"/>
              <a:ext cx="300082" cy="338554"/>
            </a:xfrm>
            <a:prstGeom prst="rect">
              <a:avLst/>
            </a:prstGeom>
            <a:noFill/>
          </p:spPr>
          <p:txBody>
            <a:bodyPr wrap="none" rtlCol="0">
              <a:spAutoFit/>
            </a:bodyPr>
            <a:lstStyle/>
            <a:p>
              <a:pPr algn="ctr"/>
              <a:r>
                <a:rPr lang="en-US" sz="1600" b="1">
                  <a:solidFill>
                    <a:srgbClr val="FF0000"/>
                  </a:solidFill>
                </a:rPr>
                <a:t>P</a:t>
              </a:r>
              <a:endParaRPr lang="en-US" sz="1600" b="1" dirty="0">
                <a:solidFill>
                  <a:srgbClr val="FF0000"/>
                </a:solidFill>
              </a:endParaRPr>
            </a:p>
          </p:txBody>
        </p:sp>
        <p:sp>
          <p:nvSpPr>
            <p:cNvPr id="1924" name="TextBox 1923">
              <a:extLst>
                <a:ext uri="{FF2B5EF4-FFF2-40B4-BE49-F238E27FC236}">
                  <a16:creationId xmlns:a16="http://schemas.microsoft.com/office/drawing/2014/main" id="{8722ACB9-5DCF-E4EC-D6AC-EF1012B835F3}"/>
                </a:ext>
              </a:extLst>
            </p:cNvPr>
            <p:cNvSpPr txBox="1"/>
            <p:nvPr/>
          </p:nvSpPr>
          <p:spPr>
            <a:xfrm>
              <a:off x="6716383" y="4236178"/>
              <a:ext cx="309700" cy="338554"/>
            </a:xfrm>
            <a:prstGeom prst="rect">
              <a:avLst/>
            </a:prstGeom>
            <a:noFill/>
          </p:spPr>
          <p:txBody>
            <a:bodyPr wrap="none" rtlCol="0">
              <a:spAutoFit/>
            </a:bodyPr>
            <a:lstStyle/>
            <a:p>
              <a:pPr algn="ctr"/>
              <a:r>
                <a:rPr lang="en-US" sz="1600" b="1"/>
                <a:t>Ả</a:t>
              </a:r>
              <a:endParaRPr lang="en-US" sz="1600" b="1" dirty="0"/>
            </a:p>
          </p:txBody>
        </p:sp>
        <p:sp>
          <p:nvSpPr>
            <p:cNvPr id="1925" name="TextBox 1924">
              <a:extLst>
                <a:ext uri="{FF2B5EF4-FFF2-40B4-BE49-F238E27FC236}">
                  <a16:creationId xmlns:a16="http://schemas.microsoft.com/office/drawing/2014/main" id="{5B965DC6-DB3E-B7FF-B15C-C846C253A308}"/>
                </a:ext>
              </a:extLst>
            </p:cNvPr>
            <p:cNvSpPr txBox="1"/>
            <p:nvPr/>
          </p:nvSpPr>
          <p:spPr>
            <a:xfrm>
              <a:off x="7114552" y="4236178"/>
              <a:ext cx="319318" cy="338554"/>
            </a:xfrm>
            <a:prstGeom prst="rect">
              <a:avLst/>
            </a:prstGeom>
            <a:noFill/>
          </p:spPr>
          <p:txBody>
            <a:bodyPr wrap="none" rtlCol="0">
              <a:spAutoFit/>
            </a:bodyPr>
            <a:lstStyle/>
            <a:p>
              <a:pPr algn="ctr"/>
              <a:r>
                <a:rPr lang="en-US" sz="1600" b="1"/>
                <a:t>N</a:t>
              </a:r>
              <a:endParaRPr lang="en-US" sz="1600" b="1" dirty="0"/>
            </a:p>
          </p:txBody>
        </p:sp>
        <p:sp>
          <p:nvSpPr>
            <p:cNvPr id="1926" name="TextBox 1925">
              <a:extLst>
                <a:ext uri="{FF2B5EF4-FFF2-40B4-BE49-F238E27FC236}">
                  <a16:creationId xmlns:a16="http://schemas.microsoft.com/office/drawing/2014/main" id="{5D0DA678-CD74-FE47-87F4-3491638F3DDE}"/>
                </a:ext>
              </a:extLst>
            </p:cNvPr>
            <p:cNvSpPr txBox="1"/>
            <p:nvPr/>
          </p:nvSpPr>
          <p:spPr>
            <a:xfrm>
              <a:off x="7519836" y="4236178"/>
              <a:ext cx="314510" cy="338554"/>
            </a:xfrm>
            <a:prstGeom prst="rect">
              <a:avLst/>
            </a:prstGeom>
            <a:noFill/>
          </p:spPr>
          <p:txBody>
            <a:bodyPr wrap="none" rtlCol="0">
              <a:spAutoFit/>
            </a:bodyPr>
            <a:lstStyle/>
            <a:p>
              <a:pPr algn="ctr"/>
              <a:r>
                <a:rPr lang="en-US" sz="1600" b="1"/>
                <a:t>H</a:t>
              </a:r>
              <a:endParaRPr lang="en-US" sz="1600" b="1" dirty="0"/>
            </a:p>
          </p:txBody>
        </p:sp>
        <p:sp>
          <p:nvSpPr>
            <p:cNvPr id="1927" name="TextBox 1926">
              <a:extLst>
                <a:ext uri="{FF2B5EF4-FFF2-40B4-BE49-F238E27FC236}">
                  <a16:creationId xmlns:a16="http://schemas.microsoft.com/office/drawing/2014/main" id="{769890A9-3F63-B847-5469-630389E781E0}"/>
                </a:ext>
              </a:extLst>
            </p:cNvPr>
            <p:cNvSpPr txBox="1"/>
            <p:nvPr/>
          </p:nvSpPr>
          <p:spPr>
            <a:xfrm>
              <a:off x="5113469" y="4236234"/>
              <a:ext cx="293670" cy="338554"/>
            </a:xfrm>
            <a:prstGeom prst="rect">
              <a:avLst/>
            </a:prstGeom>
            <a:noFill/>
          </p:spPr>
          <p:txBody>
            <a:bodyPr wrap="none" rtlCol="0">
              <a:spAutoFit/>
            </a:bodyPr>
            <a:lstStyle/>
            <a:p>
              <a:pPr algn="ctr"/>
              <a:r>
                <a:rPr lang="en-US" sz="1600" b="1"/>
                <a:t>C</a:t>
              </a:r>
              <a:endParaRPr lang="en-US" sz="1600" b="1" dirty="0"/>
            </a:p>
          </p:txBody>
        </p:sp>
        <p:sp>
          <p:nvSpPr>
            <p:cNvPr id="1928" name="TextBox 1927">
              <a:extLst>
                <a:ext uri="{FF2B5EF4-FFF2-40B4-BE49-F238E27FC236}">
                  <a16:creationId xmlns:a16="http://schemas.microsoft.com/office/drawing/2014/main" id="{865A55C8-D377-49EF-8D9A-10B246B0A66D}"/>
                </a:ext>
              </a:extLst>
            </p:cNvPr>
            <p:cNvSpPr txBox="1"/>
            <p:nvPr/>
          </p:nvSpPr>
          <p:spPr>
            <a:xfrm>
              <a:off x="5505929" y="4236340"/>
              <a:ext cx="314510" cy="338554"/>
            </a:xfrm>
            <a:prstGeom prst="rect">
              <a:avLst/>
            </a:prstGeom>
            <a:noFill/>
          </p:spPr>
          <p:txBody>
            <a:bodyPr wrap="none" rtlCol="0">
              <a:spAutoFit/>
            </a:bodyPr>
            <a:lstStyle/>
            <a:p>
              <a:pPr algn="ctr"/>
              <a:r>
                <a:rPr lang="en-US" sz="1600" b="1"/>
                <a:t>H</a:t>
              </a:r>
              <a:endParaRPr lang="en-US" sz="1600" b="1" dirty="0"/>
            </a:p>
          </p:txBody>
        </p:sp>
        <p:sp>
          <p:nvSpPr>
            <p:cNvPr id="1929" name="TextBox 1928">
              <a:extLst>
                <a:ext uri="{FF2B5EF4-FFF2-40B4-BE49-F238E27FC236}">
                  <a16:creationId xmlns:a16="http://schemas.microsoft.com/office/drawing/2014/main" id="{D9250B9D-7E8D-4355-75C5-85249A643B1B}"/>
                </a:ext>
              </a:extLst>
            </p:cNvPr>
            <p:cNvSpPr txBox="1"/>
            <p:nvPr/>
          </p:nvSpPr>
          <p:spPr>
            <a:xfrm>
              <a:off x="5906404" y="4236234"/>
              <a:ext cx="319319" cy="338554"/>
            </a:xfrm>
            <a:prstGeom prst="rect">
              <a:avLst/>
            </a:prstGeom>
            <a:noFill/>
          </p:spPr>
          <p:txBody>
            <a:bodyPr wrap="none" rtlCol="0">
              <a:spAutoFit/>
            </a:bodyPr>
            <a:lstStyle/>
            <a:p>
              <a:pPr algn="ctr"/>
              <a:r>
                <a:rPr lang="en-US" sz="1600" b="1"/>
                <a:t>Ụ</a:t>
              </a:r>
              <a:endParaRPr lang="en-US" sz="1600" b="1" dirty="0"/>
            </a:p>
          </p:txBody>
        </p:sp>
      </p:grpSp>
      <p:sp>
        <p:nvSpPr>
          <p:cNvPr id="1930" name="Rectangle 1929">
            <a:extLst>
              <a:ext uri="{FF2B5EF4-FFF2-40B4-BE49-F238E27FC236}">
                <a16:creationId xmlns:a16="http://schemas.microsoft.com/office/drawing/2014/main" id="{81EA566B-2824-7110-F413-6E5452C9B62A}"/>
              </a:ext>
            </a:extLst>
          </p:cNvPr>
          <p:cNvSpPr/>
          <p:nvPr/>
        </p:nvSpPr>
        <p:spPr>
          <a:xfrm>
            <a:off x="6301739" y="4391815"/>
            <a:ext cx="324128" cy="26431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31" name="Rectangle 1930">
            <a:extLst>
              <a:ext uri="{FF2B5EF4-FFF2-40B4-BE49-F238E27FC236}">
                <a16:creationId xmlns:a16="http://schemas.microsoft.com/office/drawing/2014/main" id="{66C08D50-B828-826A-C32C-23548A6DF226}"/>
              </a:ext>
            </a:extLst>
          </p:cNvPr>
          <p:cNvSpPr/>
          <p:nvPr/>
        </p:nvSpPr>
        <p:spPr>
          <a:xfrm>
            <a:off x="6709169" y="4391817"/>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32" name="Rectangle 1931">
            <a:extLst>
              <a:ext uri="{FF2B5EF4-FFF2-40B4-BE49-F238E27FC236}">
                <a16:creationId xmlns:a16="http://schemas.microsoft.com/office/drawing/2014/main" id="{745A6097-5B99-A866-CF14-9BB63801D371}"/>
              </a:ext>
            </a:extLst>
          </p:cNvPr>
          <p:cNvSpPr/>
          <p:nvPr/>
        </p:nvSpPr>
        <p:spPr>
          <a:xfrm>
            <a:off x="7112147" y="4391817"/>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34" name="Rectangle 1933">
            <a:extLst>
              <a:ext uri="{FF2B5EF4-FFF2-40B4-BE49-F238E27FC236}">
                <a16:creationId xmlns:a16="http://schemas.microsoft.com/office/drawing/2014/main" id="{839C8365-FE7E-9AD0-7A67-F692B78F2EBC}"/>
              </a:ext>
            </a:extLst>
          </p:cNvPr>
          <p:cNvSpPr/>
          <p:nvPr/>
        </p:nvSpPr>
        <p:spPr>
          <a:xfrm>
            <a:off x="5098067" y="4391542"/>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37" name="Rectangle 1936">
            <a:extLst>
              <a:ext uri="{FF2B5EF4-FFF2-40B4-BE49-F238E27FC236}">
                <a16:creationId xmlns:a16="http://schemas.microsoft.com/office/drawing/2014/main" id="{F375B54F-19D1-3BBC-4B55-264E97239130}"/>
              </a:ext>
            </a:extLst>
          </p:cNvPr>
          <p:cNvSpPr/>
          <p:nvPr/>
        </p:nvSpPr>
        <p:spPr>
          <a:xfrm>
            <a:off x="5501045" y="4391542"/>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0" name="Rectangle 1939">
            <a:extLst>
              <a:ext uri="{FF2B5EF4-FFF2-40B4-BE49-F238E27FC236}">
                <a16:creationId xmlns:a16="http://schemas.microsoft.com/office/drawing/2014/main" id="{A3E19D14-5835-02BA-B78D-6442F0419542}"/>
              </a:ext>
            </a:extLst>
          </p:cNvPr>
          <p:cNvSpPr/>
          <p:nvPr/>
        </p:nvSpPr>
        <p:spPr>
          <a:xfrm>
            <a:off x="5904023" y="4391541"/>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1941" name="Group 1940">
            <a:extLst>
              <a:ext uri="{FF2B5EF4-FFF2-40B4-BE49-F238E27FC236}">
                <a16:creationId xmlns:a16="http://schemas.microsoft.com/office/drawing/2014/main" id="{F05FCBBA-251B-086E-5C03-DE9970F560B3}"/>
              </a:ext>
            </a:extLst>
          </p:cNvPr>
          <p:cNvGrpSpPr/>
          <p:nvPr/>
        </p:nvGrpSpPr>
        <p:grpSpPr>
          <a:xfrm>
            <a:off x="5113999" y="4367397"/>
            <a:ext cx="2319871" cy="345149"/>
            <a:chOff x="5113999" y="4557171"/>
            <a:chExt cx="2319871" cy="345149"/>
          </a:xfrm>
        </p:grpSpPr>
        <p:sp>
          <p:nvSpPr>
            <p:cNvPr id="1942" name="TextBox 1941">
              <a:extLst>
                <a:ext uri="{FF2B5EF4-FFF2-40B4-BE49-F238E27FC236}">
                  <a16:creationId xmlns:a16="http://schemas.microsoft.com/office/drawing/2014/main" id="{49D9A797-868E-BE3E-FF72-3A1111E02B21}"/>
                </a:ext>
              </a:extLst>
            </p:cNvPr>
            <p:cNvSpPr txBox="1"/>
            <p:nvPr/>
          </p:nvSpPr>
          <p:spPr>
            <a:xfrm>
              <a:off x="6316968" y="4557171"/>
              <a:ext cx="293670" cy="338554"/>
            </a:xfrm>
            <a:prstGeom prst="rect">
              <a:avLst/>
            </a:prstGeom>
            <a:noFill/>
          </p:spPr>
          <p:txBody>
            <a:bodyPr wrap="none" rtlCol="0">
              <a:spAutoFit/>
            </a:bodyPr>
            <a:lstStyle/>
            <a:p>
              <a:pPr algn="ctr"/>
              <a:r>
                <a:rPr lang="en-US" sz="1600" b="1">
                  <a:solidFill>
                    <a:srgbClr val="FF0000"/>
                  </a:solidFill>
                </a:rPr>
                <a:t>C</a:t>
              </a:r>
              <a:endParaRPr lang="en-US" sz="1600" b="1" dirty="0">
                <a:solidFill>
                  <a:srgbClr val="FF0000"/>
                </a:solidFill>
              </a:endParaRPr>
            </a:p>
          </p:txBody>
        </p:sp>
        <p:sp>
          <p:nvSpPr>
            <p:cNvPr id="1943" name="TextBox 1942">
              <a:extLst>
                <a:ext uri="{FF2B5EF4-FFF2-40B4-BE49-F238E27FC236}">
                  <a16:creationId xmlns:a16="http://schemas.microsoft.com/office/drawing/2014/main" id="{6B69E2BE-F75D-A212-AEAD-CC6F2353A6FA}"/>
                </a:ext>
              </a:extLst>
            </p:cNvPr>
            <p:cNvSpPr txBox="1"/>
            <p:nvPr/>
          </p:nvSpPr>
          <p:spPr>
            <a:xfrm>
              <a:off x="6716383" y="4562747"/>
              <a:ext cx="309700" cy="338554"/>
            </a:xfrm>
            <a:prstGeom prst="rect">
              <a:avLst/>
            </a:prstGeom>
            <a:noFill/>
          </p:spPr>
          <p:txBody>
            <a:bodyPr wrap="none" rtlCol="0">
              <a:spAutoFit/>
            </a:bodyPr>
            <a:lstStyle/>
            <a:p>
              <a:pPr algn="ctr"/>
              <a:r>
                <a:rPr lang="en-US" sz="1600" b="1"/>
                <a:t>Ầ</a:t>
              </a:r>
              <a:endParaRPr lang="en-US" sz="1600" b="1" dirty="0"/>
            </a:p>
          </p:txBody>
        </p:sp>
        <p:sp>
          <p:nvSpPr>
            <p:cNvPr id="1944" name="TextBox 1943">
              <a:extLst>
                <a:ext uri="{FF2B5EF4-FFF2-40B4-BE49-F238E27FC236}">
                  <a16:creationId xmlns:a16="http://schemas.microsoft.com/office/drawing/2014/main" id="{01A460E6-0A7C-D8F9-28FD-58970E7C457E}"/>
                </a:ext>
              </a:extLst>
            </p:cNvPr>
            <p:cNvSpPr txBox="1"/>
            <p:nvPr/>
          </p:nvSpPr>
          <p:spPr>
            <a:xfrm>
              <a:off x="7114552" y="4562747"/>
              <a:ext cx="319318" cy="338554"/>
            </a:xfrm>
            <a:prstGeom prst="rect">
              <a:avLst/>
            </a:prstGeom>
            <a:noFill/>
          </p:spPr>
          <p:txBody>
            <a:bodyPr wrap="none" rtlCol="0">
              <a:spAutoFit/>
            </a:bodyPr>
            <a:lstStyle/>
            <a:p>
              <a:pPr algn="ctr"/>
              <a:r>
                <a:rPr lang="en-US" sz="1600" b="1"/>
                <a:t>U</a:t>
              </a:r>
              <a:endParaRPr lang="en-US" sz="1600" b="1" dirty="0"/>
            </a:p>
          </p:txBody>
        </p:sp>
        <p:sp>
          <p:nvSpPr>
            <p:cNvPr id="1945" name="TextBox 1944">
              <a:extLst>
                <a:ext uri="{FF2B5EF4-FFF2-40B4-BE49-F238E27FC236}">
                  <a16:creationId xmlns:a16="http://schemas.microsoft.com/office/drawing/2014/main" id="{99E70B13-5F91-714A-63CD-DA57EEBDA9D4}"/>
                </a:ext>
              </a:extLst>
            </p:cNvPr>
            <p:cNvSpPr txBox="1"/>
            <p:nvPr/>
          </p:nvSpPr>
          <p:spPr>
            <a:xfrm>
              <a:off x="5113999" y="4562472"/>
              <a:ext cx="292067" cy="338554"/>
            </a:xfrm>
            <a:prstGeom prst="rect">
              <a:avLst/>
            </a:prstGeom>
            <a:noFill/>
          </p:spPr>
          <p:txBody>
            <a:bodyPr wrap="none" rtlCol="0">
              <a:spAutoFit/>
            </a:bodyPr>
            <a:lstStyle/>
            <a:p>
              <a:pPr algn="ctr"/>
              <a:r>
                <a:rPr lang="en-US" sz="1600" b="1"/>
                <a:t>Y</a:t>
              </a:r>
              <a:endParaRPr lang="en-US" sz="1600" b="1" dirty="0"/>
            </a:p>
          </p:txBody>
        </p:sp>
        <p:sp>
          <p:nvSpPr>
            <p:cNvPr id="1946" name="TextBox 1945">
              <a:extLst>
                <a:ext uri="{FF2B5EF4-FFF2-40B4-BE49-F238E27FC236}">
                  <a16:creationId xmlns:a16="http://schemas.microsoft.com/office/drawing/2014/main" id="{61946AA7-3236-ACA9-F960-9FA14D329B85}"/>
                </a:ext>
              </a:extLst>
            </p:cNvPr>
            <p:cNvSpPr txBox="1"/>
            <p:nvPr/>
          </p:nvSpPr>
          <p:spPr>
            <a:xfrm>
              <a:off x="5521083" y="4563660"/>
              <a:ext cx="284052" cy="338554"/>
            </a:xfrm>
            <a:prstGeom prst="rect">
              <a:avLst/>
            </a:prstGeom>
            <a:noFill/>
          </p:spPr>
          <p:txBody>
            <a:bodyPr wrap="none" rtlCol="0">
              <a:spAutoFit/>
            </a:bodyPr>
            <a:lstStyle/>
            <a:p>
              <a:pPr algn="ctr"/>
              <a:r>
                <a:rPr lang="en-US" sz="1600" b="1"/>
                <a:t>Ê</a:t>
              </a:r>
              <a:endParaRPr lang="en-US" sz="1600" b="1" dirty="0"/>
            </a:p>
          </p:txBody>
        </p:sp>
        <p:sp>
          <p:nvSpPr>
            <p:cNvPr id="1947" name="TextBox 1946">
              <a:extLst>
                <a:ext uri="{FF2B5EF4-FFF2-40B4-BE49-F238E27FC236}">
                  <a16:creationId xmlns:a16="http://schemas.microsoft.com/office/drawing/2014/main" id="{D3D64A43-229A-DF4A-41FE-64EF56F00D94}"/>
                </a:ext>
              </a:extLst>
            </p:cNvPr>
            <p:cNvSpPr txBox="1"/>
            <p:nvPr/>
          </p:nvSpPr>
          <p:spPr>
            <a:xfrm>
              <a:off x="5906330" y="4563766"/>
              <a:ext cx="319318" cy="338554"/>
            </a:xfrm>
            <a:prstGeom prst="rect">
              <a:avLst/>
            </a:prstGeom>
            <a:noFill/>
          </p:spPr>
          <p:txBody>
            <a:bodyPr wrap="none" rtlCol="0">
              <a:spAutoFit/>
            </a:bodyPr>
            <a:lstStyle/>
            <a:p>
              <a:pPr algn="ctr"/>
              <a:r>
                <a:rPr lang="en-US" sz="1600" b="1"/>
                <a:t>U</a:t>
              </a:r>
              <a:endParaRPr lang="en-US" sz="1600" b="1" dirty="0"/>
            </a:p>
          </p:txBody>
        </p:sp>
      </p:grpSp>
      <p:sp>
        <p:nvSpPr>
          <p:cNvPr id="1948" name="Rectangle 1947">
            <a:extLst>
              <a:ext uri="{FF2B5EF4-FFF2-40B4-BE49-F238E27FC236}">
                <a16:creationId xmlns:a16="http://schemas.microsoft.com/office/drawing/2014/main" id="{8E187F92-CFFC-5F27-6F1E-02FB91EAEEC4}"/>
              </a:ext>
            </a:extLst>
          </p:cNvPr>
          <p:cNvSpPr/>
          <p:nvPr/>
        </p:nvSpPr>
        <p:spPr>
          <a:xfrm>
            <a:off x="6301739" y="4718384"/>
            <a:ext cx="324128" cy="26431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9" name="Rectangle 1948">
            <a:extLst>
              <a:ext uri="{FF2B5EF4-FFF2-40B4-BE49-F238E27FC236}">
                <a16:creationId xmlns:a16="http://schemas.microsoft.com/office/drawing/2014/main" id="{47633C3F-C1ED-4C44-D9B8-2C37FEFD59AE}"/>
              </a:ext>
            </a:extLst>
          </p:cNvPr>
          <p:cNvSpPr/>
          <p:nvPr/>
        </p:nvSpPr>
        <p:spPr>
          <a:xfrm>
            <a:off x="6709169" y="4718386"/>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50" name="Rectangle 1949">
            <a:extLst>
              <a:ext uri="{FF2B5EF4-FFF2-40B4-BE49-F238E27FC236}">
                <a16:creationId xmlns:a16="http://schemas.microsoft.com/office/drawing/2014/main" id="{164EAD46-4EF5-8497-7B4E-A1E19CE274E9}"/>
              </a:ext>
            </a:extLst>
          </p:cNvPr>
          <p:cNvSpPr/>
          <p:nvPr/>
        </p:nvSpPr>
        <p:spPr>
          <a:xfrm>
            <a:off x="7112147" y="4718386"/>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51" name="Rectangle 1950">
            <a:extLst>
              <a:ext uri="{FF2B5EF4-FFF2-40B4-BE49-F238E27FC236}">
                <a16:creationId xmlns:a16="http://schemas.microsoft.com/office/drawing/2014/main" id="{0C4D6EB4-6D3B-34A0-BC67-D9E47D099B4E}"/>
              </a:ext>
            </a:extLst>
          </p:cNvPr>
          <p:cNvSpPr/>
          <p:nvPr/>
        </p:nvSpPr>
        <p:spPr>
          <a:xfrm>
            <a:off x="7515125" y="4718386"/>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52" name="Rectangle 1951">
            <a:extLst>
              <a:ext uri="{FF2B5EF4-FFF2-40B4-BE49-F238E27FC236}">
                <a16:creationId xmlns:a16="http://schemas.microsoft.com/office/drawing/2014/main" id="{07F50E62-476B-8AA0-2867-2C096C46FA98}"/>
              </a:ext>
            </a:extLst>
          </p:cNvPr>
          <p:cNvSpPr/>
          <p:nvPr/>
        </p:nvSpPr>
        <p:spPr>
          <a:xfrm>
            <a:off x="7918103" y="4718386"/>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53" name="Rectangle 1952">
            <a:extLst>
              <a:ext uri="{FF2B5EF4-FFF2-40B4-BE49-F238E27FC236}">
                <a16:creationId xmlns:a16="http://schemas.microsoft.com/office/drawing/2014/main" id="{A413850A-2724-930F-0D0B-B4700FB58526}"/>
              </a:ext>
            </a:extLst>
          </p:cNvPr>
          <p:cNvSpPr/>
          <p:nvPr/>
        </p:nvSpPr>
        <p:spPr>
          <a:xfrm>
            <a:off x="8321081" y="4718385"/>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54" name="Rectangle 1953">
            <a:extLst>
              <a:ext uri="{FF2B5EF4-FFF2-40B4-BE49-F238E27FC236}">
                <a16:creationId xmlns:a16="http://schemas.microsoft.com/office/drawing/2014/main" id="{59098859-169C-5AB1-0404-C16687B946C3}"/>
              </a:ext>
            </a:extLst>
          </p:cNvPr>
          <p:cNvSpPr/>
          <p:nvPr/>
        </p:nvSpPr>
        <p:spPr>
          <a:xfrm>
            <a:off x="5903213" y="4718387"/>
            <a:ext cx="324128" cy="264316"/>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55" name="Rectangle 1954">
            <a:extLst>
              <a:ext uri="{FF2B5EF4-FFF2-40B4-BE49-F238E27FC236}">
                <a16:creationId xmlns:a16="http://schemas.microsoft.com/office/drawing/2014/main" id="{E01A6083-78BA-550D-31FD-D97A7F1CECCB}"/>
              </a:ext>
            </a:extLst>
          </p:cNvPr>
          <p:cNvSpPr/>
          <p:nvPr/>
        </p:nvSpPr>
        <p:spPr>
          <a:xfrm>
            <a:off x="6301739" y="5044953"/>
            <a:ext cx="324128" cy="26431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56" name="Rectangle 1955">
            <a:extLst>
              <a:ext uri="{FF2B5EF4-FFF2-40B4-BE49-F238E27FC236}">
                <a16:creationId xmlns:a16="http://schemas.microsoft.com/office/drawing/2014/main" id="{A493872D-678D-11F8-DF5F-8F13B4E89914}"/>
              </a:ext>
            </a:extLst>
          </p:cNvPr>
          <p:cNvSpPr/>
          <p:nvPr/>
        </p:nvSpPr>
        <p:spPr>
          <a:xfrm>
            <a:off x="6709169" y="5044955"/>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57" name="Rectangle 1956">
            <a:extLst>
              <a:ext uri="{FF2B5EF4-FFF2-40B4-BE49-F238E27FC236}">
                <a16:creationId xmlns:a16="http://schemas.microsoft.com/office/drawing/2014/main" id="{A102677C-F69E-D3F9-2836-41460A8EA37F}"/>
              </a:ext>
            </a:extLst>
          </p:cNvPr>
          <p:cNvSpPr/>
          <p:nvPr/>
        </p:nvSpPr>
        <p:spPr>
          <a:xfrm>
            <a:off x="7112147" y="5044955"/>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58" name="Rectangle 1957">
            <a:extLst>
              <a:ext uri="{FF2B5EF4-FFF2-40B4-BE49-F238E27FC236}">
                <a16:creationId xmlns:a16="http://schemas.microsoft.com/office/drawing/2014/main" id="{A467D7D4-E9F0-33B5-4E5E-73AB2C651488}"/>
              </a:ext>
            </a:extLst>
          </p:cNvPr>
          <p:cNvSpPr/>
          <p:nvPr/>
        </p:nvSpPr>
        <p:spPr>
          <a:xfrm>
            <a:off x="7515125" y="5044955"/>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0" name="Rectangle 1959">
            <a:extLst>
              <a:ext uri="{FF2B5EF4-FFF2-40B4-BE49-F238E27FC236}">
                <a16:creationId xmlns:a16="http://schemas.microsoft.com/office/drawing/2014/main" id="{F6F6DA5A-4603-90D9-46DB-C44D24A56257}"/>
              </a:ext>
            </a:extLst>
          </p:cNvPr>
          <p:cNvSpPr/>
          <p:nvPr/>
        </p:nvSpPr>
        <p:spPr>
          <a:xfrm>
            <a:off x="5903213" y="5044956"/>
            <a:ext cx="324128" cy="264316"/>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1" name="Rectangle 1960">
            <a:extLst>
              <a:ext uri="{FF2B5EF4-FFF2-40B4-BE49-F238E27FC236}">
                <a16:creationId xmlns:a16="http://schemas.microsoft.com/office/drawing/2014/main" id="{D02ABB11-D357-C514-7AAC-D7DDE022D577}"/>
              </a:ext>
            </a:extLst>
          </p:cNvPr>
          <p:cNvSpPr/>
          <p:nvPr/>
        </p:nvSpPr>
        <p:spPr>
          <a:xfrm>
            <a:off x="5500235" y="5044955"/>
            <a:ext cx="324128" cy="264315"/>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2" name="Rectangle 1961">
            <a:extLst>
              <a:ext uri="{FF2B5EF4-FFF2-40B4-BE49-F238E27FC236}">
                <a16:creationId xmlns:a16="http://schemas.microsoft.com/office/drawing/2014/main" id="{E91A3C83-50C0-F78A-4D86-B010B7FE7ADE}"/>
              </a:ext>
            </a:extLst>
          </p:cNvPr>
          <p:cNvSpPr/>
          <p:nvPr/>
        </p:nvSpPr>
        <p:spPr>
          <a:xfrm>
            <a:off x="6301739" y="5371522"/>
            <a:ext cx="324128" cy="26431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3" name="Rectangle 1962">
            <a:extLst>
              <a:ext uri="{FF2B5EF4-FFF2-40B4-BE49-F238E27FC236}">
                <a16:creationId xmlns:a16="http://schemas.microsoft.com/office/drawing/2014/main" id="{A9B70AD3-46AF-3D11-5C26-DCE278E7355B}"/>
              </a:ext>
            </a:extLst>
          </p:cNvPr>
          <p:cNvSpPr/>
          <p:nvPr/>
        </p:nvSpPr>
        <p:spPr>
          <a:xfrm>
            <a:off x="6709169" y="5371524"/>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4" name="Rectangle 1963">
            <a:extLst>
              <a:ext uri="{FF2B5EF4-FFF2-40B4-BE49-F238E27FC236}">
                <a16:creationId xmlns:a16="http://schemas.microsoft.com/office/drawing/2014/main" id="{E2FA1C09-2209-98ED-B22F-7BAA9E53E00E}"/>
              </a:ext>
            </a:extLst>
          </p:cNvPr>
          <p:cNvSpPr/>
          <p:nvPr/>
        </p:nvSpPr>
        <p:spPr>
          <a:xfrm>
            <a:off x="7112147" y="5371524"/>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5" name="Rectangle 1964">
            <a:extLst>
              <a:ext uri="{FF2B5EF4-FFF2-40B4-BE49-F238E27FC236}">
                <a16:creationId xmlns:a16="http://schemas.microsoft.com/office/drawing/2014/main" id="{D6BFBB1D-6D3C-F3CC-6B57-74B4729222FB}"/>
              </a:ext>
            </a:extLst>
          </p:cNvPr>
          <p:cNvSpPr/>
          <p:nvPr/>
        </p:nvSpPr>
        <p:spPr>
          <a:xfrm>
            <a:off x="5903213" y="5371525"/>
            <a:ext cx="324128" cy="264316"/>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6" name="Rectangle 1965">
            <a:extLst>
              <a:ext uri="{FF2B5EF4-FFF2-40B4-BE49-F238E27FC236}">
                <a16:creationId xmlns:a16="http://schemas.microsoft.com/office/drawing/2014/main" id="{DCF3E74A-F875-EB7C-A69D-6046BFE2DB45}"/>
              </a:ext>
            </a:extLst>
          </p:cNvPr>
          <p:cNvSpPr/>
          <p:nvPr/>
        </p:nvSpPr>
        <p:spPr>
          <a:xfrm>
            <a:off x="5500235" y="5371524"/>
            <a:ext cx="324128" cy="264315"/>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7" name="Rectangle 1966">
            <a:extLst>
              <a:ext uri="{FF2B5EF4-FFF2-40B4-BE49-F238E27FC236}">
                <a16:creationId xmlns:a16="http://schemas.microsoft.com/office/drawing/2014/main" id="{4190657D-DCBF-E63E-5777-77657664196A}"/>
              </a:ext>
            </a:extLst>
          </p:cNvPr>
          <p:cNvSpPr/>
          <p:nvPr/>
        </p:nvSpPr>
        <p:spPr>
          <a:xfrm>
            <a:off x="5097257" y="5371524"/>
            <a:ext cx="324128" cy="269377"/>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1968" name="Group 1967">
            <a:extLst>
              <a:ext uri="{FF2B5EF4-FFF2-40B4-BE49-F238E27FC236}">
                <a16:creationId xmlns:a16="http://schemas.microsoft.com/office/drawing/2014/main" id="{476E85C6-5221-F83F-15A9-56DF3FC42421}"/>
              </a:ext>
            </a:extLst>
          </p:cNvPr>
          <p:cNvGrpSpPr/>
          <p:nvPr/>
        </p:nvGrpSpPr>
        <p:grpSpPr>
          <a:xfrm>
            <a:off x="5101265" y="5342024"/>
            <a:ext cx="2292530" cy="349210"/>
            <a:chOff x="5101265" y="5531798"/>
            <a:chExt cx="2292530" cy="349210"/>
          </a:xfrm>
        </p:grpSpPr>
        <p:sp>
          <p:nvSpPr>
            <p:cNvPr id="1969" name="TextBox 1968">
              <a:extLst>
                <a:ext uri="{FF2B5EF4-FFF2-40B4-BE49-F238E27FC236}">
                  <a16:creationId xmlns:a16="http://schemas.microsoft.com/office/drawing/2014/main" id="{CA7A73F5-9CC8-2447-410F-BA02F08052A5}"/>
                </a:ext>
              </a:extLst>
            </p:cNvPr>
            <p:cNvSpPr txBox="1"/>
            <p:nvPr/>
          </p:nvSpPr>
          <p:spPr>
            <a:xfrm>
              <a:off x="6304144" y="5531798"/>
              <a:ext cx="319319" cy="338554"/>
            </a:xfrm>
            <a:prstGeom prst="rect">
              <a:avLst/>
            </a:prstGeom>
            <a:noFill/>
          </p:spPr>
          <p:txBody>
            <a:bodyPr wrap="none" rtlCol="0">
              <a:spAutoFit/>
            </a:bodyPr>
            <a:lstStyle/>
            <a:p>
              <a:pPr algn="ctr"/>
              <a:r>
                <a:rPr lang="en-US" sz="1600" b="1">
                  <a:solidFill>
                    <a:srgbClr val="FF0000"/>
                  </a:solidFill>
                </a:rPr>
                <a:t>G</a:t>
              </a:r>
              <a:endParaRPr lang="en-US" sz="1600" b="1" dirty="0">
                <a:solidFill>
                  <a:srgbClr val="FF0000"/>
                </a:solidFill>
              </a:endParaRPr>
            </a:p>
          </p:txBody>
        </p:sp>
        <p:sp>
          <p:nvSpPr>
            <p:cNvPr id="1970" name="TextBox 1969">
              <a:extLst>
                <a:ext uri="{FF2B5EF4-FFF2-40B4-BE49-F238E27FC236}">
                  <a16:creationId xmlns:a16="http://schemas.microsoft.com/office/drawing/2014/main" id="{A0D46714-F623-FF72-4BA7-1F3A37D5D502}"/>
                </a:ext>
              </a:extLst>
            </p:cNvPr>
            <p:cNvSpPr txBox="1"/>
            <p:nvPr/>
          </p:nvSpPr>
          <p:spPr>
            <a:xfrm>
              <a:off x="6722795" y="5542454"/>
              <a:ext cx="296876" cy="338554"/>
            </a:xfrm>
            <a:prstGeom prst="rect">
              <a:avLst/>
            </a:prstGeom>
            <a:noFill/>
          </p:spPr>
          <p:txBody>
            <a:bodyPr wrap="none" rtlCol="0">
              <a:spAutoFit/>
            </a:bodyPr>
            <a:lstStyle/>
            <a:p>
              <a:pPr algn="ctr"/>
              <a:r>
                <a:rPr lang="en-US" sz="1600" b="1"/>
                <a:t>K</a:t>
              </a:r>
              <a:endParaRPr lang="en-US" sz="1600" b="1" dirty="0"/>
            </a:p>
          </p:txBody>
        </p:sp>
        <p:sp>
          <p:nvSpPr>
            <p:cNvPr id="1971" name="TextBox 1970">
              <a:extLst>
                <a:ext uri="{FF2B5EF4-FFF2-40B4-BE49-F238E27FC236}">
                  <a16:creationId xmlns:a16="http://schemas.microsoft.com/office/drawing/2014/main" id="{82E5E58C-779C-204D-DC99-35AC775D25CE}"/>
                </a:ext>
              </a:extLst>
            </p:cNvPr>
            <p:cNvSpPr txBox="1"/>
            <p:nvPr/>
          </p:nvSpPr>
          <p:spPr>
            <a:xfrm>
              <a:off x="5101265" y="5539891"/>
              <a:ext cx="316112" cy="338554"/>
            </a:xfrm>
            <a:prstGeom prst="rect">
              <a:avLst/>
            </a:prstGeom>
            <a:noFill/>
          </p:spPr>
          <p:txBody>
            <a:bodyPr wrap="none" rtlCol="0">
              <a:spAutoFit/>
            </a:bodyPr>
            <a:lstStyle/>
            <a:p>
              <a:pPr algn="ctr"/>
              <a:r>
                <a:rPr lang="en-US" sz="1600" b="1"/>
                <a:t>Đ</a:t>
              </a:r>
              <a:endParaRPr lang="en-US" sz="1600" b="1" dirty="0"/>
            </a:p>
          </p:txBody>
        </p:sp>
        <p:sp>
          <p:nvSpPr>
            <p:cNvPr id="1972" name="TextBox 1971">
              <a:extLst>
                <a:ext uri="{FF2B5EF4-FFF2-40B4-BE49-F238E27FC236}">
                  <a16:creationId xmlns:a16="http://schemas.microsoft.com/office/drawing/2014/main" id="{AFAFD585-55F1-22D0-3425-75BED43D983B}"/>
                </a:ext>
              </a:extLst>
            </p:cNvPr>
            <p:cNvSpPr txBox="1"/>
            <p:nvPr/>
          </p:nvSpPr>
          <p:spPr>
            <a:xfrm>
              <a:off x="5507449" y="5542454"/>
              <a:ext cx="309700" cy="338554"/>
            </a:xfrm>
            <a:prstGeom prst="rect">
              <a:avLst/>
            </a:prstGeom>
            <a:noFill/>
          </p:spPr>
          <p:txBody>
            <a:bodyPr wrap="none" rtlCol="0">
              <a:spAutoFit/>
            </a:bodyPr>
            <a:lstStyle/>
            <a:p>
              <a:pPr algn="ctr"/>
              <a:r>
                <a:rPr lang="en-US" sz="1600" b="1"/>
                <a:t>Ă</a:t>
              </a:r>
              <a:endParaRPr lang="en-US" sz="1600" b="1" dirty="0"/>
            </a:p>
          </p:txBody>
        </p:sp>
        <p:sp>
          <p:nvSpPr>
            <p:cNvPr id="1973" name="TextBox 1972">
              <a:extLst>
                <a:ext uri="{FF2B5EF4-FFF2-40B4-BE49-F238E27FC236}">
                  <a16:creationId xmlns:a16="http://schemas.microsoft.com/office/drawing/2014/main" id="{53158E6A-BB43-38A1-14C0-8840165D343A}"/>
                </a:ext>
              </a:extLst>
            </p:cNvPr>
            <p:cNvSpPr txBox="1"/>
            <p:nvPr/>
          </p:nvSpPr>
          <p:spPr>
            <a:xfrm>
              <a:off x="5905618" y="5542454"/>
              <a:ext cx="319318" cy="338554"/>
            </a:xfrm>
            <a:prstGeom prst="rect">
              <a:avLst/>
            </a:prstGeom>
            <a:noFill/>
          </p:spPr>
          <p:txBody>
            <a:bodyPr wrap="none" rtlCol="0">
              <a:spAutoFit/>
            </a:bodyPr>
            <a:lstStyle/>
            <a:p>
              <a:pPr algn="ctr"/>
              <a:r>
                <a:rPr lang="en-US" sz="1600" b="1"/>
                <a:t>N</a:t>
              </a:r>
              <a:endParaRPr lang="en-US" sz="1600" b="1" dirty="0"/>
            </a:p>
          </p:txBody>
        </p:sp>
        <p:sp>
          <p:nvSpPr>
            <p:cNvPr id="1974" name="TextBox 1973">
              <a:extLst>
                <a:ext uri="{FF2B5EF4-FFF2-40B4-BE49-F238E27FC236}">
                  <a16:creationId xmlns:a16="http://schemas.microsoft.com/office/drawing/2014/main" id="{AF787EA6-68C6-4F6C-BDF6-0B17DFAEE6C2}"/>
                </a:ext>
              </a:extLst>
            </p:cNvPr>
            <p:cNvSpPr txBox="1"/>
            <p:nvPr/>
          </p:nvSpPr>
          <p:spPr>
            <a:xfrm>
              <a:off x="7154627" y="5542454"/>
              <a:ext cx="239168" cy="338554"/>
            </a:xfrm>
            <a:prstGeom prst="rect">
              <a:avLst/>
            </a:prstGeom>
            <a:noFill/>
          </p:spPr>
          <p:txBody>
            <a:bodyPr wrap="none" rtlCol="0">
              <a:spAutoFit/>
            </a:bodyPr>
            <a:lstStyle/>
            <a:p>
              <a:pPr algn="ctr"/>
              <a:r>
                <a:rPr lang="en-US" sz="1600" b="1"/>
                <a:t>Í</a:t>
              </a:r>
              <a:endParaRPr lang="en-US" sz="1600" b="1" dirty="0"/>
            </a:p>
          </p:txBody>
        </p:sp>
      </p:grpSp>
      <p:sp>
        <p:nvSpPr>
          <p:cNvPr id="1975" name="Rectangle 1974">
            <a:extLst>
              <a:ext uri="{FF2B5EF4-FFF2-40B4-BE49-F238E27FC236}">
                <a16:creationId xmlns:a16="http://schemas.microsoft.com/office/drawing/2014/main" id="{0293478D-E9EF-58E8-7E75-313C4A55AB78}"/>
              </a:ext>
            </a:extLst>
          </p:cNvPr>
          <p:cNvSpPr/>
          <p:nvPr/>
        </p:nvSpPr>
        <p:spPr>
          <a:xfrm>
            <a:off x="6301739" y="5698091"/>
            <a:ext cx="324128" cy="26431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76" name="Rectangle 1975">
            <a:extLst>
              <a:ext uri="{FF2B5EF4-FFF2-40B4-BE49-F238E27FC236}">
                <a16:creationId xmlns:a16="http://schemas.microsoft.com/office/drawing/2014/main" id="{2E9D94A0-340A-8E34-89D0-77483F2AD455}"/>
              </a:ext>
            </a:extLst>
          </p:cNvPr>
          <p:cNvSpPr/>
          <p:nvPr/>
        </p:nvSpPr>
        <p:spPr>
          <a:xfrm>
            <a:off x="3871947" y="5703151"/>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77" name="Rectangle 1976">
            <a:extLst>
              <a:ext uri="{FF2B5EF4-FFF2-40B4-BE49-F238E27FC236}">
                <a16:creationId xmlns:a16="http://schemas.microsoft.com/office/drawing/2014/main" id="{80B928F3-BBB5-63E0-5A1D-5934F08483DD}"/>
              </a:ext>
            </a:extLst>
          </p:cNvPr>
          <p:cNvSpPr/>
          <p:nvPr/>
        </p:nvSpPr>
        <p:spPr>
          <a:xfrm>
            <a:off x="4291252" y="5703959"/>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78" name="Rectangle 1977">
            <a:extLst>
              <a:ext uri="{FF2B5EF4-FFF2-40B4-BE49-F238E27FC236}">
                <a16:creationId xmlns:a16="http://schemas.microsoft.com/office/drawing/2014/main" id="{375AB9B1-EB9C-CA69-490F-39AF72BCD032}"/>
              </a:ext>
            </a:extLst>
          </p:cNvPr>
          <p:cNvSpPr/>
          <p:nvPr/>
        </p:nvSpPr>
        <p:spPr>
          <a:xfrm>
            <a:off x="4694230" y="5703958"/>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79" name="Rectangle 1978">
            <a:extLst>
              <a:ext uri="{FF2B5EF4-FFF2-40B4-BE49-F238E27FC236}">
                <a16:creationId xmlns:a16="http://schemas.microsoft.com/office/drawing/2014/main" id="{71700222-5A6C-C1EF-5FB2-1B9D6C4EB7F4}"/>
              </a:ext>
            </a:extLst>
          </p:cNvPr>
          <p:cNvSpPr/>
          <p:nvPr/>
        </p:nvSpPr>
        <p:spPr>
          <a:xfrm>
            <a:off x="5903213" y="5698094"/>
            <a:ext cx="324128" cy="264316"/>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80" name="Rectangle 1979">
            <a:extLst>
              <a:ext uri="{FF2B5EF4-FFF2-40B4-BE49-F238E27FC236}">
                <a16:creationId xmlns:a16="http://schemas.microsoft.com/office/drawing/2014/main" id="{35FB0518-0D32-2207-2BC6-4D605FC53FFA}"/>
              </a:ext>
            </a:extLst>
          </p:cNvPr>
          <p:cNvSpPr/>
          <p:nvPr/>
        </p:nvSpPr>
        <p:spPr>
          <a:xfrm>
            <a:off x="5500235" y="5698093"/>
            <a:ext cx="324128" cy="264315"/>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81" name="Rectangle 1980">
            <a:extLst>
              <a:ext uri="{FF2B5EF4-FFF2-40B4-BE49-F238E27FC236}">
                <a16:creationId xmlns:a16="http://schemas.microsoft.com/office/drawing/2014/main" id="{8A6909CA-B16C-0E01-DB66-D38C958ABBDB}"/>
              </a:ext>
            </a:extLst>
          </p:cNvPr>
          <p:cNvSpPr/>
          <p:nvPr/>
        </p:nvSpPr>
        <p:spPr>
          <a:xfrm>
            <a:off x="5097257" y="5698093"/>
            <a:ext cx="324128" cy="269377"/>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1982" name="Group 1981">
            <a:extLst>
              <a:ext uri="{FF2B5EF4-FFF2-40B4-BE49-F238E27FC236}">
                <a16:creationId xmlns:a16="http://schemas.microsoft.com/office/drawing/2014/main" id="{67E2E742-CA9F-88D7-7929-9403F1791FB8}"/>
              </a:ext>
            </a:extLst>
          </p:cNvPr>
          <p:cNvGrpSpPr/>
          <p:nvPr/>
        </p:nvGrpSpPr>
        <p:grpSpPr>
          <a:xfrm>
            <a:off x="3885573" y="5660973"/>
            <a:ext cx="2733080" cy="363990"/>
            <a:chOff x="3885573" y="5850747"/>
            <a:chExt cx="2733080" cy="363990"/>
          </a:xfrm>
        </p:grpSpPr>
        <p:sp>
          <p:nvSpPr>
            <p:cNvPr id="1983" name="TextBox 1982">
              <a:extLst>
                <a:ext uri="{FF2B5EF4-FFF2-40B4-BE49-F238E27FC236}">
                  <a16:creationId xmlns:a16="http://schemas.microsoft.com/office/drawing/2014/main" id="{441E0157-29B3-D65F-F823-584C9A446F6E}"/>
                </a:ext>
              </a:extLst>
            </p:cNvPr>
            <p:cNvSpPr txBox="1"/>
            <p:nvPr/>
          </p:nvSpPr>
          <p:spPr>
            <a:xfrm>
              <a:off x="6308953" y="5850747"/>
              <a:ext cx="309700" cy="338554"/>
            </a:xfrm>
            <a:prstGeom prst="rect">
              <a:avLst/>
            </a:prstGeom>
            <a:noFill/>
          </p:spPr>
          <p:txBody>
            <a:bodyPr wrap="none" rtlCol="0">
              <a:spAutoFit/>
            </a:bodyPr>
            <a:lstStyle/>
            <a:p>
              <a:pPr algn="ctr"/>
              <a:r>
                <a:rPr lang="en-US" sz="1600" b="1">
                  <a:solidFill>
                    <a:srgbClr val="FF0000"/>
                  </a:solidFill>
                </a:rPr>
                <a:t>A</a:t>
              </a:r>
              <a:endParaRPr lang="en-US" sz="1600" b="1" dirty="0">
                <a:solidFill>
                  <a:srgbClr val="FF0000"/>
                </a:solidFill>
              </a:endParaRPr>
            </a:p>
          </p:txBody>
        </p:sp>
        <p:sp>
          <p:nvSpPr>
            <p:cNvPr id="2368" name="TextBox 2367">
              <a:extLst>
                <a:ext uri="{FF2B5EF4-FFF2-40B4-BE49-F238E27FC236}">
                  <a16:creationId xmlns:a16="http://schemas.microsoft.com/office/drawing/2014/main" id="{F75BF16D-8CAF-3770-0E37-7195882E4769}"/>
                </a:ext>
              </a:extLst>
            </p:cNvPr>
            <p:cNvSpPr txBox="1"/>
            <p:nvPr/>
          </p:nvSpPr>
          <p:spPr>
            <a:xfrm>
              <a:off x="3885573" y="5874081"/>
              <a:ext cx="296877" cy="338554"/>
            </a:xfrm>
            <a:prstGeom prst="rect">
              <a:avLst/>
            </a:prstGeom>
            <a:noFill/>
          </p:spPr>
          <p:txBody>
            <a:bodyPr wrap="none" rtlCol="0">
              <a:spAutoFit/>
            </a:bodyPr>
            <a:lstStyle/>
            <a:p>
              <a:pPr algn="ctr"/>
              <a:r>
                <a:rPr lang="en-US" sz="1600" b="1"/>
                <a:t>K</a:t>
              </a:r>
              <a:endParaRPr lang="en-US" sz="1600" b="1" dirty="0"/>
            </a:p>
          </p:txBody>
        </p:sp>
        <p:sp>
          <p:nvSpPr>
            <p:cNvPr id="2381" name="TextBox 2380">
              <a:extLst>
                <a:ext uri="{FF2B5EF4-FFF2-40B4-BE49-F238E27FC236}">
                  <a16:creationId xmlns:a16="http://schemas.microsoft.com/office/drawing/2014/main" id="{4038CCD2-0608-A246-E9A7-7C412458DBDC}"/>
                </a:ext>
              </a:extLst>
            </p:cNvPr>
            <p:cNvSpPr txBox="1"/>
            <p:nvPr/>
          </p:nvSpPr>
          <p:spPr>
            <a:xfrm>
              <a:off x="5077219" y="5866460"/>
              <a:ext cx="364202" cy="338554"/>
            </a:xfrm>
            <a:prstGeom prst="rect">
              <a:avLst/>
            </a:prstGeom>
            <a:noFill/>
          </p:spPr>
          <p:txBody>
            <a:bodyPr wrap="none" rtlCol="0">
              <a:spAutoFit/>
            </a:bodyPr>
            <a:lstStyle/>
            <a:p>
              <a:pPr algn="ctr"/>
              <a:r>
                <a:rPr lang="en-US" sz="1600" b="1"/>
                <a:t>M</a:t>
              </a:r>
              <a:endParaRPr lang="en-US" sz="1600" b="1" dirty="0"/>
            </a:p>
          </p:txBody>
        </p:sp>
        <p:sp>
          <p:nvSpPr>
            <p:cNvPr id="2387" name="TextBox 2386">
              <a:extLst>
                <a:ext uri="{FF2B5EF4-FFF2-40B4-BE49-F238E27FC236}">
                  <a16:creationId xmlns:a16="http://schemas.microsoft.com/office/drawing/2014/main" id="{CCD5FDDB-D7D3-9B90-F39D-DD7CCB177FE5}"/>
                </a:ext>
              </a:extLst>
            </p:cNvPr>
            <p:cNvSpPr txBox="1"/>
            <p:nvPr/>
          </p:nvSpPr>
          <p:spPr>
            <a:xfrm>
              <a:off x="5520273" y="5869023"/>
              <a:ext cx="284052" cy="338554"/>
            </a:xfrm>
            <a:prstGeom prst="rect">
              <a:avLst/>
            </a:prstGeom>
            <a:noFill/>
          </p:spPr>
          <p:txBody>
            <a:bodyPr wrap="none" rtlCol="0">
              <a:spAutoFit/>
            </a:bodyPr>
            <a:lstStyle/>
            <a:p>
              <a:pPr algn="ctr"/>
              <a:r>
                <a:rPr lang="en-US" sz="1600" b="1"/>
                <a:t>T</a:t>
              </a:r>
              <a:endParaRPr lang="en-US" sz="1600" b="1" dirty="0"/>
            </a:p>
          </p:txBody>
        </p:sp>
        <p:sp>
          <p:nvSpPr>
            <p:cNvPr id="2393" name="TextBox 2392">
              <a:extLst>
                <a:ext uri="{FF2B5EF4-FFF2-40B4-BE49-F238E27FC236}">
                  <a16:creationId xmlns:a16="http://schemas.microsoft.com/office/drawing/2014/main" id="{CDAC86F7-66CB-44AF-23C4-AEE4595C7B52}"/>
                </a:ext>
              </a:extLst>
            </p:cNvPr>
            <p:cNvSpPr txBox="1"/>
            <p:nvPr/>
          </p:nvSpPr>
          <p:spPr>
            <a:xfrm>
              <a:off x="5915236" y="5869023"/>
              <a:ext cx="300082" cy="338554"/>
            </a:xfrm>
            <a:prstGeom prst="rect">
              <a:avLst/>
            </a:prstGeom>
            <a:noFill/>
          </p:spPr>
          <p:txBody>
            <a:bodyPr wrap="none" rtlCol="0">
              <a:spAutoFit/>
            </a:bodyPr>
            <a:lstStyle/>
            <a:p>
              <a:pPr algn="ctr"/>
              <a:r>
                <a:rPr lang="en-US" sz="1600" b="1"/>
                <a:t>R</a:t>
              </a:r>
              <a:endParaRPr lang="en-US" sz="1600" b="1" dirty="0"/>
            </a:p>
          </p:txBody>
        </p:sp>
        <p:sp>
          <p:nvSpPr>
            <p:cNvPr id="2394" name="TextBox 2393">
              <a:extLst>
                <a:ext uri="{FF2B5EF4-FFF2-40B4-BE49-F238E27FC236}">
                  <a16:creationId xmlns:a16="http://schemas.microsoft.com/office/drawing/2014/main" id="{22F80BA9-C771-1253-0800-70A4AAE422C9}"/>
                </a:ext>
              </a:extLst>
            </p:cNvPr>
            <p:cNvSpPr txBox="1"/>
            <p:nvPr/>
          </p:nvSpPr>
          <p:spPr>
            <a:xfrm>
              <a:off x="4333732" y="5876077"/>
              <a:ext cx="239168" cy="338554"/>
            </a:xfrm>
            <a:prstGeom prst="rect">
              <a:avLst/>
            </a:prstGeom>
            <a:noFill/>
          </p:spPr>
          <p:txBody>
            <a:bodyPr wrap="none" rtlCol="0">
              <a:spAutoFit/>
            </a:bodyPr>
            <a:lstStyle/>
            <a:p>
              <a:pPr algn="ctr"/>
              <a:r>
                <a:rPr lang="en-US" sz="1600" b="1"/>
                <a:t>I</a:t>
              </a:r>
              <a:endParaRPr lang="en-US" sz="1600" b="1" dirty="0"/>
            </a:p>
          </p:txBody>
        </p:sp>
        <p:sp>
          <p:nvSpPr>
            <p:cNvPr id="2395" name="TextBox 2394">
              <a:extLst>
                <a:ext uri="{FF2B5EF4-FFF2-40B4-BE49-F238E27FC236}">
                  <a16:creationId xmlns:a16="http://schemas.microsoft.com/office/drawing/2014/main" id="{073B0507-4A99-6912-B8A8-9EB650934DFA}"/>
                </a:ext>
              </a:extLst>
            </p:cNvPr>
            <p:cNvSpPr txBox="1"/>
            <p:nvPr/>
          </p:nvSpPr>
          <p:spPr>
            <a:xfrm>
              <a:off x="4714170" y="5876183"/>
              <a:ext cx="284052" cy="338554"/>
            </a:xfrm>
            <a:prstGeom prst="rect">
              <a:avLst/>
            </a:prstGeom>
            <a:noFill/>
          </p:spPr>
          <p:txBody>
            <a:bodyPr wrap="none" rtlCol="0">
              <a:spAutoFit/>
            </a:bodyPr>
            <a:lstStyle/>
            <a:p>
              <a:pPr algn="ctr"/>
              <a:r>
                <a:rPr lang="en-US" sz="1600" b="1"/>
                <a:t>Ể</a:t>
              </a:r>
              <a:endParaRPr lang="en-US" sz="1600" b="1" dirty="0"/>
            </a:p>
          </p:txBody>
        </p:sp>
      </p:grpSp>
      <p:sp>
        <p:nvSpPr>
          <p:cNvPr id="2396" name="Rectangle 2395">
            <a:extLst>
              <a:ext uri="{FF2B5EF4-FFF2-40B4-BE49-F238E27FC236}">
                <a16:creationId xmlns:a16="http://schemas.microsoft.com/office/drawing/2014/main" id="{CF0E2C69-A916-822D-5E72-79C1EBD8A0AC}"/>
              </a:ext>
            </a:extLst>
          </p:cNvPr>
          <p:cNvSpPr/>
          <p:nvPr/>
        </p:nvSpPr>
        <p:spPr>
          <a:xfrm>
            <a:off x="6301739" y="6024661"/>
            <a:ext cx="324128" cy="26431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98" name="Rectangle 2397">
            <a:extLst>
              <a:ext uri="{FF2B5EF4-FFF2-40B4-BE49-F238E27FC236}">
                <a16:creationId xmlns:a16="http://schemas.microsoft.com/office/drawing/2014/main" id="{4C7C4D56-29E9-A893-B4D2-AE0D779D1371}"/>
              </a:ext>
            </a:extLst>
          </p:cNvPr>
          <p:cNvSpPr/>
          <p:nvPr/>
        </p:nvSpPr>
        <p:spPr>
          <a:xfrm>
            <a:off x="6709169" y="6024663"/>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99" name="Rectangle 2398">
            <a:extLst>
              <a:ext uri="{FF2B5EF4-FFF2-40B4-BE49-F238E27FC236}">
                <a16:creationId xmlns:a16="http://schemas.microsoft.com/office/drawing/2014/main" id="{BEE8938A-480A-3499-5C8A-057D04E6A8C3}"/>
              </a:ext>
            </a:extLst>
          </p:cNvPr>
          <p:cNvSpPr/>
          <p:nvPr/>
        </p:nvSpPr>
        <p:spPr>
          <a:xfrm>
            <a:off x="7112147" y="6024663"/>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00" name="Rectangle 2399">
            <a:extLst>
              <a:ext uri="{FF2B5EF4-FFF2-40B4-BE49-F238E27FC236}">
                <a16:creationId xmlns:a16="http://schemas.microsoft.com/office/drawing/2014/main" id="{10BBCC9F-3F9F-9C8E-83B2-15D1B6B1CA75}"/>
              </a:ext>
            </a:extLst>
          </p:cNvPr>
          <p:cNvSpPr/>
          <p:nvPr/>
        </p:nvSpPr>
        <p:spPr>
          <a:xfrm>
            <a:off x="7515125" y="6024663"/>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01" name="Rectangle 2400">
            <a:extLst>
              <a:ext uri="{FF2B5EF4-FFF2-40B4-BE49-F238E27FC236}">
                <a16:creationId xmlns:a16="http://schemas.microsoft.com/office/drawing/2014/main" id="{BD97E93D-178E-3783-0736-016E401B741B}"/>
              </a:ext>
            </a:extLst>
          </p:cNvPr>
          <p:cNvSpPr/>
          <p:nvPr/>
        </p:nvSpPr>
        <p:spPr>
          <a:xfrm>
            <a:off x="7918103" y="6024663"/>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02" name="Rectangle 2401">
            <a:extLst>
              <a:ext uri="{FF2B5EF4-FFF2-40B4-BE49-F238E27FC236}">
                <a16:creationId xmlns:a16="http://schemas.microsoft.com/office/drawing/2014/main" id="{AE2163B8-91EE-BC47-99A5-E00253CA0760}"/>
              </a:ext>
            </a:extLst>
          </p:cNvPr>
          <p:cNvSpPr/>
          <p:nvPr/>
        </p:nvSpPr>
        <p:spPr>
          <a:xfrm>
            <a:off x="8321081" y="6024662"/>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04" name="Rectangle 2403">
            <a:extLst>
              <a:ext uri="{FF2B5EF4-FFF2-40B4-BE49-F238E27FC236}">
                <a16:creationId xmlns:a16="http://schemas.microsoft.com/office/drawing/2014/main" id="{109382D2-9C67-D5C5-90B9-1D7A00EFC7BD}"/>
              </a:ext>
            </a:extLst>
          </p:cNvPr>
          <p:cNvSpPr/>
          <p:nvPr/>
        </p:nvSpPr>
        <p:spPr>
          <a:xfrm>
            <a:off x="5501303" y="6024496"/>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05" name="Rectangle 2404">
            <a:extLst>
              <a:ext uri="{FF2B5EF4-FFF2-40B4-BE49-F238E27FC236}">
                <a16:creationId xmlns:a16="http://schemas.microsoft.com/office/drawing/2014/main" id="{868591F8-0940-4C28-2DB7-6CFF668228C1}"/>
              </a:ext>
            </a:extLst>
          </p:cNvPr>
          <p:cNvSpPr/>
          <p:nvPr/>
        </p:nvSpPr>
        <p:spPr>
          <a:xfrm>
            <a:off x="5903213" y="6024664"/>
            <a:ext cx="324128" cy="264316"/>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06" name="Rectangle 2405">
            <a:extLst>
              <a:ext uri="{FF2B5EF4-FFF2-40B4-BE49-F238E27FC236}">
                <a16:creationId xmlns:a16="http://schemas.microsoft.com/office/drawing/2014/main" id="{1D031BCE-A03A-A994-BA66-C8596A33A8D1}"/>
              </a:ext>
            </a:extLst>
          </p:cNvPr>
          <p:cNvSpPr/>
          <p:nvPr/>
        </p:nvSpPr>
        <p:spPr>
          <a:xfrm>
            <a:off x="8323750" y="1123438"/>
            <a:ext cx="324128" cy="269377"/>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2407" name="Group 2406">
            <a:extLst>
              <a:ext uri="{FF2B5EF4-FFF2-40B4-BE49-F238E27FC236}">
                <a16:creationId xmlns:a16="http://schemas.microsoft.com/office/drawing/2014/main" id="{D4289061-9E46-7EA8-568A-6EEDE4F44DCC}"/>
              </a:ext>
            </a:extLst>
          </p:cNvPr>
          <p:cNvGrpSpPr/>
          <p:nvPr/>
        </p:nvGrpSpPr>
        <p:grpSpPr>
          <a:xfrm>
            <a:off x="5512258" y="1096627"/>
            <a:ext cx="3135620" cy="349210"/>
            <a:chOff x="5512258" y="1286401"/>
            <a:chExt cx="3135620" cy="349210"/>
          </a:xfrm>
        </p:grpSpPr>
        <p:sp>
          <p:nvSpPr>
            <p:cNvPr id="2411" name="TextBox 2410">
              <a:extLst>
                <a:ext uri="{FF2B5EF4-FFF2-40B4-BE49-F238E27FC236}">
                  <a16:creationId xmlns:a16="http://schemas.microsoft.com/office/drawing/2014/main" id="{1F9403B6-238E-78FF-FC89-26F7EFBD1DEC}"/>
                </a:ext>
              </a:extLst>
            </p:cNvPr>
            <p:cNvSpPr txBox="1"/>
            <p:nvPr/>
          </p:nvSpPr>
          <p:spPr>
            <a:xfrm>
              <a:off x="6304144" y="1286401"/>
              <a:ext cx="319319" cy="338554"/>
            </a:xfrm>
            <a:prstGeom prst="rect">
              <a:avLst/>
            </a:prstGeom>
            <a:noFill/>
          </p:spPr>
          <p:txBody>
            <a:bodyPr wrap="none" rtlCol="0">
              <a:spAutoFit/>
            </a:bodyPr>
            <a:lstStyle/>
            <a:p>
              <a:pPr algn="ctr"/>
              <a:r>
                <a:rPr lang="en-US" sz="1600" b="1">
                  <a:solidFill>
                    <a:srgbClr val="FF0000"/>
                  </a:solidFill>
                </a:rPr>
                <a:t>N</a:t>
              </a:r>
              <a:endParaRPr lang="en-US" sz="1600" b="1" dirty="0">
                <a:solidFill>
                  <a:srgbClr val="FF0000"/>
                </a:solidFill>
              </a:endParaRPr>
            </a:p>
          </p:txBody>
        </p:sp>
        <p:sp>
          <p:nvSpPr>
            <p:cNvPr id="2412" name="TextBox 2411">
              <a:extLst>
                <a:ext uri="{FF2B5EF4-FFF2-40B4-BE49-F238E27FC236}">
                  <a16:creationId xmlns:a16="http://schemas.microsoft.com/office/drawing/2014/main" id="{C69481B5-7393-9681-DDAD-6C2EFB99D59B}"/>
                </a:ext>
              </a:extLst>
            </p:cNvPr>
            <p:cNvSpPr txBox="1"/>
            <p:nvPr/>
          </p:nvSpPr>
          <p:spPr>
            <a:xfrm>
              <a:off x="6713978" y="1297057"/>
              <a:ext cx="314510" cy="338554"/>
            </a:xfrm>
            <a:prstGeom prst="rect">
              <a:avLst/>
            </a:prstGeom>
            <a:noFill/>
          </p:spPr>
          <p:txBody>
            <a:bodyPr wrap="none" rtlCol="0">
              <a:spAutoFit/>
            </a:bodyPr>
            <a:lstStyle/>
            <a:p>
              <a:pPr algn="ctr"/>
              <a:r>
                <a:rPr lang="en-US" sz="1600" b="1"/>
                <a:t>H</a:t>
              </a:r>
              <a:endParaRPr lang="en-US" sz="1600" b="1" dirty="0"/>
            </a:p>
          </p:txBody>
        </p:sp>
        <p:sp>
          <p:nvSpPr>
            <p:cNvPr id="2413" name="TextBox 2412">
              <a:extLst>
                <a:ext uri="{FF2B5EF4-FFF2-40B4-BE49-F238E27FC236}">
                  <a16:creationId xmlns:a16="http://schemas.microsoft.com/office/drawing/2014/main" id="{FACA03AA-A452-0908-340E-0A7771FAB78C}"/>
                </a:ext>
              </a:extLst>
            </p:cNvPr>
            <p:cNvSpPr txBox="1"/>
            <p:nvPr/>
          </p:nvSpPr>
          <p:spPr>
            <a:xfrm>
              <a:off x="7919054" y="1292726"/>
              <a:ext cx="324128" cy="338554"/>
            </a:xfrm>
            <a:prstGeom prst="rect">
              <a:avLst/>
            </a:prstGeom>
            <a:noFill/>
          </p:spPr>
          <p:txBody>
            <a:bodyPr wrap="none" rtlCol="0">
              <a:spAutoFit/>
            </a:bodyPr>
            <a:lstStyle/>
            <a:p>
              <a:pPr algn="ctr"/>
              <a:r>
                <a:rPr lang="en-US" sz="1600" b="1"/>
                <a:t>N</a:t>
              </a:r>
              <a:endParaRPr lang="en-US" sz="1600" b="1" dirty="0"/>
            </a:p>
          </p:txBody>
        </p:sp>
        <p:sp>
          <p:nvSpPr>
            <p:cNvPr id="2417" name="TextBox 2416">
              <a:extLst>
                <a:ext uri="{FF2B5EF4-FFF2-40B4-BE49-F238E27FC236}">
                  <a16:creationId xmlns:a16="http://schemas.microsoft.com/office/drawing/2014/main" id="{81F6D27B-2843-F7AA-CC10-4A0EF177A251}"/>
                </a:ext>
              </a:extLst>
            </p:cNvPr>
            <p:cNvSpPr txBox="1"/>
            <p:nvPr/>
          </p:nvSpPr>
          <p:spPr>
            <a:xfrm>
              <a:off x="5512258" y="1297057"/>
              <a:ext cx="300082" cy="338554"/>
            </a:xfrm>
            <a:prstGeom prst="rect">
              <a:avLst/>
            </a:prstGeom>
            <a:noFill/>
          </p:spPr>
          <p:txBody>
            <a:bodyPr wrap="none" rtlCol="0">
              <a:spAutoFit/>
            </a:bodyPr>
            <a:lstStyle/>
            <a:p>
              <a:pPr algn="ctr"/>
              <a:r>
                <a:rPr lang="en-US" sz="1600" b="1"/>
                <a:t>B</a:t>
              </a:r>
              <a:endParaRPr lang="en-US" sz="1600" b="1" dirty="0"/>
            </a:p>
          </p:txBody>
        </p:sp>
        <p:sp>
          <p:nvSpPr>
            <p:cNvPr id="2418" name="TextBox 2417">
              <a:extLst>
                <a:ext uri="{FF2B5EF4-FFF2-40B4-BE49-F238E27FC236}">
                  <a16:creationId xmlns:a16="http://schemas.microsoft.com/office/drawing/2014/main" id="{29E45547-7C6D-393B-2AB1-C9FECDD36F8D}"/>
                </a:ext>
              </a:extLst>
            </p:cNvPr>
            <p:cNvSpPr txBox="1"/>
            <p:nvPr/>
          </p:nvSpPr>
          <p:spPr>
            <a:xfrm>
              <a:off x="5945693" y="1297057"/>
              <a:ext cx="239168" cy="338554"/>
            </a:xfrm>
            <a:prstGeom prst="rect">
              <a:avLst/>
            </a:prstGeom>
            <a:noFill/>
          </p:spPr>
          <p:txBody>
            <a:bodyPr wrap="none" rtlCol="0">
              <a:spAutoFit/>
            </a:bodyPr>
            <a:lstStyle/>
            <a:p>
              <a:pPr algn="ctr"/>
              <a:r>
                <a:rPr lang="en-US" sz="1600" b="1"/>
                <a:t>Ì</a:t>
              </a:r>
              <a:endParaRPr lang="en-US" sz="1600" b="1" dirty="0"/>
            </a:p>
          </p:txBody>
        </p:sp>
        <p:sp>
          <p:nvSpPr>
            <p:cNvPr id="2419" name="TextBox 2418">
              <a:extLst>
                <a:ext uri="{FF2B5EF4-FFF2-40B4-BE49-F238E27FC236}">
                  <a16:creationId xmlns:a16="http://schemas.microsoft.com/office/drawing/2014/main" id="{6ABB931B-B921-D315-3714-4556AE7B9DEA}"/>
                </a:ext>
              </a:extLst>
            </p:cNvPr>
            <p:cNvSpPr txBox="1"/>
            <p:nvPr/>
          </p:nvSpPr>
          <p:spPr>
            <a:xfrm>
              <a:off x="7131383" y="1297057"/>
              <a:ext cx="285656" cy="338554"/>
            </a:xfrm>
            <a:prstGeom prst="rect">
              <a:avLst/>
            </a:prstGeom>
            <a:noFill/>
          </p:spPr>
          <p:txBody>
            <a:bodyPr wrap="none" rtlCol="0">
              <a:spAutoFit/>
            </a:bodyPr>
            <a:lstStyle/>
            <a:p>
              <a:pPr algn="ctr"/>
              <a:r>
                <a:rPr lang="en-US" sz="1600" b="1"/>
                <a:t>T</a:t>
              </a:r>
              <a:endParaRPr lang="en-US" sz="1600" b="1" dirty="0"/>
            </a:p>
          </p:txBody>
        </p:sp>
        <p:sp>
          <p:nvSpPr>
            <p:cNvPr id="2420" name="TextBox 2419">
              <a:extLst>
                <a:ext uri="{FF2B5EF4-FFF2-40B4-BE49-F238E27FC236}">
                  <a16:creationId xmlns:a16="http://schemas.microsoft.com/office/drawing/2014/main" id="{1A1054FC-CEBF-B39B-1F0C-7258E212004C}"/>
                </a:ext>
              </a:extLst>
            </p:cNvPr>
            <p:cNvSpPr txBox="1"/>
            <p:nvPr/>
          </p:nvSpPr>
          <p:spPr>
            <a:xfrm>
              <a:off x="7557507" y="1297057"/>
              <a:ext cx="239168" cy="338554"/>
            </a:xfrm>
            <a:prstGeom prst="rect">
              <a:avLst/>
            </a:prstGeom>
            <a:noFill/>
          </p:spPr>
          <p:txBody>
            <a:bodyPr wrap="none" rtlCol="0">
              <a:spAutoFit/>
            </a:bodyPr>
            <a:lstStyle/>
            <a:p>
              <a:pPr algn="ctr"/>
              <a:r>
                <a:rPr lang="en-US" sz="1600" b="1"/>
                <a:t>Ĩ</a:t>
              </a:r>
              <a:endParaRPr lang="en-US" sz="1600" b="1" dirty="0"/>
            </a:p>
          </p:txBody>
        </p:sp>
        <p:sp>
          <p:nvSpPr>
            <p:cNvPr id="2424" name="TextBox 2423">
              <a:extLst>
                <a:ext uri="{FF2B5EF4-FFF2-40B4-BE49-F238E27FC236}">
                  <a16:creationId xmlns:a16="http://schemas.microsoft.com/office/drawing/2014/main" id="{D07BDB68-9E7D-A6D0-BF32-2994ED782B5F}"/>
                </a:ext>
              </a:extLst>
            </p:cNvPr>
            <p:cNvSpPr txBox="1"/>
            <p:nvPr/>
          </p:nvSpPr>
          <p:spPr>
            <a:xfrm>
              <a:off x="8323750" y="1291805"/>
              <a:ext cx="324128" cy="338554"/>
            </a:xfrm>
            <a:prstGeom prst="rect">
              <a:avLst/>
            </a:prstGeom>
            <a:noFill/>
          </p:spPr>
          <p:txBody>
            <a:bodyPr wrap="none" rtlCol="0">
              <a:spAutoFit/>
            </a:bodyPr>
            <a:lstStyle/>
            <a:p>
              <a:pPr algn="ctr"/>
              <a:r>
                <a:rPr lang="en-US" sz="1600" b="1"/>
                <a:t>H</a:t>
              </a:r>
              <a:endParaRPr lang="en-US" sz="1600" b="1" dirty="0"/>
            </a:p>
          </p:txBody>
        </p:sp>
      </p:grpSp>
      <p:sp>
        <p:nvSpPr>
          <p:cNvPr id="2425" name="Rectangle 2424">
            <a:extLst>
              <a:ext uri="{FF2B5EF4-FFF2-40B4-BE49-F238E27FC236}">
                <a16:creationId xmlns:a16="http://schemas.microsoft.com/office/drawing/2014/main" id="{2E9DC85D-173E-6A6D-595B-CA71A61906D7}"/>
              </a:ext>
            </a:extLst>
          </p:cNvPr>
          <p:cNvSpPr/>
          <p:nvPr/>
        </p:nvSpPr>
        <p:spPr>
          <a:xfrm>
            <a:off x="4288290" y="2111307"/>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30" name="Rectangle 2429">
            <a:extLst>
              <a:ext uri="{FF2B5EF4-FFF2-40B4-BE49-F238E27FC236}">
                <a16:creationId xmlns:a16="http://schemas.microsoft.com/office/drawing/2014/main" id="{E308474B-7224-B799-EAE7-29A1662D96DB}"/>
              </a:ext>
            </a:extLst>
          </p:cNvPr>
          <p:cNvSpPr/>
          <p:nvPr/>
        </p:nvSpPr>
        <p:spPr>
          <a:xfrm>
            <a:off x="4691846" y="2108929"/>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31" name="Rectangle 2430">
            <a:extLst>
              <a:ext uri="{FF2B5EF4-FFF2-40B4-BE49-F238E27FC236}">
                <a16:creationId xmlns:a16="http://schemas.microsoft.com/office/drawing/2014/main" id="{DA62BB23-0E41-0C26-DED6-911440BE0F32}"/>
              </a:ext>
            </a:extLst>
          </p:cNvPr>
          <p:cNvSpPr/>
          <p:nvPr/>
        </p:nvSpPr>
        <p:spPr>
          <a:xfrm>
            <a:off x="5098683" y="2108926"/>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2620" name="Group 2619">
            <a:extLst>
              <a:ext uri="{FF2B5EF4-FFF2-40B4-BE49-F238E27FC236}">
                <a16:creationId xmlns:a16="http://schemas.microsoft.com/office/drawing/2014/main" id="{05C4C04A-5B66-5B48-E1C0-9FD3E845EA36}"/>
              </a:ext>
            </a:extLst>
          </p:cNvPr>
          <p:cNvGrpSpPr/>
          <p:nvPr/>
        </p:nvGrpSpPr>
        <p:grpSpPr>
          <a:xfrm>
            <a:off x="3090628" y="2086990"/>
            <a:ext cx="3942669" cy="345325"/>
            <a:chOff x="3090628" y="2086990"/>
            <a:chExt cx="3942669" cy="345325"/>
          </a:xfrm>
        </p:grpSpPr>
        <p:sp>
          <p:nvSpPr>
            <p:cNvPr id="2435" name="TextBox 2434">
              <a:extLst>
                <a:ext uri="{FF2B5EF4-FFF2-40B4-BE49-F238E27FC236}">
                  <a16:creationId xmlns:a16="http://schemas.microsoft.com/office/drawing/2014/main" id="{30B10984-3FA2-FD37-1C3D-41210DB906A1}"/>
                </a:ext>
              </a:extLst>
            </p:cNvPr>
            <p:cNvSpPr txBox="1"/>
            <p:nvPr/>
          </p:nvSpPr>
          <p:spPr>
            <a:xfrm>
              <a:off x="6321777" y="2087764"/>
              <a:ext cx="284052" cy="338554"/>
            </a:xfrm>
            <a:prstGeom prst="rect">
              <a:avLst/>
            </a:prstGeom>
            <a:noFill/>
          </p:spPr>
          <p:txBody>
            <a:bodyPr wrap="none" rtlCol="0">
              <a:spAutoFit/>
            </a:bodyPr>
            <a:lstStyle/>
            <a:p>
              <a:pPr algn="ctr"/>
              <a:r>
                <a:rPr lang="en-US" sz="1600" b="1">
                  <a:solidFill>
                    <a:srgbClr val="FF0000"/>
                  </a:solidFill>
                </a:rPr>
                <a:t>Ề</a:t>
              </a:r>
              <a:endParaRPr lang="en-US" sz="1600" b="1" dirty="0">
                <a:solidFill>
                  <a:srgbClr val="FF0000"/>
                </a:solidFill>
              </a:endParaRPr>
            </a:p>
          </p:txBody>
        </p:sp>
        <p:sp>
          <p:nvSpPr>
            <p:cNvPr id="2441" name="TextBox 2440">
              <a:extLst>
                <a:ext uri="{FF2B5EF4-FFF2-40B4-BE49-F238E27FC236}">
                  <a16:creationId xmlns:a16="http://schemas.microsoft.com/office/drawing/2014/main" id="{68D61697-6A87-3416-59EB-E2D91904AB37}"/>
                </a:ext>
              </a:extLst>
            </p:cNvPr>
            <p:cNvSpPr txBox="1"/>
            <p:nvPr/>
          </p:nvSpPr>
          <p:spPr>
            <a:xfrm>
              <a:off x="6709169" y="2086990"/>
              <a:ext cx="324128" cy="338554"/>
            </a:xfrm>
            <a:prstGeom prst="rect">
              <a:avLst/>
            </a:prstGeom>
            <a:noFill/>
          </p:spPr>
          <p:txBody>
            <a:bodyPr wrap="none" rtlCol="0">
              <a:spAutoFit/>
            </a:bodyPr>
            <a:lstStyle/>
            <a:p>
              <a:pPr algn="ctr"/>
              <a:r>
                <a:rPr lang="en-US" sz="1600" b="1"/>
                <a:t>N</a:t>
              </a:r>
              <a:endParaRPr lang="en-US" sz="1600" b="1" dirty="0"/>
            </a:p>
          </p:txBody>
        </p:sp>
        <p:sp>
          <p:nvSpPr>
            <p:cNvPr id="2446" name="TextBox 2445">
              <a:extLst>
                <a:ext uri="{FF2B5EF4-FFF2-40B4-BE49-F238E27FC236}">
                  <a16:creationId xmlns:a16="http://schemas.microsoft.com/office/drawing/2014/main" id="{D7A5D4B0-B555-48DD-C88A-1E83C22D0BCF}"/>
                </a:ext>
              </a:extLst>
            </p:cNvPr>
            <p:cNvSpPr txBox="1"/>
            <p:nvPr/>
          </p:nvSpPr>
          <p:spPr>
            <a:xfrm>
              <a:off x="5502640" y="2086990"/>
              <a:ext cx="319318" cy="338554"/>
            </a:xfrm>
            <a:prstGeom prst="rect">
              <a:avLst/>
            </a:prstGeom>
            <a:noFill/>
          </p:spPr>
          <p:txBody>
            <a:bodyPr wrap="none" rtlCol="0">
              <a:spAutoFit/>
            </a:bodyPr>
            <a:lstStyle/>
            <a:p>
              <a:pPr algn="ctr"/>
              <a:r>
                <a:rPr lang="en-US" sz="1600" b="1"/>
                <a:t>U</a:t>
              </a:r>
              <a:endParaRPr lang="en-US" sz="1600" b="1" dirty="0"/>
            </a:p>
          </p:txBody>
        </p:sp>
        <p:sp>
          <p:nvSpPr>
            <p:cNvPr id="2448" name="TextBox 2447">
              <a:extLst>
                <a:ext uri="{FF2B5EF4-FFF2-40B4-BE49-F238E27FC236}">
                  <a16:creationId xmlns:a16="http://schemas.microsoft.com/office/drawing/2014/main" id="{BC610E87-A8E2-8054-6EDC-46DD181F31CF}"/>
                </a:ext>
              </a:extLst>
            </p:cNvPr>
            <p:cNvSpPr txBox="1"/>
            <p:nvPr/>
          </p:nvSpPr>
          <p:spPr>
            <a:xfrm>
              <a:off x="5919243" y="2086990"/>
              <a:ext cx="292068" cy="338554"/>
            </a:xfrm>
            <a:prstGeom prst="rect">
              <a:avLst/>
            </a:prstGeom>
            <a:noFill/>
          </p:spPr>
          <p:txBody>
            <a:bodyPr wrap="none" rtlCol="0">
              <a:spAutoFit/>
            </a:bodyPr>
            <a:lstStyle/>
            <a:p>
              <a:pPr algn="ctr"/>
              <a:r>
                <a:rPr lang="en-US" sz="1600" b="1"/>
                <a:t>Y</a:t>
              </a:r>
              <a:endParaRPr lang="en-US" sz="1600" b="1" dirty="0"/>
            </a:p>
          </p:txBody>
        </p:sp>
        <p:sp>
          <p:nvSpPr>
            <p:cNvPr id="2459" name="TextBox 2458">
              <a:extLst>
                <a:ext uri="{FF2B5EF4-FFF2-40B4-BE49-F238E27FC236}">
                  <a16:creationId xmlns:a16="http://schemas.microsoft.com/office/drawing/2014/main" id="{88FE97C3-A0B3-0114-8888-48FEFC1BBE1B}"/>
                </a:ext>
              </a:extLst>
            </p:cNvPr>
            <p:cNvSpPr txBox="1"/>
            <p:nvPr/>
          </p:nvSpPr>
          <p:spPr>
            <a:xfrm>
              <a:off x="3090628" y="2092467"/>
              <a:ext cx="293670" cy="338554"/>
            </a:xfrm>
            <a:prstGeom prst="rect">
              <a:avLst/>
            </a:prstGeom>
            <a:noFill/>
          </p:spPr>
          <p:txBody>
            <a:bodyPr wrap="none" rtlCol="0">
              <a:spAutoFit/>
            </a:bodyPr>
            <a:lstStyle/>
            <a:p>
              <a:pPr algn="ctr"/>
              <a:r>
                <a:rPr lang="en-US" sz="1600" b="1"/>
                <a:t>C</a:t>
              </a:r>
              <a:endParaRPr lang="en-US" sz="1600" b="1" dirty="0"/>
            </a:p>
          </p:txBody>
        </p:sp>
        <p:sp>
          <p:nvSpPr>
            <p:cNvPr id="2460" name="TextBox 2459">
              <a:extLst>
                <a:ext uri="{FF2B5EF4-FFF2-40B4-BE49-F238E27FC236}">
                  <a16:creationId xmlns:a16="http://schemas.microsoft.com/office/drawing/2014/main" id="{60692445-BA2C-FB19-B80E-C4278C526C05}"/>
                </a:ext>
              </a:extLst>
            </p:cNvPr>
            <p:cNvSpPr txBox="1"/>
            <p:nvPr/>
          </p:nvSpPr>
          <p:spPr>
            <a:xfrm>
              <a:off x="3478475" y="2093655"/>
              <a:ext cx="324128" cy="338554"/>
            </a:xfrm>
            <a:prstGeom prst="rect">
              <a:avLst/>
            </a:prstGeom>
            <a:noFill/>
          </p:spPr>
          <p:txBody>
            <a:bodyPr wrap="none" rtlCol="0">
              <a:spAutoFit/>
            </a:bodyPr>
            <a:lstStyle/>
            <a:p>
              <a:pPr algn="ctr"/>
              <a:r>
                <a:rPr lang="en-US" sz="1600" b="1"/>
                <a:t>H</a:t>
              </a:r>
              <a:endParaRPr lang="en-US" sz="1600" b="1" dirty="0"/>
            </a:p>
          </p:txBody>
        </p:sp>
        <p:sp>
          <p:nvSpPr>
            <p:cNvPr id="2465" name="TextBox 2464">
              <a:extLst>
                <a:ext uri="{FF2B5EF4-FFF2-40B4-BE49-F238E27FC236}">
                  <a16:creationId xmlns:a16="http://schemas.microsoft.com/office/drawing/2014/main" id="{6B9F57D2-11DB-526B-4B61-30F2585484EE}"/>
                </a:ext>
              </a:extLst>
            </p:cNvPr>
            <p:cNvSpPr txBox="1"/>
            <p:nvPr/>
          </p:nvSpPr>
          <p:spPr>
            <a:xfrm>
              <a:off x="3923835" y="2093761"/>
              <a:ext cx="239168" cy="338554"/>
            </a:xfrm>
            <a:prstGeom prst="rect">
              <a:avLst/>
            </a:prstGeom>
            <a:noFill/>
          </p:spPr>
          <p:txBody>
            <a:bodyPr wrap="none" rtlCol="0">
              <a:spAutoFit/>
            </a:bodyPr>
            <a:lstStyle/>
            <a:p>
              <a:pPr algn="ctr"/>
              <a:r>
                <a:rPr lang="en-US" sz="1600" b="1"/>
                <a:t>Í</a:t>
              </a:r>
              <a:endParaRPr lang="en-US" sz="1600" b="1" dirty="0"/>
            </a:p>
          </p:txBody>
        </p:sp>
        <p:sp>
          <p:nvSpPr>
            <p:cNvPr id="2466" name="TextBox 2465">
              <a:extLst>
                <a:ext uri="{FF2B5EF4-FFF2-40B4-BE49-F238E27FC236}">
                  <a16:creationId xmlns:a16="http://schemas.microsoft.com/office/drawing/2014/main" id="{6F8448AF-DA20-B80F-50A5-F29938AC87EF}"/>
                </a:ext>
              </a:extLst>
            </p:cNvPr>
            <p:cNvSpPr txBox="1"/>
            <p:nvPr/>
          </p:nvSpPr>
          <p:spPr>
            <a:xfrm>
              <a:off x="4288192" y="2093758"/>
              <a:ext cx="324128" cy="338554"/>
            </a:xfrm>
            <a:prstGeom prst="rect">
              <a:avLst/>
            </a:prstGeom>
            <a:noFill/>
          </p:spPr>
          <p:txBody>
            <a:bodyPr wrap="none" rtlCol="0">
              <a:spAutoFit/>
            </a:bodyPr>
            <a:lstStyle/>
            <a:p>
              <a:pPr algn="ctr"/>
              <a:r>
                <a:rPr lang="en-US" sz="1600" b="1"/>
                <a:t>N</a:t>
              </a:r>
              <a:endParaRPr lang="en-US" sz="1600" b="1" dirty="0"/>
            </a:p>
          </p:txBody>
        </p:sp>
        <p:sp>
          <p:nvSpPr>
            <p:cNvPr id="2471" name="TextBox 2470">
              <a:extLst>
                <a:ext uri="{FF2B5EF4-FFF2-40B4-BE49-F238E27FC236}">
                  <a16:creationId xmlns:a16="http://schemas.microsoft.com/office/drawing/2014/main" id="{709B40B1-E809-C4E8-DC29-F9B1764FBC5A}"/>
                </a:ext>
              </a:extLst>
            </p:cNvPr>
            <p:cNvSpPr txBox="1"/>
            <p:nvPr/>
          </p:nvSpPr>
          <p:spPr>
            <a:xfrm>
              <a:off x="4696557" y="2091380"/>
              <a:ext cx="314510" cy="338554"/>
            </a:xfrm>
            <a:prstGeom prst="rect">
              <a:avLst/>
            </a:prstGeom>
            <a:noFill/>
          </p:spPr>
          <p:txBody>
            <a:bodyPr wrap="none" rtlCol="0">
              <a:spAutoFit/>
            </a:bodyPr>
            <a:lstStyle/>
            <a:p>
              <a:pPr algn="ctr"/>
              <a:r>
                <a:rPr lang="en-US" sz="1600" b="1"/>
                <a:t>H</a:t>
              </a:r>
              <a:endParaRPr lang="en-US" sz="1600" b="1" dirty="0"/>
            </a:p>
          </p:txBody>
        </p:sp>
        <p:sp>
          <p:nvSpPr>
            <p:cNvPr id="2472" name="TextBox 2471">
              <a:extLst>
                <a:ext uri="{FF2B5EF4-FFF2-40B4-BE49-F238E27FC236}">
                  <a16:creationId xmlns:a16="http://schemas.microsoft.com/office/drawing/2014/main" id="{5DE47DCC-7C73-7DCB-5E75-B00A6B3381F1}"/>
                </a:ext>
              </a:extLst>
            </p:cNvPr>
            <p:cNvSpPr txBox="1"/>
            <p:nvPr/>
          </p:nvSpPr>
          <p:spPr>
            <a:xfrm>
              <a:off x="5097784" y="2091377"/>
              <a:ext cx="325731" cy="338554"/>
            </a:xfrm>
            <a:prstGeom prst="rect">
              <a:avLst/>
            </a:prstGeom>
            <a:noFill/>
          </p:spPr>
          <p:txBody>
            <a:bodyPr wrap="none" rtlCol="0">
              <a:spAutoFit/>
            </a:bodyPr>
            <a:lstStyle/>
            <a:p>
              <a:pPr algn="ctr"/>
              <a:r>
                <a:rPr lang="en-US" sz="1600" b="1"/>
                <a:t>Q</a:t>
              </a:r>
              <a:endParaRPr lang="en-US" sz="1600" b="1" dirty="0"/>
            </a:p>
          </p:txBody>
        </p:sp>
      </p:grpSp>
      <p:sp>
        <p:nvSpPr>
          <p:cNvPr id="2478" name="Rectangle 2477">
            <a:extLst>
              <a:ext uri="{FF2B5EF4-FFF2-40B4-BE49-F238E27FC236}">
                <a16:creationId xmlns:a16="http://schemas.microsoft.com/office/drawing/2014/main" id="{09F2F6FC-3F95-00F5-677F-978A9D9B84C8}"/>
              </a:ext>
            </a:extLst>
          </p:cNvPr>
          <p:cNvSpPr/>
          <p:nvPr/>
        </p:nvSpPr>
        <p:spPr>
          <a:xfrm>
            <a:off x="4281299" y="3090301"/>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84" name="Rectangle 2483">
            <a:extLst>
              <a:ext uri="{FF2B5EF4-FFF2-40B4-BE49-F238E27FC236}">
                <a16:creationId xmlns:a16="http://schemas.microsoft.com/office/drawing/2014/main" id="{3F2FD32D-F941-73A6-7A7B-88210FA66E3D}"/>
              </a:ext>
            </a:extLst>
          </p:cNvPr>
          <p:cNvSpPr/>
          <p:nvPr/>
        </p:nvSpPr>
        <p:spPr>
          <a:xfrm>
            <a:off x="7519499" y="3085186"/>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85" name="Rectangle 2484">
            <a:extLst>
              <a:ext uri="{FF2B5EF4-FFF2-40B4-BE49-F238E27FC236}">
                <a16:creationId xmlns:a16="http://schemas.microsoft.com/office/drawing/2014/main" id="{2370C7D2-96E7-AD1D-590B-86155C5D9C09}"/>
              </a:ext>
            </a:extLst>
          </p:cNvPr>
          <p:cNvSpPr/>
          <p:nvPr/>
        </p:nvSpPr>
        <p:spPr>
          <a:xfrm>
            <a:off x="7115063" y="3085186"/>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2498" name="Group 2497">
            <a:extLst>
              <a:ext uri="{FF2B5EF4-FFF2-40B4-BE49-F238E27FC236}">
                <a16:creationId xmlns:a16="http://schemas.microsoft.com/office/drawing/2014/main" id="{AC6D4A6E-73B0-8BC2-2517-F22E3D006664}"/>
              </a:ext>
            </a:extLst>
          </p:cNvPr>
          <p:cNvGrpSpPr/>
          <p:nvPr/>
        </p:nvGrpSpPr>
        <p:grpSpPr>
          <a:xfrm>
            <a:off x="4283508" y="3057047"/>
            <a:ext cx="3552709" cy="354153"/>
            <a:chOff x="4283508" y="3246821"/>
            <a:chExt cx="3552709" cy="354153"/>
          </a:xfrm>
        </p:grpSpPr>
        <p:sp>
          <p:nvSpPr>
            <p:cNvPr id="2499" name="TextBox 2498">
              <a:extLst>
                <a:ext uri="{FF2B5EF4-FFF2-40B4-BE49-F238E27FC236}">
                  <a16:creationId xmlns:a16="http://schemas.microsoft.com/office/drawing/2014/main" id="{147CAE68-619B-0F03-D06E-EC2ADBFAA37E}"/>
                </a:ext>
              </a:extLst>
            </p:cNvPr>
            <p:cNvSpPr txBox="1"/>
            <p:nvPr/>
          </p:nvSpPr>
          <p:spPr>
            <a:xfrm>
              <a:off x="6306548" y="3246821"/>
              <a:ext cx="314510" cy="338554"/>
            </a:xfrm>
            <a:prstGeom prst="rect">
              <a:avLst/>
            </a:prstGeom>
            <a:noFill/>
          </p:spPr>
          <p:txBody>
            <a:bodyPr wrap="none" rtlCol="0">
              <a:spAutoFit/>
            </a:bodyPr>
            <a:lstStyle/>
            <a:p>
              <a:pPr algn="ctr"/>
              <a:r>
                <a:rPr lang="en-US" sz="1600" b="1">
                  <a:solidFill>
                    <a:srgbClr val="FF0000"/>
                  </a:solidFill>
                </a:rPr>
                <a:t>H</a:t>
              </a:r>
              <a:endParaRPr lang="en-US" sz="1600" b="1" dirty="0">
                <a:solidFill>
                  <a:srgbClr val="FF0000"/>
                </a:solidFill>
              </a:endParaRPr>
            </a:p>
          </p:txBody>
        </p:sp>
        <p:sp>
          <p:nvSpPr>
            <p:cNvPr id="2500" name="TextBox 2499">
              <a:extLst>
                <a:ext uri="{FF2B5EF4-FFF2-40B4-BE49-F238E27FC236}">
                  <a16:creationId xmlns:a16="http://schemas.microsoft.com/office/drawing/2014/main" id="{E06C5B61-5C04-8CFC-45D8-E7CD29BBECD4}"/>
                </a:ext>
              </a:extLst>
            </p:cNvPr>
            <p:cNvSpPr txBox="1"/>
            <p:nvPr/>
          </p:nvSpPr>
          <p:spPr>
            <a:xfrm>
              <a:off x="6751648" y="3256471"/>
              <a:ext cx="239168" cy="338554"/>
            </a:xfrm>
            <a:prstGeom prst="rect">
              <a:avLst/>
            </a:prstGeom>
            <a:noFill/>
          </p:spPr>
          <p:txBody>
            <a:bodyPr wrap="none" rtlCol="0">
              <a:spAutoFit/>
            </a:bodyPr>
            <a:lstStyle/>
            <a:p>
              <a:pPr algn="ctr"/>
              <a:r>
                <a:rPr lang="en-US" sz="1600" b="1"/>
                <a:t>I</a:t>
              </a:r>
              <a:endParaRPr lang="en-US" sz="1600" b="1" dirty="0"/>
            </a:p>
          </p:txBody>
        </p:sp>
        <p:sp>
          <p:nvSpPr>
            <p:cNvPr id="2505" name="TextBox 2504">
              <a:extLst>
                <a:ext uri="{FF2B5EF4-FFF2-40B4-BE49-F238E27FC236}">
                  <a16:creationId xmlns:a16="http://schemas.microsoft.com/office/drawing/2014/main" id="{BD3FAEEA-E9B2-A7BD-0350-8617407C1BF4}"/>
                </a:ext>
              </a:extLst>
            </p:cNvPr>
            <p:cNvSpPr txBox="1"/>
            <p:nvPr/>
          </p:nvSpPr>
          <p:spPr>
            <a:xfrm>
              <a:off x="5099662" y="3261528"/>
              <a:ext cx="319318" cy="338554"/>
            </a:xfrm>
            <a:prstGeom prst="rect">
              <a:avLst/>
            </a:prstGeom>
            <a:noFill/>
          </p:spPr>
          <p:txBody>
            <a:bodyPr wrap="none" rtlCol="0">
              <a:spAutoFit/>
            </a:bodyPr>
            <a:lstStyle/>
            <a:p>
              <a:pPr algn="ctr"/>
              <a:r>
                <a:rPr lang="en-US" sz="1600" b="1"/>
                <a:t>N</a:t>
              </a:r>
              <a:endParaRPr lang="en-US" sz="1600" b="1" dirty="0"/>
            </a:p>
          </p:txBody>
        </p:sp>
        <p:sp>
          <p:nvSpPr>
            <p:cNvPr id="2506" name="TextBox 2505">
              <a:extLst>
                <a:ext uri="{FF2B5EF4-FFF2-40B4-BE49-F238E27FC236}">
                  <a16:creationId xmlns:a16="http://schemas.microsoft.com/office/drawing/2014/main" id="{5D532092-450F-6325-2B08-77F42697CB6D}"/>
                </a:ext>
              </a:extLst>
            </p:cNvPr>
            <p:cNvSpPr txBox="1"/>
            <p:nvPr/>
          </p:nvSpPr>
          <p:spPr>
            <a:xfrm>
              <a:off x="5500235" y="3256471"/>
              <a:ext cx="324128" cy="338554"/>
            </a:xfrm>
            <a:prstGeom prst="rect">
              <a:avLst/>
            </a:prstGeom>
            <a:noFill/>
          </p:spPr>
          <p:txBody>
            <a:bodyPr wrap="none" rtlCol="0">
              <a:spAutoFit/>
            </a:bodyPr>
            <a:lstStyle/>
            <a:p>
              <a:pPr algn="ctr"/>
              <a:r>
                <a:rPr lang="en-US" sz="1600" b="1"/>
                <a:t>G</a:t>
              </a:r>
              <a:endParaRPr lang="en-US" sz="1600" b="1" dirty="0"/>
            </a:p>
          </p:txBody>
        </p:sp>
        <p:sp>
          <p:nvSpPr>
            <p:cNvPr id="2511" name="TextBox 2510">
              <a:extLst>
                <a:ext uri="{FF2B5EF4-FFF2-40B4-BE49-F238E27FC236}">
                  <a16:creationId xmlns:a16="http://schemas.microsoft.com/office/drawing/2014/main" id="{C6688D32-4E54-70C2-6503-8BB6FC26D331}"/>
                </a:ext>
              </a:extLst>
            </p:cNvPr>
            <p:cNvSpPr txBox="1"/>
            <p:nvPr/>
          </p:nvSpPr>
          <p:spPr>
            <a:xfrm>
              <a:off x="5916839" y="3256471"/>
              <a:ext cx="296876" cy="338554"/>
            </a:xfrm>
            <a:prstGeom prst="rect">
              <a:avLst/>
            </a:prstGeom>
            <a:noFill/>
          </p:spPr>
          <p:txBody>
            <a:bodyPr wrap="none" rtlCol="0">
              <a:spAutoFit/>
            </a:bodyPr>
            <a:lstStyle/>
            <a:p>
              <a:pPr algn="ctr"/>
              <a:r>
                <a:rPr lang="en-US" sz="1600" b="1"/>
                <a:t>K</a:t>
              </a:r>
              <a:endParaRPr lang="en-US" sz="1600" b="1" dirty="0"/>
            </a:p>
          </p:txBody>
        </p:sp>
        <p:sp>
          <p:nvSpPr>
            <p:cNvPr id="2516" name="TextBox 2515">
              <a:extLst>
                <a:ext uri="{FF2B5EF4-FFF2-40B4-BE49-F238E27FC236}">
                  <a16:creationId xmlns:a16="http://schemas.microsoft.com/office/drawing/2014/main" id="{27B1B24E-C98D-7487-F894-226FFED80C3A}"/>
                </a:ext>
              </a:extLst>
            </p:cNvPr>
            <p:cNvSpPr txBox="1"/>
            <p:nvPr/>
          </p:nvSpPr>
          <p:spPr>
            <a:xfrm>
              <a:off x="4692753" y="3262420"/>
              <a:ext cx="309700" cy="338554"/>
            </a:xfrm>
            <a:prstGeom prst="rect">
              <a:avLst/>
            </a:prstGeom>
            <a:noFill/>
          </p:spPr>
          <p:txBody>
            <a:bodyPr wrap="none" rtlCol="0">
              <a:spAutoFit/>
            </a:bodyPr>
            <a:lstStyle/>
            <a:p>
              <a:pPr algn="ctr"/>
              <a:r>
                <a:rPr lang="en-US" sz="1600" b="1"/>
                <a:t>Ă</a:t>
              </a:r>
              <a:endParaRPr lang="en-US" sz="1600" b="1" dirty="0"/>
            </a:p>
          </p:txBody>
        </p:sp>
        <p:sp>
          <p:nvSpPr>
            <p:cNvPr id="2522" name="TextBox 2521">
              <a:extLst>
                <a:ext uri="{FF2B5EF4-FFF2-40B4-BE49-F238E27FC236}">
                  <a16:creationId xmlns:a16="http://schemas.microsoft.com/office/drawing/2014/main" id="{F5BE50BC-34A8-35D3-775E-C12DBF99A1C9}"/>
                </a:ext>
              </a:extLst>
            </p:cNvPr>
            <p:cNvSpPr txBox="1"/>
            <p:nvPr/>
          </p:nvSpPr>
          <p:spPr>
            <a:xfrm>
              <a:off x="4283508" y="3262420"/>
              <a:ext cx="319318" cy="338554"/>
            </a:xfrm>
            <a:prstGeom prst="rect">
              <a:avLst/>
            </a:prstGeom>
            <a:noFill/>
          </p:spPr>
          <p:txBody>
            <a:bodyPr wrap="none" rtlCol="0">
              <a:spAutoFit/>
            </a:bodyPr>
            <a:lstStyle/>
            <a:p>
              <a:pPr algn="ctr"/>
              <a:r>
                <a:rPr lang="en-US" sz="1600" b="1"/>
                <a:t>N</a:t>
              </a:r>
              <a:endParaRPr lang="en-US" sz="1600" b="1" dirty="0"/>
            </a:p>
          </p:txBody>
        </p:sp>
        <p:sp>
          <p:nvSpPr>
            <p:cNvPr id="2524" name="TextBox 2523">
              <a:extLst>
                <a:ext uri="{FF2B5EF4-FFF2-40B4-BE49-F238E27FC236}">
                  <a16:creationId xmlns:a16="http://schemas.microsoft.com/office/drawing/2014/main" id="{DCE01869-848A-159A-151A-EBCC116DBF0F}"/>
                </a:ext>
              </a:extLst>
            </p:cNvPr>
            <p:cNvSpPr txBox="1"/>
            <p:nvPr/>
          </p:nvSpPr>
          <p:spPr>
            <a:xfrm>
              <a:off x="7526517" y="3257305"/>
              <a:ext cx="309700" cy="338554"/>
            </a:xfrm>
            <a:prstGeom prst="rect">
              <a:avLst/>
            </a:prstGeom>
            <a:noFill/>
          </p:spPr>
          <p:txBody>
            <a:bodyPr wrap="square" rtlCol="0">
              <a:spAutoFit/>
            </a:bodyPr>
            <a:lstStyle/>
            <a:p>
              <a:pPr algn="ctr"/>
              <a:r>
                <a:rPr lang="en-US" sz="1600" b="1"/>
                <a:t>U</a:t>
              </a:r>
              <a:endParaRPr lang="en-US" sz="1600" b="1" dirty="0"/>
            </a:p>
          </p:txBody>
        </p:sp>
        <p:sp>
          <p:nvSpPr>
            <p:cNvPr id="2525" name="TextBox 2524">
              <a:extLst>
                <a:ext uri="{FF2B5EF4-FFF2-40B4-BE49-F238E27FC236}">
                  <a16:creationId xmlns:a16="http://schemas.microsoft.com/office/drawing/2014/main" id="{E3E52104-2596-7D54-5260-81C4802D877C}"/>
                </a:ext>
              </a:extLst>
            </p:cNvPr>
            <p:cNvSpPr txBox="1"/>
            <p:nvPr/>
          </p:nvSpPr>
          <p:spPr>
            <a:xfrm>
              <a:off x="7117272" y="3257305"/>
              <a:ext cx="319318" cy="338554"/>
            </a:xfrm>
            <a:prstGeom prst="rect">
              <a:avLst/>
            </a:prstGeom>
            <a:noFill/>
          </p:spPr>
          <p:txBody>
            <a:bodyPr wrap="square" rtlCol="0">
              <a:spAutoFit/>
            </a:bodyPr>
            <a:lstStyle/>
            <a:p>
              <a:pPr algn="ctr"/>
              <a:r>
                <a:rPr lang="en-US" sz="1600" b="1"/>
                <a:t>Ế</a:t>
              </a:r>
              <a:endParaRPr lang="en-US" sz="1600" b="1" dirty="0"/>
            </a:p>
          </p:txBody>
        </p:sp>
      </p:grpSp>
      <p:sp>
        <p:nvSpPr>
          <p:cNvPr id="2526" name="Rectangle 2525">
            <a:extLst>
              <a:ext uri="{FF2B5EF4-FFF2-40B4-BE49-F238E27FC236}">
                <a16:creationId xmlns:a16="http://schemas.microsoft.com/office/drawing/2014/main" id="{AE83DDD6-6738-104F-E289-571C43848C0E}"/>
              </a:ext>
            </a:extLst>
          </p:cNvPr>
          <p:cNvSpPr/>
          <p:nvPr/>
        </p:nvSpPr>
        <p:spPr>
          <a:xfrm>
            <a:off x="6709327" y="3740010"/>
            <a:ext cx="324128" cy="264316"/>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2624" name="Group 2623">
            <a:extLst>
              <a:ext uri="{FF2B5EF4-FFF2-40B4-BE49-F238E27FC236}">
                <a16:creationId xmlns:a16="http://schemas.microsoft.com/office/drawing/2014/main" id="{E249F109-66B2-5DBC-C9AD-9C9F6D9AD15A}"/>
              </a:ext>
            </a:extLst>
          </p:cNvPr>
          <p:cNvGrpSpPr/>
          <p:nvPr/>
        </p:nvGrpSpPr>
        <p:grpSpPr>
          <a:xfrm>
            <a:off x="5097257" y="3710185"/>
            <a:ext cx="2741996" cy="353261"/>
            <a:chOff x="5097257" y="3710185"/>
            <a:chExt cx="2741996" cy="353261"/>
          </a:xfrm>
        </p:grpSpPr>
        <p:sp>
          <p:nvSpPr>
            <p:cNvPr id="2536" name="TextBox 2535">
              <a:extLst>
                <a:ext uri="{FF2B5EF4-FFF2-40B4-BE49-F238E27FC236}">
                  <a16:creationId xmlns:a16="http://schemas.microsoft.com/office/drawing/2014/main" id="{7A3744C3-C010-5636-357A-D8B241F2B386}"/>
                </a:ext>
              </a:extLst>
            </p:cNvPr>
            <p:cNvSpPr txBox="1"/>
            <p:nvPr/>
          </p:nvSpPr>
          <p:spPr>
            <a:xfrm>
              <a:off x="6321777" y="3710185"/>
              <a:ext cx="284052" cy="338554"/>
            </a:xfrm>
            <a:prstGeom prst="rect">
              <a:avLst/>
            </a:prstGeom>
            <a:noFill/>
          </p:spPr>
          <p:txBody>
            <a:bodyPr wrap="none" rtlCol="0">
              <a:spAutoFit/>
            </a:bodyPr>
            <a:lstStyle/>
            <a:p>
              <a:pPr algn="ctr"/>
              <a:r>
                <a:rPr lang="en-US" sz="1600" b="1">
                  <a:solidFill>
                    <a:srgbClr val="FF0000"/>
                  </a:solidFill>
                </a:rPr>
                <a:t>Ệ</a:t>
              </a:r>
              <a:endParaRPr lang="en-US" sz="1600" b="1" dirty="0">
                <a:solidFill>
                  <a:srgbClr val="FF0000"/>
                </a:solidFill>
              </a:endParaRPr>
            </a:p>
          </p:txBody>
        </p:sp>
        <p:sp>
          <p:nvSpPr>
            <p:cNvPr id="2546" name="TextBox 2545">
              <a:extLst>
                <a:ext uri="{FF2B5EF4-FFF2-40B4-BE49-F238E27FC236}">
                  <a16:creationId xmlns:a16="http://schemas.microsoft.com/office/drawing/2014/main" id="{D7EA022D-6554-D220-0B89-3EFAAB5A9193}"/>
                </a:ext>
              </a:extLst>
            </p:cNvPr>
            <p:cNvSpPr txBox="1"/>
            <p:nvPr/>
          </p:nvSpPr>
          <p:spPr>
            <a:xfrm>
              <a:off x="5097257" y="3724892"/>
              <a:ext cx="324128" cy="338554"/>
            </a:xfrm>
            <a:prstGeom prst="rect">
              <a:avLst/>
            </a:prstGeom>
            <a:noFill/>
          </p:spPr>
          <p:txBody>
            <a:bodyPr wrap="none" rtlCol="0">
              <a:spAutoFit/>
            </a:bodyPr>
            <a:lstStyle/>
            <a:p>
              <a:pPr algn="ctr"/>
              <a:r>
                <a:rPr lang="en-US" sz="1600" b="1"/>
                <a:t>N</a:t>
              </a:r>
              <a:endParaRPr lang="en-US" sz="1600" b="1" dirty="0"/>
            </a:p>
          </p:txBody>
        </p:sp>
        <p:sp>
          <p:nvSpPr>
            <p:cNvPr id="2547" name="TextBox 2546">
              <a:extLst>
                <a:ext uri="{FF2B5EF4-FFF2-40B4-BE49-F238E27FC236}">
                  <a16:creationId xmlns:a16="http://schemas.microsoft.com/office/drawing/2014/main" id="{B4F0438A-6127-F026-EE8B-D4053BF68F46}"/>
                </a:ext>
              </a:extLst>
            </p:cNvPr>
            <p:cNvSpPr txBox="1"/>
            <p:nvPr/>
          </p:nvSpPr>
          <p:spPr>
            <a:xfrm>
              <a:off x="5500235" y="3719835"/>
              <a:ext cx="324128" cy="338554"/>
            </a:xfrm>
            <a:prstGeom prst="rect">
              <a:avLst/>
            </a:prstGeom>
            <a:noFill/>
          </p:spPr>
          <p:txBody>
            <a:bodyPr wrap="none" rtlCol="0">
              <a:spAutoFit/>
            </a:bodyPr>
            <a:lstStyle/>
            <a:p>
              <a:pPr algn="ctr"/>
              <a:r>
                <a:rPr lang="en-US" sz="1600" b="1"/>
                <a:t>H</a:t>
              </a:r>
              <a:endParaRPr lang="en-US" sz="1600" b="1" dirty="0"/>
            </a:p>
          </p:txBody>
        </p:sp>
        <p:sp>
          <p:nvSpPr>
            <p:cNvPr id="2548" name="TextBox 2547">
              <a:extLst>
                <a:ext uri="{FF2B5EF4-FFF2-40B4-BE49-F238E27FC236}">
                  <a16:creationId xmlns:a16="http://schemas.microsoft.com/office/drawing/2014/main" id="{1A7DD974-3BCD-109F-E69C-B4065572C2FB}"/>
                </a:ext>
              </a:extLst>
            </p:cNvPr>
            <p:cNvSpPr txBox="1"/>
            <p:nvPr/>
          </p:nvSpPr>
          <p:spPr>
            <a:xfrm>
              <a:off x="5945693" y="3719835"/>
              <a:ext cx="239168" cy="338554"/>
            </a:xfrm>
            <a:prstGeom prst="rect">
              <a:avLst/>
            </a:prstGeom>
            <a:noFill/>
          </p:spPr>
          <p:txBody>
            <a:bodyPr wrap="none" rtlCol="0">
              <a:spAutoFit/>
            </a:bodyPr>
            <a:lstStyle/>
            <a:p>
              <a:pPr algn="ctr"/>
              <a:r>
                <a:rPr lang="en-US" sz="1600" b="1"/>
                <a:t>I</a:t>
              </a:r>
              <a:endParaRPr lang="en-US" sz="1600" b="1" dirty="0"/>
            </a:p>
          </p:txBody>
        </p:sp>
        <p:sp>
          <p:nvSpPr>
            <p:cNvPr id="2558" name="TextBox 2557">
              <a:extLst>
                <a:ext uri="{FF2B5EF4-FFF2-40B4-BE49-F238E27FC236}">
                  <a16:creationId xmlns:a16="http://schemas.microsoft.com/office/drawing/2014/main" id="{F86224D8-8542-2F6E-1284-6AD1914249B5}"/>
                </a:ext>
              </a:extLst>
            </p:cNvPr>
            <p:cNvSpPr txBox="1"/>
            <p:nvPr/>
          </p:nvSpPr>
          <p:spPr>
            <a:xfrm>
              <a:off x="7123271" y="3722099"/>
              <a:ext cx="306494" cy="338554"/>
            </a:xfrm>
            <a:prstGeom prst="rect">
              <a:avLst/>
            </a:prstGeom>
            <a:noFill/>
          </p:spPr>
          <p:txBody>
            <a:bodyPr wrap="none" rtlCol="0">
              <a:spAutoFit/>
            </a:bodyPr>
            <a:lstStyle/>
            <a:p>
              <a:pPr algn="ctr"/>
              <a:r>
                <a:rPr lang="en-US" sz="1600" b="1"/>
                <a:t>V</a:t>
              </a:r>
              <a:endParaRPr lang="en-US" sz="1600" b="1" dirty="0"/>
            </a:p>
          </p:txBody>
        </p:sp>
        <p:sp>
          <p:nvSpPr>
            <p:cNvPr id="2559" name="TextBox 2558">
              <a:extLst>
                <a:ext uri="{FF2B5EF4-FFF2-40B4-BE49-F238E27FC236}">
                  <a16:creationId xmlns:a16="http://schemas.microsoft.com/office/drawing/2014/main" id="{43C5E5BD-F64D-7174-ABC4-922BFD9CDCCF}"/>
                </a:ext>
              </a:extLst>
            </p:cNvPr>
            <p:cNvSpPr txBox="1"/>
            <p:nvPr/>
          </p:nvSpPr>
          <p:spPr>
            <a:xfrm>
              <a:off x="7519934" y="3723287"/>
              <a:ext cx="319319" cy="338554"/>
            </a:xfrm>
            <a:prstGeom prst="rect">
              <a:avLst/>
            </a:prstGeom>
            <a:noFill/>
          </p:spPr>
          <p:txBody>
            <a:bodyPr wrap="none" rtlCol="0">
              <a:spAutoFit/>
            </a:bodyPr>
            <a:lstStyle/>
            <a:p>
              <a:pPr algn="ctr"/>
              <a:r>
                <a:rPr lang="en-US" sz="1600" b="1"/>
                <a:t>Ụ</a:t>
              </a:r>
              <a:endParaRPr lang="en-US" sz="1600" b="1" dirty="0"/>
            </a:p>
          </p:txBody>
        </p:sp>
        <p:sp>
          <p:nvSpPr>
            <p:cNvPr id="2561" name="TextBox 2560">
              <a:extLst>
                <a:ext uri="{FF2B5EF4-FFF2-40B4-BE49-F238E27FC236}">
                  <a16:creationId xmlns:a16="http://schemas.microsoft.com/office/drawing/2014/main" id="{484B0A92-FB5D-4342-4D61-7BD0FE88AB98}"/>
                </a:ext>
              </a:extLst>
            </p:cNvPr>
            <p:cNvSpPr txBox="1"/>
            <p:nvPr/>
          </p:nvSpPr>
          <p:spPr>
            <a:xfrm>
              <a:off x="6689290" y="3721165"/>
              <a:ext cx="364203" cy="338554"/>
            </a:xfrm>
            <a:prstGeom prst="rect">
              <a:avLst/>
            </a:prstGeom>
            <a:noFill/>
          </p:spPr>
          <p:txBody>
            <a:bodyPr wrap="none" rtlCol="0">
              <a:spAutoFit/>
            </a:bodyPr>
            <a:lstStyle/>
            <a:p>
              <a:pPr algn="ctr"/>
              <a:r>
                <a:rPr lang="en-US" sz="1600" b="1"/>
                <a:t>M</a:t>
              </a:r>
              <a:endParaRPr lang="en-US" sz="1600" b="1" dirty="0"/>
            </a:p>
          </p:txBody>
        </p:sp>
      </p:grpSp>
      <p:sp>
        <p:nvSpPr>
          <p:cNvPr id="2562" name="Rectangle 2561">
            <a:extLst>
              <a:ext uri="{FF2B5EF4-FFF2-40B4-BE49-F238E27FC236}">
                <a16:creationId xmlns:a16="http://schemas.microsoft.com/office/drawing/2014/main" id="{B4E17876-99FB-1456-AEDE-96E4F246AF07}"/>
              </a:ext>
            </a:extLst>
          </p:cNvPr>
          <p:cNvSpPr/>
          <p:nvPr/>
        </p:nvSpPr>
        <p:spPr>
          <a:xfrm>
            <a:off x="8725923" y="4718738"/>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2565" name="Group 2564">
            <a:extLst>
              <a:ext uri="{FF2B5EF4-FFF2-40B4-BE49-F238E27FC236}">
                <a16:creationId xmlns:a16="http://schemas.microsoft.com/office/drawing/2014/main" id="{60D56505-CE89-2905-B50C-17165B305C10}"/>
              </a:ext>
            </a:extLst>
          </p:cNvPr>
          <p:cNvGrpSpPr/>
          <p:nvPr/>
        </p:nvGrpSpPr>
        <p:grpSpPr>
          <a:xfrm>
            <a:off x="5916314" y="4694779"/>
            <a:ext cx="3091159" cy="344964"/>
            <a:chOff x="5916314" y="4884553"/>
            <a:chExt cx="3091159" cy="344964"/>
          </a:xfrm>
        </p:grpSpPr>
        <p:sp>
          <p:nvSpPr>
            <p:cNvPr id="2568" name="TextBox 2567">
              <a:extLst>
                <a:ext uri="{FF2B5EF4-FFF2-40B4-BE49-F238E27FC236}">
                  <a16:creationId xmlns:a16="http://schemas.microsoft.com/office/drawing/2014/main" id="{1CEB1331-B05D-E7E0-D2D9-BDE9103DCEA9}"/>
                </a:ext>
              </a:extLst>
            </p:cNvPr>
            <p:cNvSpPr txBox="1"/>
            <p:nvPr/>
          </p:nvSpPr>
          <p:spPr>
            <a:xfrm>
              <a:off x="6305330" y="4886280"/>
              <a:ext cx="324128" cy="338554"/>
            </a:xfrm>
            <a:prstGeom prst="rect">
              <a:avLst/>
            </a:prstGeom>
            <a:noFill/>
          </p:spPr>
          <p:txBody>
            <a:bodyPr wrap="none" rtlCol="0">
              <a:spAutoFit/>
            </a:bodyPr>
            <a:lstStyle/>
            <a:p>
              <a:pPr algn="ctr"/>
              <a:r>
                <a:rPr lang="en-US" sz="1600" b="1">
                  <a:solidFill>
                    <a:srgbClr val="FF0000"/>
                  </a:solidFill>
                </a:rPr>
                <a:t>Ô</a:t>
              </a:r>
              <a:endParaRPr lang="en-US" sz="1600" b="1" dirty="0">
                <a:solidFill>
                  <a:srgbClr val="FF0000"/>
                </a:solidFill>
              </a:endParaRPr>
            </a:p>
          </p:txBody>
        </p:sp>
        <p:sp>
          <p:nvSpPr>
            <p:cNvPr id="2578" name="TextBox 2577">
              <a:extLst>
                <a:ext uri="{FF2B5EF4-FFF2-40B4-BE49-F238E27FC236}">
                  <a16:creationId xmlns:a16="http://schemas.microsoft.com/office/drawing/2014/main" id="{6F057694-0821-34DD-A66B-895D0562E406}"/>
                </a:ext>
              </a:extLst>
            </p:cNvPr>
            <p:cNvSpPr txBox="1"/>
            <p:nvPr/>
          </p:nvSpPr>
          <p:spPr>
            <a:xfrm>
              <a:off x="6714209" y="4889316"/>
              <a:ext cx="319318" cy="338554"/>
            </a:xfrm>
            <a:prstGeom prst="rect">
              <a:avLst/>
            </a:prstGeom>
            <a:noFill/>
          </p:spPr>
          <p:txBody>
            <a:bodyPr wrap="none" rtlCol="0">
              <a:spAutoFit/>
            </a:bodyPr>
            <a:lstStyle/>
            <a:p>
              <a:pPr algn="ctr"/>
              <a:r>
                <a:rPr lang="en-US" sz="1600" b="1"/>
                <a:t>N</a:t>
              </a:r>
              <a:endParaRPr lang="en-US" sz="1600" b="1" dirty="0"/>
            </a:p>
          </p:txBody>
        </p:sp>
        <p:sp>
          <p:nvSpPr>
            <p:cNvPr id="2579" name="TextBox 2578">
              <a:extLst>
                <a:ext uri="{FF2B5EF4-FFF2-40B4-BE49-F238E27FC236}">
                  <a16:creationId xmlns:a16="http://schemas.microsoft.com/office/drawing/2014/main" id="{228132CC-9A37-74C3-E78C-2B91124D2725}"/>
                </a:ext>
              </a:extLst>
            </p:cNvPr>
            <p:cNvSpPr txBox="1"/>
            <p:nvPr/>
          </p:nvSpPr>
          <p:spPr>
            <a:xfrm>
              <a:off x="5916314" y="4884553"/>
              <a:ext cx="293670" cy="338554"/>
            </a:xfrm>
            <a:prstGeom prst="rect">
              <a:avLst/>
            </a:prstGeom>
            <a:noFill/>
          </p:spPr>
          <p:txBody>
            <a:bodyPr wrap="none" rtlCol="0">
              <a:spAutoFit/>
            </a:bodyPr>
            <a:lstStyle/>
            <a:p>
              <a:pPr algn="ctr"/>
              <a:r>
                <a:rPr lang="en-US" sz="1600" b="1"/>
                <a:t>C</a:t>
              </a:r>
              <a:endParaRPr lang="en-US" sz="1600" b="1" dirty="0"/>
            </a:p>
          </p:txBody>
        </p:sp>
        <p:sp>
          <p:nvSpPr>
            <p:cNvPr id="2580" name="TextBox 2579">
              <a:extLst>
                <a:ext uri="{FF2B5EF4-FFF2-40B4-BE49-F238E27FC236}">
                  <a16:creationId xmlns:a16="http://schemas.microsoft.com/office/drawing/2014/main" id="{CFCA873F-4F21-7F72-9815-21A437692091}"/>
                </a:ext>
              </a:extLst>
            </p:cNvPr>
            <p:cNvSpPr txBox="1"/>
            <p:nvPr/>
          </p:nvSpPr>
          <p:spPr>
            <a:xfrm>
              <a:off x="7116155" y="4889316"/>
              <a:ext cx="316112" cy="338554"/>
            </a:xfrm>
            <a:prstGeom prst="rect">
              <a:avLst/>
            </a:prstGeom>
            <a:noFill/>
          </p:spPr>
          <p:txBody>
            <a:bodyPr wrap="none" rtlCol="0">
              <a:spAutoFit/>
            </a:bodyPr>
            <a:lstStyle/>
            <a:p>
              <a:pPr algn="ctr"/>
              <a:r>
                <a:rPr lang="en-US" sz="1600" b="1"/>
                <a:t>G</a:t>
              </a:r>
              <a:endParaRPr lang="en-US" sz="1600" b="1" dirty="0"/>
            </a:p>
          </p:txBody>
        </p:sp>
        <p:sp>
          <p:nvSpPr>
            <p:cNvPr id="2581" name="TextBox 2580">
              <a:extLst>
                <a:ext uri="{FF2B5EF4-FFF2-40B4-BE49-F238E27FC236}">
                  <a16:creationId xmlns:a16="http://schemas.microsoft.com/office/drawing/2014/main" id="{9C543A19-09E2-7214-3D9C-8FE66BDF862F}"/>
                </a:ext>
              </a:extLst>
            </p:cNvPr>
            <p:cNvSpPr txBox="1"/>
            <p:nvPr/>
          </p:nvSpPr>
          <p:spPr>
            <a:xfrm>
              <a:off x="7528653" y="4889316"/>
              <a:ext cx="296877" cy="338554"/>
            </a:xfrm>
            <a:prstGeom prst="rect">
              <a:avLst/>
            </a:prstGeom>
            <a:noFill/>
          </p:spPr>
          <p:txBody>
            <a:bodyPr wrap="none" rtlCol="0">
              <a:spAutoFit/>
            </a:bodyPr>
            <a:lstStyle/>
            <a:p>
              <a:pPr algn="ctr"/>
              <a:r>
                <a:rPr lang="en-US" sz="1600" b="1"/>
                <a:t>K</a:t>
              </a:r>
              <a:endParaRPr lang="en-US" sz="1600" b="1" dirty="0"/>
            </a:p>
          </p:txBody>
        </p:sp>
        <p:sp>
          <p:nvSpPr>
            <p:cNvPr id="2582" name="TextBox 2581">
              <a:extLst>
                <a:ext uri="{FF2B5EF4-FFF2-40B4-BE49-F238E27FC236}">
                  <a16:creationId xmlns:a16="http://schemas.microsoft.com/office/drawing/2014/main" id="{487F4854-278D-C9EF-EBF7-AB23F57B7C9F}"/>
                </a:ext>
              </a:extLst>
            </p:cNvPr>
            <p:cNvSpPr txBox="1"/>
            <p:nvPr/>
          </p:nvSpPr>
          <p:spPr>
            <a:xfrm>
              <a:off x="7918103" y="4890504"/>
              <a:ext cx="324128" cy="338554"/>
            </a:xfrm>
            <a:prstGeom prst="rect">
              <a:avLst/>
            </a:prstGeom>
            <a:noFill/>
          </p:spPr>
          <p:txBody>
            <a:bodyPr wrap="none" rtlCol="0">
              <a:spAutoFit/>
            </a:bodyPr>
            <a:lstStyle/>
            <a:p>
              <a:pPr algn="ctr"/>
              <a:r>
                <a:rPr lang="en-US" sz="1600" b="1"/>
                <a:t>H</a:t>
              </a:r>
              <a:endParaRPr lang="en-US" sz="1600" b="1" dirty="0"/>
            </a:p>
          </p:txBody>
        </p:sp>
        <p:sp>
          <p:nvSpPr>
            <p:cNvPr id="2583" name="TextBox 2582">
              <a:extLst>
                <a:ext uri="{FF2B5EF4-FFF2-40B4-BE49-F238E27FC236}">
                  <a16:creationId xmlns:a16="http://schemas.microsoft.com/office/drawing/2014/main" id="{48E9DC37-AA3E-415F-C04A-CC6FF7B5CBB5}"/>
                </a:ext>
              </a:extLst>
            </p:cNvPr>
            <p:cNvSpPr txBox="1"/>
            <p:nvPr/>
          </p:nvSpPr>
          <p:spPr>
            <a:xfrm>
              <a:off x="8328197" y="4890610"/>
              <a:ext cx="309700" cy="338554"/>
            </a:xfrm>
            <a:prstGeom prst="rect">
              <a:avLst/>
            </a:prstGeom>
            <a:noFill/>
          </p:spPr>
          <p:txBody>
            <a:bodyPr wrap="none" rtlCol="0">
              <a:spAutoFit/>
            </a:bodyPr>
            <a:lstStyle/>
            <a:p>
              <a:pPr algn="ctr"/>
              <a:r>
                <a:rPr lang="en-US" sz="1600" b="1"/>
                <a:t>A</a:t>
              </a:r>
              <a:endParaRPr lang="en-US" sz="1600" b="1" dirty="0"/>
            </a:p>
          </p:txBody>
        </p:sp>
        <p:sp>
          <p:nvSpPr>
            <p:cNvPr id="2584" name="TextBox 2583">
              <a:extLst>
                <a:ext uri="{FF2B5EF4-FFF2-40B4-BE49-F238E27FC236}">
                  <a16:creationId xmlns:a16="http://schemas.microsoft.com/office/drawing/2014/main" id="{8BC217E8-8B68-6123-D6ED-093015F05A5C}"/>
                </a:ext>
              </a:extLst>
            </p:cNvPr>
            <p:cNvSpPr txBox="1"/>
            <p:nvPr/>
          </p:nvSpPr>
          <p:spPr>
            <a:xfrm>
              <a:off x="8768305" y="4890963"/>
              <a:ext cx="239168" cy="338554"/>
            </a:xfrm>
            <a:prstGeom prst="rect">
              <a:avLst/>
            </a:prstGeom>
            <a:noFill/>
          </p:spPr>
          <p:txBody>
            <a:bodyPr wrap="none" rtlCol="0">
              <a:spAutoFit/>
            </a:bodyPr>
            <a:lstStyle/>
            <a:p>
              <a:pPr algn="ctr"/>
              <a:r>
                <a:rPr lang="en-US" sz="1600" b="1"/>
                <a:t>I</a:t>
              </a:r>
              <a:endParaRPr lang="en-US" sz="1600" b="1" dirty="0"/>
            </a:p>
          </p:txBody>
        </p:sp>
      </p:grpSp>
      <p:sp>
        <p:nvSpPr>
          <p:cNvPr id="2587" name="Rectangle 2586">
            <a:extLst>
              <a:ext uri="{FF2B5EF4-FFF2-40B4-BE49-F238E27FC236}">
                <a16:creationId xmlns:a16="http://schemas.microsoft.com/office/drawing/2014/main" id="{7B899294-81B5-2813-072D-4D9C7AC69BE5}"/>
              </a:ext>
            </a:extLst>
          </p:cNvPr>
          <p:cNvSpPr/>
          <p:nvPr/>
        </p:nvSpPr>
        <p:spPr>
          <a:xfrm>
            <a:off x="5098957" y="5043821"/>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2625" name="Group 2624">
            <a:extLst>
              <a:ext uri="{FF2B5EF4-FFF2-40B4-BE49-F238E27FC236}">
                <a16:creationId xmlns:a16="http://schemas.microsoft.com/office/drawing/2014/main" id="{C820A496-E737-A744-037A-B14338D3403E}"/>
              </a:ext>
            </a:extLst>
          </p:cNvPr>
          <p:cNvGrpSpPr/>
          <p:nvPr/>
        </p:nvGrpSpPr>
        <p:grpSpPr>
          <a:xfrm>
            <a:off x="5118193" y="5023075"/>
            <a:ext cx="2720962" cy="341590"/>
            <a:chOff x="5118193" y="5023075"/>
            <a:chExt cx="2720962" cy="341590"/>
          </a:xfrm>
        </p:grpSpPr>
        <p:sp>
          <p:nvSpPr>
            <p:cNvPr id="2589" name="TextBox 2588">
              <a:extLst>
                <a:ext uri="{FF2B5EF4-FFF2-40B4-BE49-F238E27FC236}">
                  <a16:creationId xmlns:a16="http://schemas.microsoft.com/office/drawing/2014/main" id="{EADBA4DD-253F-4FFF-8B61-8A0C9EC23720}"/>
                </a:ext>
              </a:extLst>
            </p:cNvPr>
            <p:cNvSpPr txBox="1"/>
            <p:nvPr/>
          </p:nvSpPr>
          <p:spPr>
            <a:xfrm>
              <a:off x="6304144" y="5023075"/>
              <a:ext cx="319318" cy="338554"/>
            </a:xfrm>
            <a:prstGeom prst="rect">
              <a:avLst/>
            </a:prstGeom>
            <a:noFill/>
          </p:spPr>
          <p:txBody>
            <a:bodyPr wrap="none" rtlCol="0">
              <a:spAutoFit/>
            </a:bodyPr>
            <a:lstStyle/>
            <a:p>
              <a:pPr algn="ctr"/>
              <a:r>
                <a:rPr lang="en-US" sz="1600" b="1">
                  <a:solidFill>
                    <a:srgbClr val="FF0000"/>
                  </a:solidFill>
                </a:rPr>
                <a:t>N</a:t>
              </a:r>
              <a:endParaRPr lang="en-US" sz="1600" b="1" dirty="0">
                <a:solidFill>
                  <a:srgbClr val="FF0000"/>
                </a:solidFill>
              </a:endParaRPr>
            </a:p>
          </p:txBody>
        </p:sp>
        <p:sp>
          <p:nvSpPr>
            <p:cNvPr id="2590" name="TextBox 2589">
              <a:extLst>
                <a:ext uri="{FF2B5EF4-FFF2-40B4-BE49-F238E27FC236}">
                  <a16:creationId xmlns:a16="http://schemas.microsoft.com/office/drawing/2014/main" id="{16498CE3-4EB2-B99D-013F-6D1B1AE1A464}"/>
                </a:ext>
              </a:extLst>
            </p:cNvPr>
            <p:cNvSpPr txBox="1"/>
            <p:nvPr/>
          </p:nvSpPr>
          <p:spPr>
            <a:xfrm>
              <a:off x="6709169" y="5026111"/>
              <a:ext cx="324128" cy="338554"/>
            </a:xfrm>
            <a:prstGeom prst="rect">
              <a:avLst/>
            </a:prstGeom>
            <a:noFill/>
          </p:spPr>
          <p:txBody>
            <a:bodyPr wrap="none" rtlCol="0">
              <a:spAutoFit/>
            </a:bodyPr>
            <a:lstStyle/>
            <a:p>
              <a:pPr algn="ctr"/>
              <a:r>
                <a:rPr lang="en-US" sz="1600" b="1"/>
                <a:t>H</a:t>
              </a:r>
              <a:endParaRPr lang="en-US" sz="1600" b="1" dirty="0"/>
            </a:p>
          </p:txBody>
        </p:sp>
        <p:sp>
          <p:nvSpPr>
            <p:cNvPr id="2591" name="TextBox 2590">
              <a:extLst>
                <a:ext uri="{FF2B5EF4-FFF2-40B4-BE49-F238E27FC236}">
                  <a16:creationId xmlns:a16="http://schemas.microsoft.com/office/drawing/2014/main" id="{155A0841-9916-3189-7078-D9F1B31A2FF4}"/>
                </a:ext>
              </a:extLst>
            </p:cNvPr>
            <p:cNvSpPr txBox="1"/>
            <p:nvPr/>
          </p:nvSpPr>
          <p:spPr>
            <a:xfrm>
              <a:off x="5512258" y="5026111"/>
              <a:ext cx="300082" cy="338554"/>
            </a:xfrm>
            <a:prstGeom prst="rect">
              <a:avLst/>
            </a:prstGeom>
            <a:noFill/>
          </p:spPr>
          <p:txBody>
            <a:bodyPr wrap="none" rtlCol="0">
              <a:spAutoFit/>
            </a:bodyPr>
            <a:lstStyle/>
            <a:p>
              <a:pPr algn="ctr"/>
              <a:r>
                <a:rPr lang="en-US" sz="1600" b="1"/>
                <a:t>R</a:t>
              </a:r>
              <a:endParaRPr lang="en-US" sz="1600" b="1" dirty="0"/>
            </a:p>
          </p:txBody>
        </p:sp>
        <p:sp>
          <p:nvSpPr>
            <p:cNvPr id="2592" name="TextBox 2591">
              <a:extLst>
                <a:ext uri="{FF2B5EF4-FFF2-40B4-BE49-F238E27FC236}">
                  <a16:creationId xmlns:a16="http://schemas.microsoft.com/office/drawing/2014/main" id="{0D3C6E28-B445-676C-483F-ED5C303A92BF}"/>
                </a:ext>
              </a:extLst>
            </p:cNvPr>
            <p:cNvSpPr txBox="1"/>
            <p:nvPr/>
          </p:nvSpPr>
          <p:spPr>
            <a:xfrm>
              <a:off x="5945693" y="5026111"/>
              <a:ext cx="239168" cy="338554"/>
            </a:xfrm>
            <a:prstGeom prst="rect">
              <a:avLst/>
            </a:prstGeom>
            <a:noFill/>
          </p:spPr>
          <p:txBody>
            <a:bodyPr wrap="none" rtlCol="0">
              <a:spAutoFit/>
            </a:bodyPr>
            <a:lstStyle/>
            <a:p>
              <a:pPr algn="ctr"/>
              <a:r>
                <a:rPr lang="en-US" sz="1600" b="1"/>
                <a:t>Ì</a:t>
              </a:r>
              <a:endParaRPr lang="en-US" sz="1600" b="1" dirty="0"/>
            </a:p>
          </p:txBody>
        </p:sp>
        <p:sp>
          <p:nvSpPr>
            <p:cNvPr id="2593" name="TextBox 2592">
              <a:extLst>
                <a:ext uri="{FF2B5EF4-FFF2-40B4-BE49-F238E27FC236}">
                  <a16:creationId xmlns:a16="http://schemas.microsoft.com/office/drawing/2014/main" id="{F61667C5-DF27-A4EE-9257-26040E3AFAB9}"/>
                </a:ext>
              </a:extLst>
            </p:cNvPr>
            <p:cNvSpPr txBox="1"/>
            <p:nvPr/>
          </p:nvSpPr>
          <p:spPr>
            <a:xfrm>
              <a:off x="7116155" y="5026111"/>
              <a:ext cx="316112" cy="338554"/>
            </a:xfrm>
            <a:prstGeom prst="rect">
              <a:avLst/>
            </a:prstGeom>
            <a:noFill/>
          </p:spPr>
          <p:txBody>
            <a:bodyPr wrap="none" rtlCol="0">
              <a:spAutoFit/>
            </a:bodyPr>
            <a:lstStyle/>
            <a:p>
              <a:pPr algn="ctr"/>
              <a:r>
                <a:rPr lang="en-US" sz="1600" b="1"/>
                <a:t>Đ</a:t>
              </a:r>
              <a:endParaRPr lang="en-US" sz="1600" b="1" dirty="0"/>
            </a:p>
          </p:txBody>
        </p:sp>
        <p:sp>
          <p:nvSpPr>
            <p:cNvPr id="2594" name="TextBox 2593">
              <a:extLst>
                <a:ext uri="{FF2B5EF4-FFF2-40B4-BE49-F238E27FC236}">
                  <a16:creationId xmlns:a16="http://schemas.microsoft.com/office/drawing/2014/main" id="{51C7E929-DF90-E07C-4453-86A4E15DA0CA}"/>
                </a:ext>
              </a:extLst>
            </p:cNvPr>
            <p:cNvSpPr txBox="1"/>
            <p:nvPr/>
          </p:nvSpPr>
          <p:spPr>
            <a:xfrm>
              <a:off x="7515027" y="5026111"/>
              <a:ext cx="324128" cy="338554"/>
            </a:xfrm>
            <a:prstGeom prst="rect">
              <a:avLst/>
            </a:prstGeom>
            <a:noFill/>
          </p:spPr>
          <p:txBody>
            <a:bodyPr wrap="none" rtlCol="0">
              <a:spAutoFit/>
            </a:bodyPr>
            <a:lstStyle/>
            <a:p>
              <a:pPr algn="ctr"/>
              <a:r>
                <a:rPr lang="en-US" sz="1600" b="1"/>
                <a:t>Ộ</a:t>
              </a:r>
              <a:endParaRPr lang="en-US" sz="1600" b="1" dirty="0"/>
            </a:p>
          </p:txBody>
        </p:sp>
        <p:sp>
          <p:nvSpPr>
            <p:cNvPr id="2598" name="TextBox 2597">
              <a:extLst>
                <a:ext uri="{FF2B5EF4-FFF2-40B4-BE49-F238E27FC236}">
                  <a16:creationId xmlns:a16="http://schemas.microsoft.com/office/drawing/2014/main" id="{28279F0E-E0DE-4F73-F900-D18C93021935}"/>
                </a:ext>
              </a:extLst>
            </p:cNvPr>
            <p:cNvSpPr txBox="1"/>
            <p:nvPr/>
          </p:nvSpPr>
          <p:spPr>
            <a:xfrm>
              <a:off x="5118193" y="5024977"/>
              <a:ext cx="285655" cy="338554"/>
            </a:xfrm>
            <a:prstGeom prst="rect">
              <a:avLst/>
            </a:prstGeom>
            <a:noFill/>
          </p:spPr>
          <p:txBody>
            <a:bodyPr wrap="none" rtlCol="0">
              <a:spAutoFit/>
            </a:bodyPr>
            <a:lstStyle/>
            <a:p>
              <a:pPr algn="ctr"/>
              <a:r>
                <a:rPr lang="en-US" sz="1600" b="1"/>
                <a:t>T</a:t>
              </a:r>
              <a:endParaRPr lang="en-US" sz="1600" b="1" dirty="0"/>
            </a:p>
          </p:txBody>
        </p:sp>
      </p:grpSp>
      <p:sp>
        <p:nvSpPr>
          <p:cNvPr id="2599" name="Rectangle 2598">
            <a:extLst>
              <a:ext uri="{FF2B5EF4-FFF2-40B4-BE49-F238E27FC236}">
                <a16:creationId xmlns:a16="http://schemas.microsoft.com/office/drawing/2014/main" id="{3EA5A53E-8573-87EE-7DD7-3F528161A0FF}"/>
              </a:ext>
            </a:extLst>
          </p:cNvPr>
          <p:cNvSpPr/>
          <p:nvPr/>
        </p:nvSpPr>
        <p:spPr>
          <a:xfrm>
            <a:off x="5097159" y="6024496"/>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2600" name="Group 2599">
            <a:extLst>
              <a:ext uri="{FF2B5EF4-FFF2-40B4-BE49-F238E27FC236}">
                <a16:creationId xmlns:a16="http://schemas.microsoft.com/office/drawing/2014/main" id="{BE1C5002-6DA7-B9F3-21A9-695BD598EFFA}"/>
              </a:ext>
            </a:extLst>
          </p:cNvPr>
          <p:cNvGrpSpPr/>
          <p:nvPr/>
        </p:nvGrpSpPr>
        <p:grpSpPr>
          <a:xfrm>
            <a:off x="5096963" y="5987543"/>
            <a:ext cx="3545743" cy="358124"/>
            <a:chOff x="5096963" y="6177317"/>
            <a:chExt cx="3545743" cy="358124"/>
          </a:xfrm>
        </p:grpSpPr>
        <p:sp>
          <p:nvSpPr>
            <p:cNvPr id="2601" name="TextBox 2600">
              <a:extLst>
                <a:ext uri="{FF2B5EF4-FFF2-40B4-BE49-F238E27FC236}">
                  <a16:creationId xmlns:a16="http://schemas.microsoft.com/office/drawing/2014/main" id="{A9EF97C4-A89F-4FC1-94B6-73E687E3DB60}"/>
                </a:ext>
              </a:extLst>
            </p:cNvPr>
            <p:cNvSpPr txBox="1"/>
            <p:nvPr/>
          </p:nvSpPr>
          <p:spPr>
            <a:xfrm>
              <a:off x="6304145" y="6177317"/>
              <a:ext cx="319318" cy="338554"/>
            </a:xfrm>
            <a:prstGeom prst="rect">
              <a:avLst/>
            </a:prstGeom>
            <a:noFill/>
          </p:spPr>
          <p:txBody>
            <a:bodyPr wrap="none" rtlCol="0">
              <a:spAutoFit/>
            </a:bodyPr>
            <a:lstStyle/>
            <a:p>
              <a:pPr algn="ctr"/>
              <a:r>
                <a:rPr lang="en-US" sz="1600" b="1">
                  <a:solidFill>
                    <a:srgbClr val="FF0000"/>
                  </a:solidFill>
                </a:rPr>
                <a:t>N</a:t>
              </a:r>
              <a:endParaRPr lang="en-US" sz="1600" b="1" dirty="0">
                <a:solidFill>
                  <a:srgbClr val="FF0000"/>
                </a:solidFill>
              </a:endParaRPr>
            </a:p>
          </p:txBody>
        </p:sp>
        <p:sp>
          <p:nvSpPr>
            <p:cNvPr id="2602" name="TextBox 2601">
              <a:extLst>
                <a:ext uri="{FF2B5EF4-FFF2-40B4-BE49-F238E27FC236}">
                  <a16:creationId xmlns:a16="http://schemas.microsoft.com/office/drawing/2014/main" id="{F35E27EB-478F-CE49-25B6-E94052ED0F80}"/>
                </a:ext>
              </a:extLst>
            </p:cNvPr>
            <p:cNvSpPr txBox="1"/>
            <p:nvPr/>
          </p:nvSpPr>
          <p:spPr>
            <a:xfrm>
              <a:off x="6709169" y="6195593"/>
              <a:ext cx="324128" cy="338554"/>
            </a:xfrm>
            <a:prstGeom prst="rect">
              <a:avLst/>
            </a:prstGeom>
            <a:noFill/>
          </p:spPr>
          <p:txBody>
            <a:bodyPr wrap="none" rtlCol="0">
              <a:spAutoFit/>
            </a:bodyPr>
            <a:lstStyle/>
            <a:p>
              <a:pPr algn="ctr"/>
              <a:r>
                <a:rPr lang="en-US" sz="1600" b="1"/>
                <a:t>H</a:t>
              </a:r>
              <a:endParaRPr lang="en-US" sz="1600" b="1" dirty="0"/>
            </a:p>
          </p:txBody>
        </p:sp>
        <p:sp>
          <p:nvSpPr>
            <p:cNvPr id="2603" name="TextBox 2602">
              <a:extLst>
                <a:ext uri="{FF2B5EF4-FFF2-40B4-BE49-F238E27FC236}">
                  <a16:creationId xmlns:a16="http://schemas.microsoft.com/office/drawing/2014/main" id="{6FE845D5-4AD2-946D-EA1E-2D1D4CBFD2EE}"/>
                </a:ext>
              </a:extLst>
            </p:cNvPr>
            <p:cNvSpPr txBox="1"/>
            <p:nvPr/>
          </p:nvSpPr>
          <p:spPr>
            <a:xfrm>
              <a:off x="5910427" y="6186067"/>
              <a:ext cx="309701" cy="338554"/>
            </a:xfrm>
            <a:prstGeom prst="rect">
              <a:avLst/>
            </a:prstGeom>
            <a:noFill/>
          </p:spPr>
          <p:txBody>
            <a:bodyPr wrap="none" rtlCol="0">
              <a:spAutoFit/>
            </a:bodyPr>
            <a:lstStyle/>
            <a:p>
              <a:pPr algn="ctr"/>
              <a:r>
                <a:rPr lang="en-US" sz="1600" b="1"/>
                <a:t>A</a:t>
              </a:r>
              <a:endParaRPr lang="en-US" sz="1600" b="1" dirty="0"/>
            </a:p>
          </p:txBody>
        </p:sp>
        <p:sp>
          <p:nvSpPr>
            <p:cNvPr id="2604" name="TextBox 2603">
              <a:extLst>
                <a:ext uri="{FF2B5EF4-FFF2-40B4-BE49-F238E27FC236}">
                  <a16:creationId xmlns:a16="http://schemas.microsoft.com/office/drawing/2014/main" id="{271E6B55-128F-2435-0F7C-702839724C98}"/>
                </a:ext>
              </a:extLst>
            </p:cNvPr>
            <p:cNvSpPr txBox="1"/>
            <p:nvPr/>
          </p:nvSpPr>
          <p:spPr>
            <a:xfrm>
              <a:off x="7112147" y="6195593"/>
              <a:ext cx="324128" cy="338554"/>
            </a:xfrm>
            <a:prstGeom prst="rect">
              <a:avLst/>
            </a:prstGeom>
            <a:noFill/>
          </p:spPr>
          <p:txBody>
            <a:bodyPr wrap="none" rtlCol="0">
              <a:spAutoFit/>
            </a:bodyPr>
            <a:lstStyle/>
            <a:p>
              <a:pPr algn="ctr"/>
              <a:r>
                <a:rPr lang="en-US" sz="1600" b="1"/>
                <a:t>N</a:t>
              </a:r>
              <a:endParaRPr lang="en-US" sz="1600" b="1" dirty="0"/>
            </a:p>
          </p:txBody>
        </p:sp>
        <p:sp>
          <p:nvSpPr>
            <p:cNvPr id="2605" name="TextBox 2604">
              <a:extLst>
                <a:ext uri="{FF2B5EF4-FFF2-40B4-BE49-F238E27FC236}">
                  <a16:creationId xmlns:a16="http://schemas.microsoft.com/office/drawing/2014/main" id="{59701A17-4821-7FE3-95A7-F3C473DE6151}"/>
                </a:ext>
              </a:extLst>
            </p:cNvPr>
            <p:cNvSpPr txBox="1"/>
            <p:nvPr/>
          </p:nvSpPr>
          <p:spPr>
            <a:xfrm>
              <a:off x="7515027" y="6195593"/>
              <a:ext cx="324128" cy="338554"/>
            </a:xfrm>
            <a:prstGeom prst="rect">
              <a:avLst/>
            </a:prstGeom>
            <a:noFill/>
          </p:spPr>
          <p:txBody>
            <a:bodyPr wrap="none" rtlCol="0">
              <a:spAutoFit/>
            </a:bodyPr>
            <a:lstStyle/>
            <a:p>
              <a:pPr algn="ctr"/>
              <a:r>
                <a:rPr lang="en-US" sz="1600" b="1"/>
                <a:t>H</a:t>
              </a:r>
              <a:endParaRPr lang="en-US" sz="1600" b="1" dirty="0"/>
            </a:p>
          </p:txBody>
        </p:sp>
        <p:sp>
          <p:nvSpPr>
            <p:cNvPr id="2606" name="TextBox 2605">
              <a:extLst>
                <a:ext uri="{FF2B5EF4-FFF2-40B4-BE49-F238E27FC236}">
                  <a16:creationId xmlns:a16="http://schemas.microsoft.com/office/drawing/2014/main" id="{4A0BAB8F-77E8-D4C1-EF1C-57A5EE925D42}"/>
                </a:ext>
              </a:extLst>
            </p:cNvPr>
            <p:cNvSpPr txBox="1"/>
            <p:nvPr/>
          </p:nvSpPr>
          <p:spPr>
            <a:xfrm>
              <a:off x="7938141" y="6196781"/>
              <a:ext cx="284052" cy="338554"/>
            </a:xfrm>
            <a:prstGeom prst="rect">
              <a:avLst/>
            </a:prstGeom>
            <a:noFill/>
          </p:spPr>
          <p:txBody>
            <a:bodyPr wrap="none" rtlCol="0">
              <a:spAutoFit/>
            </a:bodyPr>
            <a:lstStyle/>
            <a:p>
              <a:pPr algn="ctr"/>
              <a:r>
                <a:rPr lang="en-US" sz="1600" b="1"/>
                <a:t>Ẹ</a:t>
              </a:r>
              <a:endParaRPr lang="en-US" sz="1600" b="1" dirty="0"/>
            </a:p>
          </p:txBody>
        </p:sp>
        <p:sp>
          <p:nvSpPr>
            <p:cNvPr id="2607" name="TextBox 2606">
              <a:extLst>
                <a:ext uri="{FF2B5EF4-FFF2-40B4-BE49-F238E27FC236}">
                  <a16:creationId xmlns:a16="http://schemas.microsoft.com/office/drawing/2014/main" id="{FD8A773A-0840-49D0-4480-AFDE9FC37A08}"/>
                </a:ext>
              </a:extLst>
            </p:cNvPr>
            <p:cNvSpPr txBox="1"/>
            <p:nvPr/>
          </p:nvSpPr>
          <p:spPr>
            <a:xfrm>
              <a:off x="8323388" y="6196887"/>
              <a:ext cx="319318" cy="338554"/>
            </a:xfrm>
            <a:prstGeom prst="rect">
              <a:avLst/>
            </a:prstGeom>
            <a:noFill/>
          </p:spPr>
          <p:txBody>
            <a:bodyPr wrap="none" rtlCol="0">
              <a:spAutoFit/>
            </a:bodyPr>
            <a:lstStyle/>
            <a:p>
              <a:pPr algn="ctr"/>
              <a:r>
                <a:rPr lang="en-US" sz="1600" b="1"/>
                <a:t>N</a:t>
              </a:r>
              <a:endParaRPr lang="en-US" sz="1600" b="1" dirty="0"/>
            </a:p>
          </p:txBody>
        </p:sp>
        <p:sp>
          <p:nvSpPr>
            <p:cNvPr id="2608" name="TextBox 2607">
              <a:extLst>
                <a:ext uri="{FF2B5EF4-FFF2-40B4-BE49-F238E27FC236}">
                  <a16:creationId xmlns:a16="http://schemas.microsoft.com/office/drawing/2014/main" id="{2E3C90CB-F53A-A408-BD72-B62BDF728884}"/>
                </a:ext>
              </a:extLst>
            </p:cNvPr>
            <p:cNvSpPr txBox="1"/>
            <p:nvPr/>
          </p:nvSpPr>
          <p:spPr>
            <a:xfrm>
              <a:off x="5501107" y="6196615"/>
              <a:ext cx="324128" cy="338554"/>
            </a:xfrm>
            <a:prstGeom prst="rect">
              <a:avLst/>
            </a:prstGeom>
            <a:noFill/>
          </p:spPr>
          <p:txBody>
            <a:bodyPr wrap="none" rtlCol="0">
              <a:spAutoFit/>
            </a:bodyPr>
            <a:lstStyle/>
            <a:p>
              <a:pPr algn="ctr"/>
              <a:r>
                <a:rPr lang="en-US" sz="1600" b="1"/>
                <a:t>H</a:t>
              </a:r>
              <a:endParaRPr lang="en-US" sz="1600" b="1" dirty="0"/>
            </a:p>
          </p:txBody>
        </p:sp>
        <p:sp>
          <p:nvSpPr>
            <p:cNvPr id="2609" name="TextBox 2608">
              <a:extLst>
                <a:ext uri="{FF2B5EF4-FFF2-40B4-BE49-F238E27FC236}">
                  <a16:creationId xmlns:a16="http://schemas.microsoft.com/office/drawing/2014/main" id="{33BF226F-7F37-0A6C-E7F4-C5544940D0CA}"/>
                </a:ext>
              </a:extLst>
            </p:cNvPr>
            <p:cNvSpPr txBox="1"/>
            <p:nvPr/>
          </p:nvSpPr>
          <p:spPr>
            <a:xfrm>
              <a:off x="5096963" y="6196615"/>
              <a:ext cx="324128" cy="338554"/>
            </a:xfrm>
            <a:prstGeom prst="rect">
              <a:avLst/>
            </a:prstGeom>
            <a:noFill/>
          </p:spPr>
          <p:txBody>
            <a:bodyPr wrap="none" rtlCol="0">
              <a:spAutoFit/>
            </a:bodyPr>
            <a:lstStyle/>
            <a:p>
              <a:pPr algn="ctr"/>
              <a:r>
                <a:rPr lang="en-US" sz="1600" b="1"/>
                <a:t>N</a:t>
              </a:r>
              <a:endParaRPr lang="en-US" sz="1600" b="1" dirty="0"/>
            </a:p>
          </p:txBody>
        </p:sp>
      </p:grpSp>
      <p:sp>
        <p:nvSpPr>
          <p:cNvPr id="2610" name="Rectangle 2609">
            <a:extLst>
              <a:ext uri="{FF2B5EF4-FFF2-40B4-BE49-F238E27FC236}">
                <a16:creationId xmlns:a16="http://schemas.microsoft.com/office/drawing/2014/main" id="{DD2A19CE-DB7C-2348-3D3F-16EB54D5EA1F}"/>
              </a:ext>
            </a:extLst>
          </p:cNvPr>
          <p:cNvSpPr/>
          <p:nvPr/>
        </p:nvSpPr>
        <p:spPr>
          <a:xfrm>
            <a:off x="4297188" y="1451639"/>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2618" name="Group 2617">
            <a:extLst>
              <a:ext uri="{FF2B5EF4-FFF2-40B4-BE49-F238E27FC236}">
                <a16:creationId xmlns:a16="http://schemas.microsoft.com/office/drawing/2014/main" id="{FA49070D-10F6-7AFA-787A-FA5D4A5B9D60}"/>
              </a:ext>
            </a:extLst>
          </p:cNvPr>
          <p:cNvGrpSpPr/>
          <p:nvPr/>
        </p:nvGrpSpPr>
        <p:grpSpPr>
          <a:xfrm>
            <a:off x="4316424" y="1428276"/>
            <a:ext cx="3520326" cy="348134"/>
            <a:chOff x="4316424" y="1428276"/>
            <a:chExt cx="3520326" cy="348134"/>
          </a:xfrm>
        </p:grpSpPr>
        <p:sp>
          <p:nvSpPr>
            <p:cNvPr id="1461" name="TextBox 1460">
              <a:extLst>
                <a:ext uri="{FF2B5EF4-FFF2-40B4-BE49-F238E27FC236}">
                  <a16:creationId xmlns:a16="http://schemas.microsoft.com/office/drawing/2014/main" id="{62D2574C-2B32-F912-8BFD-737E28A08DC3}"/>
                </a:ext>
              </a:extLst>
            </p:cNvPr>
            <p:cNvSpPr txBox="1"/>
            <p:nvPr/>
          </p:nvSpPr>
          <p:spPr>
            <a:xfrm>
              <a:off x="6305747" y="1428276"/>
              <a:ext cx="316112" cy="338554"/>
            </a:xfrm>
            <a:prstGeom prst="rect">
              <a:avLst/>
            </a:prstGeom>
            <a:noFill/>
          </p:spPr>
          <p:txBody>
            <a:bodyPr wrap="none" rtlCol="0">
              <a:spAutoFit/>
            </a:bodyPr>
            <a:lstStyle/>
            <a:p>
              <a:pPr algn="ctr"/>
              <a:r>
                <a:rPr lang="en-US" sz="1600" b="1">
                  <a:solidFill>
                    <a:srgbClr val="FF0000"/>
                  </a:solidFill>
                </a:rPr>
                <a:t>G</a:t>
              </a:r>
              <a:endParaRPr lang="en-US" sz="1600" b="1" dirty="0">
                <a:solidFill>
                  <a:srgbClr val="FF0000"/>
                </a:solidFill>
              </a:endParaRPr>
            </a:p>
          </p:txBody>
        </p:sp>
        <p:sp>
          <p:nvSpPr>
            <p:cNvPr id="1464" name="TextBox 1463">
              <a:extLst>
                <a:ext uri="{FF2B5EF4-FFF2-40B4-BE49-F238E27FC236}">
                  <a16:creationId xmlns:a16="http://schemas.microsoft.com/office/drawing/2014/main" id="{C9A8D7CE-0395-9EF1-05C8-F1D2B924D481}"/>
                </a:ext>
              </a:extLst>
            </p:cNvPr>
            <p:cNvSpPr txBox="1"/>
            <p:nvPr/>
          </p:nvSpPr>
          <p:spPr>
            <a:xfrm>
              <a:off x="6724398" y="1433852"/>
              <a:ext cx="293671" cy="338554"/>
            </a:xfrm>
            <a:prstGeom prst="rect">
              <a:avLst/>
            </a:prstGeom>
            <a:noFill/>
          </p:spPr>
          <p:txBody>
            <a:bodyPr wrap="none" rtlCol="0">
              <a:spAutoFit/>
            </a:bodyPr>
            <a:lstStyle/>
            <a:p>
              <a:pPr algn="ctr"/>
              <a:r>
                <a:rPr lang="en-US" sz="1600" b="1"/>
                <a:t>T</a:t>
              </a:r>
              <a:endParaRPr lang="en-US" sz="1600" b="1" dirty="0"/>
            </a:p>
          </p:txBody>
        </p:sp>
        <p:sp>
          <p:nvSpPr>
            <p:cNvPr id="1465" name="TextBox 1464">
              <a:extLst>
                <a:ext uri="{FF2B5EF4-FFF2-40B4-BE49-F238E27FC236}">
                  <a16:creationId xmlns:a16="http://schemas.microsoft.com/office/drawing/2014/main" id="{167C22A4-B5D9-1712-C3CD-9150145C0968}"/>
                </a:ext>
              </a:extLst>
            </p:cNvPr>
            <p:cNvSpPr txBox="1"/>
            <p:nvPr/>
          </p:nvSpPr>
          <p:spPr>
            <a:xfrm>
              <a:off x="5090823" y="1437856"/>
              <a:ext cx="340158" cy="338554"/>
            </a:xfrm>
            <a:prstGeom prst="rect">
              <a:avLst/>
            </a:prstGeom>
            <a:noFill/>
          </p:spPr>
          <p:txBody>
            <a:bodyPr wrap="none" rtlCol="0">
              <a:spAutoFit/>
            </a:bodyPr>
            <a:lstStyle/>
            <a:p>
              <a:pPr algn="ctr"/>
              <a:r>
                <a:rPr lang="en-US" sz="1600" b="1"/>
                <a:t>Ư</a:t>
              </a:r>
              <a:endParaRPr lang="en-US" sz="1600" b="1" dirty="0"/>
            </a:p>
          </p:txBody>
        </p:sp>
        <p:sp>
          <p:nvSpPr>
            <p:cNvPr id="1467" name="TextBox 1466">
              <a:extLst>
                <a:ext uri="{FF2B5EF4-FFF2-40B4-BE49-F238E27FC236}">
                  <a16:creationId xmlns:a16="http://schemas.microsoft.com/office/drawing/2014/main" id="{FB5A53A4-E60B-B031-BFFD-0D3ABF3241D5}"/>
                </a:ext>
              </a:extLst>
            </p:cNvPr>
            <p:cNvSpPr txBox="1"/>
            <p:nvPr/>
          </p:nvSpPr>
          <p:spPr>
            <a:xfrm>
              <a:off x="5500212" y="1432799"/>
              <a:ext cx="327334" cy="338554"/>
            </a:xfrm>
            <a:prstGeom prst="rect">
              <a:avLst/>
            </a:prstGeom>
            <a:noFill/>
          </p:spPr>
          <p:txBody>
            <a:bodyPr wrap="none" rtlCol="0">
              <a:spAutoFit/>
            </a:bodyPr>
            <a:lstStyle/>
            <a:p>
              <a:pPr algn="ctr"/>
              <a:r>
                <a:rPr lang="en-US" sz="1600" b="1"/>
                <a:t>Ờ</a:t>
              </a:r>
              <a:endParaRPr lang="en-US" sz="1600" b="1" dirty="0"/>
            </a:p>
          </p:txBody>
        </p:sp>
        <p:sp>
          <p:nvSpPr>
            <p:cNvPr id="1468" name="TextBox 1467">
              <a:extLst>
                <a:ext uri="{FF2B5EF4-FFF2-40B4-BE49-F238E27FC236}">
                  <a16:creationId xmlns:a16="http://schemas.microsoft.com/office/drawing/2014/main" id="{F752871C-02D8-ABE7-EEE3-0EA1561C70AD}"/>
                </a:ext>
              </a:extLst>
            </p:cNvPr>
            <p:cNvSpPr txBox="1"/>
            <p:nvPr/>
          </p:nvSpPr>
          <p:spPr>
            <a:xfrm>
              <a:off x="5903213" y="1433852"/>
              <a:ext cx="324128" cy="338554"/>
            </a:xfrm>
            <a:prstGeom prst="rect">
              <a:avLst/>
            </a:prstGeom>
            <a:noFill/>
          </p:spPr>
          <p:txBody>
            <a:bodyPr wrap="none" rtlCol="0">
              <a:spAutoFit/>
            </a:bodyPr>
            <a:lstStyle/>
            <a:p>
              <a:pPr algn="ctr"/>
              <a:r>
                <a:rPr lang="en-US" sz="1600" b="1"/>
                <a:t>N</a:t>
              </a:r>
              <a:endParaRPr lang="en-US" sz="1600" b="1" dirty="0"/>
            </a:p>
          </p:txBody>
        </p:sp>
        <p:sp>
          <p:nvSpPr>
            <p:cNvPr id="1469" name="TextBox 1468">
              <a:extLst>
                <a:ext uri="{FF2B5EF4-FFF2-40B4-BE49-F238E27FC236}">
                  <a16:creationId xmlns:a16="http://schemas.microsoft.com/office/drawing/2014/main" id="{E848A51A-BF1E-6244-943A-A964CEC4674A}"/>
                </a:ext>
              </a:extLst>
            </p:cNvPr>
            <p:cNvSpPr txBox="1"/>
            <p:nvPr/>
          </p:nvSpPr>
          <p:spPr>
            <a:xfrm>
              <a:off x="7124170" y="1433852"/>
              <a:ext cx="300082" cy="338554"/>
            </a:xfrm>
            <a:prstGeom prst="rect">
              <a:avLst/>
            </a:prstGeom>
            <a:noFill/>
          </p:spPr>
          <p:txBody>
            <a:bodyPr wrap="none" rtlCol="0">
              <a:spAutoFit/>
            </a:bodyPr>
            <a:lstStyle/>
            <a:p>
              <a:pPr algn="ctr"/>
              <a:r>
                <a:rPr lang="en-US" sz="1600" b="1"/>
                <a:t>R</a:t>
              </a:r>
              <a:endParaRPr lang="en-US" sz="1600" b="1" dirty="0"/>
            </a:p>
          </p:txBody>
        </p:sp>
        <p:sp>
          <p:nvSpPr>
            <p:cNvPr id="1470" name="TextBox 1469">
              <a:extLst>
                <a:ext uri="{FF2B5EF4-FFF2-40B4-BE49-F238E27FC236}">
                  <a16:creationId xmlns:a16="http://schemas.microsoft.com/office/drawing/2014/main" id="{CBFA564A-3FDE-F1B7-9E11-FF0EE0EB10B2}"/>
                </a:ext>
              </a:extLst>
            </p:cNvPr>
            <p:cNvSpPr txBox="1"/>
            <p:nvPr/>
          </p:nvSpPr>
          <p:spPr>
            <a:xfrm>
              <a:off x="7517431" y="1433852"/>
              <a:ext cx="319319" cy="338554"/>
            </a:xfrm>
            <a:prstGeom prst="rect">
              <a:avLst/>
            </a:prstGeom>
            <a:noFill/>
          </p:spPr>
          <p:txBody>
            <a:bodyPr wrap="none" rtlCol="0">
              <a:spAutoFit/>
            </a:bodyPr>
            <a:lstStyle/>
            <a:p>
              <a:pPr algn="ctr"/>
              <a:r>
                <a:rPr lang="en-US" sz="1600" b="1"/>
                <a:t>Ú</a:t>
              </a:r>
              <a:endParaRPr lang="en-US" sz="1600" b="1" dirty="0"/>
            </a:p>
          </p:txBody>
        </p:sp>
        <p:sp>
          <p:nvSpPr>
            <p:cNvPr id="1471" name="TextBox 1470">
              <a:extLst>
                <a:ext uri="{FF2B5EF4-FFF2-40B4-BE49-F238E27FC236}">
                  <a16:creationId xmlns:a16="http://schemas.microsoft.com/office/drawing/2014/main" id="{0BA3B7E1-43AB-EAB5-7AE2-0FAAB222A642}"/>
                </a:ext>
              </a:extLst>
            </p:cNvPr>
            <p:cNvSpPr txBox="1"/>
            <p:nvPr/>
          </p:nvSpPr>
          <p:spPr>
            <a:xfrm>
              <a:off x="4696809" y="1435026"/>
              <a:ext cx="314510" cy="338554"/>
            </a:xfrm>
            <a:prstGeom prst="rect">
              <a:avLst/>
            </a:prstGeom>
            <a:noFill/>
          </p:spPr>
          <p:txBody>
            <a:bodyPr wrap="none" rtlCol="0">
              <a:spAutoFit/>
            </a:bodyPr>
            <a:lstStyle/>
            <a:p>
              <a:pPr algn="ctr"/>
              <a:r>
                <a:rPr lang="en-US" sz="1600" b="1"/>
                <a:t>H</a:t>
              </a:r>
              <a:endParaRPr lang="en-US" sz="1600" b="1" dirty="0"/>
            </a:p>
          </p:txBody>
        </p:sp>
        <p:sp>
          <p:nvSpPr>
            <p:cNvPr id="2611" name="TextBox 2610">
              <a:extLst>
                <a:ext uri="{FF2B5EF4-FFF2-40B4-BE49-F238E27FC236}">
                  <a16:creationId xmlns:a16="http://schemas.microsoft.com/office/drawing/2014/main" id="{6F22BAD1-333A-6EC4-C2A6-60991012D523}"/>
                </a:ext>
              </a:extLst>
            </p:cNvPr>
            <p:cNvSpPr txBox="1"/>
            <p:nvPr/>
          </p:nvSpPr>
          <p:spPr>
            <a:xfrm>
              <a:off x="4316424" y="1433983"/>
              <a:ext cx="285655" cy="338554"/>
            </a:xfrm>
            <a:prstGeom prst="rect">
              <a:avLst/>
            </a:prstGeom>
            <a:noFill/>
          </p:spPr>
          <p:txBody>
            <a:bodyPr wrap="none" rtlCol="0">
              <a:spAutoFit/>
            </a:bodyPr>
            <a:lstStyle/>
            <a:p>
              <a:pPr algn="ctr"/>
              <a:r>
                <a:rPr lang="en-US" sz="1600" b="1"/>
                <a:t>T</a:t>
              </a:r>
              <a:endParaRPr lang="en-US" sz="1600" b="1" dirty="0"/>
            </a:p>
          </p:txBody>
        </p:sp>
      </p:grpSp>
      <p:sp>
        <p:nvSpPr>
          <p:cNvPr id="2612" name="Rectangle 2611">
            <a:extLst>
              <a:ext uri="{FF2B5EF4-FFF2-40B4-BE49-F238E27FC236}">
                <a16:creationId xmlns:a16="http://schemas.microsoft.com/office/drawing/2014/main" id="{C8C13BCB-AFD4-BA2A-1D8E-24ED5C236362}"/>
              </a:ext>
            </a:extLst>
          </p:cNvPr>
          <p:cNvSpPr/>
          <p:nvPr/>
        </p:nvSpPr>
        <p:spPr>
          <a:xfrm>
            <a:off x="4692643" y="1784170"/>
            <a:ext cx="324128" cy="264315"/>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13" name="Rectangle 2612">
            <a:extLst>
              <a:ext uri="{FF2B5EF4-FFF2-40B4-BE49-F238E27FC236}">
                <a16:creationId xmlns:a16="http://schemas.microsoft.com/office/drawing/2014/main" id="{895B91ED-A168-FB7B-608B-3C13CD1DBA3E}"/>
              </a:ext>
            </a:extLst>
          </p:cNvPr>
          <p:cNvSpPr/>
          <p:nvPr/>
        </p:nvSpPr>
        <p:spPr>
          <a:xfrm>
            <a:off x="4289665" y="1784170"/>
            <a:ext cx="324128" cy="269377"/>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2619" name="Group 2618">
            <a:extLst>
              <a:ext uri="{FF2B5EF4-FFF2-40B4-BE49-F238E27FC236}">
                <a16:creationId xmlns:a16="http://schemas.microsoft.com/office/drawing/2014/main" id="{CA45B31E-1500-E1FD-EE31-EC25BD6F38BD}"/>
              </a:ext>
            </a:extLst>
          </p:cNvPr>
          <p:cNvGrpSpPr/>
          <p:nvPr/>
        </p:nvGrpSpPr>
        <p:grpSpPr>
          <a:xfrm>
            <a:off x="4309703" y="1750771"/>
            <a:ext cx="3529452" cy="358166"/>
            <a:chOff x="4309703" y="1750771"/>
            <a:chExt cx="3529452" cy="358166"/>
          </a:xfrm>
        </p:grpSpPr>
        <p:sp>
          <p:nvSpPr>
            <p:cNvPr id="2312" name="TextBox 2311">
              <a:extLst>
                <a:ext uri="{FF2B5EF4-FFF2-40B4-BE49-F238E27FC236}">
                  <a16:creationId xmlns:a16="http://schemas.microsoft.com/office/drawing/2014/main" id="{8054F3DA-AD18-0CD0-AC58-7CAE56BB28FA}"/>
                </a:ext>
              </a:extLst>
            </p:cNvPr>
            <p:cNvSpPr txBox="1"/>
            <p:nvPr/>
          </p:nvSpPr>
          <p:spPr>
            <a:xfrm>
              <a:off x="6306548" y="1750771"/>
              <a:ext cx="314510" cy="338554"/>
            </a:xfrm>
            <a:prstGeom prst="rect">
              <a:avLst/>
            </a:prstGeom>
            <a:noFill/>
          </p:spPr>
          <p:txBody>
            <a:bodyPr wrap="none" rtlCol="0">
              <a:spAutoFit/>
            </a:bodyPr>
            <a:lstStyle/>
            <a:p>
              <a:pPr algn="ctr"/>
              <a:r>
                <a:rPr lang="en-US" sz="1600" b="1">
                  <a:solidFill>
                    <a:srgbClr val="FF0000"/>
                  </a:solidFill>
                </a:rPr>
                <a:t>H</a:t>
              </a:r>
              <a:endParaRPr lang="en-US" sz="1600" b="1" dirty="0">
                <a:solidFill>
                  <a:srgbClr val="FF0000"/>
                </a:solidFill>
              </a:endParaRPr>
            </a:p>
          </p:txBody>
        </p:sp>
        <p:sp>
          <p:nvSpPr>
            <p:cNvPr id="2313" name="TextBox 2312">
              <a:extLst>
                <a:ext uri="{FF2B5EF4-FFF2-40B4-BE49-F238E27FC236}">
                  <a16:creationId xmlns:a16="http://schemas.microsoft.com/office/drawing/2014/main" id="{A703DA33-6CC3-3B57-74C2-C0F2ADC86152}"/>
                </a:ext>
              </a:extLst>
            </p:cNvPr>
            <p:cNvSpPr txBox="1"/>
            <p:nvPr/>
          </p:nvSpPr>
          <p:spPr>
            <a:xfrm>
              <a:off x="6711574" y="1760421"/>
              <a:ext cx="319318" cy="338554"/>
            </a:xfrm>
            <a:prstGeom prst="rect">
              <a:avLst/>
            </a:prstGeom>
            <a:noFill/>
          </p:spPr>
          <p:txBody>
            <a:bodyPr wrap="none" rtlCol="0">
              <a:spAutoFit/>
            </a:bodyPr>
            <a:lstStyle/>
            <a:p>
              <a:pPr algn="ctr"/>
              <a:r>
                <a:rPr lang="en-US" sz="1600" b="1"/>
                <a:t>U</a:t>
              </a:r>
              <a:endParaRPr lang="en-US" sz="1600" b="1" dirty="0"/>
            </a:p>
          </p:txBody>
        </p:sp>
        <p:sp>
          <p:nvSpPr>
            <p:cNvPr id="2314" name="TextBox 2313">
              <a:extLst>
                <a:ext uri="{FF2B5EF4-FFF2-40B4-BE49-F238E27FC236}">
                  <a16:creationId xmlns:a16="http://schemas.microsoft.com/office/drawing/2014/main" id="{D33D2947-DF48-2D50-D8B8-71D96B07FD08}"/>
                </a:ext>
              </a:extLst>
            </p:cNvPr>
            <p:cNvSpPr txBox="1"/>
            <p:nvPr/>
          </p:nvSpPr>
          <p:spPr>
            <a:xfrm>
              <a:off x="5117295" y="1765478"/>
              <a:ext cx="284052" cy="338554"/>
            </a:xfrm>
            <a:prstGeom prst="rect">
              <a:avLst/>
            </a:prstGeom>
            <a:noFill/>
          </p:spPr>
          <p:txBody>
            <a:bodyPr wrap="none" rtlCol="0">
              <a:spAutoFit/>
            </a:bodyPr>
            <a:lstStyle/>
            <a:p>
              <a:pPr algn="ctr"/>
              <a:r>
                <a:rPr lang="en-US" sz="1600" b="1"/>
                <a:t>Ê</a:t>
              </a:r>
              <a:endParaRPr lang="en-US" sz="1600" b="1" dirty="0"/>
            </a:p>
          </p:txBody>
        </p:sp>
        <p:sp>
          <p:nvSpPr>
            <p:cNvPr id="2315" name="TextBox 2314">
              <a:extLst>
                <a:ext uri="{FF2B5EF4-FFF2-40B4-BE49-F238E27FC236}">
                  <a16:creationId xmlns:a16="http://schemas.microsoft.com/office/drawing/2014/main" id="{17C00F06-6CE3-9B91-2C52-C1956164FB00}"/>
                </a:ext>
              </a:extLst>
            </p:cNvPr>
            <p:cNvSpPr txBox="1"/>
            <p:nvPr/>
          </p:nvSpPr>
          <p:spPr>
            <a:xfrm>
              <a:off x="5502640" y="1760421"/>
              <a:ext cx="319318" cy="338554"/>
            </a:xfrm>
            <a:prstGeom prst="rect">
              <a:avLst/>
            </a:prstGeom>
            <a:noFill/>
          </p:spPr>
          <p:txBody>
            <a:bodyPr wrap="none" rtlCol="0">
              <a:spAutoFit/>
            </a:bodyPr>
            <a:lstStyle/>
            <a:p>
              <a:pPr algn="ctr"/>
              <a:r>
                <a:rPr lang="en-US" sz="1600" b="1"/>
                <a:t>U</a:t>
              </a:r>
              <a:endParaRPr lang="en-US" sz="1600" b="1" dirty="0"/>
            </a:p>
          </p:txBody>
        </p:sp>
        <p:sp>
          <p:nvSpPr>
            <p:cNvPr id="2316" name="TextBox 2315">
              <a:extLst>
                <a:ext uri="{FF2B5EF4-FFF2-40B4-BE49-F238E27FC236}">
                  <a16:creationId xmlns:a16="http://schemas.microsoft.com/office/drawing/2014/main" id="{73894D84-5DD5-F62F-8124-E90986D56105}"/>
                </a:ext>
              </a:extLst>
            </p:cNvPr>
            <p:cNvSpPr txBox="1"/>
            <p:nvPr/>
          </p:nvSpPr>
          <p:spPr>
            <a:xfrm>
              <a:off x="5918442" y="1760421"/>
              <a:ext cx="293670" cy="338554"/>
            </a:xfrm>
            <a:prstGeom prst="rect">
              <a:avLst/>
            </a:prstGeom>
            <a:noFill/>
          </p:spPr>
          <p:txBody>
            <a:bodyPr wrap="none" rtlCol="0">
              <a:spAutoFit/>
            </a:bodyPr>
            <a:lstStyle/>
            <a:p>
              <a:pPr algn="ctr"/>
              <a:r>
                <a:rPr lang="en-US" sz="1600" b="1"/>
                <a:t>C</a:t>
              </a:r>
              <a:endParaRPr lang="en-US" sz="1600" b="1" dirty="0"/>
            </a:p>
          </p:txBody>
        </p:sp>
        <p:sp>
          <p:nvSpPr>
            <p:cNvPr id="2317" name="TextBox 2316">
              <a:extLst>
                <a:ext uri="{FF2B5EF4-FFF2-40B4-BE49-F238E27FC236}">
                  <a16:creationId xmlns:a16="http://schemas.microsoft.com/office/drawing/2014/main" id="{F7002F50-CC55-54DC-17F2-7C9301B5D51C}"/>
                </a:ext>
              </a:extLst>
            </p:cNvPr>
            <p:cNvSpPr txBox="1"/>
            <p:nvPr/>
          </p:nvSpPr>
          <p:spPr>
            <a:xfrm>
              <a:off x="7119361" y="1760421"/>
              <a:ext cx="309700" cy="338554"/>
            </a:xfrm>
            <a:prstGeom prst="rect">
              <a:avLst/>
            </a:prstGeom>
            <a:noFill/>
          </p:spPr>
          <p:txBody>
            <a:bodyPr wrap="none" rtlCol="0">
              <a:spAutoFit/>
            </a:bodyPr>
            <a:lstStyle/>
            <a:p>
              <a:pPr algn="ctr"/>
              <a:r>
                <a:rPr lang="en-US" sz="1600" b="1"/>
                <a:t>Ẩ</a:t>
              </a:r>
              <a:endParaRPr lang="en-US" sz="1600" b="1" dirty="0"/>
            </a:p>
          </p:txBody>
        </p:sp>
        <p:sp>
          <p:nvSpPr>
            <p:cNvPr id="2318" name="TextBox 2317">
              <a:extLst>
                <a:ext uri="{FF2B5EF4-FFF2-40B4-BE49-F238E27FC236}">
                  <a16:creationId xmlns:a16="http://schemas.microsoft.com/office/drawing/2014/main" id="{2655AE96-0297-215B-C6E8-457F571B2686}"/>
                </a:ext>
              </a:extLst>
            </p:cNvPr>
            <p:cNvSpPr txBox="1"/>
            <p:nvPr/>
          </p:nvSpPr>
          <p:spPr>
            <a:xfrm>
              <a:off x="7515027" y="1760421"/>
              <a:ext cx="324128" cy="338554"/>
            </a:xfrm>
            <a:prstGeom prst="rect">
              <a:avLst/>
            </a:prstGeom>
            <a:noFill/>
          </p:spPr>
          <p:txBody>
            <a:bodyPr wrap="none" rtlCol="0">
              <a:spAutoFit/>
            </a:bodyPr>
            <a:lstStyle/>
            <a:p>
              <a:pPr algn="ctr"/>
              <a:r>
                <a:rPr lang="en-US" sz="1600" b="1"/>
                <a:t>N</a:t>
              </a:r>
              <a:endParaRPr lang="en-US" sz="1600" b="1" dirty="0"/>
            </a:p>
          </p:txBody>
        </p:sp>
        <p:sp>
          <p:nvSpPr>
            <p:cNvPr id="2614" name="TextBox 2613">
              <a:extLst>
                <a:ext uri="{FF2B5EF4-FFF2-40B4-BE49-F238E27FC236}">
                  <a16:creationId xmlns:a16="http://schemas.microsoft.com/office/drawing/2014/main" id="{9BAC0D2C-6348-9C81-7F1E-F1592F3ED7CE}"/>
                </a:ext>
              </a:extLst>
            </p:cNvPr>
            <p:cNvSpPr txBox="1"/>
            <p:nvPr/>
          </p:nvSpPr>
          <p:spPr>
            <a:xfrm>
              <a:off x="4309703" y="1770383"/>
              <a:ext cx="284052" cy="338554"/>
            </a:xfrm>
            <a:prstGeom prst="rect">
              <a:avLst/>
            </a:prstGeom>
            <a:noFill/>
          </p:spPr>
          <p:txBody>
            <a:bodyPr wrap="none" rtlCol="0">
              <a:spAutoFit/>
            </a:bodyPr>
            <a:lstStyle/>
            <a:p>
              <a:pPr algn="ctr"/>
              <a:r>
                <a:rPr lang="en-US" sz="1600" b="1"/>
                <a:t>T</a:t>
              </a:r>
              <a:endParaRPr lang="en-US" sz="1600" b="1" dirty="0"/>
            </a:p>
          </p:txBody>
        </p:sp>
        <p:sp>
          <p:nvSpPr>
            <p:cNvPr id="2615" name="TextBox 2614">
              <a:extLst>
                <a:ext uri="{FF2B5EF4-FFF2-40B4-BE49-F238E27FC236}">
                  <a16:creationId xmlns:a16="http://schemas.microsoft.com/office/drawing/2014/main" id="{61C109B6-08C4-8B81-B3B8-E89C7A7D6387}"/>
                </a:ext>
              </a:extLst>
            </p:cNvPr>
            <p:cNvSpPr txBox="1"/>
            <p:nvPr/>
          </p:nvSpPr>
          <p:spPr>
            <a:xfrm>
              <a:off x="4735123" y="1765326"/>
              <a:ext cx="239168" cy="338554"/>
            </a:xfrm>
            <a:prstGeom prst="rect">
              <a:avLst/>
            </a:prstGeom>
            <a:noFill/>
          </p:spPr>
          <p:txBody>
            <a:bodyPr wrap="none" rtlCol="0">
              <a:spAutoFit/>
            </a:bodyPr>
            <a:lstStyle/>
            <a:p>
              <a:pPr algn="ctr"/>
              <a:r>
                <a:rPr lang="en-US" sz="1600" b="1"/>
                <a:t>I</a:t>
              </a:r>
              <a:endParaRPr lang="en-US" sz="1600" b="1" dirty="0"/>
            </a:p>
          </p:txBody>
        </p:sp>
      </p:grpSp>
      <p:sp>
        <p:nvSpPr>
          <p:cNvPr id="2616" name="Rectangle 2615">
            <a:extLst>
              <a:ext uri="{FF2B5EF4-FFF2-40B4-BE49-F238E27FC236}">
                <a16:creationId xmlns:a16="http://schemas.microsoft.com/office/drawing/2014/main" id="{281156E5-0C6F-8D89-7BCB-C46CF3473344}"/>
              </a:ext>
            </a:extLst>
          </p:cNvPr>
          <p:cNvSpPr/>
          <p:nvPr/>
        </p:nvSpPr>
        <p:spPr>
          <a:xfrm>
            <a:off x="4685351" y="3414186"/>
            <a:ext cx="324128" cy="264319"/>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2623" name="Group 2622">
            <a:extLst>
              <a:ext uri="{FF2B5EF4-FFF2-40B4-BE49-F238E27FC236}">
                <a16:creationId xmlns:a16="http://schemas.microsoft.com/office/drawing/2014/main" id="{84C5BC2B-4E3E-9DAA-126C-14B65B55CD3D}"/>
              </a:ext>
            </a:extLst>
          </p:cNvPr>
          <p:cNvGrpSpPr/>
          <p:nvPr/>
        </p:nvGrpSpPr>
        <p:grpSpPr>
          <a:xfrm>
            <a:off x="4704489" y="3389966"/>
            <a:ext cx="2731786" cy="344026"/>
            <a:chOff x="4704489" y="3389966"/>
            <a:chExt cx="2731786" cy="344026"/>
          </a:xfrm>
        </p:grpSpPr>
        <p:sp>
          <p:nvSpPr>
            <p:cNvPr id="1894" name="TextBox 1893">
              <a:extLst>
                <a:ext uri="{FF2B5EF4-FFF2-40B4-BE49-F238E27FC236}">
                  <a16:creationId xmlns:a16="http://schemas.microsoft.com/office/drawing/2014/main" id="{4873C0A4-D22E-5670-DF04-2E2B19951181}"/>
                </a:ext>
              </a:extLst>
            </p:cNvPr>
            <p:cNvSpPr txBox="1"/>
            <p:nvPr/>
          </p:nvSpPr>
          <p:spPr>
            <a:xfrm>
              <a:off x="6344219" y="3389966"/>
              <a:ext cx="239168" cy="338554"/>
            </a:xfrm>
            <a:prstGeom prst="rect">
              <a:avLst/>
            </a:prstGeom>
            <a:noFill/>
          </p:spPr>
          <p:txBody>
            <a:bodyPr wrap="none" rtlCol="0">
              <a:spAutoFit/>
            </a:bodyPr>
            <a:lstStyle/>
            <a:p>
              <a:pPr algn="ctr"/>
              <a:r>
                <a:rPr lang="en-US" sz="1600" b="1">
                  <a:solidFill>
                    <a:srgbClr val="FF0000"/>
                  </a:solidFill>
                </a:rPr>
                <a:t>I</a:t>
              </a:r>
              <a:endParaRPr lang="en-US" sz="1600" b="1" dirty="0">
                <a:solidFill>
                  <a:srgbClr val="FF0000"/>
                </a:solidFill>
              </a:endParaRPr>
            </a:p>
          </p:txBody>
        </p:sp>
        <p:sp>
          <p:nvSpPr>
            <p:cNvPr id="1895" name="TextBox 1894">
              <a:extLst>
                <a:ext uri="{FF2B5EF4-FFF2-40B4-BE49-F238E27FC236}">
                  <a16:creationId xmlns:a16="http://schemas.microsoft.com/office/drawing/2014/main" id="{5326A7E6-00C7-2F46-BF53-6DB4C8337974}"/>
                </a:ext>
              </a:extLst>
            </p:cNvPr>
            <p:cNvSpPr txBox="1"/>
            <p:nvPr/>
          </p:nvSpPr>
          <p:spPr>
            <a:xfrm>
              <a:off x="6711574" y="3393266"/>
              <a:ext cx="319318" cy="338554"/>
            </a:xfrm>
            <a:prstGeom prst="rect">
              <a:avLst/>
            </a:prstGeom>
            <a:noFill/>
          </p:spPr>
          <p:txBody>
            <a:bodyPr wrap="none" rtlCol="0">
              <a:spAutoFit/>
            </a:bodyPr>
            <a:lstStyle/>
            <a:p>
              <a:pPr algn="ctr"/>
              <a:r>
                <a:rPr lang="en-US" sz="1600" b="1"/>
                <a:t>N</a:t>
              </a:r>
              <a:endParaRPr lang="en-US" sz="1600" b="1" dirty="0"/>
            </a:p>
          </p:txBody>
        </p:sp>
        <p:sp>
          <p:nvSpPr>
            <p:cNvPr id="1896" name="TextBox 1895">
              <a:extLst>
                <a:ext uri="{FF2B5EF4-FFF2-40B4-BE49-F238E27FC236}">
                  <a16:creationId xmlns:a16="http://schemas.microsoft.com/office/drawing/2014/main" id="{94775D33-C202-0DE2-BDDD-BB32C1337985}"/>
                </a:ext>
              </a:extLst>
            </p:cNvPr>
            <p:cNvSpPr txBox="1"/>
            <p:nvPr/>
          </p:nvSpPr>
          <p:spPr>
            <a:xfrm>
              <a:off x="5922449" y="3393266"/>
              <a:ext cx="285656" cy="338554"/>
            </a:xfrm>
            <a:prstGeom prst="rect">
              <a:avLst/>
            </a:prstGeom>
            <a:noFill/>
          </p:spPr>
          <p:txBody>
            <a:bodyPr wrap="none" rtlCol="0">
              <a:spAutoFit/>
            </a:bodyPr>
            <a:lstStyle/>
            <a:p>
              <a:pPr algn="ctr"/>
              <a:r>
                <a:rPr lang="en-US" sz="1600" b="1"/>
                <a:t>S</a:t>
              </a:r>
              <a:endParaRPr lang="en-US" sz="1600" b="1" dirty="0"/>
            </a:p>
          </p:txBody>
        </p:sp>
        <p:sp>
          <p:nvSpPr>
            <p:cNvPr id="1897" name="TextBox 1896">
              <a:extLst>
                <a:ext uri="{FF2B5EF4-FFF2-40B4-BE49-F238E27FC236}">
                  <a16:creationId xmlns:a16="http://schemas.microsoft.com/office/drawing/2014/main" id="{7D2785A6-3361-C2E9-5E6F-3C1E6052A94A}"/>
                </a:ext>
              </a:extLst>
            </p:cNvPr>
            <p:cNvSpPr txBox="1"/>
            <p:nvPr/>
          </p:nvSpPr>
          <p:spPr>
            <a:xfrm>
              <a:off x="7112147" y="3393266"/>
              <a:ext cx="324128" cy="338554"/>
            </a:xfrm>
            <a:prstGeom prst="rect">
              <a:avLst/>
            </a:prstGeom>
            <a:noFill/>
          </p:spPr>
          <p:txBody>
            <a:bodyPr wrap="none" rtlCol="0">
              <a:spAutoFit/>
            </a:bodyPr>
            <a:lstStyle/>
            <a:p>
              <a:pPr algn="ctr"/>
              <a:r>
                <a:rPr lang="en-US" sz="1600" b="1"/>
                <a:t>H</a:t>
              </a:r>
              <a:endParaRPr lang="en-US" sz="1600" b="1" dirty="0"/>
            </a:p>
          </p:txBody>
        </p:sp>
        <p:sp>
          <p:nvSpPr>
            <p:cNvPr id="1903" name="TextBox 1902">
              <a:extLst>
                <a:ext uri="{FF2B5EF4-FFF2-40B4-BE49-F238E27FC236}">
                  <a16:creationId xmlns:a16="http://schemas.microsoft.com/office/drawing/2014/main" id="{1BCAD175-5C24-66EE-A0DC-77F22C021CF0}"/>
                </a:ext>
              </a:extLst>
            </p:cNvPr>
            <p:cNvSpPr txBox="1"/>
            <p:nvPr/>
          </p:nvSpPr>
          <p:spPr>
            <a:xfrm>
              <a:off x="5102154" y="3394250"/>
              <a:ext cx="314509" cy="338554"/>
            </a:xfrm>
            <a:prstGeom prst="rect">
              <a:avLst/>
            </a:prstGeom>
            <a:noFill/>
          </p:spPr>
          <p:txBody>
            <a:bodyPr wrap="none" rtlCol="0">
              <a:spAutoFit/>
            </a:bodyPr>
            <a:lstStyle/>
            <a:p>
              <a:pPr algn="ctr"/>
              <a:r>
                <a:rPr lang="en-US" sz="1600" b="1"/>
                <a:t>H</a:t>
              </a:r>
              <a:endParaRPr lang="en-US" sz="1600" b="1" dirty="0"/>
            </a:p>
          </p:txBody>
        </p:sp>
        <p:sp>
          <p:nvSpPr>
            <p:cNvPr id="1904" name="TextBox 1903">
              <a:extLst>
                <a:ext uri="{FF2B5EF4-FFF2-40B4-BE49-F238E27FC236}">
                  <a16:creationId xmlns:a16="http://schemas.microsoft.com/office/drawing/2014/main" id="{87BAB2FB-1773-5B06-BEB5-364D59B17A7D}"/>
                </a:ext>
              </a:extLst>
            </p:cNvPr>
            <p:cNvSpPr txBox="1"/>
            <p:nvPr/>
          </p:nvSpPr>
          <p:spPr>
            <a:xfrm>
              <a:off x="5542901" y="3395438"/>
              <a:ext cx="239168" cy="338554"/>
            </a:xfrm>
            <a:prstGeom prst="rect">
              <a:avLst/>
            </a:prstGeom>
            <a:noFill/>
          </p:spPr>
          <p:txBody>
            <a:bodyPr wrap="none" rtlCol="0">
              <a:spAutoFit/>
            </a:bodyPr>
            <a:lstStyle/>
            <a:p>
              <a:pPr algn="ctr"/>
              <a:r>
                <a:rPr lang="en-US" sz="1600" b="1"/>
                <a:t>Í</a:t>
              </a:r>
              <a:endParaRPr lang="en-US" sz="1600" b="1" dirty="0"/>
            </a:p>
          </p:txBody>
        </p:sp>
        <p:sp>
          <p:nvSpPr>
            <p:cNvPr id="2617" name="TextBox 2616">
              <a:extLst>
                <a:ext uri="{FF2B5EF4-FFF2-40B4-BE49-F238E27FC236}">
                  <a16:creationId xmlns:a16="http://schemas.microsoft.com/office/drawing/2014/main" id="{D4FF13A0-B664-B7FC-7111-E68B597384F1}"/>
                </a:ext>
              </a:extLst>
            </p:cNvPr>
            <p:cNvSpPr txBox="1"/>
            <p:nvPr/>
          </p:nvSpPr>
          <p:spPr>
            <a:xfrm>
              <a:off x="4704489" y="3395342"/>
              <a:ext cx="285655" cy="338554"/>
            </a:xfrm>
            <a:prstGeom prst="rect">
              <a:avLst/>
            </a:prstGeom>
            <a:noFill/>
          </p:spPr>
          <p:txBody>
            <a:bodyPr wrap="none" rtlCol="0">
              <a:spAutoFit/>
            </a:bodyPr>
            <a:lstStyle/>
            <a:p>
              <a:pPr algn="ctr"/>
              <a:r>
                <a:rPr lang="en-US" sz="1600" b="1"/>
                <a:t>T</a:t>
              </a:r>
              <a:endParaRPr lang="en-US" sz="1600" b="1" dirty="0"/>
            </a:p>
          </p:txBody>
        </p:sp>
      </p:grpSp>
    </p:spTree>
    <p:extLst>
      <p:ext uri="{BB962C8B-B14F-4D97-AF65-F5344CB8AC3E}">
        <p14:creationId xmlns:p14="http://schemas.microsoft.com/office/powerpoint/2010/main" val="9990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7"/>
                                        </p:tgtEl>
                                        <p:attrNameLst>
                                          <p:attrName>style.visibility</p:attrName>
                                        </p:attrNameLst>
                                      </p:cBhvr>
                                      <p:to>
                                        <p:strVal val="visible"/>
                                      </p:to>
                                    </p:set>
                                    <p:animEffect transition="in" filter="fade">
                                      <p:cBhvr>
                                        <p:cTn id="7" dur="500"/>
                                        <p:tgtEl>
                                          <p:spTgt spid="2407"/>
                                        </p:tgtEl>
                                      </p:cBhvr>
                                    </p:animEffect>
                                  </p:childTnLst>
                                </p:cTn>
                              </p:par>
                            </p:childTnLst>
                          </p:cTn>
                        </p:par>
                      </p:childTnLst>
                    </p:cTn>
                  </p:par>
                </p:childTnLst>
              </p:cTn>
              <p:nextCondLst>
                <p:cond evt="onClick" delay="0">
                  <p:tgtEl>
                    <p:spTgt spid="1423"/>
                  </p:tgtEl>
                </p:cond>
              </p:nextCondLst>
            </p:seq>
            <p:seq concurrent="1" nextAc="seek">
              <p:cTn id="8" restart="whenNotActive" fill="hold" evtFilter="cancelBubble" nodeType="interactiveSeq">
                <p:stCondLst>
                  <p:cond evt="onClick" delay="0">
                    <p:tgtEl>
                      <p:spTgt spid="143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withEffect">
                                  <p:stCondLst>
                                    <p:cond delay="0"/>
                                  </p:stCondLst>
                                  <p:childTnLst>
                                    <p:set>
                                      <p:cBhvr>
                                        <p:cTn id="12" dur="1" fill="hold">
                                          <p:stCondLst>
                                            <p:cond delay="0"/>
                                          </p:stCondLst>
                                        </p:cTn>
                                        <p:tgtEl>
                                          <p:spTgt spid="1922"/>
                                        </p:tgtEl>
                                        <p:attrNameLst>
                                          <p:attrName>style.visibility</p:attrName>
                                        </p:attrNameLst>
                                      </p:cBhvr>
                                      <p:to>
                                        <p:strVal val="visible"/>
                                      </p:to>
                                    </p:set>
                                    <p:animEffect transition="in" filter="fade">
                                      <p:cBhvr>
                                        <p:cTn id="13" dur="500"/>
                                        <p:tgtEl>
                                          <p:spTgt spid="1922"/>
                                        </p:tgtEl>
                                      </p:cBhvr>
                                    </p:animEffect>
                                  </p:childTnLst>
                                </p:cTn>
                              </p:par>
                            </p:childTnLst>
                          </p:cTn>
                        </p:par>
                      </p:childTnLst>
                    </p:cTn>
                  </p:par>
                </p:childTnLst>
              </p:cTn>
              <p:nextCondLst>
                <p:cond evt="onClick" delay="0">
                  <p:tgtEl>
                    <p:spTgt spid="1432"/>
                  </p:tgtEl>
                </p:cond>
              </p:nextCondLst>
            </p:seq>
            <p:seq concurrent="1" nextAc="seek">
              <p:cTn id="14" restart="whenNotActive" fill="hold" evtFilter="cancelBubble" nodeType="interactiveSeq">
                <p:stCondLst>
                  <p:cond evt="onClick" delay="0">
                    <p:tgtEl>
                      <p:spTgt spid="1429"/>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withEffect">
                                  <p:stCondLst>
                                    <p:cond delay="0"/>
                                  </p:stCondLst>
                                  <p:childTnLst>
                                    <p:set>
                                      <p:cBhvr>
                                        <p:cTn id="18" dur="1" fill="hold">
                                          <p:stCondLst>
                                            <p:cond delay="0"/>
                                          </p:stCondLst>
                                        </p:cTn>
                                        <p:tgtEl>
                                          <p:spTgt spid="2498"/>
                                        </p:tgtEl>
                                        <p:attrNameLst>
                                          <p:attrName>style.visibility</p:attrName>
                                        </p:attrNameLst>
                                      </p:cBhvr>
                                      <p:to>
                                        <p:strVal val="visible"/>
                                      </p:to>
                                    </p:set>
                                    <p:animEffect transition="in" filter="fade">
                                      <p:cBhvr>
                                        <p:cTn id="19" dur="500"/>
                                        <p:tgtEl>
                                          <p:spTgt spid="2498"/>
                                        </p:tgtEl>
                                      </p:cBhvr>
                                    </p:animEffect>
                                  </p:childTnLst>
                                </p:cTn>
                              </p:par>
                            </p:childTnLst>
                          </p:cTn>
                        </p:par>
                      </p:childTnLst>
                    </p:cTn>
                  </p:par>
                </p:childTnLst>
              </p:cTn>
              <p:nextCondLst>
                <p:cond evt="onClick" delay="0">
                  <p:tgtEl>
                    <p:spTgt spid="1429"/>
                  </p:tgtEl>
                </p:cond>
              </p:nextCondLst>
            </p:seq>
            <p:seq concurrent="1" nextAc="seek">
              <p:cTn id="20" restart="whenNotActive" fill="hold" evtFilter="cancelBubble" nodeType="interactiveSeq">
                <p:stCondLst>
                  <p:cond evt="onClick" delay="0">
                    <p:tgtEl>
                      <p:spTgt spid="1433"/>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withEffect">
                                  <p:stCondLst>
                                    <p:cond delay="0"/>
                                  </p:stCondLst>
                                  <p:childTnLst>
                                    <p:set>
                                      <p:cBhvr>
                                        <p:cTn id="24" dur="1" fill="hold">
                                          <p:stCondLst>
                                            <p:cond delay="0"/>
                                          </p:stCondLst>
                                        </p:cTn>
                                        <p:tgtEl>
                                          <p:spTgt spid="1941"/>
                                        </p:tgtEl>
                                        <p:attrNameLst>
                                          <p:attrName>style.visibility</p:attrName>
                                        </p:attrNameLst>
                                      </p:cBhvr>
                                      <p:to>
                                        <p:strVal val="visible"/>
                                      </p:to>
                                    </p:set>
                                    <p:animEffect transition="in" filter="fade">
                                      <p:cBhvr>
                                        <p:cTn id="25" dur="500"/>
                                        <p:tgtEl>
                                          <p:spTgt spid="1941"/>
                                        </p:tgtEl>
                                      </p:cBhvr>
                                    </p:animEffect>
                                  </p:childTnLst>
                                </p:cTn>
                              </p:par>
                            </p:childTnLst>
                          </p:cTn>
                        </p:par>
                      </p:childTnLst>
                    </p:cTn>
                  </p:par>
                </p:childTnLst>
              </p:cTn>
              <p:nextCondLst>
                <p:cond evt="onClick" delay="0">
                  <p:tgtEl>
                    <p:spTgt spid="1433"/>
                  </p:tgtEl>
                </p:cond>
              </p:nextCondLst>
            </p:seq>
            <p:seq concurrent="1" nextAc="seek">
              <p:cTn id="26" restart="whenNotActive" fill="hold" evtFilter="cancelBubble" nodeType="interactiveSeq">
                <p:stCondLst>
                  <p:cond evt="onClick" delay="0">
                    <p:tgtEl>
                      <p:spTgt spid="1434"/>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withEffect">
                                  <p:stCondLst>
                                    <p:cond delay="0"/>
                                  </p:stCondLst>
                                  <p:childTnLst>
                                    <p:set>
                                      <p:cBhvr>
                                        <p:cTn id="30" dur="1" fill="hold">
                                          <p:stCondLst>
                                            <p:cond delay="0"/>
                                          </p:stCondLst>
                                        </p:cTn>
                                        <p:tgtEl>
                                          <p:spTgt spid="2565"/>
                                        </p:tgtEl>
                                        <p:attrNameLst>
                                          <p:attrName>style.visibility</p:attrName>
                                        </p:attrNameLst>
                                      </p:cBhvr>
                                      <p:to>
                                        <p:strVal val="visible"/>
                                      </p:to>
                                    </p:set>
                                    <p:animEffect transition="in" filter="fade">
                                      <p:cBhvr>
                                        <p:cTn id="31" dur="500"/>
                                        <p:tgtEl>
                                          <p:spTgt spid="2565"/>
                                        </p:tgtEl>
                                      </p:cBhvr>
                                    </p:animEffect>
                                  </p:childTnLst>
                                </p:cTn>
                              </p:par>
                            </p:childTnLst>
                          </p:cTn>
                        </p:par>
                      </p:childTnLst>
                    </p:cTn>
                  </p:par>
                </p:childTnLst>
              </p:cTn>
              <p:nextCondLst>
                <p:cond evt="onClick" delay="0">
                  <p:tgtEl>
                    <p:spTgt spid="1434"/>
                  </p:tgtEl>
                </p:cond>
              </p:nextCondLst>
            </p:seq>
            <p:seq concurrent="1" nextAc="seek">
              <p:cTn id="32" restart="whenNotActive" fill="hold" evtFilter="cancelBubble" nodeType="interactiveSeq">
                <p:stCondLst>
                  <p:cond evt="onClick" delay="0">
                    <p:tgtEl>
                      <p:spTgt spid="1436"/>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withEffect">
                                  <p:stCondLst>
                                    <p:cond delay="0"/>
                                  </p:stCondLst>
                                  <p:childTnLst>
                                    <p:set>
                                      <p:cBhvr>
                                        <p:cTn id="36" dur="1" fill="hold">
                                          <p:stCondLst>
                                            <p:cond delay="0"/>
                                          </p:stCondLst>
                                        </p:cTn>
                                        <p:tgtEl>
                                          <p:spTgt spid="1968"/>
                                        </p:tgtEl>
                                        <p:attrNameLst>
                                          <p:attrName>style.visibility</p:attrName>
                                        </p:attrNameLst>
                                      </p:cBhvr>
                                      <p:to>
                                        <p:strVal val="visible"/>
                                      </p:to>
                                    </p:set>
                                    <p:animEffect transition="in" filter="fade">
                                      <p:cBhvr>
                                        <p:cTn id="37" dur="500"/>
                                        <p:tgtEl>
                                          <p:spTgt spid="1968"/>
                                        </p:tgtEl>
                                      </p:cBhvr>
                                    </p:animEffect>
                                  </p:childTnLst>
                                </p:cTn>
                              </p:par>
                            </p:childTnLst>
                          </p:cTn>
                        </p:par>
                      </p:childTnLst>
                    </p:cTn>
                  </p:par>
                </p:childTnLst>
              </p:cTn>
              <p:nextCondLst>
                <p:cond evt="onClick" delay="0">
                  <p:tgtEl>
                    <p:spTgt spid="1436"/>
                  </p:tgtEl>
                </p:cond>
              </p:nextCondLst>
            </p:seq>
            <p:seq concurrent="1" nextAc="seek">
              <p:cTn id="38" restart="whenNotActive" fill="hold" evtFilter="cancelBubble" nodeType="interactiveSeq">
                <p:stCondLst>
                  <p:cond evt="onClick" delay="0">
                    <p:tgtEl>
                      <p:spTgt spid="1437"/>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1982"/>
                                        </p:tgtEl>
                                        <p:attrNameLst>
                                          <p:attrName>style.visibility</p:attrName>
                                        </p:attrNameLst>
                                      </p:cBhvr>
                                      <p:to>
                                        <p:strVal val="visible"/>
                                      </p:to>
                                    </p:set>
                                    <p:animEffect transition="in" filter="fade">
                                      <p:cBhvr>
                                        <p:cTn id="43" dur="500"/>
                                        <p:tgtEl>
                                          <p:spTgt spid="1982"/>
                                        </p:tgtEl>
                                      </p:cBhvr>
                                    </p:animEffect>
                                  </p:childTnLst>
                                </p:cTn>
                              </p:par>
                            </p:childTnLst>
                          </p:cTn>
                        </p:par>
                      </p:childTnLst>
                    </p:cTn>
                  </p:par>
                </p:childTnLst>
              </p:cTn>
              <p:nextCondLst>
                <p:cond evt="onClick" delay="0">
                  <p:tgtEl>
                    <p:spTgt spid="1437"/>
                  </p:tgtEl>
                </p:cond>
              </p:nextCondLst>
            </p:seq>
            <p:seq concurrent="1" nextAc="seek">
              <p:cTn id="44" restart="whenNotActive" fill="hold" evtFilter="cancelBubble" nodeType="interactiveSeq">
                <p:stCondLst>
                  <p:cond evt="onClick" delay="0">
                    <p:tgtEl>
                      <p:spTgt spid="143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600"/>
                                        </p:tgtEl>
                                        <p:attrNameLst>
                                          <p:attrName>style.visibility</p:attrName>
                                        </p:attrNameLst>
                                      </p:cBhvr>
                                      <p:to>
                                        <p:strVal val="visible"/>
                                      </p:to>
                                    </p:set>
                                    <p:animEffect transition="in" filter="fade">
                                      <p:cBhvr>
                                        <p:cTn id="49" dur="500"/>
                                        <p:tgtEl>
                                          <p:spTgt spid="2600"/>
                                        </p:tgtEl>
                                      </p:cBhvr>
                                    </p:animEffect>
                                  </p:childTnLst>
                                </p:cTn>
                              </p:par>
                            </p:childTnLst>
                          </p:cTn>
                        </p:par>
                      </p:childTnLst>
                    </p:cTn>
                  </p:par>
                </p:childTnLst>
              </p:cTn>
              <p:nextCondLst>
                <p:cond evt="onClick" delay="0">
                  <p:tgtEl>
                    <p:spTgt spid="1438"/>
                  </p:tgtEl>
                </p:cond>
              </p:nextCondLst>
            </p:seq>
            <p:seq concurrent="1" nextAc="seek">
              <p:cTn id="50" restart="whenNotActive" fill="hold" evtFilter="cancelBubble" nodeType="interactiveSeq">
                <p:stCondLst>
                  <p:cond evt="onClick" delay="0">
                    <p:tgtEl>
                      <p:spTgt spid="1424"/>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2618"/>
                                        </p:tgtEl>
                                        <p:attrNameLst>
                                          <p:attrName>style.visibility</p:attrName>
                                        </p:attrNameLst>
                                      </p:cBhvr>
                                      <p:to>
                                        <p:strVal val="visible"/>
                                      </p:to>
                                    </p:set>
                                    <p:animEffect transition="in" filter="fade">
                                      <p:cBhvr>
                                        <p:cTn id="55" dur="500"/>
                                        <p:tgtEl>
                                          <p:spTgt spid="2618"/>
                                        </p:tgtEl>
                                      </p:cBhvr>
                                    </p:animEffect>
                                  </p:childTnLst>
                                </p:cTn>
                              </p:par>
                            </p:childTnLst>
                          </p:cTn>
                        </p:par>
                      </p:childTnLst>
                    </p:cTn>
                  </p:par>
                </p:childTnLst>
              </p:cTn>
              <p:nextCondLst>
                <p:cond evt="onClick" delay="0">
                  <p:tgtEl>
                    <p:spTgt spid="1424"/>
                  </p:tgtEl>
                </p:cond>
              </p:nextCondLst>
            </p:seq>
            <p:seq concurrent="1" nextAc="seek">
              <p:cTn id="56" restart="whenNotActive" fill="hold" evtFilter="cancelBubble" nodeType="interactiveSeq">
                <p:stCondLst>
                  <p:cond evt="onClick" delay="0">
                    <p:tgtEl>
                      <p:spTgt spid="1425"/>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nodeType="withEffect">
                                  <p:stCondLst>
                                    <p:cond delay="0"/>
                                  </p:stCondLst>
                                  <p:childTnLst>
                                    <p:set>
                                      <p:cBhvr>
                                        <p:cTn id="60" dur="1" fill="hold">
                                          <p:stCondLst>
                                            <p:cond delay="0"/>
                                          </p:stCondLst>
                                        </p:cTn>
                                        <p:tgtEl>
                                          <p:spTgt spid="2619"/>
                                        </p:tgtEl>
                                        <p:attrNameLst>
                                          <p:attrName>style.visibility</p:attrName>
                                        </p:attrNameLst>
                                      </p:cBhvr>
                                      <p:to>
                                        <p:strVal val="visible"/>
                                      </p:to>
                                    </p:set>
                                    <p:animEffect transition="in" filter="fade">
                                      <p:cBhvr>
                                        <p:cTn id="61" dur="500"/>
                                        <p:tgtEl>
                                          <p:spTgt spid="2619"/>
                                        </p:tgtEl>
                                      </p:cBhvr>
                                    </p:animEffect>
                                  </p:childTnLst>
                                </p:cTn>
                              </p:par>
                            </p:childTnLst>
                          </p:cTn>
                        </p:par>
                      </p:childTnLst>
                    </p:cTn>
                  </p:par>
                </p:childTnLst>
              </p:cTn>
              <p:nextCondLst>
                <p:cond evt="onClick" delay="0">
                  <p:tgtEl>
                    <p:spTgt spid="1425"/>
                  </p:tgtEl>
                </p:cond>
              </p:nextCondLst>
            </p:seq>
            <p:seq concurrent="1" nextAc="seek">
              <p:cTn id="62" restart="whenNotActive" fill="hold" evtFilter="cancelBubble" nodeType="interactiveSeq">
                <p:stCondLst>
                  <p:cond evt="onClick" delay="0">
                    <p:tgtEl>
                      <p:spTgt spid="1426"/>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nodeType="withEffect">
                                  <p:stCondLst>
                                    <p:cond delay="0"/>
                                  </p:stCondLst>
                                  <p:childTnLst>
                                    <p:set>
                                      <p:cBhvr>
                                        <p:cTn id="66" dur="1" fill="hold">
                                          <p:stCondLst>
                                            <p:cond delay="0"/>
                                          </p:stCondLst>
                                        </p:cTn>
                                        <p:tgtEl>
                                          <p:spTgt spid="2620"/>
                                        </p:tgtEl>
                                        <p:attrNameLst>
                                          <p:attrName>style.visibility</p:attrName>
                                        </p:attrNameLst>
                                      </p:cBhvr>
                                      <p:to>
                                        <p:strVal val="visible"/>
                                      </p:to>
                                    </p:set>
                                    <p:animEffect transition="in" filter="fade">
                                      <p:cBhvr>
                                        <p:cTn id="67" dur="500"/>
                                        <p:tgtEl>
                                          <p:spTgt spid="2620"/>
                                        </p:tgtEl>
                                      </p:cBhvr>
                                    </p:animEffect>
                                  </p:childTnLst>
                                </p:cTn>
                              </p:par>
                            </p:childTnLst>
                          </p:cTn>
                        </p:par>
                      </p:childTnLst>
                    </p:cTn>
                  </p:par>
                </p:childTnLst>
              </p:cTn>
              <p:nextCondLst>
                <p:cond evt="onClick" delay="0">
                  <p:tgtEl>
                    <p:spTgt spid="1426"/>
                  </p:tgtEl>
                </p:cond>
              </p:nextCondLst>
            </p:seq>
            <p:seq concurrent="1" nextAc="seek">
              <p:cTn id="68" restart="whenNotActive" fill="hold" evtFilter="cancelBubble" nodeType="interactiveSeq">
                <p:stCondLst>
                  <p:cond evt="onClick" delay="0">
                    <p:tgtEl>
                      <p:spTgt spid="1427"/>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nodeType="withEffect">
                                  <p:stCondLst>
                                    <p:cond delay="0"/>
                                  </p:stCondLst>
                                  <p:childTnLst>
                                    <p:set>
                                      <p:cBhvr>
                                        <p:cTn id="72" dur="1" fill="hold">
                                          <p:stCondLst>
                                            <p:cond delay="0"/>
                                          </p:stCondLst>
                                        </p:cTn>
                                        <p:tgtEl>
                                          <p:spTgt spid="2621"/>
                                        </p:tgtEl>
                                        <p:attrNameLst>
                                          <p:attrName>style.visibility</p:attrName>
                                        </p:attrNameLst>
                                      </p:cBhvr>
                                      <p:to>
                                        <p:strVal val="visible"/>
                                      </p:to>
                                    </p:set>
                                    <p:animEffect transition="in" filter="fade">
                                      <p:cBhvr>
                                        <p:cTn id="73" dur="500"/>
                                        <p:tgtEl>
                                          <p:spTgt spid="2621"/>
                                        </p:tgtEl>
                                      </p:cBhvr>
                                    </p:animEffect>
                                  </p:childTnLst>
                                </p:cTn>
                              </p:par>
                            </p:childTnLst>
                          </p:cTn>
                        </p:par>
                      </p:childTnLst>
                    </p:cTn>
                  </p:par>
                </p:childTnLst>
              </p:cTn>
              <p:nextCondLst>
                <p:cond evt="onClick" delay="0">
                  <p:tgtEl>
                    <p:spTgt spid="1427"/>
                  </p:tgtEl>
                </p:cond>
              </p:nextCondLst>
            </p:seq>
            <p:seq concurrent="1" nextAc="seek">
              <p:cTn id="74" restart="whenNotActive" fill="hold" evtFilter="cancelBubble" nodeType="interactiveSeq">
                <p:stCondLst>
                  <p:cond evt="onClick" delay="0">
                    <p:tgtEl>
                      <p:spTgt spid="1428"/>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nodeType="withEffect">
                                  <p:stCondLst>
                                    <p:cond delay="0"/>
                                  </p:stCondLst>
                                  <p:childTnLst>
                                    <p:set>
                                      <p:cBhvr>
                                        <p:cTn id="78" dur="1" fill="hold">
                                          <p:stCondLst>
                                            <p:cond delay="0"/>
                                          </p:stCondLst>
                                        </p:cTn>
                                        <p:tgtEl>
                                          <p:spTgt spid="2622"/>
                                        </p:tgtEl>
                                        <p:attrNameLst>
                                          <p:attrName>style.visibility</p:attrName>
                                        </p:attrNameLst>
                                      </p:cBhvr>
                                      <p:to>
                                        <p:strVal val="visible"/>
                                      </p:to>
                                    </p:set>
                                    <p:animEffect transition="in" filter="fade">
                                      <p:cBhvr>
                                        <p:cTn id="79" dur="500"/>
                                        <p:tgtEl>
                                          <p:spTgt spid="2622"/>
                                        </p:tgtEl>
                                      </p:cBhvr>
                                    </p:animEffect>
                                  </p:childTnLst>
                                </p:cTn>
                              </p:par>
                            </p:childTnLst>
                          </p:cTn>
                        </p:par>
                      </p:childTnLst>
                    </p:cTn>
                  </p:par>
                </p:childTnLst>
              </p:cTn>
              <p:nextCondLst>
                <p:cond evt="onClick" delay="0">
                  <p:tgtEl>
                    <p:spTgt spid="1428"/>
                  </p:tgtEl>
                </p:cond>
              </p:nextCondLst>
            </p:seq>
            <p:seq concurrent="1" nextAc="seek">
              <p:cTn id="80" restart="whenNotActive" fill="hold" evtFilter="cancelBubble" nodeType="interactiveSeq">
                <p:stCondLst>
                  <p:cond evt="onClick" delay="0">
                    <p:tgtEl>
                      <p:spTgt spid="1430"/>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nodeType="withEffect">
                                  <p:stCondLst>
                                    <p:cond delay="0"/>
                                  </p:stCondLst>
                                  <p:childTnLst>
                                    <p:set>
                                      <p:cBhvr>
                                        <p:cTn id="84" dur="1" fill="hold">
                                          <p:stCondLst>
                                            <p:cond delay="0"/>
                                          </p:stCondLst>
                                        </p:cTn>
                                        <p:tgtEl>
                                          <p:spTgt spid="2623"/>
                                        </p:tgtEl>
                                        <p:attrNameLst>
                                          <p:attrName>style.visibility</p:attrName>
                                        </p:attrNameLst>
                                      </p:cBhvr>
                                      <p:to>
                                        <p:strVal val="visible"/>
                                      </p:to>
                                    </p:set>
                                    <p:animEffect transition="in" filter="fade">
                                      <p:cBhvr>
                                        <p:cTn id="85" dur="500"/>
                                        <p:tgtEl>
                                          <p:spTgt spid="2623"/>
                                        </p:tgtEl>
                                      </p:cBhvr>
                                    </p:animEffect>
                                  </p:childTnLst>
                                </p:cTn>
                              </p:par>
                            </p:childTnLst>
                          </p:cTn>
                        </p:par>
                      </p:childTnLst>
                    </p:cTn>
                  </p:par>
                </p:childTnLst>
              </p:cTn>
              <p:nextCondLst>
                <p:cond evt="onClick" delay="0">
                  <p:tgtEl>
                    <p:spTgt spid="1430"/>
                  </p:tgtEl>
                </p:cond>
              </p:nextCondLst>
            </p:seq>
            <p:seq concurrent="1" nextAc="seek">
              <p:cTn id="86" restart="whenNotActive" fill="hold" evtFilter="cancelBubble" nodeType="interactiveSeq">
                <p:stCondLst>
                  <p:cond evt="onClick" delay="0">
                    <p:tgtEl>
                      <p:spTgt spid="1431"/>
                    </p:tgtEl>
                  </p:cond>
                </p:stCondLst>
                <p:endSync evt="end" delay="0">
                  <p:rtn val="all"/>
                </p:endSync>
                <p:childTnLst>
                  <p:par>
                    <p:cTn id="87" fill="hold">
                      <p:stCondLst>
                        <p:cond delay="0"/>
                      </p:stCondLst>
                      <p:childTnLst>
                        <p:par>
                          <p:cTn id="88" fill="hold">
                            <p:stCondLst>
                              <p:cond delay="0"/>
                            </p:stCondLst>
                            <p:childTnLst>
                              <p:par>
                                <p:cTn id="89" presetID="10" presetClass="entr" presetSubtype="0" fill="hold" nodeType="withEffect">
                                  <p:stCondLst>
                                    <p:cond delay="0"/>
                                  </p:stCondLst>
                                  <p:childTnLst>
                                    <p:set>
                                      <p:cBhvr>
                                        <p:cTn id="90" dur="1" fill="hold">
                                          <p:stCondLst>
                                            <p:cond delay="0"/>
                                          </p:stCondLst>
                                        </p:cTn>
                                        <p:tgtEl>
                                          <p:spTgt spid="2624"/>
                                        </p:tgtEl>
                                        <p:attrNameLst>
                                          <p:attrName>style.visibility</p:attrName>
                                        </p:attrNameLst>
                                      </p:cBhvr>
                                      <p:to>
                                        <p:strVal val="visible"/>
                                      </p:to>
                                    </p:set>
                                    <p:animEffect transition="in" filter="fade">
                                      <p:cBhvr>
                                        <p:cTn id="91" dur="500"/>
                                        <p:tgtEl>
                                          <p:spTgt spid="2624"/>
                                        </p:tgtEl>
                                      </p:cBhvr>
                                    </p:animEffect>
                                  </p:childTnLst>
                                </p:cTn>
                              </p:par>
                            </p:childTnLst>
                          </p:cTn>
                        </p:par>
                      </p:childTnLst>
                    </p:cTn>
                  </p:par>
                </p:childTnLst>
              </p:cTn>
              <p:nextCondLst>
                <p:cond evt="onClick" delay="0">
                  <p:tgtEl>
                    <p:spTgt spid="1431"/>
                  </p:tgtEl>
                </p:cond>
              </p:nextCondLst>
            </p:seq>
            <p:seq concurrent="1" nextAc="seek">
              <p:cTn id="92" restart="whenNotActive" fill="hold" evtFilter="cancelBubble" nodeType="interactiveSeq">
                <p:stCondLst>
                  <p:cond evt="onClick" delay="0">
                    <p:tgtEl>
                      <p:spTgt spid="1435"/>
                    </p:tgtEl>
                  </p:cond>
                </p:stCondLst>
                <p:endSync evt="end" delay="0">
                  <p:rtn val="all"/>
                </p:endSync>
                <p:childTnLst>
                  <p:par>
                    <p:cTn id="93" fill="hold">
                      <p:stCondLst>
                        <p:cond delay="0"/>
                      </p:stCondLst>
                      <p:childTnLst>
                        <p:par>
                          <p:cTn id="94" fill="hold">
                            <p:stCondLst>
                              <p:cond delay="0"/>
                            </p:stCondLst>
                            <p:childTnLst>
                              <p:par>
                                <p:cTn id="95" presetID="10" presetClass="entr" presetSubtype="0" fill="hold" nodeType="withEffect">
                                  <p:stCondLst>
                                    <p:cond delay="0"/>
                                  </p:stCondLst>
                                  <p:childTnLst>
                                    <p:set>
                                      <p:cBhvr>
                                        <p:cTn id="96" dur="1" fill="hold">
                                          <p:stCondLst>
                                            <p:cond delay="0"/>
                                          </p:stCondLst>
                                        </p:cTn>
                                        <p:tgtEl>
                                          <p:spTgt spid="2625"/>
                                        </p:tgtEl>
                                        <p:attrNameLst>
                                          <p:attrName>style.visibility</p:attrName>
                                        </p:attrNameLst>
                                      </p:cBhvr>
                                      <p:to>
                                        <p:strVal val="visible"/>
                                      </p:to>
                                    </p:set>
                                    <p:animEffect transition="in" filter="fade">
                                      <p:cBhvr>
                                        <p:cTn id="97" dur="500"/>
                                        <p:tgtEl>
                                          <p:spTgt spid="2625"/>
                                        </p:tgtEl>
                                      </p:cBhvr>
                                    </p:animEffect>
                                  </p:childTnLst>
                                </p:cTn>
                              </p:par>
                            </p:childTnLst>
                          </p:cTn>
                        </p:par>
                      </p:childTnLst>
                    </p:cTn>
                  </p:par>
                </p:childTnLst>
              </p:cTn>
              <p:nextCondLst>
                <p:cond evt="onClick" delay="0">
                  <p:tgtEl>
                    <p:spTgt spid="1435"/>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00546"/>
            <a:ext cx="8766927" cy="96287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Đáp án 1">
            <a:extLst>
              <a:ext uri="{FF2B5EF4-FFF2-40B4-BE49-F238E27FC236}">
                <a16:creationId xmlns:a16="http://schemas.microsoft.com/office/drawing/2014/main" id="{1B400735-186D-02C6-7F5F-89B8D63CA20A}"/>
              </a:ext>
            </a:extLst>
          </p:cNvPr>
          <p:cNvSpPr/>
          <p:nvPr/>
        </p:nvSpPr>
        <p:spPr>
          <a:xfrm>
            <a:off x="5099844" y="219055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036" name="Oval 1035">
            <a:extLst>
              <a:ext uri="{FF2B5EF4-FFF2-40B4-BE49-F238E27FC236}">
                <a16:creationId xmlns:a16="http://schemas.microsoft.com/office/drawing/2014/main" id="{2787A4A9-43D1-C6DD-7B6F-93118C6F43A7}"/>
              </a:ext>
            </a:extLst>
          </p:cNvPr>
          <p:cNvSpPr/>
          <p:nvPr/>
        </p:nvSpPr>
        <p:spPr>
          <a:xfrm>
            <a:off x="5522286" y="573100"/>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866302"/>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giữ</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bình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tĩnh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nhẹn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nhớ</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duy</a:t>
            </a:r>
            <a:r>
              <a:rPr lang="en-US" sz="2400" dirty="0">
                <a:latin typeface="Arial" panose="020B0604020202020204" pitchFamily="34" charset="0"/>
                <a:cs typeface="Arial" panose="020B0604020202020204" pitchFamily="34" charset="0"/>
              </a:rPr>
              <a:t> logic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vi-VN"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0" name="TextBox 9">
            <a:extLst>
              <a:ext uri="{FF2B5EF4-FFF2-40B4-BE49-F238E27FC236}">
                <a16:creationId xmlns:a16="http://schemas.microsoft.com/office/drawing/2014/main" id="{107DA2FC-279A-D69E-4674-79E55B3FA373}"/>
              </a:ext>
            </a:extLst>
          </p:cNvPr>
          <p:cNvSpPr txBox="1"/>
          <p:nvPr/>
        </p:nvSpPr>
        <p:spPr>
          <a:xfrm>
            <a:off x="1757299" y="1299284"/>
            <a:ext cx="8371105"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rPr>
              <a:t>Làm chủ được hành động của mình, không bối rối.</a:t>
            </a:r>
            <a:endParaRPr lang="vi-VN" sz="8800" b="1" dirty="0">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410E58DC-561B-1004-DC06-F010C652EC6A}"/>
              </a:ext>
            </a:extLst>
          </p:cNvPr>
          <p:cNvSpPr/>
          <p:nvPr/>
        </p:nvSpPr>
        <p:spPr>
          <a:xfrm>
            <a:off x="2808286" y="28730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3" name="Rectangle 12">
            <a:extLst>
              <a:ext uri="{FF2B5EF4-FFF2-40B4-BE49-F238E27FC236}">
                <a16:creationId xmlns:a16="http://schemas.microsoft.com/office/drawing/2014/main" id="{572D614A-6336-C0F9-015E-2A4028CD0586}"/>
              </a:ext>
            </a:extLst>
          </p:cNvPr>
          <p:cNvSpPr/>
          <p:nvPr/>
        </p:nvSpPr>
        <p:spPr>
          <a:xfrm>
            <a:off x="3618914" y="28730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CA951F84-C987-DCF4-84EC-0FC2A53C6B0D}"/>
              </a:ext>
            </a:extLst>
          </p:cNvPr>
          <p:cNvSpPr/>
          <p:nvPr/>
        </p:nvSpPr>
        <p:spPr>
          <a:xfrm>
            <a:off x="4432147" y="287133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7DBFC1AC-6CEF-01DB-91D3-176FB6D1DF44}"/>
              </a:ext>
            </a:extLst>
          </p:cNvPr>
          <p:cNvSpPr/>
          <p:nvPr/>
        </p:nvSpPr>
        <p:spPr>
          <a:xfrm>
            <a:off x="7674663" y="287133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8" name="Rectangle 37">
            <a:extLst>
              <a:ext uri="{FF2B5EF4-FFF2-40B4-BE49-F238E27FC236}">
                <a16:creationId xmlns:a16="http://schemas.microsoft.com/office/drawing/2014/main" id="{224209B5-DBA3-C057-3593-1DE1FCB873F6}"/>
              </a:ext>
            </a:extLst>
          </p:cNvPr>
          <p:cNvSpPr/>
          <p:nvPr/>
        </p:nvSpPr>
        <p:spPr>
          <a:xfrm>
            <a:off x="6053405" y="287133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9" name="Rectangle 38">
            <a:extLst>
              <a:ext uri="{FF2B5EF4-FFF2-40B4-BE49-F238E27FC236}">
                <a16:creationId xmlns:a16="http://schemas.microsoft.com/office/drawing/2014/main" id="{E2723F89-04DE-1CB5-44D3-84C2F735AFEE}"/>
              </a:ext>
            </a:extLst>
          </p:cNvPr>
          <p:cNvSpPr/>
          <p:nvPr/>
        </p:nvSpPr>
        <p:spPr>
          <a:xfrm>
            <a:off x="6864034" y="287133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9B2EE740-7029-81F9-C0EE-F71319712DF4}"/>
              </a:ext>
            </a:extLst>
          </p:cNvPr>
          <p:cNvSpPr/>
          <p:nvPr/>
        </p:nvSpPr>
        <p:spPr>
          <a:xfrm>
            <a:off x="5242776" y="287133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1" name="TextBox 40">
            <a:extLst>
              <a:ext uri="{FF2B5EF4-FFF2-40B4-BE49-F238E27FC236}">
                <a16:creationId xmlns:a16="http://schemas.microsoft.com/office/drawing/2014/main" id="{0DB6AD2B-A033-E035-4F06-A87E1E008AD9}"/>
              </a:ext>
            </a:extLst>
          </p:cNvPr>
          <p:cNvSpPr txBox="1"/>
          <p:nvPr/>
        </p:nvSpPr>
        <p:spPr>
          <a:xfrm>
            <a:off x="7749604" y="2879430"/>
            <a:ext cx="574196" cy="707886"/>
          </a:xfrm>
          <a:prstGeom prst="rect">
            <a:avLst/>
          </a:prstGeom>
          <a:noFill/>
        </p:spPr>
        <p:txBody>
          <a:bodyPr wrap="none" rtlCol="0">
            <a:spAutoFit/>
          </a:bodyPr>
          <a:lstStyle/>
          <a:p>
            <a:pPr algn="ctr"/>
            <a:r>
              <a:rPr lang="en-US" sz="4000" b="1">
                <a:latin typeface="UTM Avo" panose="02040603050506020204" pitchFamily="18" charset="0"/>
              </a:rPr>
              <a:t>N</a:t>
            </a:r>
          </a:p>
        </p:txBody>
      </p:sp>
      <p:sp>
        <p:nvSpPr>
          <p:cNvPr id="42" name="TextBox 41">
            <a:extLst>
              <a:ext uri="{FF2B5EF4-FFF2-40B4-BE49-F238E27FC236}">
                <a16:creationId xmlns:a16="http://schemas.microsoft.com/office/drawing/2014/main" id="{E399ED46-5DDD-7166-58BA-6C5284DEB4EF}"/>
              </a:ext>
            </a:extLst>
          </p:cNvPr>
          <p:cNvSpPr txBox="1"/>
          <p:nvPr/>
        </p:nvSpPr>
        <p:spPr>
          <a:xfrm>
            <a:off x="3806065" y="2881161"/>
            <a:ext cx="349776" cy="707886"/>
          </a:xfrm>
          <a:prstGeom prst="rect">
            <a:avLst/>
          </a:prstGeom>
          <a:noFill/>
        </p:spPr>
        <p:txBody>
          <a:bodyPr wrap="none" rtlCol="0">
            <a:spAutoFit/>
          </a:bodyPr>
          <a:lstStyle/>
          <a:p>
            <a:pPr algn="ctr"/>
            <a:r>
              <a:rPr lang="en-US" sz="4000" b="1">
                <a:latin typeface="UTM Avo" panose="02040603050506020204" pitchFamily="18" charset="0"/>
              </a:rPr>
              <a:t>Ì</a:t>
            </a:r>
          </a:p>
        </p:txBody>
      </p:sp>
      <p:sp>
        <p:nvSpPr>
          <p:cNvPr id="43" name="TextBox 42">
            <a:extLst>
              <a:ext uri="{FF2B5EF4-FFF2-40B4-BE49-F238E27FC236}">
                <a16:creationId xmlns:a16="http://schemas.microsoft.com/office/drawing/2014/main" id="{7CF3D8C0-B2D1-9C46-1AA9-06AFA77C2C5E}"/>
              </a:ext>
            </a:extLst>
          </p:cNvPr>
          <p:cNvSpPr txBox="1"/>
          <p:nvPr/>
        </p:nvSpPr>
        <p:spPr>
          <a:xfrm>
            <a:off x="2912081" y="2881161"/>
            <a:ext cx="516488" cy="707886"/>
          </a:xfrm>
          <a:prstGeom prst="rect">
            <a:avLst/>
          </a:prstGeom>
          <a:noFill/>
        </p:spPr>
        <p:txBody>
          <a:bodyPr wrap="none" rtlCol="0">
            <a:spAutoFit/>
          </a:bodyPr>
          <a:lstStyle/>
          <a:p>
            <a:pPr algn="ctr"/>
            <a:r>
              <a:rPr lang="en-US" sz="4000" b="1">
                <a:latin typeface="UTM Avo" panose="02040603050506020204" pitchFamily="18" charset="0"/>
              </a:rPr>
              <a:t>B</a:t>
            </a:r>
          </a:p>
        </p:txBody>
      </p:sp>
      <p:sp>
        <p:nvSpPr>
          <p:cNvPr id="44" name="TextBox 43">
            <a:extLst>
              <a:ext uri="{FF2B5EF4-FFF2-40B4-BE49-F238E27FC236}">
                <a16:creationId xmlns:a16="http://schemas.microsoft.com/office/drawing/2014/main" id="{84BDFF13-8E84-F5BE-7269-CC95F7ED0CE5}"/>
              </a:ext>
            </a:extLst>
          </p:cNvPr>
          <p:cNvSpPr txBox="1"/>
          <p:nvPr/>
        </p:nvSpPr>
        <p:spPr>
          <a:xfrm>
            <a:off x="7051185" y="2879430"/>
            <a:ext cx="349776" cy="707886"/>
          </a:xfrm>
          <a:prstGeom prst="rect">
            <a:avLst/>
          </a:prstGeom>
          <a:noFill/>
        </p:spPr>
        <p:txBody>
          <a:bodyPr wrap="none" rtlCol="0">
            <a:spAutoFit/>
          </a:bodyPr>
          <a:lstStyle/>
          <a:p>
            <a:pPr algn="ctr"/>
            <a:r>
              <a:rPr lang="en-US" sz="4000" b="1">
                <a:latin typeface="UTM Avo" panose="02040603050506020204" pitchFamily="18" charset="0"/>
              </a:rPr>
              <a:t>Ĩ</a:t>
            </a:r>
          </a:p>
        </p:txBody>
      </p:sp>
      <p:sp>
        <p:nvSpPr>
          <p:cNvPr id="45" name="TextBox 44">
            <a:extLst>
              <a:ext uri="{FF2B5EF4-FFF2-40B4-BE49-F238E27FC236}">
                <a16:creationId xmlns:a16="http://schemas.microsoft.com/office/drawing/2014/main" id="{7645DD6A-4684-2D20-2FFE-153BE06A6308}"/>
              </a:ext>
            </a:extLst>
          </p:cNvPr>
          <p:cNvSpPr txBox="1"/>
          <p:nvPr/>
        </p:nvSpPr>
        <p:spPr>
          <a:xfrm>
            <a:off x="6194871" y="2879430"/>
            <a:ext cx="441146" cy="707886"/>
          </a:xfrm>
          <a:prstGeom prst="rect">
            <a:avLst/>
          </a:prstGeom>
          <a:noFill/>
        </p:spPr>
        <p:txBody>
          <a:bodyPr wrap="none" rtlCol="0">
            <a:spAutoFit/>
          </a:bodyPr>
          <a:lstStyle/>
          <a:p>
            <a:pPr algn="ctr"/>
            <a:r>
              <a:rPr lang="en-US" sz="4000" b="1">
                <a:latin typeface="UTM Avo" panose="02040603050506020204" pitchFamily="18" charset="0"/>
              </a:rPr>
              <a:t>T</a:t>
            </a:r>
          </a:p>
        </p:txBody>
      </p:sp>
      <p:sp>
        <p:nvSpPr>
          <p:cNvPr id="46" name="TextBox 45">
            <a:extLst>
              <a:ext uri="{FF2B5EF4-FFF2-40B4-BE49-F238E27FC236}">
                <a16:creationId xmlns:a16="http://schemas.microsoft.com/office/drawing/2014/main" id="{AEA87A1B-0BEF-0940-D033-F7578AE9D6E1}"/>
              </a:ext>
            </a:extLst>
          </p:cNvPr>
          <p:cNvSpPr txBox="1"/>
          <p:nvPr/>
        </p:nvSpPr>
        <p:spPr>
          <a:xfrm>
            <a:off x="5387448" y="2879430"/>
            <a:ext cx="570990" cy="707886"/>
          </a:xfrm>
          <a:prstGeom prst="rect">
            <a:avLst/>
          </a:prstGeom>
          <a:noFill/>
        </p:spPr>
        <p:txBody>
          <a:bodyPr wrap="none" rtlCol="0">
            <a:spAutoFit/>
          </a:bodyPr>
          <a:lstStyle/>
          <a:p>
            <a:pPr algn="ctr"/>
            <a:r>
              <a:rPr lang="en-US" sz="4000" b="1">
                <a:latin typeface="UTM Avo" panose="02040603050506020204" pitchFamily="18" charset="0"/>
              </a:rPr>
              <a:t>H</a:t>
            </a:r>
          </a:p>
        </p:txBody>
      </p:sp>
      <p:sp>
        <p:nvSpPr>
          <p:cNvPr id="47" name="TextBox 46">
            <a:extLst>
              <a:ext uri="{FF2B5EF4-FFF2-40B4-BE49-F238E27FC236}">
                <a16:creationId xmlns:a16="http://schemas.microsoft.com/office/drawing/2014/main" id="{914679D9-EB5A-0929-1863-BB4FFB1A28E7}"/>
              </a:ext>
            </a:extLst>
          </p:cNvPr>
          <p:cNvSpPr txBox="1"/>
          <p:nvPr/>
        </p:nvSpPr>
        <p:spPr>
          <a:xfrm>
            <a:off x="4507088" y="2879430"/>
            <a:ext cx="574196" cy="707886"/>
          </a:xfrm>
          <a:prstGeom prst="rect">
            <a:avLst/>
          </a:prstGeom>
          <a:noFill/>
        </p:spPr>
        <p:txBody>
          <a:bodyPr wrap="none" rtlCol="0">
            <a:spAutoFit/>
          </a:bodyPr>
          <a:lstStyle/>
          <a:p>
            <a:pPr algn="ctr"/>
            <a:r>
              <a:rPr lang="en-US" sz="4000" b="1">
                <a:solidFill>
                  <a:srgbClr val="FF0000"/>
                </a:solidFill>
                <a:latin typeface="UTM Avo" panose="02040603050506020204" pitchFamily="18" charset="0"/>
              </a:rPr>
              <a:t>N</a:t>
            </a:r>
          </a:p>
        </p:txBody>
      </p:sp>
      <p:sp>
        <p:nvSpPr>
          <p:cNvPr id="50" name="Rectangle 49">
            <a:extLst>
              <a:ext uri="{FF2B5EF4-FFF2-40B4-BE49-F238E27FC236}">
                <a16:creationId xmlns:a16="http://schemas.microsoft.com/office/drawing/2014/main" id="{487921A2-CF6C-F968-1FF5-88113E111288}"/>
              </a:ext>
            </a:extLst>
          </p:cNvPr>
          <p:cNvSpPr/>
          <p:nvPr/>
        </p:nvSpPr>
        <p:spPr>
          <a:xfrm>
            <a:off x="8489127" y="287133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1" name="TextBox 50">
            <a:extLst>
              <a:ext uri="{FF2B5EF4-FFF2-40B4-BE49-F238E27FC236}">
                <a16:creationId xmlns:a16="http://schemas.microsoft.com/office/drawing/2014/main" id="{E5AD7460-5DB1-273C-84E4-AAC1F9D9A9B3}"/>
              </a:ext>
            </a:extLst>
          </p:cNvPr>
          <p:cNvSpPr txBox="1"/>
          <p:nvPr/>
        </p:nvSpPr>
        <p:spPr>
          <a:xfrm>
            <a:off x="8564068" y="2879430"/>
            <a:ext cx="574196" cy="707886"/>
          </a:xfrm>
          <a:prstGeom prst="rect">
            <a:avLst/>
          </a:prstGeom>
          <a:noFill/>
        </p:spPr>
        <p:txBody>
          <a:bodyPr wrap="none" rtlCol="0">
            <a:spAutoFit/>
          </a:bodyPr>
          <a:lstStyle/>
          <a:p>
            <a:pPr algn="ctr"/>
            <a:r>
              <a:rPr lang="en-US" sz="4000" b="1">
                <a:latin typeface="UTM Avo" panose="02040603050506020204" pitchFamily="18" charset="0"/>
              </a:rPr>
              <a:t>H</a:t>
            </a:r>
          </a:p>
        </p:txBody>
      </p:sp>
    </p:spTree>
    <p:extLst>
      <p:ext uri="{BB962C8B-B14F-4D97-AF65-F5344CB8AC3E}">
        <p14:creationId xmlns:p14="http://schemas.microsoft.com/office/powerpoint/2010/main" val="33810770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animEffect transition="in" filter="fade">
                                      <p:cBhvr>
                                        <p:cTn id="9" dur="500"/>
                                        <p:tgtEl>
                                          <p:spTgt spid="51"/>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1" grpId="0"/>
      <p:bldP spid="42" grpId="0"/>
      <p:bldP spid="43" grpId="0"/>
      <p:bldP spid="44" grpId="0"/>
      <p:bldP spid="45" grpId="0"/>
      <p:bldP spid="46" grpId="0"/>
      <p:bldP spid="47" grpId="0"/>
      <p:bldP spid="51"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84918"/>
            <a:ext cx="8766927" cy="79869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757299" y="1130270"/>
            <a:ext cx="8383486"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 trú thường xuyên, lâu dài tại một nơi</a:t>
            </a:r>
            <a:endParaRPr lang="en-US" sz="4400" b="1">
              <a:latin typeface="Times New Roman" panose="02020603050405020304" pitchFamily="18"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91744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2325323" y="26019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6339973" y="260192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944656" y="26014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2386924" y="266438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410626" y="266937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008352" y="26638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144379" y="26014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202326" y="26638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532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5535567" y="26019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5593514" y="26638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51474"/>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a:t>
            </a:r>
            <a:r>
              <a:rPr lang="en-GB" sz="2400" dirty="0">
                <a:solidFill>
                  <a:srgbClr val="00B050"/>
                </a:solidFill>
                <a:latin typeface="Arial" panose="020B0604020202020204" pitchFamily="34" charset="0"/>
                <a:cs typeface="Arial" panose="020B0604020202020204" pitchFamily="34" charset="0"/>
              </a:rPr>
              <a:t>III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thường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trú</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vi-VN"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B6B3F26C-933F-611A-DA1E-D378A3790A51}"/>
              </a:ext>
            </a:extLst>
          </p:cNvPr>
          <p:cNvSpPr/>
          <p:nvPr/>
        </p:nvSpPr>
        <p:spPr>
          <a:xfrm>
            <a:off x="3127884" y="26019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EDD5BCF6-7A44-C661-56F0-30DA3A2E439E}"/>
              </a:ext>
            </a:extLst>
          </p:cNvPr>
          <p:cNvSpPr/>
          <p:nvPr/>
        </p:nvSpPr>
        <p:spPr>
          <a:xfrm>
            <a:off x="3189485" y="266438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2FC1B7AE-1413-813E-B715-CADA15EA639F}"/>
              </a:ext>
            </a:extLst>
          </p:cNvPr>
          <p:cNvSpPr/>
          <p:nvPr/>
        </p:nvSpPr>
        <p:spPr>
          <a:xfrm>
            <a:off x="3930445" y="26019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7" name="Rectangle 6">
            <a:extLst>
              <a:ext uri="{FF2B5EF4-FFF2-40B4-BE49-F238E27FC236}">
                <a16:creationId xmlns:a16="http://schemas.microsoft.com/office/drawing/2014/main" id="{C317D92E-08BF-AE44-CF7E-6B35CE1354B2}"/>
              </a:ext>
            </a:extLst>
          </p:cNvPr>
          <p:cNvSpPr/>
          <p:nvPr/>
        </p:nvSpPr>
        <p:spPr>
          <a:xfrm>
            <a:off x="3992046" y="266438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E4966D8A-ECA4-082F-D7A3-A6D51C8B7835}"/>
              </a:ext>
            </a:extLst>
          </p:cNvPr>
          <p:cNvSpPr/>
          <p:nvPr/>
        </p:nvSpPr>
        <p:spPr>
          <a:xfrm>
            <a:off x="4733006" y="26019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9" name="Rectangle 8">
            <a:extLst>
              <a:ext uri="{FF2B5EF4-FFF2-40B4-BE49-F238E27FC236}">
                <a16:creationId xmlns:a16="http://schemas.microsoft.com/office/drawing/2014/main" id="{C1135F4E-E898-8335-8224-513991E6E12E}"/>
              </a:ext>
            </a:extLst>
          </p:cNvPr>
          <p:cNvSpPr/>
          <p:nvPr/>
        </p:nvSpPr>
        <p:spPr>
          <a:xfrm>
            <a:off x="4794607" y="266438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Ờ</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EAA93F33-325B-540F-C5E4-F0251FCA64CC}"/>
              </a:ext>
            </a:extLst>
          </p:cNvPr>
          <p:cNvSpPr/>
          <p:nvPr/>
        </p:nvSpPr>
        <p:spPr>
          <a:xfrm>
            <a:off x="8744933" y="26014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EF9EA56A-C4E5-E7FD-0AD1-66C3BBC606E5}"/>
              </a:ext>
            </a:extLst>
          </p:cNvPr>
          <p:cNvSpPr/>
          <p:nvPr/>
        </p:nvSpPr>
        <p:spPr>
          <a:xfrm>
            <a:off x="8808629" y="26638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Ú</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2933010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1</a:t>
            </a:r>
            <a:r>
              <a:rPr lang="en-GB" sz="2800" b="1" dirty="0">
                <a:ln w="22225">
                  <a:solidFill>
                    <a:srgbClr val="7030A0"/>
                  </a:solidFill>
                  <a:prstDash val="solid"/>
                </a:ln>
                <a:solidFill>
                  <a:schemeClr val="accent2">
                    <a:lumMod val="40000"/>
                    <a:lumOff val="60000"/>
                  </a:schemeClr>
                </a:solidFill>
                <a:latin typeface="TimesNewRomanPSMT"/>
              </a:rPr>
              <a:t>” </a:t>
            </a:r>
          </a:p>
        </p:txBody>
      </p:sp>
      <p:sp>
        <p:nvSpPr>
          <p:cNvPr id="7" name="TextBox 6">
            <a:extLst>
              <a:ext uri="{FF2B5EF4-FFF2-40B4-BE49-F238E27FC236}">
                <a16:creationId xmlns:a16="http://schemas.microsoft.com/office/drawing/2014/main" id="{24FC99A4-0D89-CE83-B34C-1C0A7F702AEA}"/>
              </a:ext>
            </a:extLst>
          </p:cNvPr>
          <p:cNvSpPr txBox="1"/>
          <p:nvPr/>
        </p:nvSpPr>
        <p:spPr>
          <a:xfrm>
            <a:off x="7176389" y="5737808"/>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047909"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effectLst/>
                <a:latin typeface="TimesNewRomanPSMT"/>
              </a:rPr>
              <a:t>9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a:t>
            </a:r>
            <a:r>
              <a:rPr lang="en-US" sz="2400" dirty="0">
                <a:solidFill>
                  <a:srgbClr val="00A23A"/>
                </a:solidFill>
                <a:effectLst/>
                <a:latin typeface="TimesNewRomanPSMT"/>
              </a:rPr>
              <a:t> </a:t>
            </a:r>
            <a:r>
              <a:rPr lang="vi-VN" sz="2400" dirty="0">
                <a:solidFill>
                  <a:srgbClr val="00A23A"/>
                </a:solidFill>
                <a:effectLst/>
                <a:latin typeface="TimesNewRomanPSMT"/>
              </a:rPr>
              <a:t>Bài </a:t>
            </a:r>
            <a:r>
              <a:rPr lang="en-GB" sz="2400" dirty="0">
                <a:solidFill>
                  <a:srgbClr val="00A23A"/>
                </a:solidFill>
                <a:latin typeface="TimesNewRomanPSMT"/>
              </a:rPr>
              <a:t>3</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8" name="Picture 7">
            <a:extLst>
              <a:ext uri="{FF2B5EF4-FFF2-40B4-BE49-F238E27FC236}">
                <a16:creationId xmlns:a16="http://schemas.microsoft.com/office/drawing/2014/main" id="{1D52A19F-FA3F-5E3C-816A-E25F78CDB77B}"/>
              </a:ext>
            </a:extLst>
          </p:cNvPr>
          <p:cNvPicPr>
            <a:picLocks noChangeAspect="1"/>
          </p:cNvPicPr>
          <p:nvPr/>
        </p:nvPicPr>
        <p:blipFill>
          <a:blip r:embed="rId4"/>
          <a:stretch>
            <a:fillRect/>
          </a:stretch>
        </p:blipFill>
        <p:spPr>
          <a:xfrm>
            <a:off x="4167102" y="1473252"/>
            <a:ext cx="7568939" cy="4264556"/>
          </a:xfrm>
          <a:prstGeom prst="rect">
            <a:avLst/>
          </a:prstGeom>
          <a:ln>
            <a:solidFill>
              <a:srgbClr val="00B050"/>
            </a:solidFill>
          </a:ln>
        </p:spPr>
      </p:pic>
    </p:spTree>
    <p:extLst>
      <p:ext uri="{BB962C8B-B14F-4D97-AF65-F5344CB8AC3E}">
        <p14:creationId xmlns:p14="http://schemas.microsoft.com/office/powerpoint/2010/main" val="111056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par>
                                <p:cTn id="26" presetID="21" presetClass="entr" presetSubtype="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94043"/>
            <a:ext cx="8766927" cy="91869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356173"/>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Đ</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iều quy định làm căn cứ để đánh giá, phân loại</a:t>
            </a:r>
            <a:endParaRPr lang="vi-VN" sz="1481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2155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8795949" y="2875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6388705" y="2875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993388" y="2875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8857550" y="2938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459358" y="2943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057084" y="2938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Ẩ</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193111" y="2875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251058" y="2938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342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5586144" y="2875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5644091" y="2937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88420"/>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a:t>
            </a:r>
            <a:r>
              <a:rPr lang="en-GB" sz="2400" dirty="0">
                <a:solidFill>
                  <a:srgbClr val="00B050"/>
                </a:solidFill>
                <a:latin typeface="Arial" panose="020B0604020202020204" pitchFamily="34" charset="0"/>
                <a:cs typeface="Arial" panose="020B0604020202020204" pitchFamily="34" charset="0"/>
              </a:rPr>
              <a:t>II</a:t>
            </a:r>
            <a:r>
              <a:rPr lang="en-GB" sz="2400" b="0" i="0" dirty="0">
                <a:solidFill>
                  <a:srgbClr val="00B050"/>
                </a:solidFill>
                <a:effectLst/>
                <a:latin typeface="Arial" panose="020B0604020202020204" pitchFamily="34" charset="0"/>
                <a:cs typeface="Arial" panose="020B0604020202020204" pitchFamily="34" charset="0"/>
              </a:rPr>
              <a:t>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Ngoài</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tiêu</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chuẩn</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tùy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tuổi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rèn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luyện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ở </a:t>
            </a:r>
            <a:r>
              <a:rPr lang="en-US" sz="2400" dirty="0" err="1">
                <a:latin typeface="Arial" panose="020B0604020202020204" pitchFamily="34" charset="0"/>
                <a:cs typeface="Arial" panose="020B0604020202020204" pitchFamily="34" charset="0"/>
              </a:rPr>
              <a:t>cấp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xếp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vi-VN"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0" name="Rectangle 9">
            <a:extLst>
              <a:ext uri="{FF2B5EF4-FFF2-40B4-BE49-F238E27FC236}">
                <a16:creationId xmlns:a16="http://schemas.microsoft.com/office/drawing/2014/main" id="{DA7FA737-C074-50EE-4781-782789291570}"/>
              </a:ext>
            </a:extLst>
          </p:cNvPr>
          <p:cNvSpPr/>
          <p:nvPr/>
        </p:nvSpPr>
        <p:spPr>
          <a:xfrm>
            <a:off x="4781738" y="2875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DC7B438F-F96D-5B9F-C0DB-EA0DA1576172}"/>
              </a:ext>
            </a:extLst>
          </p:cNvPr>
          <p:cNvSpPr/>
          <p:nvPr/>
        </p:nvSpPr>
        <p:spPr>
          <a:xfrm>
            <a:off x="4839685" y="2937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4" name="Rectangle 3">
            <a:extLst>
              <a:ext uri="{FF2B5EF4-FFF2-40B4-BE49-F238E27FC236}">
                <a16:creationId xmlns:a16="http://schemas.microsoft.com/office/drawing/2014/main" id="{A13CFAB7-0654-6C42-02F4-AB799DAE7DB7}"/>
              </a:ext>
            </a:extLst>
          </p:cNvPr>
          <p:cNvSpPr/>
          <p:nvPr/>
        </p:nvSpPr>
        <p:spPr>
          <a:xfrm>
            <a:off x="3977332" y="2875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8D898370-52A8-C3DD-E691-536057715822}"/>
              </a:ext>
            </a:extLst>
          </p:cNvPr>
          <p:cNvSpPr/>
          <p:nvPr/>
        </p:nvSpPr>
        <p:spPr>
          <a:xfrm>
            <a:off x="3174771" y="2875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C37BF9E9-0F79-536C-7950-F570D1977B95}"/>
              </a:ext>
            </a:extLst>
          </p:cNvPr>
          <p:cNvSpPr/>
          <p:nvPr/>
        </p:nvSpPr>
        <p:spPr>
          <a:xfrm>
            <a:off x="4038933" y="2938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984198B7-20E2-0C26-C18B-70EC24075E40}"/>
              </a:ext>
            </a:extLst>
          </p:cNvPr>
          <p:cNvSpPr/>
          <p:nvPr/>
        </p:nvSpPr>
        <p:spPr>
          <a:xfrm>
            <a:off x="3238467" y="2938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6D0083AF-C52A-87F9-1459-891D8FCA73A8}"/>
              </a:ext>
            </a:extLst>
          </p:cNvPr>
          <p:cNvSpPr/>
          <p:nvPr/>
        </p:nvSpPr>
        <p:spPr>
          <a:xfrm>
            <a:off x="2374494" y="2875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3DD48441-434F-5504-CDD3-5DA40DF0F231}"/>
              </a:ext>
            </a:extLst>
          </p:cNvPr>
          <p:cNvSpPr/>
          <p:nvPr/>
        </p:nvSpPr>
        <p:spPr>
          <a:xfrm>
            <a:off x="2432441" y="2938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7433857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6" grpId="0" animBg="1"/>
      <p:bldP spid="7" grpId="0" animBg="1"/>
      <p:bldP spid="9"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56344"/>
            <a:ext cx="8766927" cy="92103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46623"/>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Quyền điều khiển bộ máy nhà nước</a:t>
            </a:r>
            <a:endParaRPr lang="vi-VN" sz="1481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2854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960052" y="27443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8375117" y="274437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021653" y="280683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8445770" y="281182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Ề</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9175394" y="27443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9233341" y="280683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247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762613" y="27443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820560" y="280632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568865" y="27443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626812" y="280632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984843"/>
            <a:ext cx="10513342" cy="830997"/>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Xây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chính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quyền</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340FD5AC-5455-BE2A-8AAC-DFBDD46B300D}"/>
              </a:ext>
            </a:extLst>
          </p:cNvPr>
          <p:cNvSpPr/>
          <p:nvPr/>
        </p:nvSpPr>
        <p:spPr>
          <a:xfrm>
            <a:off x="3550935" y="27443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B9370D81-F757-5761-7536-19E2B451F029}"/>
              </a:ext>
            </a:extLst>
          </p:cNvPr>
          <p:cNvSpPr/>
          <p:nvPr/>
        </p:nvSpPr>
        <p:spPr>
          <a:xfrm>
            <a:off x="3614631" y="280683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4F64BEA5-FB7B-2E70-D0D5-162699F40370}"/>
              </a:ext>
            </a:extLst>
          </p:cNvPr>
          <p:cNvSpPr/>
          <p:nvPr/>
        </p:nvSpPr>
        <p:spPr>
          <a:xfrm>
            <a:off x="5157464" y="27443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39B0B106-E7ED-461F-8082-63709AC16D36}"/>
              </a:ext>
            </a:extLst>
          </p:cNvPr>
          <p:cNvSpPr/>
          <p:nvPr/>
        </p:nvSpPr>
        <p:spPr>
          <a:xfrm>
            <a:off x="5221160" y="280683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279F08DD-4A76-6AA1-48DA-034774ADD9FC}"/>
              </a:ext>
            </a:extLst>
          </p:cNvPr>
          <p:cNvSpPr/>
          <p:nvPr/>
        </p:nvSpPr>
        <p:spPr>
          <a:xfrm>
            <a:off x="4351212" y="27443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9" name="Rectangle 8">
            <a:extLst>
              <a:ext uri="{FF2B5EF4-FFF2-40B4-BE49-F238E27FC236}">
                <a16:creationId xmlns:a16="http://schemas.microsoft.com/office/drawing/2014/main" id="{58C228A5-CB26-923F-1C1E-F920FF3C4A05}"/>
              </a:ext>
            </a:extLst>
          </p:cNvPr>
          <p:cNvSpPr/>
          <p:nvPr/>
        </p:nvSpPr>
        <p:spPr>
          <a:xfrm>
            <a:off x="4414908" y="280683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8B4E6D9C-9AEB-0194-8ADA-34C0EA403550}"/>
              </a:ext>
            </a:extLst>
          </p:cNvPr>
          <p:cNvSpPr/>
          <p:nvPr/>
        </p:nvSpPr>
        <p:spPr>
          <a:xfrm>
            <a:off x="1947394" y="27443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8" name="Rectangle 37">
            <a:extLst>
              <a:ext uri="{FF2B5EF4-FFF2-40B4-BE49-F238E27FC236}">
                <a16:creationId xmlns:a16="http://schemas.microsoft.com/office/drawing/2014/main" id="{F4C69E6F-A491-1F1D-DFB4-C4448A9A10DE}"/>
              </a:ext>
            </a:extLst>
          </p:cNvPr>
          <p:cNvSpPr/>
          <p:nvPr/>
        </p:nvSpPr>
        <p:spPr>
          <a:xfrm>
            <a:off x="2011090" y="280683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E3006FFA-868F-8B86-379D-82F9BC56AC35}"/>
              </a:ext>
            </a:extLst>
          </p:cNvPr>
          <p:cNvSpPr/>
          <p:nvPr/>
        </p:nvSpPr>
        <p:spPr>
          <a:xfrm>
            <a:off x="2747671" y="27443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0" name="Rectangle 39">
            <a:extLst>
              <a:ext uri="{FF2B5EF4-FFF2-40B4-BE49-F238E27FC236}">
                <a16:creationId xmlns:a16="http://schemas.microsoft.com/office/drawing/2014/main" id="{4E03CA9E-4426-5E27-CBF5-273AF40F2443}"/>
              </a:ext>
            </a:extLst>
          </p:cNvPr>
          <p:cNvSpPr/>
          <p:nvPr/>
        </p:nvSpPr>
        <p:spPr>
          <a:xfrm>
            <a:off x="2811367" y="280683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9232028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p:cTn id="39"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0" fill="hold" display="0">
                  <p:stCondLst>
                    <p:cond delay="indefinite"/>
                  </p:stCondLst>
                  <p:endCondLst>
                    <p:cond evt="onStopAudio" delay="0">
                      <p:tgtEl>
                        <p:sldTgt/>
                      </p:tgtEl>
                    </p:cond>
                  </p:endCondLst>
                </p:cTn>
                <p:tgtEl>
                  <p:spTgt spid="11"/>
                </p:tgtEl>
              </p:cMediaNode>
            </p:audio>
            <p:seq concurrent="1" nextAc="seek">
              <p:cTn id="41" restart="whenNotActive" fill="hold" evtFilter="cancelBubble" nodeType="interactiveSeq">
                <p:stCondLst>
                  <p:cond evt="onClick" delay="0">
                    <p:tgtEl>
                      <p:spTgt spid="22"/>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3000"/>
                            </p:stCondLst>
                            <p:childTnLst>
                              <p:par>
                                <p:cTn id="53" presetID="1" presetClass="entr" presetSubtype="0" fill="hold" grpId="0" nodeType="afterEffect">
                                  <p:stCondLst>
                                    <p:cond delay="0"/>
                                  </p:stCondLst>
                                  <p:childTnLst>
                                    <p:set>
                                      <p:cBhvr>
                                        <p:cTn id="5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4000"/>
                            </p:stCondLst>
                            <p:childTnLst>
                              <p:par>
                                <p:cTn id="56" presetID="1" presetClass="entr" presetSubtype="0" fill="hold" grpId="0" nodeType="afterEffect">
                                  <p:stCondLst>
                                    <p:cond delay="0"/>
                                  </p:stCondLst>
                                  <p:childTnLst>
                                    <p:set>
                                      <p:cBhvr>
                                        <p:cTn id="5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5000"/>
                            </p:stCondLst>
                            <p:childTnLst>
                              <p:par>
                                <p:cTn id="59" presetID="1" presetClass="entr" presetSubtype="0" fill="hold" grpId="0" nodeType="afterEffect">
                                  <p:stCondLst>
                                    <p:cond delay="0"/>
                                  </p:stCondLst>
                                  <p:childTnLst>
                                    <p:set>
                                      <p:cBhvr>
                                        <p:cTn id="6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6000"/>
                            </p:stCondLst>
                            <p:childTnLst>
                              <p:par>
                                <p:cTn id="62" presetID="1" presetClass="entr" presetSubtype="0" fill="hold" grpId="0" nodeType="afterEffect">
                                  <p:stCondLst>
                                    <p:cond delay="0"/>
                                  </p:stCondLst>
                                  <p:childTnLst>
                                    <p:set>
                                      <p:cBhvr>
                                        <p:cTn id="6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7000"/>
                            </p:stCondLst>
                            <p:childTnLst>
                              <p:par>
                                <p:cTn id="65" presetID="1" presetClass="entr" presetSubtype="0" fill="hold" grpId="0" nodeType="afterEffect">
                                  <p:stCondLst>
                                    <p:cond delay="0"/>
                                  </p:stCondLst>
                                  <p:childTnLst>
                                    <p:set>
                                      <p:cBhvr>
                                        <p:cTn id="6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8000"/>
                            </p:stCondLst>
                            <p:childTnLst>
                              <p:par>
                                <p:cTn id="68" presetID="1" presetClass="entr" presetSubtype="0" fill="hold" grpId="0" nodeType="afterEffect">
                                  <p:stCondLst>
                                    <p:cond delay="0"/>
                                  </p:stCondLst>
                                  <p:childTnLst>
                                    <p:set>
                                      <p:cBhvr>
                                        <p:cTn id="6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9000"/>
                            </p:stCondLst>
                            <p:childTnLst>
                              <p:par>
                                <p:cTn id="71" presetID="1" presetClass="entr" presetSubtype="0" fill="hold" grpId="0" nodeType="afterEffect">
                                  <p:stCondLst>
                                    <p:cond delay="0"/>
                                  </p:stCondLst>
                                  <p:childTnLst>
                                    <p:set>
                                      <p:cBhvr>
                                        <p:cTn id="7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0000"/>
                            </p:stCondLst>
                            <p:childTnLst>
                              <p:par>
                                <p:cTn id="74" presetID="1" presetClass="entr" presetSubtype="0" fill="hold" grpId="0" nodeType="afterEffect">
                                  <p:stCondLst>
                                    <p:cond delay="0"/>
                                  </p:stCondLst>
                                  <p:childTnLst>
                                    <p:set>
                                      <p:cBhvr>
                                        <p:cTn id="75"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1000"/>
                            </p:stCondLst>
                            <p:childTnLst>
                              <p:par>
                                <p:cTn id="77" presetID="1" presetClass="entr" presetSubtype="0" fill="hold" grpId="0" nodeType="afterEffect">
                                  <p:stCondLst>
                                    <p:cond delay="0"/>
                                  </p:stCondLst>
                                  <p:childTnLst>
                                    <p:set>
                                      <p:cBhvr>
                                        <p:cTn id="78"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2000"/>
                            </p:stCondLst>
                            <p:childTnLst>
                              <p:par>
                                <p:cTn id="80" presetID="1" presetClass="entr" presetSubtype="0" fill="hold" grpId="0" nodeType="afterEffect">
                                  <p:stCondLst>
                                    <p:cond delay="0"/>
                                  </p:stCondLst>
                                  <p:childTnLst>
                                    <p:set>
                                      <p:cBhvr>
                                        <p:cTn id="81"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3000"/>
                            </p:stCondLst>
                            <p:childTnLst>
                              <p:par>
                                <p:cTn id="83" presetID="1" presetClass="entr" presetSubtype="0" fill="hold" grpId="0" nodeType="afterEffect">
                                  <p:stCondLst>
                                    <p:cond delay="0"/>
                                  </p:stCondLst>
                                  <p:childTnLst>
                                    <p:set>
                                      <p:cBhvr>
                                        <p:cTn id="84"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4000"/>
                            </p:stCondLst>
                            <p:childTnLst>
                              <p:par>
                                <p:cTn id="86" presetID="1" presetClass="entr" presetSubtype="0" fill="hold" grpId="0" nodeType="afterEffect">
                                  <p:stCondLst>
                                    <p:cond delay="0"/>
                                  </p:stCondLst>
                                  <p:childTnLst>
                                    <p:set>
                                      <p:cBhvr>
                                        <p:cTn id="87"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38" grpId="0" animBg="1"/>
      <p:bldP spid="4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99193"/>
            <a:ext cx="8766927" cy="84519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962150" y="1070423"/>
            <a:ext cx="7943850"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 rõ, vạch rõ một cách hợp lí để theo đó mà làm</a:t>
            </a:r>
            <a:endParaRPr lang="vi-VN" sz="1481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86126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7173074" y="253137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243727" y="259883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675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4761160" y="25301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4819107" y="25921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43945"/>
            <a:ext cx="10513342" cy="1200329"/>
          </a:xfrm>
          <a:prstGeom prst="rect">
            <a:avLst/>
          </a:prstGeom>
          <a:solidFill>
            <a:schemeClr val="accent4">
              <a:lumMod val="20000"/>
              <a:lumOff val="80000"/>
            </a:schemeClr>
          </a:solidFill>
        </p:spPr>
        <p:txBody>
          <a:bodyPr wrap="square">
            <a:spAutoFit/>
          </a:bodyPr>
          <a:lstStyle/>
          <a:p>
            <a:pPr algn="just"/>
            <a:r>
              <a:rPr lang="en-GB" sz="2300" b="0" i="0" dirty="0" err="1">
                <a:solidFill>
                  <a:srgbClr val="00B050"/>
                </a:solidFill>
                <a:effectLst/>
                <a:latin typeface="Arial" panose="020B0604020202020204" pitchFamily="34" charset="0"/>
                <a:cs typeface="Arial" panose="020B0604020202020204" pitchFamily="34" charset="0"/>
              </a:rPr>
              <a:t>Mục</a:t>
            </a:r>
            <a:r>
              <a:rPr lang="en-GB" sz="2300" b="0" i="0" dirty="0">
                <a:solidFill>
                  <a:srgbClr val="00B050"/>
                </a:solidFill>
                <a:effectLst/>
                <a:latin typeface="Arial" panose="020B0604020202020204" pitchFamily="34" charset="0"/>
                <a:cs typeface="Arial" panose="020B0604020202020204" pitchFamily="34" charset="0"/>
              </a:rPr>
              <a:t> II</a:t>
            </a:r>
            <a:r>
              <a:rPr lang="en-GB" sz="2300" dirty="0">
                <a:solidFill>
                  <a:srgbClr val="00B050"/>
                </a:solidFill>
                <a:latin typeface="Arial" panose="020B0604020202020204" pitchFamily="34" charset="0"/>
                <a:cs typeface="Arial" panose="020B0604020202020204" pitchFamily="34" charset="0"/>
              </a:rPr>
              <a:t>I</a:t>
            </a:r>
            <a:r>
              <a:rPr lang="en-GB" sz="2300" b="0" i="0" dirty="0">
                <a:solidFill>
                  <a:srgbClr val="00B050"/>
                </a:solidFill>
                <a:effectLst/>
                <a:latin typeface="Arial" panose="020B0604020202020204" pitchFamily="34" charset="0"/>
                <a:cs typeface="Arial" panose="020B0604020202020204" pitchFamily="34" charset="0"/>
              </a:rPr>
              <a:t> </a:t>
            </a:r>
            <a:r>
              <a:rPr lang="en-GB" sz="2300" b="0" i="0" dirty="0" err="1">
                <a:solidFill>
                  <a:srgbClr val="00B050"/>
                </a:solidFill>
                <a:effectLst/>
                <a:latin typeface="Arial" panose="020B0604020202020204" pitchFamily="34" charset="0"/>
                <a:cs typeface="Arial" panose="020B0604020202020204" pitchFamily="34" charset="0"/>
              </a:rPr>
              <a:t>Bài</a:t>
            </a:r>
            <a:r>
              <a:rPr lang="en-GB" sz="2300" b="0" i="0" dirty="0">
                <a:solidFill>
                  <a:srgbClr val="00B050"/>
                </a:solidFill>
                <a:effectLst/>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xác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định</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Lao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Thương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hướng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endParaRPr lang="en-GB" sz="23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60F4D63-F7B6-BA3D-4ADD-DAC1AB57C4CF}"/>
              </a:ext>
            </a:extLst>
          </p:cNvPr>
          <p:cNvSpPr/>
          <p:nvPr/>
        </p:nvSpPr>
        <p:spPr>
          <a:xfrm>
            <a:off x="7971114" y="25313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F06D9131-2DCB-3BED-FD02-A1FB2163D966}"/>
              </a:ext>
            </a:extLst>
          </p:cNvPr>
          <p:cNvSpPr/>
          <p:nvPr/>
        </p:nvSpPr>
        <p:spPr>
          <a:xfrm>
            <a:off x="8032715" y="259383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1AAE17AC-F79E-07BA-C0DB-16C3C3E6C95F}"/>
              </a:ext>
            </a:extLst>
          </p:cNvPr>
          <p:cNvSpPr/>
          <p:nvPr/>
        </p:nvSpPr>
        <p:spPr>
          <a:xfrm>
            <a:off x="3152573" y="25301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C952E38C-5989-AB9F-CCF6-0AEB5865D3F8}"/>
              </a:ext>
            </a:extLst>
          </p:cNvPr>
          <p:cNvSpPr/>
          <p:nvPr/>
        </p:nvSpPr>
        <p:spPr>
          <a:xfrm>
            <a:off x="3210520" y="25921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X</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4F6D8350-CD41-DCCD-A71C-C23AEF31D6C9}"/>
              </a:ext>
            </a:extLst>
          </p:cNvPr>
          <p:cNvSpPr/>
          <p:nvPr/>
        </p:nvSpPr>
        <p:spPr>
          <a:xfrm>
            <a:off x="5564261" y="25301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76DEE4F5-E659-549A-07B3-39351C6819A0}"/>
              </a:ext>
            </a:extLst>
          </p:cNvPr>
          <p:cNvSpPr/>
          <p:nvPr/>
        </p:nvSpPr>
        <p:spPr>
          <a:xfrm>
            <a:off x="5622208" y="25921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F6D7C833-BFFC-4F4A-305E-93D1B8AB0AFB}"/>
              </a:ext>
            </a:extLst>
          </p:cNvPr>
          <p:cNvSpPr/>
          <p:nvPr/>
        </p:nvSpPr>
        <p:spPr>
          <a:xfrm>
            <a:off x="6370513" y="25301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E30C77F0-B64A-B42C-E5A4-BA09B3844C8D}"/>
              </a:ext>
            </a:extLst>
          </p:cNvPr>
          <p:cNvSpPr/>
          <p:nvPr/>
        </p:nvSpPr>
        <p:spPr>
          <a:xfrm>
            <a:off x="6428460" y="25921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Ị</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DCBCC26D-B7FE-438E-8D5F-9CB20A82987D}"/>
              </a:ext>
            </a:extLst>
          </p:cNvPr>
          <p:cNvSpPr/>
          <p:nvPr/>
        </p:nvSpPr>
        <p:spPr>
          <a:xfrm>
            <a:off x="3956979" y="25301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3AA0062B-42C9-6F2F-019B-39C83550BA5B}"/>
              </a:ext>
            </a:extLst>
          </p:cNvPr>
          <p:cNvSpPr/>
          <p:nvPr/>
        </p:nvSpPr>
        <p:spPr>
          <a:xfrm>
            <a:off x="4014926" y="25921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9178056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38" grpId="0" animBg="1"/>
      <p:bldP spid="40"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46844"/>
            <a:ext cx="8766927" cy="8515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313578"/>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rPr>
              <a:t>Ra khỏi quân đội</a:t>
            </a:r>
            <a:endParaRPr lang="vi-VN" sz="1481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1843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7130646" y="279998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4725247" y="279998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201299" y="28674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788943" y="28624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924970" y="279998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982917" y="28624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152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827841" y="3815021"/>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a:t>
            </a:r>
            <a:r>
              <a:rPr lang="en-GB" sz="2400" dirty="0">
                <a:solidFill>
                  <a:srgbClr val="00B050"/>
                </a:solidFill>
                <a:latin typeface="Arial" panose="020B0604020202020204" pitchFamily="34" charset="0"/>
                <a:cs typeface="Arial" panose="020B0604020202020204" pitchFamily="34" charset="0"/>
              </a:rPr>
              <a:t>II</a:t>
            </a:r>
            <a:r>
              <a:rPr lang="en-GB" sz="2400" b="0" i="0" dirty="0">
                <a:solidFill>
                  <a:srgbClr val="00B050"/>
                </a:solidFill>
                <a:effectLst/>
                <a:latin typeface="Arial" panose="020B0604020202020204" pitchFamily="34" charset="0"/>
                <a:cs typeface="Arial" panose="020B0604020202020204" pitchFamily="34" charset="0"/>
              </a:rPr>
              <a:t>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a:t>
            </a:r>
            <a:r>
              <a:rPr lang="en-GB" sz="2400" dirty="0">
                <a:solidFill>
                  <a:srgbClr val="00B050"/>
                </a:solidFill>
                <a:latin typeface="Arial" panose="020B0604020202020204" pitchFamily="34" charset="0"/>
                <a:cs typeface="Arial" panose="020B0604020202020204" pitchFamily="34" charset="0"/>
              </a:rPr>
              <a:t>3</a:t>
            </a:r>
            <a:r>
              <a:rPr lang="en-GB" sz="2400" b="0" i="0" dirty="0">
                <a:solidFill>
                  <a:srgbClr val="00B050"/>
                </a:solidFill>
                <a:effectLst/>
                <a:latin typeface="Arial" panose="020B0604020202020204" pitchFamily="34" charset="0"/>
                <a:cs typeface="Arial" panose="020B0604020202020204" pitchFamily="34" charset="0"/>
              </a:rPr>
              <a:t> SGK: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xuất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ngũ</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vòng</a:t>
            </a:r>
            <a:r>
              <a:rPr lang="en-US" sz="2400" dirty="0">
                <a:latin typeface="Arial" panose="020B0604020202020204" pitchFamily="34" charset="0"/>
                <a:cs typeface="Arial" panose="020B0604020202020204" pitchFamily="34" charset="0"/>
              </a:rPr>
              <a:t> 12 </a:t>
            </a:r>
            <a:r>
              <a:rPr lang="en-US" sz="2400" dirty="0" err="1">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982E5A66-6CF6-F1F8-7AF5-25C6FEAB78EE}"/>
              </a:ext>
            </a:extLst>
          </p:cNvPr>
          <p:cNvSpPr/>
          <p:nvPr/>
        </p:nvSpPr>
        <p:spPr>
          <a:xfrm>
            <a:off x="6328085" y="279998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9EA4E01A-7B05-BD41-5D05-BEC6F1608D06}"/>
              </a:ext>
            </a:extLst>
          </p:cNvPr>
          <p:cNvSpPr/>
          <p:nvPr/>
        </p:nvSpPr>
        <p:spPr>
          <a:xfrm>
            <a:off x="5525524" y="279998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445DD1F-B81C-7385-C90E-92E4EBE2D5A2}"/>
              </a:ext>
            </a:extLst>
          </p:cNvPr>
          <p:cNvSpPr/>
          <p:nvPr/>
        </p:nvSpPr>
        <p:spPr>
          <a:xfrm>
            <a:off x="6389686" y="28624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FC196623-4B53-85F3-BDF0-1DA97C67AAAD}"/>
              </a:ext>
            </a:extLst>
          </p:cNvPr>
          <p:cNvSpPr/>
          <p:nvPr/>
        </p:nvSpPr>
        <p:spPr>
          <a:xfrm>
            <a:off x="5589220" y="28624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F2330938-6FCB-C72F-FC4A-07D3D11E98B6}"/>
              </a:ext>
            </a:extLst>
          </p:cNvPr>
          <p:cNvSpPr/>
          <p:nvPr/>
        </p:nvSpPr>
        <p:spPr>
          <a:xfrm>
            <a:off x="3122409" y="279998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9" name="Rectangle 8">
            <a:extLst>
              <a:ext uri="{FF2B5EF4-FFF2-40B4-BE49-F238E27FC236}">
                <a16:creationId xmlns:a16="http://schemas.microsoft.com/office/drawing/2014/main" id="{2503C382-6B8D-9056-247D-ABAE2AF74986}"/>
              </a:ext>
            </a:extLst>
          </p:cNvPr>
          <p:cNvSpPr/>
          <p:nvPr/>
        </p:nvSpPr>
        <p:spPr>
          <a:xfrm>
            <a:off x="3186105" y="28624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X</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0FFA0529-2C1D-55B7-AED5-0774954CA71A}"/>
              </a:ext>
            </a:extLst>
          </p:cNvPr>
          <p:cNvSpPr/>
          <p:nvPr/>
        </p:nvSpPr>
        <p:spPr>
          <a:xfrm>
            <a:off x="7933207" y="279998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2ABAF058-D3E6-7C19-A3EA-380646C70DBC}"/>
              </a:ext>
            </a:extLst>
          </p:cNvPr>
          <p:cNvSpPr/>
          <p:nvPr/>
        </p:nvSpPr>
        <p:spPr>
          <a:xfrm>
            <a:off x="7991154" y="28624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Ũ</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621957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P spid="12"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82343"/>
            <a:ext cx="8766927" cy="149553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79235"/>
            <a:ext cx="8605902" cy="1200329"/>
          </a:xfrm>
          <a:prstGeom prst="rect">
            <a:avLst/>
          </a:prstGeom>
          <a:noFill/>
        </p:spPr>
        <p:txBody>
          <a:bodyPr wrap="square" rtlCol="0">
            <a:spAutoFit/>
          </a:bodyPr>
          <a:lstStyle/>
          <a:p>
            <a:pPr algn="just"/>
            <a:r>
              <a:rPr lang="en-US" sz="2400" b="1">
                <a:effectLst/>
                <a:latin typeface="Times New Roman" panose="02020603050405020304" pitchFamily="18" charset="0"/>
                <a:ea typeface="Calibri" panose="020F0502020204030204" pitchFamily="34" charset="0"/>
              </a:rPr>
              <a:t>Tổng thể nói chung những phẩm chất sẵn có giúp con người có thể hoàn thành tốt một loại hoạt động ngay khi chưa được học tập và rèn luyện trong hoạt động đó</a:t>
            </a:r>
            <a:endParaRPr lang="vi-VN" sz="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5584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036" name="Oval 1035">
            <a:extLst>
              <a:ext uri="{FF2B5EF4-FFF2-40B4-BE49-F238E27FC236}">
                <a16:creationId xmlns:a16="http://schemas.microsoft.com/office/drawing/2014/main" id="{2787A4A9-43D1-C6DD-7B6F-93118C6F43A7}"/>
              </a:ext>
            </a:extLst>
          </p:cNvPr>
          <p:cNvSpPr/>
          <p:nvPr/>
        </p:nvSpPr>
        <p:spPr>
          <a:xfrm>
            <a:off x="5522286" y="419501"/>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951666" y="4159895"/>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a:t>
            </a:r>
            <a:r>
              <a:rPr lang="en-GB" sz="2400" dirty="0">
                <a:solidFill>
                  <a:srgbClr val="00B050"/>
                </a:solidFill>
                <a:latin typeface="Arial" panose="020B0604020202020204" pitchFamily="34" charset="0"/>
                <a:cs typeface="Arial" panose="020B0604020202020204" pitchFamily="34" charset="0"/>
              </a:rPr>
              <a:t>II</a:t>
            </a:r>
            <a:r>
              <a:rPr lang="en-GB" sz="2400" b="0" i="0" dirty="0">
                <a:solidFill>
                  <a:srgbClr val="00B050"/>
                </a:solidFill>
                <a:effectLst/>
                <a:latin typeface="Arial" panose="020B0604020202020204" pitchFamily="34" charset="0"/>
                <a:cs typeface="Arial" panose="020B0604020202020204" pitchFamily="34" charset="0"/>
              </a:rPr>
              <a:t>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dung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khoẻ</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khiếu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vi-VN"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5" name="Rectangle 4">
            <a:extLst>
              <a:ext uri="{FF2B5EF4-FFF2-40B4-BE49-F238E27FC236}">
                <a16:creationId xmlns:a16="http://schemas.microsoft.com/office/drawing/2014/main" id="{587116CF-02D6-D41E-E014-FF3E1AC8E2F1}"/>
              </a:ext>
            </a:extLst>
          </p:cNvPr>
          <p:cNvSpPr/>
          <p:nvPr/>
        </p:nvSpPr>
        <p:spPr>
          <a:xfrm>
            <a:off x="6343890" y="319812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741F84CC-6F44-8163-DA46-D2CC2B053889}"/>
              </a:ext>
            </a:extLst>
          </p:cNvPr>
          <p:cNvSpPr/>
          <p:nvPr/>
        </p:nvSpPr>
        <p:spPr>
          <a:xfrm>
            <a:off x="6414543" y="326558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8" name="Rectangle 7">
            <a:extLst>
              <a:ext uri="{FF2B5EF4-FFF2-40B4-BE49-F238E27FC236}">
                <a16:creationId xmlns:a16="http://schemas.microsoft.com/office/drawing/2014/main" id="{003A6F29-24EB-6AEA-8F87-28F9031FAC98}"/>
              </a:ext>
            </a:extLst>
          </p:cNvPr>
          <p:cNvSpPr/>
          <p:nvPr/>
        </p:nvSpPr>
        <p:spPr>
          <a:xfrm>
            <a:off x="2323416" y="319694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57E11AAC-03E1-5A2E-45FA-FF01FFB2D23E}"/>
              </a:ext>
            </a:extLst>
          </p:cNvPr>
          <p:cNvSpPr/>
          <p:nvPr/>
        </p:nvSpPr>
        <p:spPr>
          <a:xfrm>
            <a:off x="2381363" y="32588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E92F6C64-6E20-7BDA-91BE-550C366A42BC}"/>
              </a:ext>
            </a:extLst>
          </p:cNvPr>
          <p:cNvSpPr/>
          <p:nvPr/>
        </p:nvSpPr>
        <p:spPr>
          <a:xfrm>
            <a:off x="3931976" y="319694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8192B2D1-5ECC-20FB-764C-CAED8EA5A8FE}"/>
              </a:ext>
            </a:extLst>
          </p:cNvPr>
          <p:cNvSpPr/>
          <p:nvPr/>
        </p:nvSpPr>
        <p:spPr>
          <a:xfrm>
            <a:off x="3989923" y="32588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ECA047BA-D92C-DACD-82A1-111DC8F2ED36}"/>
              </a:ext>
            </a:extLst>
          </p:cNvPr>
          <p:cNvSpPr/>
          <p:nvPr/>
        </p:nvSpPr>
        <p:spPr>
          <a:xfrm>
            <a:off x="7141930" y="31981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4" name="Rectangle 13">
            <a:extLst>
              <a:ext uri="{FF2B5EF4-FFF2-40B4-BE49-F238E27FC236}">
                <a16:creationId xmlns:a16="http://schemas.microsoft.com/office/drawing/2014/main" id="{1930E228-4654-2780-9DE9-01FEE00613AD}"/>
              </a:ext>
            </a:extLst>
          </p:cNvPr>
          <p:cNvSpPr/>
          <p:nvPr/>
        </p:nvSpPr>
        <p:spPr>
          <a:xfrm>
            <a:off x="7203531" y="326058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9837BE4E-942E-11ED-41CC-4BE332B48D41}"/>
              </a:ext>
            </a:extLst>
          </p:cNvPr>
          <p:cNvSpPr/>
          <p:nvPr/>
        </p:nvSpPr>
        <p:spPr>
          <a:xfrm>
            <a:off x="7944491" y="31981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014FC184-4A42-98F3-EB98-409D6EC7E6ED}"/>
              </a:ext>
            </a:extLst>
          </p:cNvPr>
          <p:cNvSpPr/>
          <p:nvPr/>
        </p:nvSpPr>
        <p:spPr>
          <a:xfrm>
            <a:off x="8002438" y="326007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073B8BD2-BB15-C5D2-53F3-B45C14B2B8EA}"/>
              </a:ext>
            </a:extLst>
          </p:cNvPr>
          <p:cNvSpPr/>
          <p:nvPr/>
        </p:nvSpPr>
        <p:spPr>
          <a:xfrm>
            <a:off x="4735077" y="319694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84B1DC13-9290-3C9D-D986-13078FAF36DD}"/>
              </a:ext>
            </a:extLst>
          </p:cNvPr>
          <p:cNvSpPr/>
          <p:nvPr/>
        </p:nvSpPr>
        <p:spPr>
          <a:xfrm>
            <a:off x="4793024" y="32588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905526BA-8C00-5B09-C709-6F49287B1F40}"/>
              </a:ext>
            </a:extLst>
          </p:cNvPr>
          <p:cNvSpPr/>
          <p:nvPr/>
        </p:nvSpPr>
        <p:spPr>
          <a:xfrm>
            <a:off x="5541329" y="319694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id="{F29472E4-5244-3E6A-E26C-276F361331D1}"/>
              </a:ext>
            </a:extLst>
          </p:cNvPr>
          <p:cNvSpPr/>
          <p:nvPr/>
        </p:nvSpPr>
        <p:spPr>
          <a:xfrm>
            <a:off x="5599276" y="32588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18A042CB-9953-250B-2801-8CEA34119A50}"/>
              </a:ext>
            </a:extLst>
          </p:cNvPr>
          <p:cNvSpPr/>
          <p:nvPr/>
        </p:nvSpPr>
        <p:spPr>
          <a:xfrm>
            <a:off x="3127795" y="319694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id="{003374AE-B6B1-5677-9DE0-58CDFF4E7C9A}"/>
              </a:ext>
            </a:extLst>
          </p:cNvPr>
          <p:cNvSpPr/>
          <p:nvPr/>
        </p:nvSpPr>
        <p:spPr>
          <a:xfrm>
            <a:off x="3185742" y="32588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Ă</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id="{93B58DF5-D3CE-3F42-2E23-B6DF4F9D208D}"/>
              </a:ext>
            </a:extLst>
          </p:cNvPr>
          <p:cNvSpPr/>
          <p:nvPr/>
        </p:nvSpPr>
        <p:spPr>
          <a:xfrm>
            <a:off x="8747052" y="319694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46" name="Rectangle 45">
            <a:extLst>
              <a:ext uri="{FF2B5EF4-FFF2-40B4-BE49-F238E27FC236}">
                <a16:creationId xmlns:a16="http://schemas.microsoft.com/office/drawing/2014/main" id="{8AC0D940-9D7A-35A7-811B-3F29CA83A0F5}"/>
              </a:ext>
            </a:extLst>
          </p:cNvPr>
          <p:cNvSpPr/>
          <p:nvPr/>
        </p:nvSpPr>
        <p:spPr>
          <a:xfrm>
            <a:off x="8808653" y="325940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5672978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animEffect transition="in" filter="fade">
                                      <p:cBhvr>
                                        <p:cTn id="9" dur="500"/>
                                        <p:tgtEl>
                                          <p:spTgt spid="4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7" grpId="0" animBg="1"/>
      <p:bldP spid="9" grpId="0" animBg="1"/>
      <p:bldP spid="12" grpId="0" animBg="1"/>
      <p:bldP spid="14" grpId="0" animBg="1"/>
      <p:bldP spid="38" grpId="0" animBg="1"/>
      <p:bldP spid="40" grpId="0" animBg="1"/>
      <p:bldP spid="42" grpId="0" animBg="1"/>
      <p:bldP spid="44" grpId="0" animBg="1"/>
      <p:bldP spid="4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9407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4044"/>
            <a:ext cx="8605902" cy="461665"/>
          </a:xfrm>
          <a:prstGeom prst="rect">
            <a:avLst/>
          </a:prstGeom>
          <a:noFill/>
        </p:spPr>
        <p:txBody>
          <a:bodyPr wrap="square" rtlCol="0">
            <a:spAutoFit/>
          </a:bodyPr>
          <a:lstStyle/>
          <a:p>
            <a:pPr algn="ct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endParaRPr lang="vi-VN" sz="148100" b="1" spc="-2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15667"/>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70690" y="3805126"/>
            <a:ext cx="10716459" cy="830997"/>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a:t>
            </a:r>
            <a:r>
              <a:rPr lang="en-GB" sz="2400" dirty="0">
                <a:solidFill>
                  <a:srgbClr val="00B050"/>
                </a:solidFill>
                <a:latin typeface="Arial" panose="020B0604020202020204" pitchFamily="34" charset="0"/>
                <a:cs typeface="Arial" panose="020B0604020202020204" pitchFamily="34" charset="0"/>
              </a:rPr>
              <a:t>II</a:t>
            </a:r>
            <a:r>
              <a:rPr lang="en-GB" sz="2400" b="0" i="0" dirty="0">
                <a:solidFill>
                  <a:srgbClr val="00B050"/>
                </a:solidFill>
                <a:effectLst/>
                <a:latin typeface="Arial" panose="020B0604020202020204" pitchFamily="34" charset="0"/>
                <a:cs typeface="Arial" panose="020B0604020202020204" pitchFamily="34" charset="0"/>
              </a:rPr>
              <a:t>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Tất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cả</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thí</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sinh</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phải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vi-VN"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F08E8CA-A7AA-BAF4-1E90-2ADEED7D0347}"/>
              </a:ext>
            </a:extLst>
          </p:cNvPr>
          <p:cNvSpPr/>
          <p:nvPr/>
        </p:nvSpPr>
        <p:spPr>
          <a:xfrm>
            <a:off x="6343890" y="278855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F0D08F07-E848-CDC1-1236-1340900B2285}"/>
              </a:ext>
            </a:extLst>
          </p:cNvPr>
          <p:cNvSpPr/>
          <p:nvPr/>
        </p:nvSpPr>
        <p:spPr>
          <a:xfrm>
            <a:off x="6414543" y="285600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13" name="Rectangle 12">
            <a:extLst>
              <a:ext uri="{FF2B5EF4-FFF2-40B4-BE49-F238E27FC236}">
                <a16:creationId xmlns:a16="http://schemas.microsoft.com/office/drawing/2014/main" id="{3B15504A-3CEF-6881-C8DB-533490F1D9C8}"/>
              </a:ext>
            </a:extLst>
          </p:cNvPr>
          <p:cNvSpPr/>
          <p:nvPr/>
        </p:nvSpPr>
        <p:spPr>
          <a:xfrm>
            <a:off x="3931976" y="278737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4C3B25B2-6F76-658E-BD71-91AD00D52FE5}"/>
              </a:ext>
            </a:extLst>
          </p:cNvPr>
          <p:cNvSpPr/>
          <p:nvPr/>
        </p:nvSpPr>
        <p:spPr>
          <a:xfrm>
            <a:off x="3989923" y="284932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B694427F-1D3F-D977-47D8-39127F61536D}"/>
              </a:ext>
            </a:extLst>
          </p:cNvPr>
          <p:cNvSpPr/>
          <p:nvPr/>
        </p:nvSpPr>
        <p:spPr>
          <a:xfrm>
            <a:off x="7141930" y="27885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8" name="Rectangle 37">
            <a:extLst>
              <a:ext uri="{FF2B5EF4-FFF2-40B4-BE49-F238E27FC236}">
                <a16:creationId xmlns:a16="http://schemas.microsoft.com/office/drawing/2014/main" id="{A5F4AD30-F21C-5E7B-EA56-CA30D64325FC}"/>
              </a:ext>
            </a:extLst>
          </p:cNvPr>
          <p:cNvSpPr/>
          <p:nvPr/>
        </p:nvSpPr>
        <p:spPr>
          <a:xfrm>
            <a:off x="7203531" y="285101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C17C2CB9-9A3D-5158-A57F-3907502E1AD9}"/>
              </a:ext>
            </a:extLst>
          </p:cNvPr>
          <p:cNvSpPr/>
          <p:nvPr/>
        </p:nvSpPr>
        <p:spPr>
          <a:xfrm>
            <a:off x="7944491" y="27885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EC7B1EA0-2758-C20F-6B33-0D9EB17CCEAA}"/>
              </a:ext>
            </a:extLst>
          </p:cNvPr>
          <p:cNvSpPr/>
          <p:nvPr/>
        </p:nvSpPr>
        <p:spPr>
          <a:xfrm>
            <a:off x="8002438" y="28505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23AED8EE-BB27-F48E-6DC2-BE609C0CD394}"/>
              </a:ext>
            </a:extLst>
          </p:cNvPr>
          <p:cNvSpPr/>
          <p:nvPr/>
        </p:nvSpPr>
        <p:spPr>
          <a:xfrm>
            <a:off x="4735077" y="278737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id="{959DE3E7-A0F7-4595-DA71-8258D2FAB7D0}"/>
              </a:ext>
            </a:extLst>
          </p:cNvPr>
          <p:cNvSpPr/>
          <p:nvPr/>
        </p:nvSpPr>
        <p:spPr>
          <a:xfrm>
            <a:off x="4793024" y="284932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4865B1FE-4A9B-B633-D582-8E03868BDD9A}"/>
              </a:ext>
            </a:extLst>
          </p:cNvPr>
          <p:cNvSpPr/>
          <p:nvPr/>
        </p:nvSpPr>
        <p:spPr>
          <a:xfrm>
            <a:off x="5541329" y="278737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id="{AFB1D2A7-63C8-091F-A599-E1809D8D8B78}"/>
              </a:ext>
            </a:extLst>
          </p:cNvPr>
          <p:cNvSpPr/>
          <p:nvPr/>
        </p:nvSpPr>
        <p:spPr>
          <a:xfrm>
            <a:off x="5599276" y="284932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id="{667A40B8-2266-1F41-EECB-05876D0837D1}"/>
              </a:ext>
            </a:extLst>
          </p:cNvPr>
          <p:cNvSpPr/>
          <p:nvPr/>
        </p:nvSpPr>
        <p:spPr>
          <a:xfrm>
            <a:off x="3127795" y="278737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id="{841B361A-3BE0-13E1-AAA6-B8C3D1FB413E}"/>
              </a:ext>
            </a:extLst>
          </p:cNvPr>
          <p:cNvSpPr/>
          <p:nvPr/>
        </p:nvSpPr>
        <p:spPr>
          <a:xfrm>
            <a:off x="3185742" y="284932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5685352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fade">
                                      <p:cBhvr>
                                        <p:cTn id="9" dur="500"/>
                                        <p:tgtEl>
                                          <p:spTgt spid="4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14" grpId="0" animBg="1"/>
      <p:bldP spid="38" grpId="0" animBg="1"/>
      <p:bldP spid="40" grpId="0" animBg="1"/>
      <p:bldP spid="42" grpId="0" animBg="1"/>
      <p:bldP spid="44" grpId="0" animBg="1"/>
      <p:bldP spid="4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66308"/>
            <a:ext cx="8766927" cy="146868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47826" y="1052496"/>
            <a:ext cx="8601074" cy="830997"/>
          </a:xfrm>
          <a:prstGeom prst="rect">
            <a:avLst/>
          </a:prstGeom>
          <a:noFill/>
        </p:spPr>
        <p:txBody>
          <a:bodyPr wrap="square" rtlCol="0">
            <a:spAutoFit/>
          </a:bodyPr>
          <a:lstStyle/>
          <a:p>
            <a:pPr algn="just"/>
            <a:r>
              <a:rPr lang="en-US" sz="2400" b="1" spc="-20" dirty="0">
                <a:solidFill>
                  <a:srgbClr val="000000"/>
                </a:solidFill>
                <a:latin typeface="Times New Roman" panose="02020603050405020304" pitchFamily="18" charset="0"/>
                <a:cs typeface="Times New Roman" panose="02020603050405020304" pitchFamily="18" charset="0"/>
              </a:rPr>
              <a:t>C</a:t>
            </a:r>
            <a:r>
              <a:rPr lang="vi-VN" sz="2400" b="1" i="0" spc="-20" dirty="0">
                <a:solidFill>
                  <a:srgbClr val="000000"/>
                </a:solidFill>
                <a:effectLst/>
                <a:latin typeface="Times New Roman" panose="02020603050405020304" pitchFamily="18" charset="0"/>
                <a:cs typeface="Times New Roman" panose="02020603050405020304" pitchFamily="18" charset="0"/>
              </a:rPr>
              <a:t>ông việc do cơ quan, đơn vị hoặc tổ chức giao cho phải làm vì một mục đích và trong một thời gian nhất định</a:t>
            </a:r>
          </a:p>
        </p:txBody>
      </p:sp>
      <p:sp>
        <p:nvSpPr>
          <p:cNvPr id="48" name="Đáp án 1">
            <a:extLst>
              <a:ext uri="{FF2B5EF4-FFF2-40B4-BE49-F238E27FC236}">
                <a16:creationId xmlns:a16="http://schemas.microsoft.com/office/drawing/2014/main" id="{1B400735-186D-02C6-7F5F-89B8D63CA20A}"/>
              </a:ext>
            </a:extLst>
          </p:cNvPr>
          <p:cNvSpPr/>
          <p:nvPr/>
        </p:nvSpPr>
        <p:spPr>
          <a:xfrm>
            <a:off x="5099844" y="245983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036" name="Oval 1035">
            <a:extLst>
              <a:ext uri="{FF2B5EF4-FFF2-40B4-BE49-F238E27FC236}">
                <a16:creationId xmlns:a16="http://schemas.microsoft.com/office/drawing/2014/main" id="{2787A4A9-43D1-C6DD-7B6F-93118C6F43A7}"/>
              </a:ext>
            </a:extLst>
          </p:cNvPr>
          <p:cNvSpPr/>
          <p:nvPr/>
        </p:nvSpPr>
        <p:spPr>
          <a:xfrm>
            <a:off x="5522286" y="334678"/>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4032655"/>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a:t>
            </a:r>
            <a:r>
              <a:rPr lang="en-GB" sz="2400" dirty="0">
                <a:solidFill>
                  <a:srgbClr val="00B050"/>
                </a:solidFill>
                <a:latin typeface="Arial" panose="020B0604020202020204" pitchFamily="34" charset="0"/>
                <a:cs typeface="Arial" panose="020B0604020202020204" pitchFamily="34" charset="0"/>
              </a:rPr>
              <a:t>II</a:t>
            </a:r>
            <a:r>
              <a:rPr lang="en-GB" sz="2400" b="0" i="0" dirty="0">
                <a:solidFill>
                  <a:srgbClr val="00B050"/>
                </a:solidFill>
                <a:effectLst/>
                <a:latin typeface="Arial" panose="020B0604020202020204" pitchFamily="34" charset="0"/>
                <a:cs typeface="Arial" panose="020B0604020202020204" pitchFamily="34" charset="0"/>
              </a:rPr>
              <a:t>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vi-VN" sz="2400" dirty="0"/>
              <a:t>Học viên các trường Công an được học tập về chính trị, khoa học xã hội và nhân văn, pháp luật, ngoại ngữ, tin học, kiến thức, kĩ năng về quốc phòng, an ninh; nghiệp vụ Công an và các môn học đặc thù; võ thuật và các kĩ năng cần thiết khác theo mục tiêu, yêu cầu đào tạo, đáp ứng </a:t>
            </a:r>
            <a:r>
              <a:rPr lang="vi-VN" sz="2400" dirty="0">
                <a:solidFill>
                  <a:srgbClr val="FF0000"/>
                </a:solidFill>
              </a:rPr>
              <a:t>nhiệm vụ </a:t>
            </a:r>
            <a:r>
              <a:rPr lang="vi-VN" sz="2400" dirty="0"/>
              <a:t>được giao khi ra trường.</a:t>
            </a:r>
            <a:r>
              <a:rPr lang="en-GB" sz="2400" b="0" i="0" dirty="0">
                <a:solidFill>
                  <a:srgbClr val="00B050"/>
                </a:solidFill>
                <a:effectLst/>
                <a:latin typeface="Arial" panose="020B0604020202020204" pitchFamily="34" charset="0"/>
                <a:cs typeface="Arial" panose="020B0604020202020204" pitchFamily="34" charset="0"/>
              </a:rPr>
              <a:t> </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5" name="Rectangle 4">
            <a:extLst>
              <a:ext uri="{FF2B5EF4-FFF2-40B4-BE49-F238E27FC236}">
                <a16:creationId xmlns:a16="http://schemas.microsoft.com/office/drawing/2014/main" id="{47BB282E-4915-02E3-8157-ED06C4D93CA7}"/>
              </a:ext>
            </a:extLst>
          </p:cNvPr>
          <p:cNvSpPr/>
          <p:nvPr/>
        </p:nvSpPr>
        <p:spPr>
          <a:xfrm>
            <a:off x="5485619" y="3137858"/>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D4910B7A-8A42-9D75-F421-217DFCB65D62}"/>
              </a:ext>
            </a:extLst>
          </p:cNvPr>
          <p:cNvSpPr/>
          <p:nvPr/>
        </p:nvSpPr>
        <p:spPr>
          <a:xfrm>
            <a:off x="5556272" y="3205315"/>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Ệ</a:t>
            </a:r>
            <a:endParaRPr lang="en-US" sz="4000" b="1" dirty="0">
              <a:solidFill>
                <a:srgbClr val="FF0000"/>
              </a:solidFill>
              <a:latin typeface="UTM Avo" panose="02040603050506020204" pitchFamily="18" charset="0"/>
            </a:endParaRPr>
          </a:p>
        </p:txBody>
      </p:sp>
      <p:sp>
        <p:nvSpPr>
          <p:cNvPr id="10" name="Rectangle 9">
            <a:extLst>
              <a:ext uri="{FF2B5EF4-FFF2-40B4-BE49-F238E27FC236}">
                <a16:creationId xmlns:a16="http://schemas.microsoft.com/office/drawing/2014/main" id="{B45ABC9F-007A-8697-3FB8-8C1814D822BB}"/>
              </a:ext>
            </a:extLst>
          </p:cNvPr>
          <p:cNvSpPr/>
          <p:nvPr/>
        </p:nvSpPr>
        <p:spPr>
          <a:xfrm>
            <a:off x="7081699" y="31366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5FDC0C50-ED25-97F5-85C9-E9E729C4FABA}"/>
              </a:ext>
            </a:extLst>
          </p:cNvPr>
          <p:cNvSpPr/>
          <p:nvPr/>
        </p:nvSpPr>
        <p:spPr>
          <a:xfrm>
            <a:off x="7139646" y="319862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BF18BBB9-E32F-949A-B12E-D8DAD928AEAD}"/>
              </a:ext>
            </a:extLst>
          </p:cNvPr>
          <p:cNvSpPr/>
          <p:nvPr/>
        </p:nvSpPr>
        <p:spPr>
          <a:xfrm>
            <a:off x="3073705" y="31366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12005CAE-F20D-F443-9550-EEDC42869681}"/>
              </a:ext>
            </a:extLst>
          </p:cNvPr>
          <p:cNvSpPr/>
          <p:nvPr/>
        </p:nvSpPr>
        <p:spPr>
          <a:xfrm>
            <a:off x="3131652" y="319862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0E726208-B93B-2EAE-E48E-D20037A482DF}"/>
              </a:ext>
            </a:extLst>
          </p:cNvPr>
          <p:cNvSpPr/>
          <p:nvPr/>
        </p:nvSpPr>
        <p:spPr>
          <a:xfrm>
            <a:off x="6283659" y="31378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8" name="Rectangle 37">
            <a:extLst>
              <a:ext uri="{FF2B5EF4-FFF2-40B4-BE49-F238E27FC236}">
                <a16:creationId xmlns:a16="http://schemas.microsoft.com/office/drawing/2014/main" id="{39E85824-E290-16EC-576F-E1B62C473DB5}"/>
              </a:ext>
            </a:extLst>
          </p:cNvPr>
          <p:cNvSpPr/>
          <p:nvPr/>
        </p:nvSpPr>
        <p:spPr>
          <a:xfrm>
            <a:off x="6345260" y="320031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FDF4EDCF-D820-D1AB-5DC7-29C02C10F828}"/>
              </a:ext>
            </a:extLst>
          </p:cNvPr>
          <p:cNvSpPr/>
          <p:nvPr/>
        </p:nvSpPr>
        <p:spPr>
          <a:xfrm>
            <a:off x="3876806" y="31366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id="{63A75F86-F54A-DE9F-4866-12B76232BCFE}"/>
              </a:ext>
            </a:extLst>
          </p:cNvPr>
          <p:cNvSpPr/>
          <p:nvPr/>
        </p:nvSpPr>
        <p:spPr>
          <a:xfrm>
            <a:off x="3934753" y="319862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08F6ED40-6062-F398-5C8F-778C9BF6CE3D}"/>
              </a:ext>
            </a:extLst>
          </p:cNvPr>
          <p:cNvSpPr/>
          <p:nvPr/>
        </p:nvSpPr>
        <p:spPr>
          <a:xfrm>
            <a:off x="4683058" y="31366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id="{8D55C706-80A4-C998-D9CC-0CEFDEFA5FAA}"/>
              </a:ext>
            </a:extLst>
          </p:cNvPr>
          <p:cNvSpPr/>
          <p:nvPr/>
        </p:nvSpPr>
        <p:spPr>
          <a:xfrm>
            <a:off x="4741005" y="319862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id="{E74AC53B-CD5D-60FC-39E7-98B8C39FC74A}"/>
              </a:ext>
            </a:extLst>
          </p:cNvPr>
          <p:cNvSpPr/>
          <p:nvPr/>
        </p:nvSpPr>
        <p:spPr>
          <a:xfrm>
            <a:off x="7886078" y="31366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id="{48CB8108-6585-0F95-B0A1-782F3D602AA2}"/>
              </a:ext>
            </a:extLst>
          </p:cNvPr>
          <p:cNvSpPr/>
          <p:nvPr/>
        </p:nvSpPr>
        <p:spPr>
          <a:xfrm>
            <a:off x="7944025" y="319862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Ụ</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394922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fade">
                                      <p:cBhvr>
                                        <p:cTn id="9" dur="500"/>
                                        <p:tgtEl>
                                          <p:spTgt spid="4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7" grpId="0" animBg="1"/>
      <p:bldP spid="12" grpId="0" animBg="1"/>
      <p:bldP spid="14" grpId="0" animBg="1"/>
      <p:bldP spid="38" grpId="0" animBg="1"/>
      <p:bldP spid="42" grpId="0" animBg="1"/>
      <p:bldP spid="44" grpId="0" animBg="1"/>
      <p:bldP spid="4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54293"/>
            <a:ext cx="8766927" cy="83099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54788"/>
            <a:ext cx="8605902" cy="461665"/>
          </a:xfrm>
          <a:prstGeom prst="rect">
            <a:avLst/>
          </a:prstGeom>
          <a:noFill/>
        </p:spPr>
        <p:txBody>
          <a:bodyPr wrap="square" rtlCol="0">
            <a:spAutoFit/>
          </a:bodyPr>
          <a:lstStyle/>
          <a:p>
            <a:pPr algn="ctr"/>
            <a:r>
              <a:rPr lang="en-US" sz="2400" b="1" dirty="0" err="1">
                <a:effectLst/>
                <a:latin typeface="Times New Roman" panose="02020603050405020304" pitchFamily="18" charset="0"/>
                <a:ea typeface="Calibri" panose="020F0502020204030204" pitchFamily="34" charset="0"/>
              </a:rPr>
              <a:t>Ghi</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lại</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nhanh</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hình</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ảnh</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bằng</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máy</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ảnh</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889771"/>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036" name="Oval 1035">
            <a:extLst>
              <a:ext uri="{FF2B5EF4-FFF2-40B4-BE49-F238E27FC236}">
                <a16:creationId xmlns:a16="http://schemas.microsoft.com/office/drawing/2014/main" id="{2787A4A9-43D1-C6DD-7B6F-93118C6F43A7}"/>
              </a:ext>
            </a:extLst>
          </p:cNvPr>
          <p:cNvSpPr/>
          <p:nvPr/>
        </p:nvSpPr>
        <p:spPr>
          <a:xfrm>
            <a:off x="5401517" y="360558"/>
            <a:ext cx="956152"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UTM Avo" panose="02040603050506020204" pitchFamily="18" charset="0"/>
              </a:rPr>
              <a:t>10</a:t>
            </a:r>
            <a:endParaRPr lang="en-US" sz="28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a:t>
            </a:r>
            <a:r>
              <a:rPr lang="en-GB" sz="2400" dirty="0">
                <a:solidFill>
                  <a:srgbClr val="00B050"/>
                </a:solidFill>
                <a:latin typeface="Arial" panose="020B0604020202020204" pitchFamily="34" charset="0"/>
                <a:cs typeface="Arial" panose="020B0604020202020204" pitchFamily="34" charset="0"/>
              </a:rPr>
              <a:t>II</a:t>
            </a:r>
            <a:r>
              <a:rPr lang="en-GB" sz="2400" b="0" i="0" dirty="0">
                <a:solidFill>
                  <a:srgbClr val="00B050"/>
                </a:solidFill>
                <a:effectLst/>
                <a:latin typeface="Arial" panose="020B0604020202020204" pitchFamily="34" charset="0"/>
                <a:cs typeface="Arial" panose="020B0604020202020204" pitchFamily="34" charset="0"/>
              </a:rPr>
              <a:t>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a:t>
            </a:r>
            <a:r>
              <a:rPr lang="en-GB" sz="2400" dirty="0">
                <a:solidFill>
                  <a:srgbClr val="00B050"/>
                </a:solidFill>
                <a:latin typeface="Arial" panose="020B0604020202020204" pitchFamily="34" charset="0"/>
                <a:cs typeface="Arial" panose="020B0604020202020204" pitchFamily="34" charset="0"/>
              </a:rPr>
              <a:t>3</a:t>
            </a:r>
            <a:r>
              <a:rPr lang="en-GB" sz="2400" b="0" i="0" dirty="0">
                <a:solidFill>
                  <a:srgbClr val="00B050"/>
                </a:solidFill>
                <a:effectLst/>
                <a:latin typeface="Arial" panose="020B0604020202020204" pitchFamily="34" charset="0"/>
                <a:cs typeface="Arial" panose="020B0604020202020204" pitchFamily="34" charset="0"/>
              </a:rPr>
              <a:t> SGK: </a:t>
            </a:r>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dung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chụp</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ảnh</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vi-VN"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0" name="Rectangle 9">
            <a:extLst>
              <a:ext uri="{FF2B5EF4-FFF2-40B4-BE49-F238E27FC236}">
                <a16:creationId xmlns:a16="http://schemas.microsoft.com/office/drawing/2014/main" id="{079C045E-8E0D-3F38-7EDA-CE51626CA234}"/>
              </a:ext>
            </a:extLst>
          </p:cNvPr>
          <p:cNvSpPr/>
          <p:nvPr/>
        </p:nvSpPr>
        <p:spPr>
          <a:xfrm>
            <a:off x="5609186" y="2558843"/>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98EF124-0D71-AE4B-DBA9-19C5523E421A}"/>
              </a:ext>
            </a:extLst>
          </p:cNvPr>
          <p:cNvSpPr/>
          <p:nvPr/>
        </p:nvSpPr>
        <p:spPr>
          <a:xfrm>
            <a:off x="4798557" y="25564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8C9A3FD2-E32B-A2B8-F8AA-F938135D9A1E}"/>
              </a:ext>
            </a:extLst>
          </p:cNvPr>
          <p:cNvSpPr/>
          <p:nvPr/>
        </p:nvSpPr>
        <p:spPr>
          <a:xfrm>
            <a:off x="7226557" y="255711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4" name="Rectangle 13">
            <a:extLst>
              <a:ext uri="{FF2B5EF4-FFF2-40B4-BE49-F238E27FC236}">
                <a16:creationId xmlns:a16="http://schemas.microsoft.com/office/drawing/2014/main" id="{B698568B-FB75-A9F0-08C3-CD6F6BF42FF7}"/>
              </a:ext>
            </a:extLst>
          </p:cNvPr>
          <p:cNvSpPr/>
          <p:nvPr/>
        </p:nvSpPr>
        <p:spPr>
          <a:xfrm>
            <a:off x="8037186" y="255711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38C8FF01-416F-54FB-6781-E9550E435200}"/>
              </a:ext>
            </a:extLst>
          </p:cNvPr>
          <p:cNvSpPr/>
          <p:nvPr/>
        </p:nvSpPr>
        <p:spPr>
          <a:xfrm>
            <a:off x="6415928" y="255711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8" name="TextBox 37">
            <a:extLst>
              <a:ext uri="{FF2B5EF4-FFF2-40B4-BE49-F238E27FC236}">
                <a16:creationId xmlns:a16="http://schemas.microsoft.com/office/drawing/2014/main" id="{C09E5516-DAD0-C5FC-BD91-53D1F78780B0}"/>
              </a:ext>
            </a:extLst>
          </p:cNvPr>
          <p:cNvSpPr txBox="1"/>
          <p:nvPr/>
        </p:nvSpPr>
        <p:spPr>
          <a:xfrm>
            <a:off x="4907961" y="2564558"/>
            <a:ext cx="542136" cy="707886"/>
          </a:xfrm>
          <a:prstGeom prst="rect">
            <a:avLst/>
          </a:prstGeom>
          <a:noFill/>
        </p:spPr>
        <p:txBody>
          <a:bodyPr wrap="none" rtlCol="0">
            <a:spAutoFit/>
          </a:bodyPr>
          <a:lstStyle/>
          <a:p>
            <a:pPr algn="ctr"/>
            <a:r>
              <a:rPr lang="en-US" sz="4000" b="1">
                <a:latin typeface="UTM Avo" panose="02040603050506020204" pitchFamily="18" charset="0"/>
              </a:rPr>
              <a:t>Ụ</a:t>
            </a:r>
          </a:p>
        </p:txBody>
      </p:sp>
      <p:sp>
        <p:nvSpPr>
          <p:cNvPr id="39" name="TextBox 38">
            <a:extLst>
              <a:ext uri="{FF2B5EF4-FFF2-40B4-BE49-F238E27FC236}">
                <a16:creationId xmlns:a16="http://schemas.microsoft.com/office/drawing/2014/main" id="{FA86103D-7B15-08D9-E06B-68CA9D543158}"/>
              </a:ext>
            </a:extLst>
          </p:cNvPr>
          <p:cNvSpPr txBox="1"/>
          <p:nvPr/>
        </p:nvSpPr>
        <p:spPr>
          <a:xfrm>
            <a:off x="8113730" y="2565208"/>
            <a:ext cx="570990" cy="707886"/>
          </a:xfrm>
          <a:prstGeom prst="rect">
            <a:avLst/>
          </a:prstGeom>
          <a:noFill/>
        </p:spPr>
        <p:txBody>
          <a:bodyPr wrap="none" rtlCol="0">
            <a:spAutoFit/>
          </a:bodyPr>
          <a:lstStyle/>
          <a:p>
            <a:pPr algn="ctr"/>
            <a:r>
              <a:rPr lang="en-US" sz="4000" b="1">
                <a:latin typeface="UTM Avo" panose="02040603050506020204" pitchFamily="18" charset="0"/>
              </a:rPr>
              <a:t>H</a:t>
            </a:r>
          </a:p>
        </p:txBody>
      </p:sp>
      <p:sp>
        <p:nvSpPr>
          <p:cNvPr id="40" name="TextBox 39">
            <a:extLst>
              <a:ext uri="{FF2B5EF4-FFF2-40B4-BE49-F238E27FC236}">
                <a16:creationId xmlns:a16="http://schemas.microsoft.com/office/drawing/2014/main" id="{D88922D6-F5E2-DF40-CE6A-439E3F72CB9B}"/>
              </a:ext>
            </a:extLst>
          </p:cNvPr>
          <p:cNvSpPr txBox="1"/>
          <p:nvPr/>
        </p:nvSpPr>
        <p:spPr>
          <a:xfrm>
            <a:off x="7317527" y="2565208"/>
            <a:ext cx="574196" cy="707886"/>
          </a:xfrm>
          <a:prstGeom prst="rect">
            <a:avLst/>
          </a:prstGeom>
          <a:noFill/>
        </p:spPr>
        <p:txBody>
          <a:bodyPr wrap="none" rtlCol="0">
            <a:spAutoFit/>
          </a:bodyPr>
          <a:lstStyle/>
          <a:p>
            <a:pPr algn="ctr"/>
            <a:r>
              <a:rPr lang="en-US" sz="4000" b="1">
                <a:latin typeface="UTM Avo" panose="02040603050506020204" pitchFamily="18" charset="0"/>
              </a:rPr>
              <a:t>N</a:t>
            </a:r>
          </a:p>
        </p:txBody>
      </p:sp>
      <p:sp>
        <p:nvSpPr>
          <p:cNvPr id="41" name="TextBox 40">
            <a:extLst>
              <a:ext uri="{FF2B5EF4-FFF2-40B4-BE49-F238E27FC236}">
                <a16:creationId xmlns:a16="http://schemas.microsoft.com/office/drawing/2014/main" id="{BBF62F18-6B3C-4774-90CA-3F72D8F3ED6F}"/>
              </a:ext>
            </a:extLst>
          </p:cNvPr>
          <p:cNvSpPr txBox="1"/>
          <p:nvPr/>
        </p:nvSpPr>
        <p:spPr>
          <a:xfrm>
            <a:off x="6490870" y="2565208"/>
            <a:ext cx="574196" cy="707886"/>
          </a:xfrm>
          <a:prstGeom prst="rect">
            <a:avLst/>
          </a:prstGeom>
          <a:noFill/>
        </p:spPr>
        <p:txBody>
          <a:bodyPr wrap="none" rtlCol="0">
            <a:spAutoFit/>
          </a:bodyPr>
          <a:lstStyle/>
          <a:p>
            <a:pPr algn="ctr"/>
            <a:r>
              <a:rPr lang="en-US" sz="4000" b="1">
                <a:latin typeface="UTM Avo" panose="02040603050506020204" pitchFamily="18" charset="0"/>
              </a:rPr>
              <a:t>Ả</a:t>
            </a:r>
          </a:p>
        </p:txBody>
      </p:sp>
      <p:sp>
        <p:nvSpPr>
          <p:cNvPr id="42" name="TextBox 41">
            <a:extLst>
              <a:ext uri="{FF2B5EF4-FFF2-40B4-BE49-F238E27FC236}">
                <a16:creationId xmlns:a16="http://schemas.microsoft.com/office/drawing/2014/main" id="{6A6833AB-BA99-742D-8A4C-B27E0E04AD34}"/>
              </a:ext>
            </a:extLst>
          </p:cNvPr>
          <p:cNvSpPr txBox="1"/>
          <p:nvPr/>
        </p:nvSpPr>
        <p:spPr>
          <a:xfrm>
            <a:off x="5714583" y="2566939"/>
            <a:ext cx="510076" cy="707886"/>
          </a:xfrm>
          <a:prstGeom prst="rect">
            <a:avLst/>
          </a:prstGeom>
          <a:noFill/>
        </p:spPr>
        <p:txBody>
          <a:bodyPr wrap="none" rtlCol="0">
            <a:spAutoFit/>
          </a:bodyPr>
          <a:lstStyle/>
          <a:p>
            <a:pPr algn="ctr"/>
            <a:r>
              <a:rPr lang="en-US" sz="4000" b="1">
                <a:solidFill>
                  <a:srgbClr val="FF0000"/>
                </a:solidFill>
                <a:latin typeface="UTM Avo" panose="02040603050506020204" pitchFamily="18" charset="0"/>
              </a:rPr>
              <a:t>P</a:t>
            </a:r>
          </a:p>
        </p:txBody>
      </p:sp>
      <p:sp>
        <p:nvSpPr>
          <p:cNvPr id="43" name="Rectangle 42">
            <a:extLst>
              <a:ext uri="{FF2B5EF4-FFF2-40B4-BE49-F238E27FC236}">
                <a16:creationId xmlns:a16="http://schemas.microsoft.com/office/drawing/2014/main" id="{BCF8343A-73DC-85D3-E08F-156791C3C3F9}"/>
              </a:ext>
            </a:extLst>
          </p:cNvPr>
          <p:cNvSpPr/>
          <p:nvPr/>
        </p:nvSpPr>
        <p:spPr>
          <a:xfrm>
            <a:off x="3991816" y="255711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TextBox 43">
            <a:extLst>
              <a:ext uri="{FF2B5EF4-FFF2-40B4-BE49-F238E27FC236}">
                <a16:creationId xmlns:a16="http://schemas.microsoft.com/office/drawing/2014/main" id="{6A6363CB-C553-C572-55BF-C63639AC3D2F}"/>
              </a:ext>
            </a:extLst>
          </p:cNvPr>
          <p:cNvSpPr txBox="1"/>
          <p:nvPr/>
        </p:nvSpPr>
        <p:spPr>
          <a:xfrm>
            <a:off x="4068360" y="2565208"/>
            <a:ext cx="570990" cy="707886"/>
          </a:xfrm>
          <a:prstGeom prst="rect">
            <a:avLst/>
          </a:prstGeom>
          <a:noFill/>
        </p:spPr>
        <p:txBody>
          <a:bodyPr wrap="none" rtlCol="0">
            <a:spAutoFit/>
          </a:bodyPr>
          <a:lstStyle/>
          <a:p>
            <a:pPr algn="ctr"/>
            <a:r>
              <a:rPr lang="en-US" sz="4000" b="1">
                <a:latin typeface="UTM Avo" panose="02040603050506020204" pitchFamily="18" charset="0"/>
              </a:rPr>
              <a:t>H</a:t>
            </a:r>
          </a:p>
        </p:txBody>
      </p:sp>
      <p:sp>
        <p:nvSpPr>
          <p:cNvPr id="45" name="Rectangle 44">
            <a:extLst>
              <a:ext uri="{FF2B5EF4-FFF2-40B4-BE49-F238E27FC236}">
                <a16:creationId xmlns:a16="http://schemas.microsoft.com/office/drawing/2014/main" id="{26E65786-D47C-4E62-4AF1-6499D722AF85}"/>
              </a:ext>
            </a:extLst>
          </p:cNvPr>
          <p:cNvSpPr/>
          <p:nvPr/>
        </p:nvSpPr>
        <p:spPr>
          <a:xfrm>
            <a:off x="3185074" y="255711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TextBox 45">
            <a:extLst>
              <a:ext uri="{FF2B5EF4-FFF2-40B4-BE49-F238E27FC236}">
                <a16:creationId xmlns:a16="http://schemas.microsoft.com/office/drawing/2014/main" id="{1560DF26-23ED-D0E3-9718-FA402BAD2866}"/>
              </a:ext>
            </a:extLst>
          </p:cNvPr>
          <p:cNvSpPr txBox="1"/>
          <p:nvPr/>
        </p:nvSpPr>
        <p:spPr>
          <a:xfrm>
            <a:off x="3241581" y="2565208"/>
            <a:ext cx="611066" cy="707886"/>
          </a:xfrm>
          <a:prstGeom prst="rect">
            <a:avLst/>
          </a:prstGeom>
          <a:noFill/>
        </p:spPr>
        <p:txBody>
          <a:bodyPr wrap="none" rtlCol="0">
            <a:spAutoFit/>
          </a:bodyPr>
          <a:lstStyle/>
          <a:p>
            <a:pPr algn="ctr"/>
            <a:r>
              <a:rPr lang="en-US" sz="4000" b="1">
                <a:latin typeface="UTM Avo" panose="02040603050506020204" pitchFamily="18" charset="0"/>
              </a:rPr>
              <a:t>C</a:t>
            </a:r>
          </a:p>
        </p:txBody>
      </p:sp>
    </p:spTree>
    <p:extLst>
      <p:ext uri="{BB962C8B-B14F-4D97-AF65-F5344CB8AC3E}">
        <p14:creationId xmlns:p14="http://schemas.microsoft.com/office/powerpoint/2010/main" val="27268942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fade">
                                      <p:cBhvr>
                                        <p:cTn id="9" dur="500"/>
                                        <p:tgtEl>
                                          <p:spTgt spid="3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p:bldP spid="40" grpId="0"/>
      <p:bldP spid="41" grpId="0"/>
      <p:bldP spid="42" grpId="0"/>
      <p:bldP spid="44" grpId="0"/>
      <p:bldP spid="4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54292"/>
            <a:ext cx="8766927" cy="85695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85163"/>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rPr>
              <a:t>Điều cần phải đạt được trong một việc nào đó</a:t>
            </a:r>
            <a:endParaRPr lang="vi-VN" sz="1481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96129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036" name="Oval 1035">
            <a:extLst>
              <a:ext uri="{FF2B5EF4-FFF2-40B4-BE49-F238E27FC236}">
                <a16:creationId xmlns:a16="http://schemas.microsoft.com/office/drawing/2014/main" id="{2787A4A9-43D1-C6DD-7B6F-93118C6F43A7}"/>
              </a:ext>
            </a:extLst>
          </p:cNvPr>
          <p:cNvSpPr/>
          <p:nvPr/>
        </p:nvSpPr>
        <p:spPr>
          <a:xfrm>
            <a:off x="5381467" y="360559"/>
            <a:ext cx="990585"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11</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62613"/>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a:t>
            </a:r>
            <a:r>
              <a:rPr lang="en-GB" sz="2400" dirty="0">
                <a:solidFill>
                  <a:srgbClr val="00B050"/>
                </a:solidFill>
                <a:latin typeface="Arial" panose="020B0604020202020204" pitchFamily="34" charset="0"/>
                <a:cs typeface="Arial" panose="020B0604020202020204" pitchFamily="34" charset="0"/>
              </a:rPr>
              <a:t>II</a:t>
            </a:r>
            <a:r>
              <a:rPr lang="en-GB" sz="2400" b="0" i="0" dirty="0">
                <a:solidFill>
                  <a:srgbClr val="00B050"/>
                </a:solidFill>
                <a:effectLst/>
                <a:latin typeface="Arial" panose="020B0604020202020204" pitchFamily="34" charset="0"/>
                <a:cs typeface="Arial" panose="020B0604020202020204" pitchFamily="34" charset="0"/>
              </a:rPr>
              <a:t>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đều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yêu</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8" name="Rectangle 7">
            <a:extLst>
              <a:ext uri="{FF2B5EF4-FFF2-40B4-BE49-F238E27FC236}">
                <a16:creationId xmlns:a16="http://schemas.microsoft.com/office/drawing/2014/main" id="{9958CB36-B643-DCA0-8C3E-9F698129BBD7}"/>
              </a:ext>
            </a:extLst>
          </p:cNvPr>
          <p:cNvSpPr/>
          <p:nvPr/>
        </p:nvSpPr>
        <p:spPr>
          <a:xfrm>
            <a:off x="5917215" y="264209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9" name="Rectangle 8">
            <a:extLst>
              <a:ext uri="{FF2B5EF4-FFF2-40B4-BE49-F238E27FC236}">
                <a16:creationId xmlns:a16="http://schemas.microsoft.com/office/drawing/2014/main" id="{70270BDF-8395-E609-30C0-C8B1A9B8EC49}"/>
              </a:ext>
            </a:extLst>
          </p:cNvPr>
          <p:cNvSpPr/>
          <p:nvPr/>
        </p:nvSpPr>
        <p:spPr>
          <a:xfrm>
            <a:off x="7534166" y="26427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9" name="Rectangle 38">
            <a:extLst>
              <a:ext uri="{FF2B5EF4-FFF2-40B4-BE49-F238E27FC236}">
                <a16:creationId xmlns:a16="http://schemas.microsoft.com/office/drawing/2014/main" id="{7B9554B0-6D07-FED6-1DE6-D553076D8790}"/>
              </a:ext>
            </a:extLst>
          </p:cNvPr>
          <p:cNvSpPr/>
          <p:nvPr/>
        </p:nvSpPr>
        <p:spPr>
          <a:xfrm>
            <a:off x="3488925" y="264209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3584CE34-B2EC-C649-7129-26A23897B815}"/>
              </a:ext>
            </a:extLst>
          </p:cNvPr>
          <p:cNvSpPr/>
          <p:nvPr/>
        </p:nvSpPr>
        <p:spPr>
          <a:xfrm>
            <a:off x="6723537" y="26427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1" name="TextBox 40">
            <a:extLst>
              <a:ext uri="{FF2B5EF4-FFF2-40B4-BE49-F238E27FC236}">
                <a16:creationId xmlns:a16="http://schemas.microsoft.com/office/drawing/2014/main" id="{61D739A5-9BC9-597E-7A41-19214DEC5093}"/>
              </a:ext>
            </a:extLst>
          </p:cNvPr>
          <p:cNvSpPr txBox="1"/>
          <p:nvPr/>
        </p:nvSpPr>
        <p:spPr>
          <a:xfrm>
            <a:off x="3592720" y="2650193"/>
            <a:ext cx="516487" cy="707886"/>
          </a:xfrm>
          <a:prstGeom prst="rect">
            <a:avLst/>
          </a:prstGeom>
          <a:noFill/>
        </p:spPr>
        <p:txBody>
          <a:bodyPr wrap="none" rtlCol="0">
            <a:spAutoFit/>
          </a:bodyPr>
          <a:lstStyle/>
          <a:p>
            <a:pPr algn="ctr"/>
            <a:r>
              <a:rPr lang="en-US" sz="4000" b="1">
                <a:latin typeface="UTM Avo" panose="02040603050506020204" pitchFamily="18" charset="0"/>
              </a:rPr>
              <a:t>Y</a:t>
            </a:r>
          </a:p>
        </p:txBody>
      </p:sp>
      <p:sp>
        <p:nvSpPr>
          <p:cNvPr id="42" name="TextBox 41">
            <a:extLst>
              <a:ext uri="{FF2B5EF4-FFF2-40B4-BE49-F238E27FC236}">
                <a16:creationId xmlns:a16="http://schemas.microsoft.com/office/drawing/2014/main" id="{951CF1E4-4912-69CB-3197-CC7F9851080A}"/>
              </a:ext>
            </a:extLst>
          </p:cNvPr>
          <p:cNvSpPr txBox="1"/>
          <p:nvPr/>
        </p:nvSpPr>
        <p:spPr>
          <a:xfrm>
            <a:off x="7641166" y="2650843"/>
            <a:ext cx="542136" cy="707886"/>
          </a:xfrm>
          <a:prstGeom prst="rect">
            <a:avLst/>
          </a:prstGeom>
          <a:noFill/>
        </p:spPr>
        <p:txBody>
          <a:bodyPr wrap="none" rtlCol="0">
            <a:spAutoFit/>
          </a:bodyPr>
          <a:lstStyle/>
          <a:p>
            <a:pPr algn="ctr"/>
            <a:r>
              <a:rPr lang="en-US" sz="4000" b="1">
                <a:latin typeface="UTM Avo" panose="02040603050506020204" pitchFamily="18" charset="0"/>
              </a:rPr>
              <a:t>U</a:t>
            </a:r>
          </a:p>
        </p:txBody>
      </p:sp>
      <p:sp>
        <p:nvSpPr>
          <p:cNvPr id="43" name="TextBox 42">
            <a:extLst>
              <a:ext uri="{FF2B5EF4-FFF2-40B4-BE49-F238E27FC236}">
                <a16:creationId xmlns:a16="http://schemas.microsoft.com/office/drawing/2014/main" id="{38D483F2-1351-852A-3E34-F9E3E692D64B}"/>
              </a:ext>
            </a:extLst>
          </p:cNvPr>
          <p:cNvSpPr txBox="1"/>
          <p:nvPr/>
        </p:nvSpPr>
        <p:spPr>
          <a:xfrm>
            <a:off x="6798479" y="2650843"/>
            <a:ext cx="574196" cy="707886"/>
          </a:xfrm>
          <a:prstGeom prst="rect">
            <a:avLst/>
          </a:prstGeom>
          <a:noFill/>
        </p:spPr>
        <p:txBody>
          <a:bodyPr wrap="none" rtlCol="0">
            <a:spAutoFit/>
          </a:bodyPr>
          <a:lstStyle/>
          <a:p>
            <a:pPr algn="ctr"/>
            <a:r>
              <a:rPr lang="en-US" sz="4000" b="1">
                <a:latin typeface="UTM Avo" panose="02040603050506020204" pitchFamily="18" charset="0"/>
              </a:rPr>
              <a:t>Ầ</a:t>
            </a:r>
          </a:p>
        </p:txBody>
      </p:sp>
      <p:sp>
        <p:nvSpPr>
          <p:cNvPr id="44" name="TextBox 43">
            <a:extLst>
              <a:ext uri="{FF2B5EF4-FFF2-40B4-BE49-F238E27FC236}">
                <a16:creationId xmlns:a16="http://schemas.microsoft.com/office/drawing/2014/main" id="{B815C9B1-CC51-2B0A-D956-74B92A84C472}"/>
              </a:ext>
            </a:extLst>
          </p:cNvPr>
          <p:cNvSpPr txBox="1"/>
          <p:nvPr/>
        </p:nvSpPr>
        <p:spPr>
          <a:xfrm>
            <a:off x="5963301" y="2650193"/>
            <a:ext cx="628698" cy="707886"/>
          </a:xfrm>
          <a:prstGeom prst="rect">
            <a:avLst/>
          </a:prstGeom>
          <a:noFill/>
        </p:spPr>
        <p:txBody>
          <a:bodyPr wrap="none" rtlCol="0">
            <a:spAutoFit/>
          </a:bodyPr>
          <a:lstStyle/>
          <a:p>
            <a:pPr algn="ctr"/>
            <a:r>
              <a:rPr lang="en-US" sz="4000" b="1">
                <a:solidFill>
                  <a:srgbClr val="FF0000"/>
                </a:solidFill>
                <a:latin typeface="UTM Avo" panose="02040603050506020204" pitchFamily="18" charset="0"/>
              </a:rPr>
              <a:t>C</a:t>
            </a:r>
          </a:p>
        </p:txBody>
      </p:sp>
      <p:sp>
        <p:nvSpPr>
          <p:cNvPr id="45" name="Rectangle 44">
            <a:extLst>
              <a:ext uri="{FF2B5EF4-FFF2-40B4-BE49-F238E27FC236}">
                <a16:creationId xmlns:a16="http://schemas.microsoft.com/office/drawing/2014/main" id="{407FB970-6D49-7168-8F12-16F42C679F5E}"/>
              </a:ext>
            </a:extLst>
          </p:cNvPr>
          <p:cNvSpPr/>
          <p:nvPr/>
        </p:nvSpPr>
        <p:spPr>
          <a:xfrm>
            <a:off x="5110473" y="264209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TextBox 45">
            <a:extLst>
              <a:ext uri="{FF2B5EF4-FFF2-40B4-BE49-F238E27FC236}">
                <a16:creationId xmlns:a16="http://schemas.microsoft.com/office/drawing/2014/main" id="{EFFFF1B7-755F-423C-7B2D-E3E4712F0D3D}"/>
              </a:ext>
            </a:extLst>
          </p:cNvPr>
          <p:cNvSpPr txBox="1"/>
          <p:nvPr/>
        </p:nvSpPr>
        <p:spPr>
          <a:xfrm>
            <a:off x="5201444" y="2650193"/>
            <a:ext cx="542135" cy="707886"/>
          </a:xfrm>
          <a:prstGeom prst="rect">
            <a:avLst/>
          </a:prstGeom>
          <a:noFill/>
        </p:spPr>
        <p:txBody>
          <a:bodyPr wrap="none" rtlCol="0">
            <a:spAutoFit/>
          </a:bodyPr>
          <a:lstStyle/>
          <a:p>
            <a:pPr algn="ctr"/>
            <a:r>
              <a:rPr lang="en-US" sz="4000" b="1">
                <a:latin typeface="UTM Avo" panose="02040603050506020204" pitchFamily="18" charset="0"/>
              </a:rPr>
              <a:t>U</a:t>
            </a:r>
          </a:p>
        </p:txBody>
      </p:sp>
      <p:sp>
        <p:nvSpPr>
          <p:cNvPr id="47" name="Rectangle 46">
            <a:extLst>
              <a:ext uri="{FF2B5EF4-FFF2-40B4-BE49-F238E27FC236}">
                <a16:creationId xmlns:a16="http://schemas.microsoft.com/office/drawing/2014/main" id="{48B9A6F9-F328-4E55-3848-4134CEFF26AD}"/>
              </a:ext>
            </a:extLst>
          </p:cNvPr>
          <p:cNvSpPr/>
          <p:nvPr/>
        </p:nvSpPr>
        <p:spPr>
          <a:xfrm>
            <a:off x="4303731" y="264209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9" name="TextBox 48">
            <a:extLst>
              <a:ext uri="{FF2B5EF4-FFF2-40B4-BE49-F238E27FC236}">
                <a16:creationId xmlns:a16="http://schemas.microsoft.com/office/drawing/2014/main" id="{27FF0D23-724F-D0A6-A6CC-576BF40F1E5F}"/>
              </a:ext>
            </a:extLst>
          </p:cNvPr>
          <p:cNvSpPr txBox="1"/>
          <p:nvPr/>
        </p:nvSpPr>
        <p:spPr>
          <a:xfrm>
            <a:off x="4437983" y="2650193"/>
            <a:ext cx="455574" cy="707886"/>
          </a:xfrm>
          <a:prstGeom prst="rect">
            <a:avLst/>
          </a:prstGeom>
          <a:noFill/>
        </p:spPr>
        <p:txBody>
          <a:bodyPr wrap="none" rtlCol="0">
            <a:spAutoFit/>
          </a:bodyPr>
          <a:lstStyle/>
          <a:p>
            <a:pPr algn="ctr"/>
            <a:r>
              <a:rPr lang="en-US" sz="4000" b="1">
                <a:latin typeface="UTM Avo" panose="02040603050506020204" pitchFamily="18" charset="0"/>
              </a:rPr>
              <a:t>Ê</a:t>
            </a:r>
          </a:p>
        </p:txBody>
      </p:sp>
    </p:spTree>
    <p:extLst>
      <p:ext uri="{BB962C8B-B14F-4D97-AF65-F5344CB8AC3E}">
        <p14:creationId xmlns:p14="http://schemas.microsoft.com/office/powerpoint/2010/main" val="37878949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animEffect transition="in" filter="fade">
                                      <p:cBhvr>
                                        <p:cTn id="9" dur="500"/>
                                        <p:tgtEl>
                                          <p:spTgt spid="4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1" grpId="0"/>
      <p:bldP spid="42" grpId="0"/>
      <p:bldP spid="43" grpId="0"/>
      <p:bldP spid="44" grpId="0"/>
      <p:bldP spid="46" grpId="0"/>
      <p:bldP spid="4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8"/>
            <a:ext cx="8766927" cy="93217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Không giữ kín, mà để cho mọi người đều có thể biết</a:t>
            </a:r>
            <a:endParaRPr lang="vi-VN" sz="3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5588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3540489" y="283002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141043" y="28300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611142" y="289747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Ô</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204739" y="289248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340766" y="28300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398713" y="289248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296620" y="567589"/>
            <a:ext cx="1118564"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12</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5941320" y="28300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5999267" y="28919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838161"/>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a:t>
            </a:r>
            <a:r>
              <a:rPr lang="en-GB" sz="2400" dirty="0">
                <a:solidFill>
                  <a:srgbClr val="00B050"/>
                </a:solidFill>
                <a:latin typeface="Arial" panose="020B0604020202020204" pitchFamily="34" charset="0"/>
                <a:cs typeface="Arial" panose="020B0604020202020204" pitchFamily="34" charset="0"/>
              </a:rPr>
              <a:t>II</a:t>
            </a:r>
            <a:r>
              <a:rPr lang="en-GB" sz="2400" b="0" i="0" dirty="0">
                <a:solidFill>
                  <a:srgbClr val="00B050"/>
                </a:solidFill>
                <a:effectLst/>
                <a:latin typeface="Arial" panose="020B0604020202020204" pitchFamily="34" charset="0"/>
                <a:cs typeface="Arial" panose="020B0604020202020204" pitchFamily="34" charset="0"/>
              </a:rPr>
              <a:t>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dung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công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khai</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8" name="Rectangle 7">
            <a:extLst>
              <a:ext uri="{FF2B5EF4-FFF2-40B4-BE49-F238E27FC236}">
                <a16:creationId xmlns:a16="http://schemas.microsoft.com/office/drawing/2014/main" id="{0A9CA32A-CFB3-EBAC-D1A8-3EAADA10FE99}"/>
              </a:ext>
            </a:extLst>
          </p:cNvPr>
          <p:cNvSpPr/>
          <p:nvPr/>
        </p:nvSpPr>
        <p:spPr>
          <a:xfrm>
            <a:off x="2732359" y="28300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2790306" y="28919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01B7E171-0475-7B7F-DC66-7ED268B973AB}"/>
              </a:ext>
            </a:extLst>
          </p:cNvPr>
          <p:cNvSpPr/>
          <p:nvPr/>
        </p:nvSpPr>
        <p:spPr>
          <a:xfrm>
            <a:off x="6736621" y="28300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B814E8A4-84FB-AB04-DB5A-E75AE9BDF1BA}"/>
              </a:ext>
            </a:extLst>
          </p:cNvPr>
          <p:cNvSpPr/>
          <p:nvPr/>
        </p:nvSpPr>
        <p:spPr>
          <a:xfrm>
            <a:off x="6794568" y="28919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 name="Rectangle 3">
            <a:extLst>
              <a:ext uri="{FF2B5EF4-FFF2-40B4-BE49-F238E27FC236}">
                <a16:creationId xmlns:a16="http://schemas.microsoft.com/office/drawing/2014/main" id="{0DA461CA-F63D-95F5-4EAB-87BEA8641314}"/>
              </a:ext>
            </a:extLst>
          </p:cNvPr>
          <p:cNvSpPr/>
          <p:nvPr/>
        </p:nvSpPr>
        <p:spPr>
          <a:xfrm>
            <a:off x="7531922" y="28300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B146EF85-E5FE-2A9D-F16B-C35C3073A6E2}"/>
              </a:ext>
            </a:extLst>
          </p:cNvPr>
          <p:cNvSpPr/>
          <p:nvPr/>
        </p:nvSpPr>
        <p:spPr>
          <a:xfrm>
            <a:off x="7589869" y="28919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8D6AB483-A5A9-7640-45D8-1EF635B92C15}"/>
              </a:ext>
            </a:extLst>
          </p:cNvPr>
          <p:cNvSpPr/>
          <p:nvPr/>
        </p:nvSpPr>
        <p:spPr>
          <a:xfrm>
            <a:off x="8327223" y="28300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F6B2B0B6-7A40-67A6-266B-203FFDCB7289}"/>
              </a:ext>
            </a:extLst>
          </p:cNvPr>
          <p:cNvSpPr/>
          <p:nvPr/>
        </p:nvSpPr>
        <p:spPr>
          <a:xfrm>
            <a:off x="8385170" y="28919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7257004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9" grpId="0" animBg="1"/>
      <p:bldP spid="14"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ba</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2 </a:t>
            </a:r>
            <a:r>
              <a:rPr lang="en-GB" sz="2400" dirty="0" err="1">
                <a:latin typeface="TimesNewRomanPSMT"/>
              </a:rPr>
              <a:t>từ</a:t>
            </a:r>
            <a:r>
              <a:rPr lang="en-GB" sz="2400" dirty="0">
                <a:latin typeface="TimesNewRomanPSMT"/>
              </a:rPr>
              <a:t> </a:t>
            </a:r>
            <a:r>
              <a:rPr lang="en-GB" sz="2400" dirty="0" err="1">
                <a:latin typeface="TimesNewRomanPSMT"/>
              </a:rPr>
              <a:t>ngữ</a:t>
            </a:r>
            <a:r>
              <a:rPr lang="vi-VN" sz="2400" dirty="0">
                <a:latin typeface="TimesNewRomanPSMT"/>
              </a:rPr>
              <a:t>/đội</a:t>
            </a:r>
            <a:r>
              <a:rPr lang="en-GB" sz="2400" dirty="0">
                <a:latin typeface="TimesNewRomanPSMT"/>
              </a:rPr>
              <a:t>, </a:t>
            </a:r>
            <a:r>
              <a:rPr lang="en-GB" sz="2400" dirty="0" err="1">
                <a:latin typeface="TimesNewRomanPSMT"/>
              </a:rPr>
              <a:t>một</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10144579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81966"/>
            <a:ext cx="8766927" cy="120791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830997"/>
          </a:xfrm>
          <a:prstGeom prst="rect">
            <a:avLst/>
          </a:prstGeom>
          <a:noFill/>
        </p:spPr>
        <p:txBody>
          <a:bodyPr wrap="square" rtlCol="0">
            <a:spAutoFit/>
          </a:bodyPr>
          <a:lstStyle/>
          <a:p>
            <a:pPr algn="just"/>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 độ về sự hiểu biết, về kĩ năng được xác định hoặc đánh giá theo tiêu chuẩn nhất định nào đó</a:t>
            </a:r>
            <a:endParaRPr lang="vi-VN" sz="1481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34818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5584216" y="300305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654869" y="307051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6384493" y="300305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442440" y="306551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48378" y="567589"/>
            <a:ext cx="1066806"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13</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42683" y="4193846"/>
            <a:ext cx="10513342" cy="1200329"/>
          </a:xfrm>
          <a:prstGeom prst="rect">
            <a:avLst/>
          </a:prstGeom>
          <a:solidFill>
            <a:schemeClr val="accent4">
              <a:lumMod val="20000"/>
              <a:lumOff val="80000"/>
            </a:schemeClr>
          </a:solidFill>
        </p:spPr>
        <p:txBody>
          <a:bodyPr wrap="square">
            <a:spAutoFit/>
          </a:bodyPr>
          <a:lstStyle/>
          <a:p>
            <a:pPr algn="just"/>
            <a:r>
              <a:rPr lang="en-GB" sz="2300" b="0" i="0" dirty="0" err="1">
                <a:solidFill>
                  <a:srgbClr val="00B050"/>
                </a:solidFill>
                <a:effectLst/>
                <a:latin typeface="Arial" panose="020B0604020202020204" pitchFamily="34" charset="0"/>
                <a:cs typeface="Arial" panose="020B0604020202020204" pitchFamily="34" charset="0"/>
              </a:rPr>
              <a:t>Mục</a:t>
            </a:r>
            <a:r>
              <a:rPr lang="en-GB" sz="2300" b="0" i="0" dirty="0">
                <a:solidFill>
                  <a:srgbClr val="00B050"/>
                </a:solidFill>
                <a:effectLst/>
                <a:latin typeface="Arial" panose="020B0604020202020204" pitchFamily="34" charset="0"/>
                <a:cs typeface="Arial" panose="020B0604020202020204" pitchFamily="34" charset="0"/>
              </a:rPr>
              <a:t> I</a:t>
            </a:r>
            <a:r>
              <a:rPr lang="en-GB" sz="2300" dirty="0">
                <a:solidFill>
                  <a:srgbClr val="00B050"/>
                </a:solidFill>
                <a:latin typeface="Arial" panose="020B0604020202020204" pitchFamily="34" charset="0"/>
                <a:cs typeface="Arial" panose="020B0604020202020204" pitchFamily="34" charset="0"/>
              </a:rPr>
              <a:t>II</a:t>
            </a:r>
            <a:r>
              <a:rPr lang="en-GB" sz="2300" b="0" i="0" dirty="0">
                <a:solidFill>
                  <a:srgbClr val="00B050"/>
                </a:solidFill>
                <a:effectLst/>
                <a:latin typeface="Arial" panose="020B0604020202020204" pitchFamily="34" charset="0"/>
                <a:cs typeface="Arial" panose="020B0604020202020204" pitchFamily="34" charset="0"/>
              </a:rPr>
              <a:t> </a:t>
            </a:r>
            <a:r>
              <a:rPr lang="en-GB" sz="2300" b="0" i="0" dirty="0" err="1">
                <a:solidFill>
                  <a:srgbClr val="00B050"/>
                </a:solidFill>
                <a:effectLst/>
                <a:latin typeface="Arial" panose="020B0604020202020204" pitchFamily="34" charset="0"/>
                <a:cs typeface="Arial" panose="020B0604020202020204" pitchFamily="34" charset="0"/>
              </a:rPr>
              <a:t>Bài</a:t>
            </a:r>
            <a:r>
              <a:rPr lang="en-GB" sz="2300" b="0" i="0" dirty="0">
                <a:solidFill>
                  <a:srgbClr val="00B050"/>
                </a:solidFill>
                <a:effectLst/>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trình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độ</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vi-VN" sz="2400" dirty="0">
                <a:latin typeface="Arial" panose="020B0604020202020204" pitchFamily="34" charset="0"/>
                <a:cs typeface="Arial" panose="020B0604020202020204" pitchFamily="34" charset="0"/>
              </a:rPr>
              <a:t>.</a:t>
            </a:r>
            <a:endParaRPr lang="en-GB" sz="23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6" name="Rectangle 5">
            <a:extLst>
              <a:ext uri="{FF2B5EF4-FFF2-40B4-BE49-F238E27FC236}">
                <a16:creationId xmlns:a16="http://schemas.microsoft.com/office/drawing/2014/main" id="{91AF2BA5-D139-3BD4-3D50-057AA8FFEE8F}"/>
              </a:ext>
            </a:extLst>
          </p:cNvPr>
          <p:cNvSpPr/>
          <p:nvPr/>
        </p:nvSpPr>
        <p:spPr>
          <a:xfrm>
            <a:off x="3968575" y="300305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4026522" y="306500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4776086" y="300305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4834033" y="306500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Ì</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E8AB7677-F44E-3ED5-9538-5EC601308127}"/>
              </a:ext>
            </a:extLst>
          </p:cNvPr>
          <p:cNvSpPr/>
          <p:nvPr/>
        </p:nvSpPr>
        <p:spPr>
          <a:xfrm>
            <a:off x="7189701" y="300305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8" name="Rectangle 37">
            <a:extLst>
              <a:ext uri="{FF2B5EF4-FFF2-40B4-BE49-F238E27FC236}">
                <a16:creationId xmlns:a16="http://schemas.microsoft.com/office/drawing/2014/main" id="{CD83289E-7DC3-4168-F011-ABC8D6164C18}"/>
              </a:ext>
            </a:extLst>
          </p:cNvPr>
          <p:cNvSpPr/>
          <p:nvPr/>
        </p:nvSpPr>
        <p:spPr>
          <a:xfrm>
            <a:off x="7251302" y="306551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2F6D966C-BFAE-34A9-830C-FAAA2BAD2C91}"/>
              </a:ext>
            </a:extLst>
          </p:cNvPr>
          <p:cNvSpPr/>
          <p:nvPr/>
        </p:nvSpPr>
        <p:spPr>
          <a:xfrm>
            <a:off x="7992262" y="300305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2CF030E3-8AA3-90EA-4474-ED22FEC896A5}"/>
              </a:ext>
            </a:extLst>
          </p:cNvPr>
          <p:cNvSpPr/>
          <p:nvPr/>
        </p:nvSpPr>
        <p:spPr>
          <a:xfrm>
            <a:off x="8050209" y="306500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2A489A63-E5F5-1E7F-6AE4-0B6A7232AD0B}"/>
              </a:ext>
            </a:extLst>
          </p:cNvPr>
          <p:cNvSpPr/>
          <p:nvPr/>
        </p:nvSpPr>
        <p:spPr>
          <a:xfrm>
            <a:off x="3160445" y="30076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id="{506D123C-72B1-76D8-6505-F61B81F6E224}"/>
              </a:ext>
            </a:extLst>
          </p:cNvPr>
          <p:cNvSpPr/>
          <p:nvPr/>
        </p:nvSpPr>
        <p:spPr>
          <a:xfrm>
            <a:off x="3218392" y="30696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6029368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7" grpId="0" animBg="1"/>
      <p:bldP spid="9" grpId="0" animBg="1"/>
      <p:bldP spid="38" grpId="0" animBg="1"/>
      <p:bldP spid="40" grpId="0" animBg="1"/>
      <p:bldP spid="42"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8"/>
            <a:ext cx="8766927" cy="125283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830997"/>
          </a:xfrm>
          <a:prstGeom prst="rect">
            <a:avLst/>
          </a:prstGeom>
          <a:noFill/>
        </p:spPr>
        <p:txBody>
          <a:bodyPr wrap="square" rtlCol="0">
            <a:spAutoFit/>
          </a:bodyPr>
          <a:lstStyle/>
          <a:p>
            <a:pPr algn="just"/>
            <a:r>
              <a:rPr lang="en-US" sz="2400" b="1">
                <a:effectLst/>
                <a:latin typeface="Times New Roman" panose="02020603050405020304" pitchFamily="18" charset="0"/>
                <a:ea typeface="Calibri" panose="020F0502020204030204" pitchFamily="34" charset="0"/>
                <a:cs typeface="Times New Roman" panose="02020603050405020304" pitchFamily="18" charset="0"/>
              </a:rPr>
              <a:t>Ghi vào sổ của cơ quan quản lí để chính thức được công nhận cho hưởng quyền lợi hay làm nghĩa vụ</a:t>
            </a:r>
            <a:endParaRPr lang="vi-VN" sz="1481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44347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782871" y="31002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974741" y="310025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844472" y="31627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045394" y="316771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48378" y="567589"/>
            <a:ext cx="1066806"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14</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954188" y="4044777"/>
            <a:ext cx="10182412" cy="1938992"/>
          </a:xfrm>
          <a:prstGeom prst="rect">
            <a:avLst/>
          </a:prstGeom>
          <a:solidFill>
            <a:schemeClr val="accent4">
              <a:lumMod val="20000"/>
              <a:lumOff val="80000"/>
            </a:schemeClr>
          </a:solidFill>
        </p:spPr>
        <p:txBody>
          <a:bodyPr wrap="square">
            <a:spAutoFit/>
          </a:bodyPr>
          <a:lstStyle/>
          <a:p>
            <a:pPr algn="just"/>
            <a:r>
              <a:rPr lang="en-GB" sz="2300" b="0" i="0" dirty="0" err="1">
                <a:solidFill>
                  <a:srgbClr val="00B050"/>
                </a:solidFill>
                <a:effectLst/>
                <a:latin typeface="Arial" panose="020B0604020202020204" pitchFamily="34" charset="0"/>
                <a:cs typeface="Arial" panose="020B0604020202020204" pitchFamily="34" charset="0"/>
              </a:rPr>
              <a:t>Mục</a:t>
            </a:r>
            <a:r>
              <a:rPr lang="en-GB" sz="2300" b="0" i="0" dirty="0">
                <a:solidFill>
                  <a:srgbClr val="00B050"/>
                </a:solidFill>
                <a:effectLst/>
                <a:latin typeface="Arial" panose="020B0604020202020204" pitchFamily="34" charset="0"/>
                <a:cs typeface="Arial" panose="020B0604020202020204" pitchFamily="34" charset="0"/>
              </a:rPr>
              <a:t> I</a:t>
            </a:r>
            <a:r>
              <a:rPr lang="en-GB" sz="2300" dirty="0">
                <a:solidFill>
                  <a:srgbClr val="00B050"/>
                </a:solidFill>
                <a:latin typeface="Arial" panose="020B0604020202020204" pitchFamily="34" charset="0"/>
                <a:cs typeface="Arial" panose="020B0604020202020204" pitchFamily="34" charset="0"/>
              </a:rPr>
              <a:t>II</a:t>
            </a:r>
            <a:r>
              <a:rPr lang="en-GB" sz="2300" b="0" i="0" dirty="0">
                <a:solidFill>
                  <a:srgbClr val="00B050"/>
                </a:solidFill>
                <a:effectLst/>
                <a:latin typeface="Arial" panose="020B0604020202020204" pitchFamily="34" charset="0"/>
                <a:cs typeface="Arial" panose="020B0604020202020204" pitchFamily="34" charset="0"/>
              </a:rPr>
              <a:t> </a:t>
            </a:r>
            <a:r>
              <a:rPr lang="en-GB" sz="2300" b="0" i="0" dirty="0" err="1">
                <a:solidFill>
                  <a:srgbClr val="00B050"/>
                </a:solidFill>
                <a:effectLst/>
                <a:latin typeface="Arial" panose="020B0604020202020204" pitchFamily="34" charset="0"/>
                <a:cs typeface="Arial" panose="020B0604020202020204" pitchFamily="34" charset="0"/>
              </a:rPr>
              <a:t>Bài</a:t>
            </a:r>
            <a:r>
              <a:rPr lang="en-GB" sz="2300" b="0" i="0" dirty="0">
                <a:solidFill>
                  <a:srgbClr val="00B050"/>
                </a:solidFill>
                <a:effectLst/>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kí</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kí</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ưu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xét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hướng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3550970" y="31002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3608917" y="316220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4359100" y="31002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4417047" y="316220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Ă</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5166611" y="31002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5224558" y="316220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EA5F7C9B-5A98-F0FC-C692-570B5A6E8826}"/>
              </a:ext>
            </a:extLst>
          </p:cNvPr>
          <p:cNvSpPr/>
          <p:nvPr/>
        </p:nvSpPr>
        <p:spPr>
          <a:xfrm>
            <a:off x="7591001" y="31002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A67F2335-8291-EE7E-5590-F8DE9DC5E793}"/>
              </a:ext>
            </a:extLst>
          </p:cNvPr>
          <p:cNvSpPr/>
          <p:nvPr/>
        </p:nvSpPr>
        <p:spPr>
          <a:xfrm>
            <a:off x="7648948" y="316220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837802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40"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8"/>
            <a:ext cx="8766927" cy="854723"/>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rPr>
              <a:t>Xem xét tình hình thực tế để đánh giá, nhận xét</a:t>
            </a:r>
            <a:endParaRPr lang="vi-VN" sz="1481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917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900550" y="277140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931896" y="277140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962151" y="283386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8002549" y="283886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A</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100273" y="277140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158220" y="283386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48378" y="567589"/>
            <a:ext cx="1066806"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15</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4703111" y="277140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4761058" y="28333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Ể</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5509363" y="277140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5567310" y="28333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98885"/>
            <a:ext cx="10513342" cy="1938992"/>
          </a:xfrm>
          <a:prstGeom prst="rect">
            <a:avLst/>
          </a:prstGeom>
          <a:solidFill>
            <a:schemeClr val="accent4">
              <a:lumMod val="20000"/>
              <a:lumOff val="80000"/>
            </a:schemeClr>
          </a:solidFill>
        </p:spPr>
        <p:txBody>
          <a:bodyPr wrap="square">
            <a:spAutoFit/>
          </a:bodyPr>
          <a:lstStyle/>
          <a:p>
            <a:pPr algn="just"/>
            <a:r>
              <a:rPr lang="en-GB" sz="2300" b="0" i="0" dirty="0" err="1">
                <a:solidFill>
                  <a:srgbClr val="00B050"/>
                </a:solidFill>
                <a:effectLst/>
                <a:latin typeface="Arial" panose="020B0604020202020204" pitchFamily="34" charset="0"/>
                <a:cs typeface="Arial" panose="020B0604020202020204" pitchFamily="34" charset="0"/>
              </a:rPr>
              <a:t>Mục</a:t>
            </a:r>
            <a:r>
              <a:rPr lang="en-GB" sz="2300" b="0" i="0" dirty="0">
                <a:solidFill>
                  <a:srgbClr val="00B050"/>
                </a:solidFill>
                <a:effectLst/>
                <a:latin typeface="Arial" panose="020B0604020202020204" pitchFamily="34" charset="0"/>
                <a:cs typeface="Arial" panose="020B0604020202020204" pitchFamily="34" charset="0"/>
              </a:rPr>
              <a:t> I</a:t>
            </a:r>
            <a:r>
              <a:rPr lang="en-GB" sz="2300" dirty="0">
                <a:solidFill>
                  <a:srgbClr val="00B050"/>
                </a:solidFill>
                <a:latin typeface="Arial" panose="020B0604020202020204" pitchFamily="34" charset="0"/>
                <a:cs typeface="Arial" panose="020B0604020202020204" pitchFamily="34" charset="0"/>
              </a:rPr>
              <a:t>II</a:t>
            </a:r>
            <a:r>
              <a:rPr lang="en-GB" sz="2300" b="0" i="0" dirty="0">
                <a:solidFill>
                  <a:srgbClr val="00B050"/>
                </a:solidFill>
                <a:effectLst/>
                <a:latin typeface="Arial" panose="020B0604020202020204" pitchFamily="34" charset="0"/>
                <a:cs typeface="Arial" panose="020B0604020202020204" pitchFamily="34" charset="0"/>
              </a:rPr>
              <a:t> </a:t>
            </a:r>
            <a:r>
              <a:rPr lang="en-GB" sz="2300" b="0" i="0" dirty="0" err="1">
                <a:solidFill>
                  <a:srgbClr val="00B050"/>
                </a:solidFill>
                <a:effectLst/>
                <a:latin typeface="Arial" panose="020B0604020202020204" pitchFamily="34" charset="0"/>
                <a:cs typeface="Arial" panose="020B0604020202020204" pitchFamily="34" charset="0"/>
              </a:rPr>
              <a:t>Bài</a:t>
            </a:r>
            <a:r>
              <a:rPr lang="en-GB" sz="2300" b="0" i="0" dirty="0">
                <a:solidFill>
                  <a:srgbClr val="00B050"/>
                </a:solidFill>
                <a:effectLst/>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dung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kiểm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tra</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kiểm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tra</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6316874" y="277140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6374821" y="28333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4FAC826B-FDAF-B36A-B31A-258903604CB4}"/>
              </a:ext>
            </a:extLst>
          </p:cNvPr>
          <p:cNvSpPr/>
          <p:nvPr/>
        </p:nvSpPr>
        <p:spPr>
          <a:xfrm>
            <a:off x="7124385" y="277140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7B4B0735-EFED-C651-ABDD-A9FAF7BC65DF}"/>
              </a:ext>
            </a:extLst>
          </p:cNvPr>
          <p:cNvSpPr/>
          <p:nvPr/>
        </p:nvSpPr>
        <p:spPr>
          <a:xfrm>
            <a:off x="7182332" y="28333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755837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38"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4524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Nhanh trong mọi cử chỉ, động tác</a:t>
            </a:r>
            <a:endParaRPr lang="vi-VN" sz="1481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8799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4755541" y="276381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826194" y="283127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48378" y="567589"/>
            <a:ext cx="1066806"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16</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7179312" y="276620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237259" y="282814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832268"/>
            <a:ext cx="10513342" cy="1938992"/>
          </a:xfrm>
          <a:prstGeom prst="rect">
            <a:avLst/>
          </a:prstGeom>
          <a:solidFill>
            <a:schemeClr val="accent4">
              <a:lumMod val="20000"/>
              <a:lumOff val="80000"/>
            </a:schemeClr>
          </a:solidFill>
        </p:spPr>
        <p:txBody>
          <a:bodyPr wrap="square">
            <a:spAutoFit/>
          </a:bodyPr>
          <a:lstStyle/>
          <a:p>
            <a:pPr algn="just"/>
            <a:r>
              <a:rPr lang="en-GB" sz="2300" b="0" i="0" dirty="0" err="1">
                <a:solidFill>
                  <a:srgbClr val="00B050"/>
                </a:solidFill>
                <a:effectLst/>
                <a:latin typeface="Arial" panose="020B0604020202020204" pitchFamily="34" charset="0"/>
                <a:cs typeface="Arial" panose="020B0604020202020204" pitchFamily="34" charset="0"/>
              </a:rPr>
              <a:t>Mục</a:t>
            </a:r>
            <a:r>
              <a:rPr lang="en-GB" sz="2300" b="0" i="0" dirty="0">
                <a:solidFill>
                  <a:srgbClr val="00B050"/>
                </a:solidFill>
                <a:effectLst/>
                <a:latin typeface="Arial" panose="020B0604020202020204" pitchFamily="34" charset="0"/>
                <a:cs typeface="Arial" panose="020B0604020202020204" pitchFamily="34" charset="0"/>
              </a:rPr>
              <a:t> I</a:t>
            </a:r>
            <a:r>
              <a:rPr lang="en-GB" sz="2300" dirty="0">
                <a:solidFill>
                  <a:srgbClr val="00B050"/>
                </a:solidFill>
                <a:latin typeface="Arial" panose="020B0604020202020204" pitchFamily="34" charset="0"/>
                <a:cs typeface="Arial" panose="020B0604020202020204" pitchFamily="34" charset="0"/>
              </a:rPr>
              <a:t>II</a:t>
            </a:r>
            <a:r>
              <a:rPr lang="en-GB" sz="2300" b="0" i="0" dirty="0">
                <a:solidFill>
                  <a:srgbClr val="00B050"/>
                </a:solidFill>
                <a:effectLst/>
                <a:latin typeface="Arial" panose="020B0604020202020204" pitchFamily="34" charset="0"/>
                <a:cs typeface="Arial" panose="020B0604020202020204" pitchFamily="34" charset="0"/>
              </a:rPr>
              <a:t> </a:t>
            </a:r>
            <a:r>
              <a:rPr lang="en-GB" sz="2300" b="0" i="0" dirty="0" err="1">
                <a:solidFill>
                  <a:srgbClr val="00B050"/>
                </a:solidFill>
                <a:effectLst/>
                <a:latin typeface="Arial" panose="020B0604020202020204" pitchFamily="34" charset="0"/>
                <a:cs typeface="Arial" panose="020B0604020202020204" pitchFamily="34" charset="0"/>
              </a:rPr>
              <a:t>Bài</a:t>
            </a:r>
            <a:r>
              <a:rPr lang="en-GB" sz="2300" b="0" i="0" dirty="0">
                <a:solidFill>
                  <a:srgbClr val="00B050"/>
                </a:solidFill>
                <a:effectLst/>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giữ</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tĩnh</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nhanh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nhẹn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nhớ</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duy</a:t>
            </a:r>
            <a:r>
              <a:rPr lang="en-US" sz="2400" dirty="0">
                <a:latin typeface="Arial" panose="020B0604020202020204" pitchFamily="34" charset="0"/>
                <a:cs typeface="Arial" panose="020B0604020202020204" pitchFamily="34" charset="0"/>
              </a:rPr>
              <a:t> logic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2331770" y="27638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2389717" y="28257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3139900" y="27638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3197847" y="28257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3947411" y="27638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4005358" y="28257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C8C8AC05-DCDF-91AE-79F1-8E5B9173C97E}"/>
              </a:ext>
            </a:extLst>
          </p:cNvPr>
          <p:cNvSpPr/>
          <p:nvPr/>
        </p:nvSpPr>
        <p:spPr>
          <a:xfrm>
            <a:off x="6371182" y="27606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3BD99E49-E90C-5666-1676-C5E878BFBA78}"/>
              </a:ext>
            </a:extLst>
          </p:cNvPr>
          <p:cNvSpPr/>
          <p:nvPr/>
        </p:nvSpPr>
        <p:spPr>
          <a:xfrm>
            <a:off x="6429129" y="28226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FCCFC34B-23B7-838C-CAFD-A2317EEEAAFA}"/>
              </a:ext>
            </a:extLst>
          </p:cNvPr>
          <p:cNvSpPr/>
          <p:nvPr/>
        </p:nvSpPr>
        <p:spPr>
          <a:xfrm>
            <a:off x="5563671" y="27606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0CAA3D0B-D73C-D1E0-0DA2-96A26D2C6DF2}"/>
              </a:ext>
            </a:extLst>
          </p:cNvPr>
          <p:cNvSpPr/>
          <p:nvPr/>
        </p:nvSpPr>
        <p:spPr>
          <a:xfrm>
            <a:off x="5621618" y="28226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DF0552D0-2D35-34E6-AAC1-D07FB238CBC5}"/>
              </a:ext>
            </a:extLst>
          </p:cNvPr>
          <p:cNvSpPr/>
          <p:nvPr/>
        </p:nvSpPr>
        <p:spPr>
          <a:xfrm>
            <a:off x="8794953" y="2774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120FD71B-05EB-117A-D259-2F2F5BA96794}"/>
              </a:ext>
            </a:extLst>
          </p:cNvPr>
          <p:cNvSpPr/>
          <p:nvPr/>
        </p:nvSpPr>
        <p:spPr>
          <a:xfrm>
            <a:off x="8852900" y="283680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0566FC36-7FCA-6556-D213-E9F35B7B45AE}"/>
              </a:ext>
            </a:extLst>
          </p:cNvPr>
          <p:cNvSpPr/>
          <p:nvPr/>
        </p:nvSpPr>
        <p:spPr>
          <a:xfrm>
            <a:off x="7986823" y="2769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id="{ECD4423B-5C8B-F2E0-13E5-535F8C381E6D}"/>
              </a:ext>
            </a:extLst>
          </p:cNvPr>
          <p:cNvSpPr/>
          <p:nvPr/>
        </p:nvSpPr>
        <p:spPr>
          <a:xfrm>
            <a:off x="8044770" y="283127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Ẹ</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5756422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14" grpId="0" animBg="1"/>
      <p:bldP spid="38" grpId="0" animBg="1"/>
      <p:bldP spid="40" grpId="0" animBg="1"/>
      <p:bldP spid="42"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578497" y="5334688"/>
            <a:ext cx="11481957" cy="13747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viên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trường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được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tập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về</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chính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trị</a:t>
            </a:r>
            <a:r>
              <a:rPr lang="en-US" sz="2400" i="1" dirty="0">
                <a:solidFill>
                  <a:srgbClr val="FF0000"/>
                </a:solidFill>
                <a:effectLst/>
                <a:latin typeface="Times New Roman" panose="02020603050405020304" pitchFamily="18" charset="0"/>
                <a:ea typeface="Calibri" panose="020F0502020204030204" pitchFamily="34" charset="0"/>
              </a:rPr>
              <a:t>, khoa </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xã</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hội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văn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ngoại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ngữ</a:t>
            </a:r>
            <a:r>
              <a:rPr lang="en-US" sz="2400" i="1" dirty="0">
                <a:solidFill>
                  <a:srgbClr val="FF0000"/>
                </a:solidFill>
                <a:effectLst/>
                <a:latin typeface="Times New Roman" panose="02020603050405020304" pitchFamily="18" charset="0"/>
                <a:ea typeface="Calibri" panose="020F0502020204030204" pitchFamily="34" charset="0"/>
              </a:rPr>
              <a:t>, tin </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kiến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thức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kĩ</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năng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về</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quốc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phòng</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ninh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nghiệp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vụ</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môn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đặc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thù</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võ</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kĩ</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năng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cần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thiết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khác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theo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mục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tiêu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yêu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cầu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đào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tạo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ứng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nhiệm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vụ</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được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giao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khi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ra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trường</a:t>
            </a:r>
            <a:r>
              <a:rPr lang="en-GB"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694355" y="960197"/>
            <a:ext cx="1473822" cy="1374735"/>
          </a:xfrm>
          <a:prstGeom prst="rect">
            <a:avLst/>
          </a:prstGeom>
          <a:noFill/>
          <a:ln>
            <a:noFill/>
          </a:ln>
        </p:spPr>
        <p:txBody>
          <a:bodyPr wrap="square">
            <a:spAutoFit/>
          </a:bodyPr>
          <a:lstStyle/>
          <a:p>
            <a:pPr algn="ctr">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a:t>
            </a: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a:t>
            </a: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GIẢI Ô CHỮ</a:t>
            </a: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3”</a:t>
            </a:r>
          </a:p>
        </p:txBody>
      </p:sp>
      <p:pic>
        <p:nvPicPr>
          <p:cNvPr id="3" name="Picture 2">
            <a:extLst>
              <a:ext uri="{FF2B5EF4-FFF2-40B4-BE49-F238E27FC236}">
                <a16:creationId xmlns:a16="http://schemas.microsoft.com/office/drawing/2014/main" id="{F4894E34-559B-07DA-5B97-1E0873AC85EA}"/>
              </a:ext>
            </a:extLst>
          </p:cNvPr>
          <p:cNvPicPr>
            <a:picLocks noChangeAspect="1"/>
          </p:cNvPicPr>
          <p:nvPr/>
        </p:nvPicPr>
        <p:blipFill>
          <a:blip r:embed="rId6"/>
          <a:stretch>
            <a:fillRect/>
          </a:stretch>
        </p:blipFill>
        <p:spPr>
          <a:xfrm>
            <a:off x="2305049" y="97703"/>
            <a:ext cx="9755405" cy="5221928"/>
          </a:xfrm>
          <a:prstGeom prst="rect">
            <a:avLst/>
          </a:prstGeom>
          <a:ln>
            <a:solidFill>
              <a:srgbClr val="00B050"/>
            </a:solidFill>
          </a:ln>
        </p:spPr>
      </p:pic>
      <p:sp>
        <p:nvSpPr>
          <p:cNvPr id="10" name="TextBox 9">
            <a:extLst>
              <a:ext uri="{FF2B5EF4-FFF2-40B4-BE49-F238E27FC236}">
                <a16:creationId xmlns:a16="http://schemas.microsoft.com/office/drawing/2014/main" id="{75186B9F-F585-40FE-903B-C0F5A4063271}"/>
              </a:ext>
            </a:extLst>
          </p:cNvPr>
          <p:cNvSpPr txBox="1"/>
          <p:nvPr/>
        </p:nvSpPr>
        <p:spPr>
          <a:xfrm>
            <a:off x="578498" y="3747157"/>
            <a:ext cx="1700165" cy="1569660"/>
          </a:xfrm>
          <a:prstGeom prst="rect">
            <a:avLst/>
          </a:prstGeom>
          <a:solidFill>
            <a:schemeClr val="accent2">
              <a:lumMod val="40000"/>
              <a:lumOff val="60000"/>
            </a:schemeClr>
          </a:solidFill>
          <a:ln>
            <a:solidFill>
              <a:srgbClr val="00A23A"/>
            </a:solidFill>
          </a:ln>
        </p:spPr>
        <p:txBody>
          <a:bodyPr wrap="square">
            <a:spAutoFit/>
          </a:bodyPr>
          <a:lstStyle/>
          <a:p>
            <a:pPr marL="285750" indent="-285750">
              <a:buFont typeface="Wingdings" panose="05000000000000000000" pitchFamily="2" charset="2"/>
              <a:buChar char="Ø"/>
            </a:pPr>
            <a:r>
              <a:rPr lang="vi-VN" sz="2400" spc="-50" dirty="0">
                <a:latin typeface="Times New Roman" panose="02020603050405020304" pitchFamily="18" charset="0"/>
                <a:cs typeface="Times New Roman" panose="02020603050405020304" pitchFamily="18" charset="0"/>
              </a:rPr>
              <a:t>Các nhóm nêu thông điệp của từ khoá</a:t>
            </a:r>
            <a:endParaRPr lang="en-US" sz="2400" dirty="0"/>
          </a:p>
        </p:txBody>
      </p:sp>
      <p:pic>
        <p:nvPicPr>
          <p:cNvPr id="2" name="hoc_vien_cac_truong_cong_an_duoc_hoc_tap_ve_chinh_a45eb0e4-014f-41d3-bea6-b4a8fb2b2e21">
            <a:hlinkClick r:id="" action="ppaction://media"/>
            <a:extLst>
              <a:ext uri="{FF2B5EF4-FFF2-40B4-BE49-F238E27FC236}">
                <a16:creationId xmlns:a16="http://schemas.microsoft.com/office/drawing/2014/main" id="{7D30B49E-FAB8-BC93-A8AA-77B6844566C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77288" y="0"/>
            <a:ext cx="609600" cy="609600"/>
          </a:xfrm>
          <a:prstGeom prst="rect">
            <a:avLst/>
          </a:prstGeom>
        </p:spPr>
      </p:pic>
    </p:spTree>
    <p:extLst>
      <p:ext uri="{BB962C8B-B14F-4D97-AF65-F5344CB8AC3E}">
        <p14:creationId xmlns:p14="http://schemas.microsoft.com/office/powerpoint/2010/main" val="116844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2000"/>
                            </p:stCondLst>
                            <p:childTnLst>
                              <p:par>
                                <p:cTn id="39" presetID="1" presetClass="mediacall" presetSubtype="0" fill="hold" nodeType="afterEffect">
                                  <p:stCondLst>
                                    <p:cond delay="0"/>
                                  </p:stCondLst>
                                  <p:childTnLst>
                                    <p:cmd type="call" cmd="playFrom(0.0)">
                                      <p:cBhvr>
                                        <p:cTn id="40" dur="171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2"/>
                </p:tgtEl>
              </p:cMediaNode>
            </p:audio>
          </p:childTnLst>
        </p:cTn>
      </p:par>
    </p:tnLst>
    <p:bldLst>
      <p:bldP spid="8" grpId="0" animBg="1"/>
      <p:bldP spid="9" grpId="0"/>
      <p:bldP spid="10"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a:t>
            </a:r>
            <a:r>
              <a:rPr lang="en-US" sz="2400" b="1" dirty="0">
                <a:solidFill>
                  <a:srgbClr val="FF0000"/>
                </a:solidFill>
                <a:latin typeface="TimesNewRomanPSMT"/>
              </a:rPr>
              <a:t>III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3</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p>
        </p:txBody>
      </p:sp>
      <p:sp>
        <p:nvSpPr>
          <p:cNvPr id="7" name="TextBox 6">
            <a:extLst>
              <a:ext uri="{FF2B5EF4-FFF2-40B4-BE49-F238E27FC236}">
                <a16:creationId xmlns:a16="http://schemas.microsoft.com/office/drawing/2014/main" id="{24FC99A4-0D89-CE83-B34C-1C0A7F702AEA}"/>
              </a:ext>
            </a:extLst>
          </p:cNvPr>
          <p:cNvSpPr txBox="1"/>
          <p:nvPr/>
        </p:nvSpPr>
        <p:spPr>
          <a:xfrm>
            <a:off x="1431266" y="6323927"/>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effectLst/>
                <a:latin typeface="TimesNewRomanPSMT"/>
              </a:rPr>
              <a:t>16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a:t>
            </a:r>
            <a:r>
              <a:rPr lang="en-US" sz="2400" dirty="0">
                <a:solidFill>
                  <a:srgbClr val="00A23A"/>
                </a:solidFill>
                <a:latin typeface="TimesNewRomanPSMT"/>
              </a:rPr>
              <a:t>II</a:t>
            </a:r>
            <a:r>
              <a:rPr lang="vi-VN" sz="2400" dirty="0">
                <a:solidFill>
                  <a:srgbClr val="00A23A"/>
                </a:solidFill>
                <a:effectLst/>
                <a:latin typeface="TimesNewRomanPSMT"/>
              </a:rPr>
              <a:t> Bài </a:t>
            </a:r>
            <a:r>
              <a:rPr lang="en-GB" sz="2400" dirty="0">
                <a:solidFill>
                  <a:srgbClr val="00A23A"/>
                </a:solidFill>
                <a:latin typeface="TimesNewRomanPSMT"/>
              </a:rPr>
              <a:t>3</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id="{1AA0A3F2-57E9-4865-80F9-984A6B639A0E}"/>
              </a:ext>
            </a:extLst>
          </p:cNvPr>
          <p:cNvSpPr txBox="1"/>
          <p:nvPr/>
        </p:nvSpPr>
        <p:spPr>
          <a:xfrm>
            <a:off x="5145756" y="6331984"/>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VN" sz="2000" b="1" dirty="0"/>
          </a:p>
        </p:txBody>
      </p:sp>
      <p:sp>
        <p:nvSpPr>
          <p:cNvPr id="14" name="TextBox 13">
            <a:extLst>
              <a:ext uri="{FF2B5EF4-FFF2-40B4-BE49-F238E27FC236}">
                <a16:creationId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a:solidFill>
                  <a:srgbClr val="00B050"/>
                </a:solidFill>
                <a:latin typeface="TimesNewRomanPSMT"/>
              </a:rPr>
              <a:t>từ 1-</a:t>
            </a:r>
            <a:r>
              <a:rPr lang="en-US" sz="2200">
                <a:solidFill>
                  <a:srgbClr val="00B050"/>
                </a:solidFill>
                <a:latin typeface="TimesNewRomanPSMT"/>
              </a:rPr>
              <a:t>16</a:t>
            </a:r>
            <a:r>
              <a:rPr lang="vi-VN" sz="2200">
                <a:solidFill>
                  <a:srgbClr val="00B050"/>
                </a:solidFill>
                <a:latin typeface="TimesNewRomanPSMT"/>
              </a:rPr>
              <a:t> </a:t>
            </a:r>
            <a:r>
              <a:rPr lang="vi-VN" sz="2200" dirty="0">
                <a:solidFill>
                  <a:srgbClr val="00B050"/>
                </a:solidFill>
                <a:latin typeface="TimesNewRomanPSMT"/>
              </a:rPr>
              <a:t>tương ứng </a:t>
            </a:r>
            <a:r>
              <a:rPr lang="vi-VN" sz="2200">
                <a:solidFill>
                  <a:srgbClr val="00B050"/>
                </a:solidFill>
                <a:latin typeface="TimesNewRomanPSMT"/>
              </a:rPr>
              <a:t>với </a:t>
            </a:r>
            <a:r>
              <a:rPr lang="en-US" sz="2200">
                <a:solidFill>
                  <a:srgbClr val="00B050"/>
                </a:solidFill>
                <a:latin typeface="TimesNewRomanPSMT"/>
              </a:rPr>
              <a:t>16</a:t>
            </a:r>
            <a:r>
              <a:rPr lang="vi-VN" sz="2200">
                <a:solidFill>
                  <a:srgbClr val="00B050"/>
                </a:solidFill>
                <a:latin typeface="TimesNewRomanPSMT"/>
              </a:rPr>
              <a:t> </a:t>
            </a:r>
            <a:r>
              <a:rPr lang="vi-VN" sz="2200" dirty="0">
                <a:solidFill>
                  <a:srgbClr val="00B050"/>
                </a:solidFill>
                <a:latin typeface="TimesNewRomanPSMT"/>
              </a:rPr>
              <a:t>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6" name="Picture 5">
            <a:extLst>
              <a:ext uri="{FF2B5EF4-FFF2-40B4-BE49-F238E27FC236}">
                <a16:creationId xmlns:a16="http://schemas.microsoft.com/office/drawing/2014/main" id="{49037234-B5A2-B8F4-F157-61F172E52DC7}"/>
              </a:ext>
            </a:extLst>
          </p:cNvPr>
          <p:cNvPicPr>
            <a:picLocks noChangeAspect="1"/>
          </p:cNvPicPr>
          <p:nvPr/>
        </p:nvPicPr>
        <p:blipFill>
          <a:blip r:embed="rId4"/>
          <a:stretch>
            <a:fillRect/>
          </a:stretch>
        </p:blipFill>
        <p:spPr>
          <a:xfrm>
            <a:off x="4737247" y="2587924"/>
            <a:ext cx="3317905" cy="3701971"/>
          </a:xfrm>
          <a:prstGeom prst="rect">
            <a:avLst/>
          </a:prstGeom>
        </p:spPr>
      </p:pic>
      <p:pic>
        <p:nvPicPr>
          <p:cNvPr id="2" name="Picture 1">
            <a:extLst>
              <a:ext uri="{FF2B5EF4-FFF2-40B4-BE49-F238E27FC236}">
                <a16:creationId xmlns:a16="http://schemas.microsoft.com/office/drawing/2014/main" id="{E4DA52CA-375C-8DD7-5AFF-93C5E09151F0}"/>
              </a:ext>
            </a:extLst>
          </p:cNvPr>
          <p:cNvPicPr>
            <a:picLocks noChangeAspect="1"/>
          </p:cNvPicPr>
          <p:nvPr/>
        </p:nvPicPr>
        <p:blipFill>
          <a:blip r:embed="rId5"/>
          <a:stretch>
            <a:fillRect/>
          </a:stretch>
        </p:blipFill>
        <p:spPr>
          <a:xfrm>
            <a:off x="117512" y="2592857"/>
            <a:ext cx="4619735" cy="3697037"/>
          </a:xfrm>
          <a:prstGeom prst="rect">
            <a:avLst/>
          </a:prstGeom>
          <a:ln>
            <a:solidFill>
              <a:srgbClr val="00B050"/>
            </a:solidFill>
          </a:ln>
        </p:spPr>
      </p:pic>
    </p:spTree>
    <p:extLst>
      <p:ext uri="{BB962C8B-B14F-4D97-AF65-F5344CB8AC3E}">
        <p14:creationId xmlns:p14="http://schemas.microsoft.com/office/powerpoint/2010/main" val="155516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heel(1)">
                                      <p:cBhvr>
                                        <p:cTn id="3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p:bldP spid="14"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vi-VN" sz="2400" dirty="0">
                <a:solidFill>
                  <a:srgbClr val="00B050"/>
                </a:solidFill>
                <a:latin typeface="TimesNewRomanPSMT"/>
              </a:rPr>
              <a:t>4</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vi-VN" sz="2400" dirty="0">
                <a:solidFill>
                  <a:srgbClr val="00B050"/>
                </a:solidFill>
                <a:latin typeface="TimesNewRomanPSMT"/>
              </a:rPr>
              <a:t>5</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6300687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id="{86499B0A-871C-6E98-29F2-466A539E6214}"/>
              </a:ext>
            </a:extLst>
          </p:cNvPr>
          <p:cNvGraphicFramePr/>
          <p:nvPr/>
        </p:nvGraphicFramePr>
        <p:xfrm>
          <a:off x="1909222" y="484473"/>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62" name="Group 61">
            <a:extLst>
              <a:ext uri="{FF2B5EF4-FFF2-40B4-BE49-F238E27FC236}">
                <a16:creationId xmlns:a16="http://schemas.microsoft.com/office/drawing/2014/main" id="{28449E9A-82E8-485D-11BD-5BE0C9F05133}"/>
              </a:ext>
            </a:extLst>
          </p:cNvPr>
          <p:cNvGrpSpPr/>
          <p:nvPr/>
        </p:nvGrpSpPr>
        <p:grpSpPr>
          <a:xfrm>
            <a:off x="2730751" y="1310197"/>
            <a:ext cx="6715980" cy="4051928"/>
            <a:chOff x="2730751" y="1310197"/>
            <a:chExt cx="6715980" cy="4051928"/>
          </a:xfrm>
          <a:noFill/>
        </p:grpSpPr>
        <p:grpSp>
          <p:nvGrpSpPr>
            <p:cNvPr id="22" name="Group 21">
              <a:extLst>
                <a:ext uri="{FF2B5EF4-FFF2-40B4-BE49-F238E27FC236}">
                  <a16:creationId xmlns:a16="http://schemas.microsoft.com/office/drawing/2014/main" id="{18F86810-AED6-5485-3E91-ABCA4D39E65A}"/>
                </a:ext>
              </a:extLst>
            </p:cNvPr>
            <p:cNvGrpSpPr/>
            <p:nvPr/>
          </p:nvGrpSpPr>
          <p:grpSpPr>
            <a:xfrm>
              <a:off x="2730751" y="1310197"/>
              <a:ext cx="6715980" cy="4051928"/>
              <a:chOff x="2730751" y="1310197"/>
              <a:chExt cx="6715980" cy="4051928"/>
            </a:xfrm>
            <a:grpFill/>
          </p:grpSpPr>
          <p:graphicFrame>
            <p:nvGraphicFramePr>
              <p:cNvPr id="8" name="Chart 7">
                <a:extLst>
                  <a:ext uri="{FF2B5EF4-FFF2-40B4-BE49-F238E27FC236}">
                    <a16:creationId xmlns:a16="http://schemas.microsoft.com/office/drawing/2014/main"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id="{B99049AC-7C13-A4E3-0928-F6EB5C403BEA}"/>
                  </a:ext>
                </a:extLst>
              </p:cNvPr>
              <p:cNvSpPr txBox="1"/>
              <p:nvPr/>
            </p:nvSpPr>
            <p:spPr>
              <a:xfrm rot="6155581">
                <a:off x="5988164" y="1982032"/>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id="{8154E400-92E8-2B5D-9595-0F09D9450B4C}"/>
                  </a:ext>
                </a:extLst>
              </p:cNvPr>
              <p:cNvSpPr txBox="1"/>
              <p:nvPr/>
            </p:nvSpPr>
            <p:spPr>
              <a:xfrm rot="7735936">
                <a:off x="6412835" y="2176571"/>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id="{666A1BED-7835-74C1-58F0-7A953EC6BFDF}"/>
                  </a:ext>
                </a:extLst>
              </p:cNvPr>
              <p:cNvSpPr txBox="1"/>
              <p:nvPr/>
            </p:nvSpPr>
            <p:spPr>
              <a:xfrm rot="8870053">
                <a:off x="6736042" y="2498456"/>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id="{9E38D5F1-A910-B96B-18A8-757CDB1981E7}"/>
                  </a:ext>
                </a:extLst>
              </p:cNvPr>
              <p:cNvSpPr txBox="1"/>
              <p:nvPr/>
            </p:nvSpPr>
            <p:spPr>
              <a:xfrm rot="10055809">
                <a:off x="6908020" y="2934649"/>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id="{EA5E40D9-8B5C-C2ED-63EC-F341FBB35016}"/>
                  </a:ext>
                </a:extLst>
              </p:cNvPr>
              <p:cNvSpPr txBox="1"/>
              <p:nvPr/>
            </p:nvSpPr>
            <p:spPr>
              <a:xfrm rot="11450324">
                <a:off x="6896489" y="3389015"/>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id="{B7BC9E9E-DDE2-F3C7-7B57-73D8963E169B}"/>
                  </a:ext>
                </a:extLst>
              </p:cNvPr>
              <p:cNvSpPr txBox="1"/>
              <p:nvPr/>
            </p:nvSpPr>
            <p:spPr>
              <a:xfrm rot="12856268">
                <a:off x="6721346" y="3820848"/>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id="{1C869436-B81E-7FF1-BE3C-08FCC4AA6F8D}"/>
                  </a:ext>
                </a:extLst>
              </p:cNvPr>
              <p:cNvSpPr txBox="1"/>
              <p:nvPr/>
            </p:nvSpPr>
            <p:spPr>
              <a:xfrm rot="14088529">
                <a:off x="6382173" y="4122296"/>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id="{157EA531-22D3-778B-E36E-D79D7490CDD1}"/>
                  </a:ext>
                </a:extLst>
              </p:cNvPr>
              <p:cNvSpPr txBox="1"/>
              <p:nvPr/>
            </p:nvSpPr>
            <p:spPr>
              <a:xfrm rot="15564590">
                <a:off x="5959828" y="4308649"/>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sp>
            <p:nvSpPr>
              <p:cNvPr id="15" name="TextBox 14">
                <a:hlinkClick r:id="rId15" action="ppaction://hlinksldjump"/>
                <a:extLst>
                  <a:ext uri="{FF2B5EF4-FFF2-40B4-BE49-F238E27FC236}">
                    <a16:creationId xmlns:a16="http://schemas.microsoft.com/office/drawing/2014/main" id="{245ACD87-66D4-CE58-85C8-3AC6B59B46F2}"/>
                  </a:ext>
                </a:extLst>
              </p:cNvPr>
              <p:cNvSpPr txBox="1"/>
              <p:nvPr/>
            </p:nvSpPr>
            <p:spPr>
              <a:xfrm rot="17018405">
                <a:off x="5493362" y="4294153"/>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9</a:t>
                </a:r>
              </a:p>
            </p:txBody>
          </p:sp>
          <p:sp>
            <p:nvSpPr>
              <p:cNvPr id="17" name="TextBox 16">
                <a:hlinkClick r:id="rId16" action="ppaction://hlinksldjump"/>
                <a:extLst>
                  <a:ext uri="{FF2B5EF4-FFF2-40B4-BE49-F238E27FC236}">
                    <a16:creationId xmlns:a16="http://schemas.microsoft.com/office/drawing/2014/main" id="{8DD11B3B-BF76-BD02-FAE1-DC1FDA03E3DE}"/>
                  </a:ext>
                </a:extLst>
              </p:cNvPr>
              <p:cNvSpPr txBox="1"/>
              <p:nvPr/>
            </p:nvSpPr>
            <p:spPr>
              <a:xfrm rot="17984151">
                <a:off x="4994098" y="4176419"/>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10</a:t>
                </a:r>
              </a:p>
            </p:txBody>
          </p:sp>
          <p:sp>
            <p:nvSpPr>
              <p:cNvPr id="2" name="TextBox 1">
                <a:hlinkClick r:id="rId17" action="ppaction://hlinksldjump"/>
                <a:extLst>
                  <a:ext uri="{FF2B5EF4-FFF2-40B4-BE49-F238E27FC236}">
                    <a16:creationId xmlns:a16="http://schemas.microsoft.com/office/drawing/2014/main" id="{C7C60674-10B2-1648-992B-B4E10E580198}"/>
                  </a:ext>
                </a:extLst>
              </p:cNvPr>
              <p:cNvSpPr txBox="1"/>
              <p:nvPr/>
            </p:nvSpPr>
            <p:spPr>
              <a:xfrm rot="19588998">
                <a:off x="4671433" y="3832997"/>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hlinkClick r:id="rId18" action="ppaction://hlinksldjump"/>
                <a:extLst>
                  <a:ext uri="{FF2B5EF4-FFF2-40B4-BE49-F238E27FC236}">
                    <a16:creationId xmlns:a16="http://schemas.microsoft.com/office/drawing/2014/main" id="{9E38B2A3-EC83-F126-3104-983541CAE94D}"/>
                  </a:ext>
                </a:extLst>
              </p:cNvPr>
              <p:cNvSpPr txBox="1"/>
              <p:nvPr/>
            </p:nvSpPr>
            <p:spPr>
              <a:xfrm rot="20902438">
                <a:off x="4479901" y="3415231"/>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hlinkClick r:id="rId19" action="ppaction://hlinksldjump"/>
                <a:extLst>
                  <a:ext uri="{FF2B5EF4-FFF2-40B4-BE49-F238E27FC236}">
                    <a16:creationId xmlns:a16="http://schemas.microsoft.com/office/drawing/2014/main" id="{6E6547D4-DA68-EDDB-2E88-E998FDA71011}"/>
                  </a:ext>
                </a:extLst>
              </p:cNvPr>
              <p:cNvSpPr txBox="1"/>
              <p:nvPr/>
            </p:nvSpPr>
            <p:spPr>
              <a:xfrm rot="757546">
                <a:off x="4471977" y="2914650"/>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13</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hlinkClick r:id="rId20" action="ppaction://hlinksldjump"/>
                <a:extLst>
                  <a:ext uri="{FF2B5EF4-FFF2-40B4-BE49-F238E27FC236}">
                    <a16:creationId xmlns:a16="http://schemas.microsoft.com/office/drawing/2014/main" id="{3A4059CB-D914-0C60-E97A-EAA936D38AD8}"/>
                  </a:ext>
                </a:extLst>
              </p:cNvPr>
              <p:cNvSpPr txBox="1"/>
              <p:nvPr/>
            </p:nvSpPr>
            <p:spPr>
              <a:xfrm rot="2191196">
                <a:off x="4661887" y="2458773"/>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14</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hlinkClick r:id="rId21" action="ppaction://hlinksldjump"/>
                <a:extLst>
                  <a:ext uri="{FF2B5EF4-FFF2-40B4-BE49-F238E27FC236}">
                    <a16:creationId xmlns:a16="http://schemas.microsoft.com/office/drawing/2014/main" id="{61157A84-A824-ADC4-2D74-BE072B91D2BA}"/>
                  </a:ext>
                </a:extLst>
              </p:cNvPr>
              <p:cNvSpPr txBox="1"/>
              <p:nvPr/>
            </p:nvSpPr>
            <p:spPr>
              <a:xfrm rot="3204083">
                <a:off x="4975009" y="2141104"/>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15</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hlinkClick r:id="rId22" action="ppaction://hlinksldjump"/>
                <a:extLst>
                  <a:ext uri="{FF2B5EF4-FFF2-40B4-BE49-F238E27FC236}">
                    <a16:creationId xmlns:a16="http://schemas.microsoft.com/office/drawing/2014/main" id="{925004CF-9F83-87CF-47D9-5A66885836E2}"/>
                  </a:ext>
                </a:extLst>
              </p:cNvPr>
              <p:cNvSpPr txBox="1"/>
              <p:nvPr/>
            </p:nvSpPr>
            <p:spPr>
              <a:xfrm rot="4849865">
                <a:off x="5447837" y="1922755"/>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16</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Isosceles Triangle 28">
              <a:hlinkClick r:id="rId8" action="ppaction://hlinksldjump"/>
              <a:extLst>
                <a:ext uri="{FF2B5EF4-FFF2-40B4-BE49-F238E27FC236}">
                  <a16:creationId xmlns:a16="http://schemas.microsoft.com/office/drawing/2014/main" id="{35028D45-0DD9-F344-B5F6-870D14CF0937}"/>
                </a:ext>
              </a:extLst>
            </p:cNvPr>
            <p:cNvSpPr/>
            <p:nvPr/>
          </p:nvSpPr>
          <p:spPr>
            <a:xfrm rot="12770976">
              <a:off x="6293223" y="1667255"/>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Isosceles Triangle 29">
              <a:hlinkClick r:id="rId7" action="ppaction://hlinksldjump"/>
              <a:extLst>
                <a:ext uri="{FF2B5EF4-FFF2-40B4-BE49-F238E27FC236}">
                  <a16:creationId xmlns:a16="http://schemas.microsoft.com/office/drawing/2014/main" id="{21C9753C-EC82-2D7B-6020-C6E9E2F9A3D5}"/>
                </a:ext>
              </a:extLst>
            </p:cNvPr>
            <p:cNvSpPr/>
            <p:nvPr/>
          </p:nvSpPr>
          <p:spPr>
            <a:xfrm rot="11475761">
              <a:off x="5952096" y="1542990"/>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Isosceles Triangle 31">
              <a:hlinkClick r:id="rId9" action="ppaction://hlinksldjump"/>
              <a:extLst>
                <a:ext uri="{FF2B5EF4-FFF2-40B4-BE49-F238E27FC236}">
                  <a16:creationId xmlns:a16="http://schemas.microsoft.com/office/drawing/2014/main" id="{336E4C5C-0412-942B-637F-22DCA0152FE9}"/>
                </a:ext>
              </a:extLst>
            </p:cNvPr>
            <p:cNvSpPr/>
            <p:nvPr/>
          </p:nvSpPr>
          <p:spPr>
            <a:xfrm rot="14124762">
              <a:off x="6552559" y="1924927"/>
              <a:ext cx="677956" cy="1748756"/>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Isosceles Triangle 32">
              <a:hlinkClick r:id="rId10" action="ppaction://hlinksldjump"/>
              <a:extLst>
                <a:ext uri="{FF2B5EF4-FFF2-40B4-BE49-F238E27FC236}">
                  <a16:creationId xmlns:a16="http://schemas.microsoft.com/office/drawing/2014/main" id="{AA413DD1-7579-06C4-4E55-586CF0426B19}"/>
                </a:ext>
              </a:extLst>
            </p:cNvPr>
            <p:cNvSpPr/>
            <p:nvPr/>
          </p:nvSpPr>
          <p:spPr>
            <a:xfrm rot="15465075">
              <a:off x="6703851" y="2303873"/>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Isosceles Triangle 33">
              <a:hlinkClick r:id="rId11" action="ppaction://hlinksldjump"/>
              <a:extLst>
                <a:ext uri="{FF2B5EF4-FFF2-40B4-BE49-F238E27FC236}">
                  <a16:creationId xmlns:a16="http://schemas.microsoft.com/office/drawing/2014/main" id="{00BC93C3-5CC7-8F79-914C-3D515C64FF2D}"/>
                </a:ext>
              </a:extLst>
            </p:cNvPr>
            <p:cNvSpPr/>
            <p:nvPr/>
          </p:nvSpPr>
          <p:spPr>
            <a:xfrm rot="16876734">
              <a:off x="6712474" y="2684172"/>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Isosceles Triangle 34">
              <a:hlinkClick r:id="rId12" action="ppaction://hlinksldjump"/>
              <a:extLst>
                <a:ext uri="{FF2B5EF4-FFF2-40B4-BE49-F238E27FC236}">
                  <a16:creationId xmlns:a16="http://schemas.microsoft.com/office/drawing/2014/main" id="{2A8BD3E7-5195-F2C7-73DA-61F53DEE0421}"/>
                </a:ext>
              </a:extLst>
            </p:cNvPr>
            <p:cNvSpPr/>
            <p:nvPr/>
          </p:nvSpPr>
          <p:spPr>
            <a:xfrm rot="18198845">
              <a:off x="6544921" y="3034167"/>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Isosceles Triangle 35">
              <a:hlinkClick r:id="rId13" action="ppaction://hlinksldjump"/>
              <a:extLst>
                <a:ext uri="{FF2B5EF4-FFF2-40B4-BE49-F238E27FC236}">
                  <a16:creationId xmlns:a16="http://schemas.microsoft.com/office/drawing/2014/main" id="{3E3B2633-3BCE-5F3C-BABD-186B779A7105}"/>
                </a:ext>
              </a:extLst>
            </p:cNvPr>
            <p:cNvSpPr/>
            <p:nvPr/>
          </p:nvSpPr>
          <p:spPr>
            <a:xfrm rot="19585791">
              <a:off x="6288573" y="3297978"/>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Isosceles Triangle 36">
              <a:hlinkClick r:id="rId14" action="ppaction://hlinksldjump"/>
              <a:extLst>
                <a:ext uri="{FF2B5EF4-FFF2-40B4-BE49-F238E27FC236}">
                  <a16:creationId xmlns:a16="http://schemas.microsoft.com/office/drawing/2014/main" id="{8E9CE2D7-82BB-17DB-9627-C854B31F1E60}"/>
                </a:ext>
              </a:extLst>
            </p:cNvPr>
            <p:cNvSpPr/>
            <p:nvPr/>
          </p:nvSpPr>
          <p:spPr>
            <a:xfrm rot="20892053">
              <a:off x="5936973" y="3434873"/>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Isosceles Triangle 37">
              <a:hlinkClick r:id="rId15" action="ppaction://hlinksldjump"/>
              <a:extLst>
                <a:ext uri="{FF2B5EF4-FFF2-40B4-BE49-F238E27FC236}">
                  <a16:creationId xmlns:a16="http://schemas.microsoft.com/office/drawing/2014/main" id="{ECB555C2-9A3B-BE1C-E4CA-8782FA3105FA}"/>
                </a:ext>
              </a:extLst>
            </p:cNvPr>
            <p:cNvSpPr/>
            <p:nvPr/>
          </p:nvSpPr>
          <p:spPr>
            <a:xfrm rot="687268">
              <a:off x="5543159" y="3462803"/>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Isosceles Triangle 38">
              <a:hlinkClick r:id="rId16" action="ppaction://hlinksldjump"/>
              <a:extLst>
                <a:ext uri="{FF2B5EF4-FFF2-40B4-BE49-F238E27FC236}">
                  <a16:creationId xmlns:a16="http://schemas.microsoft.com/office/drawing/2014/main" id="{404913A7-4A67-D2BC-8FDE-6059419D4E39}"/>
                </a:ext>
              </a:extLst>
            </p:cNvPr>
            <p:cNvSpPr/>
            <p:nvPr/>
          </p:nvSpPr>
          <p:spPr>
            <a:xfrm rot="2011670">
              <a:off x="5200036" y="3307379"/>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Isosceles Triangle 39">
              <a:hlinkClick r:id="rId17" action="ppaction://hlinksldjump"/>
              <a:extLst>
                <a:ext uri="{FF2B5EF4-FFF2-40B4-BE49-F238E27FC236}">
                  <a16:creationId xmlns:a16="http://schemas.microsoft.com/office/drawing/2014/main" id="{FD9B3733-D789-9B69-7990-5E1E3E214A5D}"/>
                </a:ext>
              </a:extLst>
            </p:cNvPr>
            <p:cNvSpPr/>
            <p:nvPr/>
          </p:nvSpPr>
          <p:spPr>
            <a:xfrm rot="3311059">
              <a:off x="4953091" y="3032772"/>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Isosceles Triangle 41">
              <a:hlinkClick r:id="rId18" action="ppaction://hlinksldjump"/>
              <a:extLst>
                <a:ext uri="{FF2B5EF4-FFF2-40B4-BE49-F238E27FC236}">
                  <a16:creationId xmlns:a16="http://schemas.microsoft.com/office/drawing/2014/main" id="{47741D05-D794-CE93-4F53-E3620C7C9A61}"/>
                </a:ext>
              </a:extLst>
            </p:cNvPr>
            <p:cNvSpPr/>
            <p:nvPr/>
          </p:nvSpPr>
          <p:spPr>
            <a:xfrm rot="4724790">
              <a:off x="4795868" y="2670516"/>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Isosceles Triangle 54">
              <a:hlinkClick r:id="rId19" action="ppaction://hlinksldjump"/>
              <a:extLst>
                <a:ext uri="{FF2B5EF4-FFF2-40B4-BE49-F238E27FC236}">
                  <a16:creationId xmlns:a16="http://schemas.microsoft.com/office/drawing/2014/main" id="{B9D9D78E-2379-B4CC-10F5-A3FB4B1641CF}"/>
                </a:ext>
              </a:extLst>
            </p:cNvPr>
            <p:cNvSpPr/>
            <p:nvPr/>
          </p:nvSpPr>
          <p:spPr>
            <a:xfrm rot="6060714">
              <a:off x="4815817" y="2305835"/>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Isosceles Triangle 55">
              <a:hlinkClick r:id="rId20" action="ppaction://hlinksldjump"/>
              <a:extLst>
                <a:ext uri="{FF2B5EF4-FFF2-40B4-BE49-F238E27FC236}">
                  <a16:creationId xmlns:a16="http://schemas.microsoft.com/office/drawing/2014/main" id="{4AFB7F32-A8A6-C5A0-516A-6D5E0A0D6155}"/>
                </a:ext>
              </a:extLst>
            </p:cNvPr>
            <p:cNvSpPr/>
            <p:nvPr/>
          </p:nvSpPr>
          <p:spPr>
            <a:xfrm rot="7420824">
              <a:off x="4970455" y="1967417"/>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Isosceles Triangle 58">
              <a:hlinkClick r:id="rId21" action="ppaction://hlinksldjump"/>
              <a:extLst>
                <a:ext uri="{FF2B5EF4-FFF2-40B4-BE49-F238E27FC236}">
                  <a16:creationId xmlns:a16="http://schemas.microsoft.com/office/drawing/2014/main" id="{12CC8190-99B7-4C0E-5038-8B89D0C94102}"/>
                </a:ext>
              </a:extLst>
            </p:cNvPr>
            <p:cNvSpPr/>
            <p:nvPr/>
          </p:nvSpPr>
          <p:spPr>
            <a:xfrm rot="8733943">
              <a:off x="5208134" y="1679433"/>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Isosceles Triangle 59">
              <a:hlinkClick r:id="rId22" action="ppaction://hlinksldjump"/>
              <a:extLst>
                <a:ext uri="{FF2B5EF4-FFF2-40B4-BE49-F238E27FC236}">
                  <a16:creationId xmlns:a16="http://schemas.microsoft.com/office/drawing/2014/main" id="{B804ACF9-F0FA-AEBA-75D6-FAB565323817}"/>
                </a:ext>
              </a:extLst>
            </p:cNvPr>
            <p:cNvSpPr/>
            <p:nvPr/>
          </p:nvSpPr>
          <p:spPr>
            <a:xfrm rot="10105267">
              <a:off x="5560822" y="1521517"/>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hlinkClick r:id="rId22" action="ppaction://hlinksldjump"/>
            <a:extLst>
              <a:ext uri="{FF2B5EF4-FFF2-40B4-BE49-F238E27FC236}">
                <a16:creationId xmlns:a16="http://schemas.microsoft.com/office/drawing/2014/main" id="{60411064-BDFA-42EF-B35C-F8F0E548D8EA}"/>
              </a:ext>
            </a:extLst>
          </p:cNvPr>
          <p:cNvSpPr txBox="1"/>
          <p:nvPr/>
        </p:nvSpPr>
        <p:spPr>
          <a:xfrm>
            <a:off x="9045133" y="6070809"/>
            <a:ext cx="3076136" cy="738664"/>
          </a:xfrm>
          <a:prstGeom prst="rect">
            <a:avLst/>
          </a:prstGeom>
          <a:solidFill>
            <a:schemeClr val="bg1"/>
          </a:solidFill>
          <a:ln>
            <a:solidFill>
              <a:srgbClr val="00B050"/>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vi-VN" sz="1400" dirty="0">
                <a:solidFill>
                  <a:srgbClr val="FF00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a:solidFill>
                  <a:srgbClr val="FF0000"/>
                </a:solidFill>
                <a:latin typeface="Arial" panose="020B0604020202020204" pitchFamily="34" charset="0"/>
                <a:cs typeface="Arial" panose="020B0604020202020204" pitchFamily="34" charset="0"/>
              </a:rPr>
              <a:t>án </a:t>
            </a:r>
            <a:r>
              <a:rPr lang="en-US" sz="1400">
                <a:solidFill>
                  <a:srgbClr val="FF0000"/>
                </a:solidFill>
                <a:latin typeface="Arial" panose="020B0604020202020204" pitchFamily="34" charset="0"/>
                <a:cs typeface="Arial" panose="020B0604020202020204" pitchFamily="34" charset="0"/>
              </a:rPr>
              <a:t>16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6" name="Graphic 25" descr="Right pointing backhand index">
            <a:hlinkClick r:id="rId22" action="ppaction://hlinksldjump"/>
            <a:extLst>
              <a:ext uri="{FF2B5EF4-FFF2-40B4-BE49-F238E27FC236}">
                <a16:creationId xmlns:a16="http://schemas.microsoft.com/office/drawing/2014/main" id="{A5241310-A329-A95F-362A-C23D402E1FC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344734" y="6101248"/>
            <a:ext cx="264869" cy="264869"/>
          </a:xfrm>
          <a:prstGeom prst="rect">
            <a:avLst/>
          </a:prstGeom>
        </p:spPr>
      </p:pic>
      <p:pic>
        <p:nvPicPr>
          <p:cNvPr id="27" name="image4.png">
            <a:extLst>
              <a:ext uri="{FF2B5EF4-FFF2-40B4-BE49-F238E27FC236}">
                <a16:creationId xmlns:a16="http://schemas.microsoft.com/office/drawing/2014/main" id="{97AFBD54-C343-AB5D-1B40-1B89FE98DBD3}"/>
              </a:ext>
            </a:extLst>
          </p:cNvPr>
          <p:cNvPicPr>
            <a:picLocks noChangeAspect="1"/>
          </p:cNvPicPr>
          <p:nvPr/>
        </p:nvPicPr>
        <p:blipFill>
          <a:blip r:embed="rId25" cstate="print"/>
          <a:stretch>
            <a:fillRect/>
          </a:stretch>
        </p:blipFill>
        <p:spPr>
          <a:xfrm>
            <a:off x="117512" y="97702"/>
            <a:ext cx="625171" cy="612210"/>
          </a:xfrm>
          <a:prstGeom prst="rect">
            <a:avLst/>
          </a:prstGeom>
        </p:spPr>
      </p:pic>
      <p:grpSp>
        <p:nvGrpSpPr>
          <p:cNvPr id="63" name="Group 11">
            <a:extLst>
              <a:ext uri="{FF2B5EF4-FFF2-40B4-BE49-F238E27FC236}">
                <a16:creationId xmlns:a16="http://schemas.microsoft.com/office/drawing/2014/main" id="{551AA780-2775-3997-7808-87745846C952}"/>
              </a:ext>
            </a:extLst>
          </p:cNvPr>
          <p:cNvGrpSpPr>
            <a:grpSpLocks/>
          </p:cNvGrpSpPr>
          <p:nvPr/>
        </p:nvGrpSpPr>
        <p:grpSpPr bwMode="auto">
          <a:xfrm>
            <a:off x="806095" y="167994"/>
            <a:ext cx="625171" cy="541918"/>
            <a:chOff x="0" y="0"/>
            <a:chExt cx="666" cy="559"/>
          </a:xfrm>
        </p:grpSpPr>
        <p:sp>
          <p:nvSpPr>
            <p:cNvPr id="64" name="Freeform 12">
              <a:extLst>
                <a:ext uri="{FF2B5EF4-FFF2-40B4-BE49-F238E27FC236}">
                  <a16:creationId xmlns:a16="http://schemas.microsoft.com/office/drawing/2014/main" id="{8FF2386B-C870-9274-3BCD-1FBB122CD7B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8223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62"/>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62"/>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1131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160495" y="423802"/>
            <a:ext cx="8228832" cy="106067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bối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rối</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204698" y="1911173"/>
            <a:ext cx="4138113"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BÌ</a:t>
            </a:r>
            <a:r>
              <a:rPr lang="en-GB" sz="3600" b="1">
                <a:solidFill>
                  <a:srgbClr val="FF0000"/>
                </a:solidFill>
                <a:latin typeface="Times New Roman" panose="02020603050405020304" pitchFamily="18" charset="0"/>
                <a:cs typeface="Times New Roman" panose="02020603050405020304" pitchFamily="18" charset="0"/>
              </a:rPr>
              <a:t>N</a:t>
            </a:r>
            <a:r>
              <a:rPr lang="en-GB" sz="3600" b="1">
                <a:solidFill>
                  <a:schemeClr val="tx1"/>
                </a:solidFill>
                <a:latin typeface="Times New Roman" panose="02020603050405020304" pitchFamily="18" charset="0"/>
                <a:cs typeface="Times New Roman" panose="02020603050405020304" pitchFamily="18" charset="0"/>
              </a:rPr>
              <a:t>H TĨNH</a:t>
            </a:r>
            <a:endParaRPr lang="en-US" sz="36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9201DF4C-7427-7DEF-FFA2-CC7ED2C3658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DA58683A-2707-51DF-2DBA-90DE02D8FA7A}"/>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05E05A18-C335-E078-67CF-4C65EC0845DE}"/>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0A27462E-97AD-793D-A4DC-71E777BD633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6FA3278D-14E1-1919-02B8-A50AA8EAFA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5F15ADCD-5FC5-5E8A-3A83-CE5ED124FE1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9E75CEC1-02F6-3E5B-4439-BF9E7330B4D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A9272293-F0D8-350A-D13A-B06CF731A46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9C31E0F0-6704-B597-174E-FE1A493D36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22F1CF98-42A7-BAAE-8176-1762C624C4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D7848FE6-39DC-1315-5A79-F6A2B14D30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E96018C3-5AC3-3580-ED4F-09368A2DCC1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590FEECB-54C8-7D87-9C79-340EFD6EA7A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ABDD4456-0AF2-C306-D93C-99051586740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3329F7D6-70E0-94A8-6D53-90479DE2BB5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E1F052CA-A5F9-4568-65B3-526CE5F05A4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BEDAE3E6-6A9D-EECC-D1F0-FBE8C575869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073D144E-469A-981F-3DDF-8724592B645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CD59B063-3696-12C2-8C9D-C1A817BE9F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7FA63D44-0976-08F5-8DD0-B48ADBFDB2E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BE928F8A-C807-C35D-0D00-4C3B3604D71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744A824F-4001-CB28-890D-A9207F124BC3}"/>
              </a:ext>
            </a:extLst>
          </p:cNvPr>
          <p:cNvSpPr txBox="1"/>
          <p:nvPr/>
        </p:nvSpPr>
        <p:spPr>
          <a:xfrm>
            <a:off x="1017083" y="3398543"/>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giữ</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bình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tĩnh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nhẹn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nhớ</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duy</a:t>
            </a:r>
            <a:r>
              <a:rPr lang="en-US" sz="2400" dirty="0">
                <a:latin typeface="Arial" panose="020B0604020202020204" pitchFamily="34" charset="0"/>
                <a:cs typeface="Arial" panose="020B0604020202020204" pitchFamily="34" charset="0"/>
              </a:rPr>
              <a:t> logic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vi-VN" sz="2400" dirty="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39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2240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97741" y="264246"/>
            <a:ext cx="8326419"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 trú thường xuyên, lâu dài tại một nơi</a:t>
            </a:r>
            <a:endParaRPr lang="en-US" sz="4400" b="1">
              <a:latin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274631" y="1680456"/>
            <a:ext cx="4015929"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THƯỜN</a:t>
            </a:r>
            <a:r>
              <a:rPr lang="en-GB" sz="3200" b="1">
                <a:solidFill>
                  <a:srgbClr val="FF0000"/>
                </a:solidFill>
                <a:latin typeface="Times New Roman" panose="02020603050405020304" pitchFamily="18" charset="0"/>
                <a:cs typeface="Times New Roman" panose="02020603050405020304" pitchFamily="18" charset="0"/>
              </a:rPr>
              <a:t>G</a:t>
            </a:r>
            <a:r>
              <a:rPr lang="en-GB" sz="3200" b="1">
                <a:solidFill>
                  <a:schemeClr val="tx1"/>
                </a:solidFill>
                <a:latin typeface="Times New Roman" panose="02020603050405020304" pitchFamily="18" charset="0"/>
                <a:cs typeface="Times New Roman" panose="02020603050405020304" pitchFamily="18" charset="0"/>
              </a:rPr>
              <a:t> TRÚ</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E7CA663F-2C2B-00D8-9CC2-C7E5EE6F877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DF2586B4-4CE3-742F-D3FE-2C2279E29DE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C296A5B8-B764-22A5-074B-87C0268A1DA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4DCD4EA0-AD31-C806-4009-5BA7B65C20D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9871299F-4CCC-2064-8BBB-12405B1830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167CFA6D-AF78-660D-16F4-092E996AE0C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267B6271-A74D-EB18-0713-7EE0441DD06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7B4EA44E-565E-46F6-01C1-B15DF51530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F9C34E5B-FD03-C29F-D5EF-853FD63068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01C6E1DC-D9E5-8E47-255D-4AF373A2987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0D69549B-2979-863D-D851-CB84FC5DE7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1D28E08D-9EEC-FA21-8C3B-A0944F52457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EDE4A167-81DB-D7D6-FDE4-0A21C22162D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026F0098-DB94-24DB-2BEB-95A12C16FA8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15CB897E-D91A-1571-ACC4-F0A9A96B2CF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9B25ACE0-FB97-6E6B-953D-2B19FC0E49B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952C16DC-01CB-B1A0-45E9-AE5C332570D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1C58E2B8-E1DA-2724-F78A-F8947715D3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84220C18-2DE7-28AD-F212-2C2E01B34A5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A2967DD4-C357-1589-6099-4C9C6FAA328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7370B7C9-BB3C-C64C-DB92-E7B3310DFE2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8FD60C40-FC87-3DF8-BA3E-65E846DF9A2E}"/>
              </a:ext>
            </a:extLst>
          </p:cNvPr>
          <p:cNvSpPr txBox="1"/>
          <p:nvPr/>
        </p:nvSpPr>
        <p:spPr>
          <a:xfrm>
            <a:off x="839329" y="3407334"/>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thường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trú</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vi-VN" sz="2400" dirty="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994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a:extLst>
              <a:ext uri="{FF2B5EF4-FFF2-40B4-BE49-F238E27FC236}">
                <a16:creationId xmlns:a16="http://schemas.microsoft.com/office/drawing/2014/main" id="{9226C7E8-7866-682D-DC5F-8066A9F7E57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36" name="Câu 1">
            <a:hlinkClick r:id="rId4" action="ppaction://hlinksldjump"/>
            <a:extLst>
              <a:ext uri="{FF2B5EF4-FFF2-40B4-BE49-F238E27FC236}">
                <a16:creationId xmlns:a16="http://schemas.microsoft.com/office/drawing/2014/main" id="{F6BE8396-F635-29FC-84F0-E2124D7A892A}"/>
              </a:ext>
            </a:extLst>
          </p:cNvPr>
          <p:cNvSpPr/>
          <p:nvPr/>
        </p:nvSpPr>
        <p:spPr>
          <a:xfrm>
            <a:off x="2629678" y="1435963"/>
            <a:ext cx="717200" cy="39968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37" name="Câu 2">
            <a:hlinkClick r:id="rId5" action="ppaction://hlinksldjump"/>
            <a:extLst>
              <a:ext uri="{FF2B5EF4-FFF2-40B4-BE49-F238E27FC236}">
                <a16:creationId xmlns:a16="http://schemas.microsoft.com/office/drawing/2014/main" id="{60632A92-185E-B500-3B42-90B59C214887}"/>
              </a:ext>
            </a:extLst>
          </p:cNvPr>
          <p:cNvSpPr/>
          <p:nvPr/>
        </p:nvSpPr>
        <p:spPr>
          <a:xfrm>
            <a:off x="2629678" y="1923334"/>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38" name="Câu 3">
            <a:hlinkClick r:id="rId6" action="ppaction://hlinksldjump"/>
            <a:extLst>
              <a:ext uri="{FF2B5EF4-FFF2-40B4-BE49-F238E27FC236}">
                <a16:creationId xmlns:a16="http://schemas.microsoft.com/office/drawing/2014/main" id="{0005179A-DBB6-72CB-576D-6419FA8B5E35}"/>
              </a:ext>
            </a:extLst>
          </p:cNvPr>
          <p:cNvSpPr/>
          <p:nvPr/>
        </p:nvSpPr>
        <p:spPr>
          <a:xfrm>
            <a:off x="2629678" y="2408450"/>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39" name="Câu 4">
            <a:hlinkClick r:id="rId7" action="ppaction://hlinksldjump"/>
            <a:extLst>
              <a:ext uri="{FF2B5EF4-FFF2-40B4-BE49-F238E27FC236}">
                <a16:creationId xmlns:a16="http://schemas.microsoft.com/office/drawing/2014/main" id="{3FBCB6FE-557D-31B8-038A-894113B52B52}"/>
              </a:ext>
            </a:extLst>
          </p:cNvPr>
          <p:cNvSpPr/>
          <p:nvPr/>
        </p:nvSpPr>
        <p:spPr>
          <a:xfrm>
            <a:off x="2629678" y="2893568"/>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40" name="Câu 5">
            <a:hlinkClick r:id="rId8" action="ppaction://hlinksldjump"/>
            <a:extLst>
              <a:ext uri="{FF2B5EF4-FFF2-40B4-BE49-F238E27FC236}">
                <a16:creationId xmlns:a16="http://schemas.microsoft.com/office/drawing/2014/main" id="{B177BFA6-5316-5E29-B08D-565250C733B3}"/>
              </a:ext>
            </a:extLst>
          </p:cNvPr>
          <p:cNvSpPr/>
          <p:nvPr/>
        </p:nvSpPr>
        <p:spPr>
          <a:xfrm>
            <a:off x="2629678" y="3380938"/>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41" name="Câu 6">
            <a:hlinkClick r:id="rId9" action="ppaction://hlinksldjump"/>
            <a:extLst>
              <a:ext uri="{FF2B5EF4-FFF2-40B4-BE49-F238E27FC236}">
                <a16:creationId xmlns:a16="http://schemas.microsoft.com/office/drawing/2014/main" id="{3D9C2256-552E-2014-41F4-F8AF7B728EC6}"/>
              </a:ext>
            </a:extLst>
          </p:cNvPr>
          <p:cNvSpPr/>
          <p:nvPr/>
        </p:nvSpPr>
        <p:spPr>
          <a:xfrm>
            <a:off x="2629678" y="3866054"/>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42" name="Câu 7">
            <a:hlinkClick r:id="rId10" action="ppaction://hlinksldjump"/>
            <a:extLst>
              <a:ext uri="{FF2B5EF4-FFF2-40B4-BE49-F238E27FC236}">
                <a16:creationId xmlns:a16="http://schemas.microsoft.com/office/drawing/2014/main" id="{F87700F7-3CCB-6333-7F5D-9A9D8353E46E}"/>
              </a:ext>
            </a:extLst>
          </p:cNvPr>
          <p:cNvSpPr/>
          <p:nvPr/>
        </p:nvSpPr>
        <p:spPr>
          <a:xfrm>
            <a:off x="2629678" y="4351172"/>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43" name="Câu 8">
            <a:hlinkClick r:id="rId11" action="ppaction://hlinksldjump"/>
            <a:extLst>
              <a:ext uri="{FF2B5EF4-FFF2-40B4-BE49-F238E27FC236}">
                <a16:creationId xmlns:a16="http://schemas.microsoft.com/office/drawing/2014/main" id="{3BA11B98-F0D5-A2EF-2827-4FFAE347161D}"/>
              </a:ext>
            </a:extLst>
          </p:cNvPr>
          <p:cNvSpPr/>
          <p:nvPr/>
        </p:nvSpPr>
        <p:spPr>
          <a:xfrm>
            <a:off x="2629678" y="4838542"/>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44" name="Câu 9">
            <a:hlinkClick r:id="rId12" action="ppaction://hlinksldjump"/>
            <a:extLst>
              <a:ext uri="{FF2B5EF4-FFF2-40B4-BE49-F238E27FC236}">
                <a16:creationId xmlns:a16="http://schemas.microsoft.com/office/drawing/2014/main" id="{FC67F030-6A19-A347-D589-DD7C99587CAA}"/>
              </a:ext>
            </a:extLst>
          </p:cNvPr>
          <p:cNvSpPr/>
          <p:nvPr/>
        </p:nvSpPr>
        <p:spPr>
          <a:xfrm>
            <a:off x="2629678" y="5323658"/>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46" name="Rectangle 45">
            <a:extLst>
              <a:ext uri="{FF2B5EF4-FFF2-40B4-BE49-F238E27FC236}">
                <a16:creationId xmlns:a16="http://schemas.microsoft.com/office/drawing/2014/main" id="{DA1FD77D-5B27-513B-66B5-FB3123B1DD70}"/>
              </a:ext>
            </a:extLst>
          </p:cNvPr>
          <p:cNvSpPr/>
          <p:nvPr/>
        </p:nvSpPr>
        <p:spPr>
          <a:xfrm>
            <a:off x="6324808" y="145321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7" name="Rectangle 46">
            <a:extLst>
              <a:ext uri="{FF2B5EF4-FFF2-40B4-BE49-F238E27FC236}">
                <a16:creationId xmlns:a16="http://schemas.microsoft.com/office/drawing/2014/main" id="{6B8EB7C7-24F4-CD35-E0D4-A912544217F2}"/>
              </a:ext>
            </a:extLst>
          </p:cNvPr>
          <p:cNvSpPr/>
          <p:nvPr/>
        </p:nvSpPr>
        <p:spPr>
          <a:xfrm>
            <a:off x="6778411" y="145321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8" name="Rectangle 47">
            <a:extLst>
              <a:ext uri="{FF2B5EF4-FFF2-40B4-BE49-F238E27FC236}">
                <a16:creationId xmlns:a16="http://schemas.microsoft.com/office/drawing/2014/main" id="{764EDD00-CA79-9F91-1699-D726824DE257}"/>
              </a:ext>
            </a:extLst>
          </p:cNvPr>
          <p:cNvSpPr/>
          <p:nvPr/>
        </p:nvSpPr>
        <p:spPr>
          <a:xfrm>
            <a:off x="7686829" y="145559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0" name="Rectangle 49">
            <a:extLst>
              <a:ext uri="{FF2B5EF4-FFF2-40B4-BE49-F238E27FC236}">
                <a16:creationId xmlns:a16="http://schemas.microsoft.com/office/drawing/2014/main" id="{92A726C0-D9CE-A989-E998-EE9B0E19E606}"/>
              </a:ext>
            </a:extLst>
          </p:cNvPr>
          <p:cNvSpPr/>
          <p:nvPr/>
        </p:nvSpPr>
        <p:spPr>
          <a:xfrm>
            <a:off x="7685615" y="194153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3" name="Rectangle 52">
            <a:extLst>
              <a:ext uri="{FF2B5EF4-FFF2-40B4-BE49-F238E27FC236}">
                <a16:creationId xmlns:a16="http://schemas.microsoft.com/office/drawing/2014/main" id="{3530FB1C-6973-D8FF-5C8F-82078290EF4A}"/>
              </a:ext>
            </a:extLst>
          </p:cNvPr>
          <p:cNvSpPr/>
          <p:nvPr/>
        </p:nvSpPr>
        <p:spPr>
          <a:xfrm>
            <a:off x="5869415" y="19388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5" name="Rectangle 54">
            <a:extLst>
              <a:ext uri="{FF2B5EF4-FFF2-40B4-BE49-F238E27FC236}">
                <a16:creationId xmlns:a16="http://schemas.microsoft.com/office/drawing/2014/main" id="{85DE365F-8070-5FF7-7867-1DB2EFABCB4C}"/>
              </a:ext>
            </a:extLst>
          </p:cNvPr>
          <p:cNvSpPr/>
          <p:nvPr/>
        </p:nvSpPr>
        <p:spPr>
          <a:xfrm>
            <a:off x="6324808" y="193651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6" name="Rectangle 55">
            <a:extLst>
              <a:ext uri="{FF2B5EF4-FFF2-40B4-BE49-F238E27FC236}">
                <a16:creationId xmlns:a16="http://schemas.microsoft.com/office/drawing/2014/main" id="{8EDCBB67-FC0E-70C9-6C0E-A597C7A7465A}"/>
              </a:ext>
            </a:extLst>
          </p:cNvPr>
          <p:cNvSpPr/>
          <p:nvPr/>
        </p:nvSpPr>
        <p:spPr>
          <a:xfrm>
            <a:off x="6778411" y="19365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7" name="Rectangle 56">
            <a:extLst>
              <a:ext uri="{FF2B5EF4-FFF2-40B4-BE49-F238E27FC236}">
                <a16:creationId xmlns:a16="http://schemas.microsoft.com/office/drawing/2014/main" id="{904E0F0B-8187-7AEC-8493-8EBD29FCC426}"/>
              </a:ext>
            </a:extLst>
          </p:cNvPr>
          <p:cNvSpPr/>
          <p:nvPr/>
        </p:nvSpPr>
        <p:spPr>
          <a:xfrm>
            <a:off x="7232013" y="194032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TextBox 57">
            <a:extLst>
              <a:ext uri="{FF2B5EF4-FFF2-40B4-BE49-F238E27FC236}">
                <a16:creationId xmlns:a16="http://schemas.microsoft.com/office/drawing/2014/main" id="{8BA839A3-2266-880B-8BF4-BD86D45EE9D6}"/>
              </a:ext>
            </a:extLst>
          </p:cNvPr>
          <p:cNvSpPr txBox="1"/>
          <p:nvPr/>
        </p:nvSpPr>
        <p:spPr>
          <a:xfrm>
            <a:off x="7703655" y="1964684"/>
            <a:ext cx="336952" cy="369332"/>
          </a:xfrm>
          <a:prstGeom prst="rect">
            <a:avLst/>
          </a:prstGeom>
          <a:noFill/>
        </p:spPr>
        <p:txBody>
          <a:bodyPr wrap="none" rtlCol="0">
            <a:spAutoFit/>
          </a:bodyPr>
          <a:lstStyle/>
          <a:p>
            <a:pPr algn="ctr"/>
            <a:r>
              <a:rPr lang="en-US" b="1"/>
              <a:t>N</a:t>
            </a:r>
            <a:endParaRPr lang="en-US" b="1" dirty="0"/>
          </a:p>
        </p:txBody>
      </p:sp>
      <p:sp>
        <p:nvSpPr>
          <p:cNvPr id="61" name="TextBox 60">
            <a:extLst>
              <a:ext uri="{FF2B5EF4-FFF2-40B4-BE49-F238E27FC236}">
                <a16:creationId xmlns:a16="http://schemas.microsoft.com/office/drawing/2014/main" id="{971E6451-A0FF-0F0C-6508-F67A2403A803}"/>
              </a:ext>
            </a:extLst>
          </p:cNvPr>
          <p:cNvSpPr txBox="1"/>
          <p:nvPr/>
        </p:nvSpPr>
        <p:spPr>
          <a:xfrm>
            <a:off x="5889860" y="1962033"/>
            <a:ext cx="332143" cy="369332"/>
          </a:xfrm>
          <a:prstGeom prst="rect">
            <a:avLst/>
          </a:prstGeom>
          <a:noFill/>
        </p:spPr>
        <p:txBody>
          <a:bodyPr wrap="none" rtlCol="0">
            <a:spAutoFit/>
          </a:bodyPr>
          <a:lstStyle/>
          <a:p>
            <a:pPr algn="ctr"/>
            <a:r>
              <a:rPr lang="en-US" b="1"/>
              <a:t>Đ</a:t>
            </a:r>
            <a:endParaRPr lang="en-US" b="1" dirty="0"/>
          </a:p>
        </p:txBody>
      </p:sp>
      <p:sp>
        <p:nvSpPr>
          <p:cNvPr id="62" name="TextBox 61">
            <a:extLst>
              <a:ext uri="{FF2B5EF4-FFF2-40B4-BE49-F238E27FC236}">
                <a16:creationId xmlns:a16="http://schemas.microsoft.com/office/drawing/2014/main" id="{B9B2FD08-274E-3C03-B244-655F0D88BF3F}"/>
              </a:ext>
            </a:extLst>
          </p:cNvPr>
          <p:cNvSpPr txBox="1"/>
          <p:nvPr/>
        </p:nvSpPr>
        <p:spPr>
          <a:xfrm>
            <a:off x="6348391" y="1959661"/>
            <a:ext cx="340158" cy="369332"/>
          </a:xfrm>
          <a:prstGeom prst="rect">
            <a:avLst/>
          </a:prstGeom>
          <a:noFill/>
          <a:ln>
            <a:noFill/>
          </a:ln>
        </p:spPr>
        <p:txBody>
          <a:bodyPr wrap="none" rtlCol="0">
            <a:spAutoFit/>
          </a:bodyPr>
          <a:lstStyle/>
          <a:p>
            <a:pPr algn="ctr"/>
            <a:r>
              <a:rPr lang="en-US" b="1">
                <a:solidFill>
                  <a:srgbClr val="FF0000"/>
                </a:solidFill>
              </a:rPr>
              <a:t>Ồ</a:t>
            </a:r>
            <a:endParaRPr lang="en-US" b="1" dirty="0">
              <a:solidFill>
                <a:srgbClr val="FF0000"/>
              </a:solidFill>
            </a:endParaRPr>
          </a:p>
        </p:txBody>
      </p:sp>
      <p:sp>
        <p:nvSpPr>
          <p:cNvPr id="63" name="TextBox 62">
            <a:extLst>
              <a:ext uri="{FF2B5EF4-FFF2-40B4-BE49-F238E27FC236}">
                <a16:creationId xmlns:a16="http://schemas.microsoft.com/office/drawing/2014/main" id="{FDFAEBAC-DC53-B4D4-925E-BAB6510CF231}"/>
              </a:ext>
            </a:extLst>
          </p:cNvPr>
          <p:cNvSpPr txBox="1"/>
          <p:nvPr/>
        </p:nvSpPr>
        <p:spPr>
          <a:xfrm>
            <a:off x="6796452" y="1959661"/>
            <a:ext cx="336952" cy="369332"/>
          </a:xfrm>
          <a:prstGeom prst="rect">
            <a:avLst/>
          </a:prstGeom>
          <a:noFill/>
        </p:spPr>
        <p:txBody>
          <a:bodyPr wrap="none" rtlCol="0">
            <a:spAutoFit/>
          </a:bodyPr>
          <a:lstStyle/>
          <a:p>
            <a:pPr algn="ctr"/>
            <a:r>
              <a:rPr lang="en-US" b="1"/>
              <a:t>D</a:t>
            </a:r>
            <a:endParaRPr lang="en-US" b="1" dirty="0"/>
          </a:p>
        </p:txBody>
      </p:sp>
      <p:sp>
        <p:nvSpPr>
          <p:cNvPr id="1792" name="TextBox 1791">
            <a:extLst>
              <a:ext uri="{FF2B5EF4-FFF2-40B4-BE49-F238E27FC236}">
                <a16:creationId xmlns:a16="http://schemas.microsoft.com/office/drawing/2014/main" id="{05B87DD3-5EA8-F008-6FCE-F98656954202}"/>
              </a:ext>
            </a:extLst>
          </p:cNvPr>
          <p:cNvSpPr txBox="1"/>
          <p:nvPr/>
        </p:nvSpPr>
        <p:spPr>
          <a:xfrm>
            <a:off x="7250856" y="1963471"/>
            <a:ext cx="335348" cy="369332"/>
          </a:xfrm>
          <a:prstGeom prst="rect">
            <a:avLst/>
          </a:prstGeom>
          <a:noFill/>
        </p:spPr>
        <p:txBody>
          <a:bodyPr wrap="none" rtlCol="0">
            <a:spAutoFit/>
          </a:bodyPr>
          <a:lstStyle/>
          <a:p>
            <a:pPr algn="ctr"/>
            <a:r>
              <a:rPr lang="en-US" b="1"/>
              <a:t>Ù</a:t>
            </a:r>
            <a:endParaRPr lang="en-US" b="1" dirty="0"/>
          </a:p>
        </p:txBody>
      </p:sp>
      <p:sp>
        <p:nvSpPr>
          <p:cNvPr id="1793" name="Rectangle 1792">
            <a:extLst>
              <a:ext uri="{FF2B5EF4-FFF2-40B4-BE49-F238E27FC236}">
                <a16:creationId xmlns:a16="http://schemas.microsoft.com/office/drawing/2014/main" id="{EF462BA1-4B95-8C90-351D-A0C9CB432696}"/>
              </a:ext>
            </a:extLst>
          </p:cNvPr>
          <p:cNvSpPr/>
          <p:nvPr/>
        </p:nvSpPr>
        <p:spPr>
          <a:xfrm>
            <a:off x="8135932" y="24198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4" name="Rectangle 1793">
            <a:extLst>
              <a:ext uri="{FF2B5EF4-FFF2-40B4-BE49-F238E27FC236}">
                <a16:creationId xmlns:a16="http://schemas.microsoft.com/office/drawing/2014/main" id="{220535C8-E3F7-A6B5-F484-23BDE3A01EA4}"/>
              </a:ext>
            </a:extLst>
          </p:cNvPr>
          <p:cNvSpPr/>
          <p:nvPr/>
        </p:nvSpPr>
        <p:spPr>
          <a:xfrm>
            <a:off x="5415201" y="24198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5" name="Rectangle 1794">
            <a:extLst>
              <a:ext uri="{FF2B5EF4-FFF2-40B4-BE49-F238E27FC236}">
                <a16:creationId xmlns:a16="http://schemas.microsoft.com/office/drawing/2014/main" id="{B547537A-87E9-AB3E-532E-D411C2C4D36D}"/>
              </a:ext>
            </a:extLst>
          </p:cNvPr>
          <p:cNvSpPr/>
          <p:nvPr/>
        </p:nvSpPr>
        <p:spPr>
          <a:xfrm>
            <a:off x="5870659" y="24198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9" name="Rectangle 1798">
            <a:extLst>
              <a:ext uri="{FF2B5EF4-FFF2-40B4-BE49-F238E27FC236}">
                <a16:creationId xmlns:a16="http://schemas.microsoft.com/office/drawing/2014/main" id="{A233EF7A-4A82-9B5B-906C-F7EA3236FD95}"/>
              </a:ext>
            </a:extLst>
          </p:cNvPr>
          <p:cNvSpPr/>
          <p:nvPr/>
        </p:nvSpPr>
        <p:spPr>
          <a:xfrm>
            <a:off x="6324808" y="241980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0" name="Rectangle 1799">
            <a:extLst>
              <a:ext uri="{FF2B5EF4-FFF2-40B4-BE49-F238E27FC236}">
                <a16:creationId xmlns:a16="http://schemas.microsoft.com/office/drawing/2014/main" id="{F954A85D-AB1B-52B6-55FB-615280C22775}"/>
              </a:ext>
            </a:extLst>
          </p:cNvPr>
          <p:cNvSpPr/>
          <p:nvPr/>
        </p:nvSpPr>
        <p:spPr>
          <a:xfrm>
            <a:off x="6778411" y="24198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1" name="Rectangle 1800">
            <a:extLst>
              <a:ext uri="{FF2B5EF4-FFF2-40B4-BE49-F238E27FC236}">
                <a16:creationId xmlns:a16="http://schemas.microsoft.com/office/drawing/2014/main" id="{0FE97125-F33C-FB1B-2A90-FC1E0AAB4F96}"/>
              </a:ext>
            </a:extLst>
          </p:cNvPr>
          <p:cNvSpPr/>
          <p:nvPr/>
        </p:nvSpPr>
        <p:spPr>
          <a:xfrm>
            <a:off x="7232013" y="24198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2" name="Rectangle 1801">
            <a:extLst>
              <a:ext uri="{FF2B5EF4-FFF2-40B4-BE49-F238E27FC236}">
                <a16:creationId xmlns:a16="http://schemas.microsoft.com/office/drawing/2014/main" id="{8C77AB5B-B506-34C2-FB9C-5B779AAB0433}"/>
              </a:ext>
            </a:extLst>
          </p:cNvPr>
          <p:cNvSpPr/>
          <p:nvPr/>
        </p:nvSpPr>
        <p:spPr>
          <a:xfrm>
            <a:off x="7685616" y="24198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4" name="Rectangle 1803">
            <a:extLst>
              <a:ext uri="{FF2B5EF4-FFF2-40B4-BE49-F238E27FC236}">
                <a16:creationId xmlns:a16="http://schemas.microsoft.com/office/drawing/2014/main" id="{AA56B815-413A-6B22-D07E-5DDEE9F54BA6}"/>
              </a:ext>
            </a:extLst>
          </p:cNvPr>
          <p:cNvSpPr/>
          <p:nvPr/>
        </p:nvSpPr>
        <p:spPr>
          <a:xfrm>
            <a:off x="4964327" y="29108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5" name="Rectangle 1804">
            <a:extLst>
              <a:ext uri="{FF2B5EF4-FFF2-40B4-BE49-F238E27FC236}">
                <a16:creationId xmlns:a16="http://schemas.microsoft.com/office/drawing/2014/main" id="{E07C3F23-C5D0-658D-B637-CB76D3E13A3D}"/>
              </a:ext>
            </a:extLst>
          </p:cNvPr>
          <p:cNvSpPr/>
          <p:nvPr/>
        </p:nvSpPr>
        <p:spPr>
          <a:xfrm>
            <a:off x="5870659" y="290310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6" name="Rectangle 1805">
            <a:extLst>
              <a:ext uri="{FF2B5EF4-FFF2-40B4-BE49-F238E27FC236}">
                <a16:creationId xmlns:a16="http://schemas.microsoft.com/office/drawing/2014/main" id="{DEFD379C-C3D6-45E9-FFF2-7E76B95BE254}"/>
              </a:ext>
            </a:extLst>
          </p:cNvPr>
          <p:cNvSpPr/>
          <p:nvPr/>
        </p:nvSpPr>
        <p:spPr>
          <a:xfrm>
            <a:off x="6324808" y="290310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9" name="Rectangle 1808">
            <a:extLst>
              <a:ext uri="{FF2B5EF4-FFF2-40B4-BE49-F238E27FC236}">
                <a16:creationId xmlns:a16="http://schemas.microsoft.com/office/drawing/2014/main" id="{9B691B95-2F28-804E-501D-32EB5757137A}"/>
              </a:ext>
            </a:extLst>
          </p:cNvPr>
          <p:cNvSpPr/>
          <p:nvPr/>
        </p:nvSpPr>
        <p:spPr>
          <a:xfrm>
            <a:off x="4058936" y="29108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0" name="Rectangle 1809">
            <a:extLst>
              <a:ext uri="{FF2B5EF4-FFF2-40B4-BE49-F238E27FC236}">
                <a16:creationId xmlns:a16="http://schemas.microsoft.com/office/drawing/2014/main" id="{E80AB1DE-11F7-0F4F-D50B-B1A1068C9F0E}"/>
              </a:ext>
            </a:extLst>
          </p:cNvPr>
          <p:cNvSpPr/>
          <p:nvPr/>
        </p:nvSpPr>
        <p:spPr>
          <a:xfrm>
            <a:off x="7228645"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3" name="Rectangle 1812">
            <a:extLst>
              <a:ext uri="{FF2B5EF4-FFF2-40B4-BE49-F238E27FC236}">
                <a16:creationId xmlns:a16="http://schemas.microsoft.com/office/drawing/2014/main" id="{DAA971D0-89CB-4408-5E7D-D1027749C4AA}"/>
              </a:ext>
            </a:extLst>
          </p:cNvPr>
          <p:cNvSpPr/>
          <p:nvPr/>
        </p:nvSpPr>
        <p:spPr>
          <a:xfrm>
            <a:off x="7682248"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5" name="Rectangle 1814">
            <a:extLst>
              <a:ext uri="{FF2B5EF4-FFF2-40B4-BE49-F238E27FC236}">
                <a16:creationId xmlns:a16="http://schemas.microsoft.com/office/drawing/2014/main" id="{2D91368C-8993-8BA6-A225-22C8617D3AA5}"/>
              </a:ext>
            </a:extLst>
          </p:cNvPr>
          <p:cNvSpPr/>
          <p:nvPr/>
        </p:nvSpPr>
        <p:spPr>
          <a:xfrm>
            <a:off x="9046732"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6" name="Rectangle 1815">
            <a:extLst>
              <a:ext uri="{FF2B5EF4-FFF2-40B4-BE49-F238E27FC236}">
                <a16:creationId xmlns:a16="http://schemas.microsoft.com/office/drawing/2014/main" id="{DF112497-E2AE-19AE-D572-BA261DD5095F}"/>
              </a:ext>
            </a:extLst>
          </p:cNvPr>
          <p:cNvSpPr/>
          <p:nvPr/>
        </p:nvSpPr>
        <p:spPr>
          <a:xfrm>
            <a:off x="6324808" y="338639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7" name="Rectangle 1816">
            <a:extLst>
              <a:ext uri="{FF2B5EF4-FFF2-40B4-BE49-F238E27FC236}">
                <a16:creationId xmlns:a16="http://schemas.microsoft.com/office/drawing/2014/main" id="{62369D55-0302-80A4-F983-FB7624FFC560}"/>
              </a:ext>
            </a:extLst>
          </p:cNvPr>
          <p:cNvSpPr/>
          <p:nvPr/>
        </p:nvSpPr>
        <p:spPr>
          <a:xfrm>
            <a:off x="6778411"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8" name="TextBox 1817">
            <a:extLst>
              <a:ext uri="{FF2B5EF4-FFF2-40B4-BE49-F238E27FC236}">
                <a16:creationId xmlns:a16="http://schemas.microsoft.com/office/drawing/2014/main" id="{FD4548FB-5ED1-A62C-D134-2C4818C20FFA}"/>
              </a:ext>
            </a:extLst>
          </p:cNvPr>
          <p:cNvSpPr txBox="1"/>
          <p:nvPr/>
        </p:nvSpPr>
        <p:spPr>
          <a:xfrm>
            <a:off x="7253099" y="3409549"/>
            <a:ext cx="324128" cy="369332"/>
          </a:xfrm>
          <a:prstGeom prst="rect">
            <a:avLst/>
          </a:prstGeom>
          <a:noFill/>
        </p:spPr>
        <p:txBody>
          <a:bodyPr wrap="none" rtlCol="0">
            <a:spAutoFit/>
          </a:bodyPr>
          <a:lstStyle/>
          <a:p>
            <a:pPr algn="ctr"/>
            <a:r>
              <a:rPr lang="en-US" b="1"/>
              <a:t>A</a:t>
            </a:r>
            <a:endParaRPr lang="en-US" b="1" dirty="0"/>
          </a:p>
        </p:txBody>
      </p:sp>
      <p:sp>
        <p:nvSpPr>
          <p:cNvPr id="1822" name="TextBox 1821">
            <a:extLst>
              <a:ext uri="{FF2B5EF4-FFF2-40B4-BE49-F238E27FC236}">
                <a16:creationId xmlns:a16="http://schemas.microsoft.com/office/drawing/2014/main" id="{F5851DEA-7A15-B795-2D17-72936BF49247}"/>
              </a:ext>
            </a:extLst>
          </p:cNvPr>
          <p:cNvSpPr txBox="1"/>
          <p:nvPr/>
        </p:nvSpPr>
        <p:spPr>
          <a:xfrm>
            <a:off x="7700289" y="3409549"/>
            <a:ext cx="336952" cy="369332"/>
          </a:xfrm>
          <a:prstGeom prst="rect">
            <a:avLst/>
          </a:prstGeom>
          <a:noFill/>
        </p:spPr>
        <p:txBody>
          <a:bodyPr wrap="none" rtlCol="0">
            <a:spAutoFit/>
          </a:bodyPr>
          <a:lstStyle/>
          <a:p>
            <a:pPr algn="ctr"/>
            <a:r>
              <a:rPr lang="en-US" b="1"/>
              <a:t>N</a:t>
            </a:r>
            <a:endParaRPr lang="en-US" b="1" dirty="0"/>
          </a:p>
        </p:txBody>
      </p:sp>
      <p:sp>
        <p:nvSpPr>
          <p:cNvPr id="1824" name="TextBox 1823">
            <a:extLst>
              <a:ext uri="{FF2B5EF4-FFF2-40B4-BE49-F238E27FC236}">
                <a16:creationId xmlns:a16="http://schemas.microsoft.com/office/drawing/2014/main" id="{13D64694-8891-A0F2-5151-26CA917A2156}"/>
              </a:ext>
            </a:extLst>
          </p:cNvPr>
          <p:cNvSpPr txBox="1"/>
          <p:nvPr/>
        </p:nvSpPr>
        <p:spPr>
          <a:xfrm>
            <a:off x="9067979" y="3409549"/>
            <a:ext cx="330540" cy="369332"/>
          </a:xfrm>
          <a:prstGeom prst="rect">
            <a:avLst/>
          </a:prstGeom>
          <a:noFill/>
        </p:spPr>
        <p:txBody>
          <a:bodyPr wrap="none" rtlCol="0">
            <a:spAutoFit/>
          </a:bodyPr>
          <a:lstStyle/>
          <a:p>
            <a:pPr algn="ctr"/>
            <a:r>
              <a:rPr lang="en-US" b="1"/>
              <a:t>H</a:t>
            </a:r>
            <a:endParaRPr lang="en-US" b="1" dirty="0"/>
          </a:p>
        </p:txBody>
      </p:sp>
      <p:sp>
        <p:nvSpPr>
          <p:cNvPr id="1825" name="TextBox 1824">
            <a:extLst>
              <a:ext uri="{FF2B5EF4-FFF2-40B4-BE49-F238E27FC236}">
                <a16:creationId xmlns:a16="http://schemas.microsoft.com/office/drawing/2014/main" id="{E0C6393C-ABEC-F387-2F24-4E6E0C4A8FF3}"/>
              </a:ext>
            </a:extLst>
          </p:cNvPr>
          <p:cNvSpPr txBox="1"/>
          <p:nvPr/>
        </p:nvSpPr>
        <p:spPr>
          <a:xfrm>
            <a:off x="6369230" y="3409549"/>
            <a:ext cx="298480" cy="369332"/>
          </a:xfrm>
          <a:prstGeom prst="rect">
            <a:avLst/>
          </a:prstGeom>
          <a:noFill/>
          <a:ln>
            <a:noFill/>
          </a:ln>
        </p:spPr>
        <p:txBody>
          <a:bodyPr wrap="none" rtlCol="0">
            <a:spAutoFit/>
          </a:bodyPr>
          <a:lstStyle/>
          <a:p>
            <a:pPr algn="ctr"/>
            <a:r>
              <a:rPr lang="en-US" b="1">
                <a:solidFill>
                  <a:srgbClr val="FF0000"/>
                </a:solidFill>
              </a:rPr>
              <a:t>T</a:t>
            </a:r>
            <a:endParaRPr lang="en-US" b="1" dirty="0">
              <a:solidFill>
                <a:srgbClr val="FF0000"/>
              </a:solidFill>
            </a:endParaRPr>
          </a:p>
        </p:txBody>
      </p:sp>
      <p:sp>
        <p:nvSpPr>
          <p:cNvPr id="1826" name="TextBox 1825">
            <a:extLst>
              <a:ext uri="{FF2B5EF4-FFF2-40B4-BE49-F238E27FC236}">
                <a16:creationId xmlns:a16="http://schemas.microsoft.com/office/drawing/2014/main" id="{70823553-9CB6-0D17-B241-0A443CF57E85}"/>
              </a:ext>
            </a:extLst>
          </p:cNvPr>
          <p:cNvSpPr txBox="1"/>
          <p:nvPr/>
        </p:nvSpPr>
        <p:spPr>
          <a:xfrm>
            <a:off x="6802864" y="3409549"/>
            <a:ext cx="324128" cy="369332"/>
          </a:xfrm>
          <a:prstGeom prst="rect">
            <a:avLst/>
          </a:prstGeom>
          <a:noFill/>
        </p:spPr>
        <p:txBody>
          <a:bodyPr wrap="none" rtlCol="0">
            <a:spAutoFit/>
          </a:bodyPr>
          <a:lstStyle/>
          <a:p>
            <a:pPr algn="ctr"/>
            <a:r>
              <a:rPr lang="en-US" b="1"/>
              <a:t>R</a:t>
            </a:r>
            <a:endParaRPr lang="en-US" b="1" dirty="0"/>
          </a:p>
        </p:txBody>
      </p:sp>
      <p:sp>
        <p:nvSpPr>
          <p:cNvPr id="1827" name="Rectangle 1826">
            <a:extLst>
              <a:ext uri="{FF2B5EF4-FFF2-40B4-BE49-F238E27FC236}">
                <a16:creationId xmlns:a16="http://schemas.microsoft.com/office/drawing/2014/main" id="{32AC82F0-DEAD-2759-ADB2-708941C300E3}"/>
              </a:ext>
            </a:extLst>
          </p:cNvPr>
          <p:cNvSpPr/>
          <p:nvPr/>
        </p:nvSpPr>
        <p:spPr>
          <a:xfrm>
            <a:off x="7691117" y="435634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0" name="Rectangle 1829">
            <a:extLst>
              <a:ext uri="{FF2B5EF4-FFF2-40B4-BE49-F238E27FC236}">
                <a16:creationId xmlns:a16="http://schemas.microsoft.com/office/drawing/2014/main" id="{DC56C0B2-D1A7-876D-C1AB-748CA253EACE}"/>
              </a:ext>
            </a:extLst>
          </p:cNvPr>
          <p:cNvSpPr/>
          <p:nvPr/>
        </p:nvSpPr>
        <p:spPr>
          <a:xfrm>
            <a:off x="6324808" y="386969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3" name="Rectangle 1832">
            <a:extLst>
              <a:ext uri="{FF2B5EF4-FFF2-40B4-BE49-F238E27FC236}">
                <a16:creationId xmlns:a16="http://schemas.microsoft.com/office/drawing/2014/main" id="{F97FCC5E-922F-A16C-7F2E-944CD4997AE6}"/>
              </a:ext>
            </a:extLst>
          </p:cNvPr>
          <p:cNvSpPr/>
          <p:nvPr/>
        </p:nvSpPr>
        <p:spPr>
          <a:xfrm>
            <a:off x="5415201" y="387207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5" name="Rectangle 1834">
            <a:extLst>
              <a:ext uri="{FF2B5EF4-FFF2-40B4-BE49-F238E27FC236}">
                <a16:creationId xmlns:a16="http://schemas.microsoft.com/office/drawing/2014/main" id="{00E16E2A-85D0-20AE-B28A-762A17449C2D}"/>
              </a:ext>
            </a:extLst>
          </p:cNvPr>
          <p:cNvSpPr/>
          <p:nvPr/>
        </p:nvSpPr>
        <p:spPr>
          <a:xfrm>
            <a:off x="8145266" y="435826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8" name="Rectangle 1837">
            <a:extLst>
              <a:ext uri="{FF2B5EF4-FFF2-40B4-BE49-F238E27FC236}">
                <a16:creationId xmlns:a16="http://schemas.microsoft.com/office/drawing/2014/main" id="{DD985545-25FD-BE07-DF4F-D5D9EFC54F76}"/>
              </a:ext>
            </a:extLst>
          </p:cNvPr>
          <p:cNvSpPr/>
          <p:nvPr/>
        </p:nvSpPr>
        <p:spPr>
          <a:xfrm>
            <a:off x="5415120" y="435471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5" name="Rectangle 1844">
            <a:extLst>
              <a:ext uri="{FF2B5EF4-FFF2-40B4-BE49-F238E27FC236}">
                <a16:creationId xmlns:a16="http://schemas.microsoft.com/office/drawing/2014/main" id="{A43AEE9D-0C49-623B-8A27-758F3A1B5376}"/>
              </a:ext>
            </a:extLst>
          </p:cNvPr>
          <p:cNvSpPr/>
          <p:nvPr/>
        </p:nvSpPr>
        <p:spPr>
          <a:xfrm>
            <a:off x="6324808" y="435299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8" name="Rectangle 1847">
            <a:extLst>
              <a:ext uri="{FF2B5EF4-FFF2-40B4-BE49-F238E27FC236}">
                <a16:creationId xmlns:a16="http://schemas.microsoft.com/office/drawing/2014/main" id="{D59CCA12-5720-1597-31E1-521FBCAD7EAC}"/>
              </a:ext>
            </a:extLst>
          </p:cNvPr>
          <p:cNvSpPr/>
          <p:nvPr/>
        </p:nvSpPr>
        <p:spPr>
          <a:xfrm>
            <a:off x="6780246" y="435634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50" name="Rectangle 1849">
            <a:extLst>
              <a:ext uri="{FF2B5EF4-FFF2-40B4-BE49-F238E27FC236}">
                <a16:creationId xmlns:a16="http://schemas.microsoft.com/office/drawing/2014/main" id="{E922F12F-A0FD-52D5-3258-7BF1A56D6F84}"/>
              </a:ext>
            </a:extLst>
          </p:cNvPr>
          <p:cNvSpPr/>
          <p:nvPr/>
        </p:nvSpPr>
        <p:spPr>
          <a:xfrm>
            <a:off x="7233848" y="435634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9" name="Rectangle 1348">
            <a:extLst>
              <a:ext uri="{FF2B5EF4-FFF2-40B4-BE49-F238E27FC236}">
                <a16:creationId xmlns:a16="http://schemas.microsoft.com/office/drawing/2014/main" id="{A63D67A9-153B-83F9-510E-489BA6F0CA53}"/>
              </a:ext>
            </a:extLst>
          </p:cNvPr>
          <p:cNvSpPr/>
          <p:nvPr/>
        </p:nvSpPr>
        <p:spPr>
          <a:xfrm>
            <a:off x="5417683" y="483353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0" name="Rectangle 1349">
            <a:extLst>
              <a:ext uri="{FF2B5EF4-FFF2-40B4-BE49-F238E27FC236}">
                <a16:creationId xmlns:a16="http://schemas.microsoft.com/office/drawing/2014/main" id="{831DB8EA-1897-612E-30BE-3BBAB926FE45}"/>
              </a:ext>
            </a:extLst>
          </p:cNvPr>
          <p:cNvSpPr/>
          <p:nvPr/>
        </p:nvSpPr>
        <p:spPr>
          <a:xfrm>
            <a:off x="5870659" y="48362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1" name="Rectangle 1350">
            <a:extLst>
              <a:ext uri="{FF2B5EF4-FFF2-40B4-BE49-F238E27FC236}">
                <a16:creationId xmlns:a16="http://schemas.microsoft.com/office/drawing/2014/main" id="{34AC3903-E879-29E9-549E-78FF0638728D}"/>
              </a:ext>
            </a:extLst>
          </p:cNvPr>
          <p:cNvSpPr/>
          <p:nvPr/>
        </p:nvSpPr>
        <p:spPr>
          <a:xfrm>
            <a:off x="6324808" y="483628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3" name="Rectangle 1352">
            <a:extLst>
              <a:ext uri="{FF2B5EF4-FFF2-40B4-BE49-F238E27FC236}">
                <a16:creationId xmlns:a16="http://schemas.microsoft.com/office/drawing/2014/main" id="{87AB3F4C-96AB-21FF-9F49-93DE899CD5F2}"/>
              </a:ext>
            </a:extLst>
          </p:cNvPr>
          <p:cNvSpPr/>
          <p:nvPr/>
        </p:nvSpPr>
        <p:spPr>
          <a:xfrm>
            <a:off x="4514504" y="48346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8" name="Rectangle 1357">
            <a:extLst>
              <a:ext uri="{FF2B5EF4-FFF2-40B4-BE49-F238E27FC236}">
                <a16:creationId xmlns:a16="http://schemas.microsoft.com/office/drawing/2014/main" id="{ED792F6E-9DDD-8610-DCE9-70C0C92BD229}"/>
              </a:ext>
            </a:extLst>
          </p:cNvPr>
          <p:cNvSpPr/>
          <p:nvPr/>
        </p:nvSpPr>
        <p:spPr>
          <a:xfrm>
            <a:off x="4960867" y="483548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0" name="TextBox 1359">
            <a:extLst>
              <a:ext uri="{FF2B5EF4-FFF2-40B4-BE49-F238E27FC236}">
                <a16:creationId xmlns:a16="http://schemas.microsoft.com/office/drawing/2014/main" id="{21924CF8-226B-09B2-0AB7-43D4FB783C20}"/>
              </a:ext>
            </a:extLst>
          </p:cNvPr>
          <p:cNvSpPr txBox="1"/>
          <p:nvPr/>
        </p:nvSpPr>
        <p:spPr>
          <a:xfrm>
            <a:off x="5450954" y="4856681"/>
            <a:ext cx="306494" cy="369332"/>
          </a:xfrm>
          <a:prstGeom prst="rect">
            <a:avLst/>
          </a:prstGeom>
          <a:noFill/>
        </p:spPr>
        <p:txBody>
          <a:bodyPr wrap="none" rtlCol="0">
            <a:spAutoFit/>
          </a:bodyPr>
          <a:lstStyle/>
          <a:p>
            <a:pPr algn="ctr"/>
            <a:r>
              <a:rPr lang="en-US" b="1"/>
              <a:t>C</a:t>
            </a:r>
            <a:endParaRPr lang="en-US" b="1" dirty="0"/>
          </a:p>
        </p:txBody>
      </p:sp>
      <p:sp>
        <p:nvSpPr>
          <p:cNvPr id="1361" name="TextBox 1360">
            <a:extLst>
              <a:ext uri="{FF2B5EF4-FFF2-40B4-BE49-F238E27FC236}">
                <a16:creationId xmlns:a16="http://schemas.microsoft.com/office/drawing/2014/main" id="{D6770B13-41AE-52B0-DD02-CC187BA874D8}"/>
              </a:ext>
            </a:extLst>
          </p:cNvPr>
          <p:cNvSpPr txBox="1"/>
          <p:nvPr/>
        </p:nvSpPr>
        <p:spPr>
          <a:xfrm>
            <a:off x="5907936" y="4859436"/>
            <a:ext cx="298480" cy="369332"/>
          </a:xfrm>
          <a:prstGeom prst="rect">
            <a:avLst/>
          </a:prstGeom>
          <a:noFill/>
        </p:spPr>
        <p:txBody>
          <a:bodyPr wrap="none" rtlCol="0">
            <a:spAutoFit/>
          </a:bodyPr>
          <a:lstStyle/>
          <a:p>
            <a:pPr algn="ctr"/>
            <a:r>
              <a:rPr lang="en-US" b="1"/>
              <a:t>T</a:t>
            </a:r>
            <a:endParaRPr lang="en-US" b="1" dirty="0"/>
          </a:p>
        </p:txBody>
      </p:sp>
      <p:sp>
        <p:nvSpPr>
          <p:cNvPr id="1363" name="TextBox 1362">
            <a:extLst>
              <a:ext uri="{FF2B5EF4-FFF2-40B4-BE49-F238E27FC236}">
                <a16:creationId xmlns:a16="http://schemas.microsoft.com/office/drawing/2014/main" id="{BE9A98F1-A539-62BE-DFAB-B12A8C99F4AE}"/>
              </a:ext>
            </a:extLst>
          </p:cNvPr>
          <p:cNvSpPr txBox="1"/>
          <p:nvPr/>
        </p:nvSpPr>
        <p:spPr>
          <a:xfrm>
            <a:off x="6356406" y="4859436"/>
            <a:ext cx="324128" cy="369332"/>
          </a:xfrm>
          <a:prstGeom prst="rect">
            <a:avLst/>
          </a:prstGeom>
          <a:noFill/>
          <a:ln>
            <a:noFill/>
          </a:ln>
        </p:spPr>
        <p:txBody>
          <a:bodyPr wrap="none" rtlCol="0">
            <a:spAutoFit/>
          </a:bodyPr>
          <a:lstStyle/>
          <a:p>
            <a:pPr algn="ctr"/>
            <a:r>
              <a:rPr lang="en-US" b="1">
                <a:solidFill>
                  <a:srgbClr val="FF0000"/>
                </a:solidFill>
              </a:rPr>
              <a:t>Ậ</a:t>
            </a:r>
            <a:endParaRPr lang="en-US" b="1" dirty="0">
              <a:solidFill>
                <a:srgbClr val="FF0000"/>
              </a:solidFill>
            </a:endParaRPr>
          </a:p>
        </p:txBody>
      </p:sp>
      <p:sp>
        <p:nvSpPr>
          <p:cNvPr id="1364" name="TextBox 1363">
            <a:extLst>
              <a:ext uri="{FF2B5EF4-FFF2-40B4-BE49-F238E27FC236}">
                <a16:creationId xmlns:a16="http://schemas.microsoft.com/office/drawing/2014/main" id="{06BD5E74-F14B-D676-2F56-4DBF947CCE25}"/>
              </a:ext>
            </a:extLst>
          </p:cNvPr>
          <p:cNvSpPr txBox="1"/>
          <p:nvPr/>
        </p:nvSpPr>
        <p:spPr>
          <a:xfrm>
            <a:off x="4535751" y="4857762"/>
            <a:ext cx="330540" cy="369332"/>
          </a:xfrm>
          <a:prstGeom prst="rect">
            <a:avLst/>
          </a:prstGeom>
          <a:noFill/>
        </p:spPr>
        <p:txBody>
          <a:bodyPr wrap="none" rtlCol="0">
            <a:spAutoFit/>
          </a:bodyPr>
          <a:lstStyle/>
          <a:p>
            <a:pPr algn="ctr"/>
            <a:r>
              <a:rPr lang="en-US" b="1"/>
              <a:t>H</a:t>
            </a:r>
            <a:endParaRPr lang="en-US" b="1" dirty="0"/>
          </a:p>
        </p:txBody>
      </p:sp>
      <p:sp>
        <p:nvSpPr>
          <p:cNvPr id="1366" name="TextBox 1365">
            <a:extLst>
              <a:ext uri="{FF2B5EF4-FFF2-40B4-BE49-F238E27FC236}">
                <a16:creationId xmlns:a16="http://schemas.microsoft.com/office/drawing/2014/main" id="{3502EC10-F257-032B-315C-23DCCF86D345}"/>
              </a:ext>
            </a:extLst>
          </p:cNvPr>
          <p:cNvSpPr txBox="1"/>
          <p:nvPr/>
        </p:nvSpPr>
        <p:spPr>
          <a:xfrm>
            <a:off x="4977305" y="4858630"/>
            <a:ext cx="340158" cy="369332"/>
          </a:xfrm>
          <a:prstGeom prst="rect">
            <a:avLst/>
          </a:prstGeom>
          <a:noFill/>
        </p:spPr>
        <p:txBody>
          <a:bodyPr wrap="none" rtlCol="0">
            <a:spAutoFit/>
          </a:bodyPr>
          <a:lstStyle/>
          <a:p>
            <a:pPr algn="ctr"/>
            <a:r>
              <a:rPr lang="en-US" b="1"/>
              <a:t>Ọ</a:t>
            </a:r>
            <a:endParaRPr lang="en-US" b="1" dirty="0"/>
          </a:p>
        </p:txBody>
      </p:sp>
      <p:sp>
        <p:nvSpPr>
          <p:cNvPr id="1368" name="Rectangle 1367">
            <a:extLst>
              <a:ext uri="{FF2B5EF4-FFF2-40B4-BE49-F238E27FC236}">
                <a16:creationId xmlns:a16="http://schemas.microsoft.com/office/drawing/2014/main" id="{060F63BA-B2A8-AF84-B442-F311389E1029}"/>
              </a:ext>
            </a:extLst>
          </p:cNvPr>
          <p:cNvSpPr/>
          <p:nvPr/>
        </p:nvSpPr>
        <p:spPr>
          <a:xfrm>
            <a:off x="5417056" y="531883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9" name="Rectangle 1368">
            <a:extLst>
              <a:ext uri="{FF2B5EF4-FFF2-40B4-BE49-F238E27FC236}">
                <a16:creationId xmlns:a16="http://schemas.microsoft.com/office/drawing/2014/main" id="{B862F212-94EF-F622-F4A7-10ACB6721112}"/>
              </a:ext>
            </a:extLst>
          </p:cNvPr>
          <p:cNvSpPr/>
          <p:nvPr/>
        </p:nvSpPr>
        <p:spPr>
          <a:xfrm>
            <a:off x="6779831" y="483582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2" name="Rectangle 1371">
            <a:extLst>
              <a:ext uri="{FF2B5EF4-FFF2-40B4-BE49-F238E27FC236}">
                <a16:creationId xmlns:a16="http://schemas.microsoft.com/office/drawing/2014/main" id="{81D2D8ED-B82D-567D-0068-07DBDD6E112D}"/>
              </a:ext>
            </a:extLst>
          </p:cNvPr>
          <p:cNvSpPr/>
          <p:nvPr/>
        </p:nvSpPr>
        <p:spPr>
          <a:xfrm>
            <a:off x="5870659" y="5319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3" name="Rectangle 1372">
            <a:extLst>
              <a:ext uri="{FF2B5EF4-FFF2-40B4-BE49-F238E27FC236}">
                <a16:creationId xmlns:a16="http://schemas.microsoft.com/office/drawing/2014/main" id="{C315AB77-7D45-F39A-479C-5E8AE863EA33}"/>
              </a:ext>
            </a:extLst>
          </p:cNvPr>
          <p:cNvSpPr/>
          <p:nvPr/>
        </p:nvSpPr>
        <p:spPr>
          <a:xfrm>
            <a:off x="6324808" y="531958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7" name="TextBox 1376">
            <a:extLst>
              <a:ext uri="{FF2B5EF4-FFF2-40B4-BE49-F238E27FC236}">
                <a16:creationId xmlns:a16="http://schemas.microsoft.com/office/drawing/2014/main" id="{33058473-9A8A-BFE5-CF97-F6CEC50B933C}"/>
              </a:ext>
            </a:extLst>
          </p:cNvPr>
          <p:cNvSpPr txBox="1"/>
          <p:nvPr/>
        </p:nvSpPr>
        <p:spPr>
          <a:xfrm>
            <a:off x="5443112" y="5341990"/>
            <a:ext cx="320921" cy="369332"/>
          </a:xfrm>
          <a:prstGeom prst="rect">
            <a:avLst/>
          </a:prstGeom>
          <a:noFill/>
        </p:spPr>
        <p:txBody>
          <a:bodyPr wrap="none" rtlCol="0">
            <a:spAutoFit/>
          </a:bodyPr>
          <a:lstStyle/>
          <a:p>
            <a:pPr algn="ctr"/>
            <a:r>
              <a:rPr lang="en-US" b="1"/>
              <a:t>V</a:t>
            </a:r>
            <a:endParaRPr lang="en-US" b="1" dirty="0"/>
          </a:p>
        </p:txBody>
      </p:sp>
      <p:sp>
        <p:nvSpPr>
          <p:cNvPr id="1378" name="TextBox 1377">
            <a:extLst>
              <a:ext uri="{FF2B5EF4-FFF2-40B4-BE49-F238E27FC236}">
                <a16:creationId xmlns:a16="http://schemas.microsoft.com/office/drawing/2014/main" id="{9E1932D2-2259-53F1-2085-418313431C4D}"/>
              </a:ext>
            </a:extLst>
          </p:cNvPr>
          <p:cNvSpPr txBox="1"/>
          <p:nvPr/>
        </p:nvSpPr>
        <p:spPr>
          <a:xfrm>
            <a:off x="6809093" y="4858977"/>
            <a:ext cx="314510" cy="369332"/>
          </a:xfrm>
          <a:prstGeom prst="rect">
            <a:avLst/>
          </a:prstGeom>
          <a:noFill/>
        </p:spPr>
        <p:txBody>
          <a:bodyPr wrap="none" rtlCol="0">
            <a:spAutoFit/>
          </a:bodyPr>
          <a:lstStyle/>
          <a:p>
            <a:pPr algn="ctr"/>
            <a:r>
              <a:rPr lang="en-US" b="1"/>
              <a:t>P</a:t>
            </a:r>
            <a:endParaRPr lang="en-US" b="1" dirty="0"/>
          </a:p>
        </p:txBody>
      </p:sp>
      <p:sp>
        <p:nvSpPr>
          <p:cNvPr id="1380" name="TextBox 1379">
            <a:extLst>
              <a:ext uri="{FF2B5EF4-FFF2-40B4-BE49-F238E27FC236}">
                <a16:creationId xmlns:a16="http://schemas.microsoft.com/office/drawing/2014/main" id="{EAA4A4A9-51DE-3613-7674-4F6E74C30EBE}"/>
              </a:ext>
            </a:extLst>
          </p:cNvPr>
          <p:cNvSpPr txBox="1"/>
          <p:nvPr/>
        </p:nvSpPr>
        <p:spPr>
          <a:xfrm>
            <a:off x="5895112" y="5342734"/>
            <a:ext cx="324128" cy="369332"/>
          </a:xfrm>
          <a:prstGeom prst="rect">
            <a:avLst/>
          </a:prstGeom>
          <a:noFill/>
        </p:spPr>
        <p:txBody>
          <a:bodyPr wrap="none" rtlCol="0">
            <a:spAutoFit/>
          </a:bodyPr>
          <a:lstStyle/>
          <a:p>
            <a:pPr algn="ctr"/>
            <a:r>
              <a:rPr lang="en-US" b="1"/>
              <a:t>Ă</a:t>
            </a:r>
            <a:endParaRPr lang="en-US" b="1" dirty="0"/>
          </a:p>
        </p:txBody>
      </p:sp>
      <p:sp>
        <p:nvSpPr>
          <p:cNvPr id="1381" name="TextBox 1380">
            <a:extLst>
              <a:ext uri="{FF2B5EF4-FFF2-40B4-BE49-F238E27FC236}">
                <a16:creationId xmlns:a16="http://schemas.microsoft.com/office/drawing/2014/main" id="{08B29633-E23C-9B68-E72A-108F85037158}"/>
              </a:ext>
            </a:extLst>
          </p:cNvPr>
          <p:cNvSpPr txBox="1"/>
          <p:nvPr/>
        </p:nvSpPr>
        <p:spPr>
          <a:xfrm>
            <a:off x="6349995" y="5342734"/>
            <a:ext cx="336952"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391" name="Rectangle 1390">
            <a:extLst>
              <a:ext uri="{FF2B5EF4-FFF2-40B4-BE49-F238E27FC236}">
                <a16:creationId xmlns:a16="http://schemas.microsoft.com/office/drawing/2014/main" id="{2ACD9950-B102-B534-149C-8C781FBEDC24}"/>
              </a:ext>
            </a:extLst>
          </p:cNvPr>
          <p:cNvSpPr/>
          <p:nvPr/>
        </p:nvSpPr>
        <p:spPr>
          <a:xfrm>
            <a:off x="7232013" y="145559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93" name="TextBox 1392">
            <a:extLst>
              <a:ext uri="{FF2B5EF4-FFF2-40B4-BE49-F238E27FC236}">
                <a16:creationId xmlns:a16="http://schemas.microsoft.com/office/drawing/2014/main" id="{945D11B9-DD8C-E91B-6325-6097EBA29FCE}"/>
              </a:ext>
            </a:extLst>
          </p:cNvPr>
          <p:cNvSpPr txBox="1"/>
          <p:nvPr/>
        </p:nvSpPr>
        <p:spPr>
          <a:xfrm>
            <a:off x="6352397" y="1476365"/>
            <a:ext cx="332143" cy="369332"/>
          </a:xfrm>
          <a:prstGeom prst="rect">
            <a:avLst/>
          </a:prstGeom>
          <a:noFill/>
          <a:ln>
            <a:noFill/>
          </a:ln>
        </p:spPr>
        <p:txBody>
          <a:bodyPr wrap="none" rtlCol="0">
            <a:spAutoFit/>
          </a:bodyPr>
          <a:lstStyle/>
          <a:p>
            <a:pPr algn="ctr"/>
            <a:r>
              <a:rPr lang="en-US" b="1">
                <a:solidFill>
                  <a:srgbClr val="FF0000"/>
                </a:solidFill>
              </a:rPr>
              <a:t>Đ</a:t>
            </a:r>
            <a:endParaRPr lang="en-US" b="1" dirty="0">
              <a:solidFill>
                <a:srgbClr val="FF0000"/>
              </a:solidFill>
            </a:endParaRPr>
          </a:p>
        </p:txBody>
      </p:sp>
      <p:sp>
        <p:nvSpPr>
          <p:cNvPr id="1394" name="TextBox 1393">
            <a:extLst>
              <a:ext uri="{FF2B5EF4-FFF2-40B4-BE49-F238E27FC236}">
                <a16:creationId xmlns:a16="http://schemas.microsoft.com/office/drawing/2014/main" id="{8BDBE9B9-7EC8-F364-EC6E-B5B2C89FACF7}"/>
              </a:ext>
            </a:extLst>
          </p:cNvPr>
          <p:cNvSpPr txBox="1"/>
          <p:nvPr/>
        </p:nvSpPr>
        <p:spPr>
          <a:xfrm>
            <a:off x="6802864" y="1476365"/>
            <a:ext cx="324128" cy="369332"/>
          </a:xfrm>
          <a:prstGeom prst="rect">
            <a:avLst/>
          </a:prstGeom>
          <a:noFill/>
        </p:spPr>
        <p:txBody>
          <a:bodyPr wrap="none" rtlCol="0">
            <a:spAutoFit/>
          </a:bodyPr>
          <a:lstStyle/>
          <a:p>
            <a:pPr algn="ctr"/>
            <a:r>
              <a:rPr lang="en-US" b="1"/>
              <a:t>À</a:t>
            </a:r>
            <a:endParaRPr lang="en-US" b="1" dirty="0"/>
          </a:p>
        </p:txBody>
      </p:sp>
      <p:sp>
        <p:nvSpPr>
          <p:cNvPr id="1395" name="TextBox 1394">
            <a:extLst>
              <a:ext uri="{FF2B5EF4-FFF2-40B4-BE49-F238E27FC236}">
                <a16:creationId xmlns:a16="http://schemas.microsoft.com/office/drawing/2014/main" id="{880A2598-D65B-7906-F2E4-E7E6CD37725D}"/>
              </a:ext>
            </a:extLst>
          </p:cNvPr>
          <p:cNvSpPr txBox="1"/>
          <p:nvPr/>
        </p:nvSpPr>
        <p:spPr>
          <a:xfrm>
            <a:off x="7724105" y="1478746"/>
            <a:ext cx="298480" cy="369332"/>
          </a:xfrm>
          <a:prstGeom prst="rect">
            <a:avLst/>
          </a:prstGeom>
          <a:noFill/>
        </p:spPr>
        <p:txBody>
          <a:bodyPr wrap="none" rtlCol="0">
            <a:spAutoFit/>
          </a:bodyPr>
          <a:lstStyle/>
          <a:p>
            <a:pPr algn="ctr"/>
            <a:r>
              <a:rPr lang="en-US" b="1"/>
              <a:t>T</a:t>
            </a:r>
            <a:endParaRPr lang="en-US" b="1" dirty="0"/>
          </a:p>
        </p:txBody>
      </p:sp>
      <p:sp>
        <p:nvSpPr>
          <p:cNvPr id="1397" name="TextBox 1396">
            <a:extLst>
              <a:ext uri="{FF2B5EF4-FFF2-40B4-BE49-F238E27FC236}">
                <a16:creationId xmlns:a16="http://schemas.microsoft.com/office/drawing/2014/main" id="{83DB078F-6632-9996-5A11-A43B798E0BAA}"/>
              </a:ext>
            </a:extLst>
          </p:cNvPr>
          <p:cNvSpPr txBox="1"/>
          <p:nvPr/>
        </p:nvSpPr>
        <p:spPr>
          <a:xfrm>
            <a:off x="7248451" y="1478746"/>
            <a:ext cx="340158" cy="369332"/>
          </a:xfrm>
          <a:prstGeom prst="rect">
            <a:avLst/>
          </a:prstGeom>
          <a:noFill/>
        </p:spPr>
        <p:txBody>
          <a:bodyPr wrap="none" rtlCol="0">
            <a:spAutoFit/>
          </a:bodyPr>
          <a:lstStyle/>
          <a:p>
            <a:pPr algn="ctr"/>
            <a:r>
              <a:rPr lang="en-US" b="1"/>
              <a:t>O</a:t>
            </a:r>
            <a:endParaRPr lang="en-US" b="1" dirty="0"/>
          </a:p>
        </p:txBody>
      </p:sp>
      <p:sp>
        <p:nvSpPr>
          <p:cNvPr id="1400" name="Rectangle 1399">
            <a:extLst>
              <a:ext uri="{FF2B5EF4-FFF2-40B4-BE49-F238E27FC236}">
                <a16:creationId xmlns:a16="http://schemas.microsoft.com/office/drawing/2014/main" id="{5A5B5594-C9F5-8A44-09D2-A4C689FD3B58}"/>
              </a:ext>
            </a:extLst>
          </p:cNvPr>
          <p:cNvSpPr/>
          <p:nvPr/>
        </p:nvSpPr>
        <p:spPr>
          <a:xfrm>
            <a:off x="5868804" y="3869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1" name="TextBox 1400">
            <a:extLst>
              <a:ext uri="{FF2B5EF4-FFF2-40B4-BE49-F238E27FC236}">
                <a16:creationId xmlns:a16="http://schemas.microsoft.com/office/drawing/2014/main" id="{702FDE59-FB81-BD39-6CF8-268D9E0F2B78}"/>
              </a:ext>
            </a:extLst>
          </p:cNvPr>
          <p:cNvSpPr txBox="1"/>
          <p:nvPr/>
        </p:nvSpPr>
        <p:spPr>
          <a:xfrm>
            <a:off x="7707554" y="4379490"/>
            <a:ext cx="340158" cy="369332"/>
          </a:xfrm>
          <a:prstGeom prst="rect">
            <a:avLst/>
          </a:prstGeom>
          <a:noFill/>
        </p:spPr>
        <p:txBody>
          <a:bodyPr wrap="none" rtlCol="0">
            <a:spAutoFit/>
          </a:bodyPr>
          <a:lstStyle/>
          <a:p>
            <a:pPr algn="ctr"/>
            <a:r>
              <a:rPr lang="en-US" b="1"/>
              <a:t>N</a:t>
            </a:r>
            <a:endParaRPr lang="en-US" b="1" dirty="0"/>
          </a:p>
        </p:txBody>
      </p:sp>
      <p:sp>
        <p:nvSpPr>
          <p:cNvPr id="1402" name="TextBox 1401">
            <a:extLst>
              <a:ext uri="{FF2B5EF4-FFF2-40B4-BE49-F238E27FC236}">
                <a16:creationId xmlns:a16="http://schemas.microsoft.com/office/drawing/2014/main" id="{BF138CFA-DB57-AD03-0BF2-A517CC982111}"/>
              </a:ext>
            </a:extLst>
          </p:cNvPr>
          <p:cNvSpPr txBox="1"/>
          <p:nvPr/>
        </p:nvSpPr>
        <p:spPr>
          <a:xfrm>
            <a:off x="6353199" y="3892845"/>
            <a:ext cx="330540"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1405" name="TextBox 1404">
            <a:extLst>
              <a:ext uri="{FF2B5EF4-FFF2-40B4-BE49-F238E27FC236}">
                <a16:creationId xmlns:a16="http://schemas.microsoft.com/office/drawing/2014/main" id="{47531CD7-CCBF-A15B-30B5-F2D130FF19B5}"/>
              </a:ext>
            </a:extLst>
          </p:cNvPr>
          <p:cNvSpPr txBox="1"/>
          <p:nvPr/>
        </p:nvSpPr>
        <p:spPr>
          <a:xfrm>
            <a:off x="5439654" y="3895226"/>
            <a:ext cx="324128" cy="369332"/>
          </a:xfrm>
          <a:prstGeom prst="rect">
            <a:avLst/>
          </a:prstGeom>
          <a:noFill/>
        </p:spPr>
        <p:txBody>
          <a:bodyPr wrap="none" rtlCol="0">
            <a:spAutoFit/>
          </a:bodyPr>
          <a:lstStyle/>
          <a:p>
            <a:pPr algn="ctr"/>
            <a:r>
              <a:rPr lang="en-US" b="1"/>
              <a:t>Ả</a:t>
            </a:r>
            <a:endParaRPr lang="en-US" b="1" dirty="0"/>
          </a:p>
        </p:txBody>
      </p:sp>
      <p:sp>
        <p:nvSpPr>
          <p:cNvPr id="1410" name="TextBox 1409">
            <a:extLst>
              <a:ext uri="{FF2B5EF4-FFF2-40B4-BE49-F238E27FC236}">
                <a16:creationId xmlns:a16="http://schemas.microsoft.com/office/drawing/2014/main" id="{659A2812-A5FC-F040-1BC1-16044744A478}"/>
              </a:ext>
            </a:extLst>
          </p:cNvPr>
          <p:cNvSpPr txBox="1"/>
          <p:nvPr/>
        </p:nvSpPr>
        <p:spPr>
          <a:xfrm>
            <a:off x="5885241" y="3892845"/>
            <a:ext cx="340158" cy="369332"/>
          </a:xfrm>
          <a:prstGeom prst="rect">
            <a:avLst/>
          </a:prstGeom>
          <a:noFill/>
        </p:spPr>
        <p:txBody>
          <a:bodyPr wrap="none" rtlCol="0">
            <a:spAutoFit/>
          </a:bodyPr>
          <a:lstStyle/>
          <a:p>
            <a:pPr algn="ctr"/>
            <a:r>
              <a:rPr lang="en-US" b="1"/>
              <a:t>O</a:t>
            </a:r>
            <a:endParaRPr lang="en-US" b="1" dirty="0"/>
          </a:p>
        </p:txBody>
      </p:sp>
      <p:sp>
        <p:nvSpPr>
          <p:cNvPr id="1422" name="TextBox 1421">
            <a:extLst>
              <a:ext uri="{FF2B5EF4-FFF2-40B4-BE49-F238E27FC236}">
                <a16:creationId xmlns:a16="http://schemas.microsoft.com/office/drawing/2014/main" id="{D65CF020-6098-A603-1962-1790D83A3813}"/>
              </a:ext>
            </a:extLst>
          </p:cNvPr>
          <p:cNvSpPr txBox="1"/>
          <p:nvPr/>
        </p:nvSpPr>
        <p:spPr>
          <a:xfrm>
            <a:off x="8163307" y="4381414"/>
            <a:ext cx="336952" cy="369332"/>
          </a:xfrm>
          <a:prstGeom prst="rect">
            <a:avLst/>
          </a:prstGeom>
          <a:noFill/>
        </p:spPr>
        <p:txBody>
          <a:bodyPr wrap="none" rtlCol="0">
            <a:spAutoFit/>
          </a:bodyPr>
          <a:lstStyle/>
          <a:p>
            <a:pPr algn="ctr"/>
            <a:r>
              <a:rPr lang="en-US" b="1"/>
              <a:t>H</a:t>
            </a:r>
            <a:endParaRPr lang="en-US" b="1" dirty="0"/>
          </a:p>
        </p:txBody>
      </p:sp>
      <p:sp>
        <p:nvSpPr>
          <p:cNvPr id="1423" name="TextBox 1422">
            <a:extLst>
              <a:ext uri="{FF2B5EF4-FFF2-40B4-BE49-F238E27FC236}">
                <a16:creationId xmlns:a16="http://schemas.microsoft.com/office/drawing/2014/main" id="{B67D9827-6437-27E7-9BA2-9E00C77DA475}"/>
              </a:ext>
            </a:extLst>
          </p:cNvPr>
          <p:cNvSpPr txBox="1"/>
          <p:nvPr/>
        </p:nvSpPr>
        <p:spPr>
          <a:xfrm>
            <a:off x="5478847" y="4377868"/>
            <a:ext cx="245580" cy="369332"/>
          </a:xfrm>
          <a:prstGeom prst="rect">
            <a:avLst/>
          </a:prstGeom>
          <a:noFill/>
        </p:spPr>
        <p:txBody>
          <a:bodyPr wrap="none" rtlCol="0">
            <a:spAutoFit/>
          </a:bodyPr>
          <a:lstStyle/>
          <a:p>
            <a:pPr algn="ctr"/>
            <a:r>
              <a:rPr lang="en-US" b="1"/>
              <a:t>I</a:t>
            </a:r>
            <a:endParaRPr lang="en-US" b="1" dirty="0"/>
          </a:p>
        </p:txBody>
      </p:sp>
      <p:sp>
        <p:nvSpPr>
          <p:cNvPr id="1424" name="TextBox 1423">
            <a:extLst>
              <a:ext uri="{FF2B5EF4-FFF2-40B4-BE49-F238E27FC236}">
                <a16:creationId xmlns:a16="http://schemas.microsoft.com/office/drawing/2014/main" id="{34101919-934C-B76D-A52A-00DCCF835A19}"/>
              </a:ext>
            </a:extLst>
          </p:cNvPr>
          <p:cNvSpPr txBox="1"/>
          <p:nvPr/>
        </p:nvSpPr>
        <p:spPr>
          <a:xfrm>
            <a:off x="6345986" y="4376141"/>
            <a:ext cx="344967" cy="369332"/>
          </a:xfrm>
          <a:prstGeom prst="rect">
            <a:avLst/>
          </a:prstGeom>
          <a:noFill/>
          <a:ln>
            <a:noFill/>
          </a:ln>
        </p:spPr>
        <p:txBody>
          <a:bodyPr wrap="none" rtlCol="0">
            <a:spAutoFit/>
          </a:bodyPr>
          <a:lstStyle/>
          <a:p>
            <a:pPr algn="ctr"/>
            <a:r>
              <a:rPr lang="en-US" b="1">
                <a:solidFill>
                  <a:srgbClr val="FF0000"/>
                </a:solidFill>
              </a:rPr>
              <a:t>U</a:t>
            </a:r>
            <a:endParaRPr lang="en-US" b="1" dirty="0">
              <a:solidFill>
                <a:srgbClr val="FF0000"/>
              </a:solidFill>
            </a:endParaRPr>
          </a:p>
        </p:txBody>
      </p:sp>
      <p:sp>
        <p:nvSpPr>
          <p:cNvPr id="1440" name="TextBox 1439">
            <a:extLst>
              <a:ext uri="{FF2B5EF4-FFF2-40B4-BE49-F238E27FC236}">
                <a16:creationId xmlns:a16="http://schemas.microsoft.com/office/drawing/2014/main" id="{CA7C1934-5A70-0999-9C78-B3069662DD92}"/>
              </a:ext>
            </a:extLst>
          </p:cNvPr>
          <p:cNvSpPr txBox="1"/>
          <p:nvPr/>
        </p:nvSpPr>
        <p:spPr>
          <a:xfrm>
            <a:off x="6825538" y="4379490"/>
            <a:ext cx="282450" cy="369332"/>
          </a:xfrm>
          <a:prstGeom prst="rect">
            <a:avLst/>
          </a:prstGeom>
          <a:noFill/>
        </p:spPr>
        <p:txBody>
          <a:bodyPr wrap="none" rtlCol="0">
            <a:spAutoFit/>
          </a:bodyPr>
          <a:lstStyle/>
          <a:p>
            <a:pPr algn="ctr"/>
            <a:r>
              <a:rPr lang="en-US" b="1"/>
              <a:t>L</a:t>
            </a:r>
            <a:endParaRPr lang="en-US" b="1" dirty="0"/>
          </a:p>
        </p:txBody>
      </p:sp>
      <p:sp>
        <p:nvSpPr>
          <p:cNvPr id="1441" name="TextBox 1440">
            <a:extLst>
              <a:ext uri="{FF2B5EF4-FFF2-40B4-BE49-F238E27FC236}">
                <a16:creationId xmlns:a16="http://schemas.microsoft.com/office/drawing/2014/main" id="{D8576291-9362-7996-28EC-86BA9AD59B5B}"/>
              </a:ext>
            </a:extLst>
          </p:cNvPr>
          <p:cNvSpPr txBox="1"/>
          <p:nvPr/>
        </p:nvSpPr>
        <p:spPr>
          <a:xfrm>
            <a:off x="7271928" y="4379490"/>
            <a:ext cx="296876" cy="369332"/>
          </a:xfrm>
          <a:prstGeom prst="rect">
            <a:avLst/>
          </a:prstGeom>
          <a:noFill/>
        </p:spPr>
        <p:txBody>
          <a:bodyPr wrap="none" rtlCol="0">
            <a:spAutoFit/>
          </a:bodyPr>
          <a:lstStyle/>
          <a:p>
            <a:pPr algn="ctr"/>
            <a:r>
              <a:rPr lang="en-US" b="1"/>
              <a:t>Ệ</a:t>
            </a:r>
            <a:endParaRPr lang="en-US" b="1" dirty="0"/>
          </a:p>
        </p:txBody>
      </p:sp>
      <p:sp>
        <p:nvSpPr>
          <p:cNvPr id="1466" name="TextBox 1465">
            <a:extLst>
              <a:ext uri="{FF2B5EF4-FFF2-40B4-BE49-F238E27FC236}">
                <a16:creationId xmlns:a16="http://schemas.microsoft.com/office/drawing/2014/main" id="{FD0D476A-0976-342F-2655-D15EBF6C4F51}"/>
              </a:ext>
            </a:extLst>
          </p:cNvPr>
          <p:cNvSpPr txBox="1"/>
          <p:nvPr/>
        </p:nvSpPr>
        <p:spPr>
          <a:xfrm>
            <a:off x="8152370" y="2442954"/>
            <a:ext cx="340158" cy="369332"/>
          </a:xfrm>
          <a:prstGeom prst="rect">
            <a:avLst/>
          </a:prstGeom>
          <a:noFill/>
        </p:spPr>
        <p:txBody>
          <a:bodyPr wrap="none" rtlCol="0">
            <a:spAutoFit/>
          </a:bodyPr>
          <a:lstStyle/>
          <a:p>
            <a:pPr algn="ctr"/>
            <a:r>
              <a:rPr lang="en-US" b="1"/>
              <a:t>G</a:t>
            </a:r>
            <a:endParaRPr lang="en-US" b="1" dirty="0"/>
          </a:p>
        </p:txBody>
      </p:sp>
      <p:sp>
        <p:nvSpPr>
          <p:cNvPr id="1856" name="TextBox 1855">
            <a:extLst>
              <a:ext uri="{FF2B5EF4-FFF2-40B4-BE49-F238E27FC236}">
                <a16:creationId xmlns:a16="http://schemas.microsoft.com/office/drawing/2014/main" id="{68EFFE4F-181C-5B3D-0873-C213E27E2357}"/>
              </a:ext>
            </a:extLst>
          </p:cNvPr>
          <p:cNvSpPr txBox="1"/>
          <p:nvPr/>
        </p:nvSpPr>
        <p:spPr>
          <a:xfrm>
            <a:off x="5454883" y="2442954"/>
            <a:ext cx="293670" cy="369332"/>
          </a:xfrm>
          <a:prstGeom prst="rect">
            <a:avLst/>
          </a:prstGeom>
          <a:noFill/>
        </p:spPr>
        <p:txBody>
          <a:bodyPr wrap="none" rtlCol="0">
            <a:spAutoFit/>
          </a:bodyPr>
          <a:lstStyle/>
          <a:p>
            <a:pPr algn="ctr"/>
            <a:r>
              <a:rPr lang="en-US" b="1"/>
              <a:t>S</a:t>
            </a:r>
            <a:endParaRPr lang="en-US" b="1" dirty="0"/>
          </a:p>
        </p:txBody>
      </p:sp>
      <p:sp>
        <p:nvSpPr>
          <p:cNvPr id="1857" name="TextBox 1856">
            <a:extLst>
              <a:ext uri="{FF2B5EF4-FFF2-40B4-BE49-F238E27FC236}">
                <a16:creationId xmlns:a16="http://schemas.microsoft.com/office/drawing/2014/main" id="{5126F0D7-763C-3C12-BF63-6C83616FC7C2}"/>
              </a:ext>
            </a:extLst>
          </p:cNvPr>
          <p:cNvSpPr txBox="1"/>
          <p:nvPr/>
        </p:nvSpPr>
        <p:spPr>
          <a:xfrm>
            <a:off x="5895112" y="2442954"/>
            <a:ext cx="324128" cy="369332"/>
          </a:xfrm>
          <a:prstGeom prst="rect">
            <a:avLst/>
          </a:prstGeom>
          <a:noFill/>
        </p:spPr>
        <p:txBody>
          <a:bodyPr wrap="none" rtlCol="0">
            <a:spAutoFit/>
          </a:bodyPr>
          <a:lstStyle/>
          <a:p>
            <a:pPr algn="ctr"/>
            <a:r>
              <a:rPr lang="en-US" b="1"/>
              <a:t>Ẵ</a:t>
            </a:r>
            <a:endParaRPr lang="en-US" b="1" dirty="0"/>
          </a:p>
        </p:txBody>
      </p:sp>
      <p:sp>
        <p:nvSpPr>
          <p:cNvPr id="1864" name="TextBox 1863">
            <a:extLst>
              <a:ext uri="{FF2B5EF4-FFF2-40B4-BE49-F238E27FC236}">
                <a16:creationId xmlns:a16="http://schemas.microsoft.com/office/drawing/2014/main" id="{3F95DEF5-EA96-EB88-D6D7-10416442B01D}"/>
              </a:ext>
            </a:extLst>
          </p:cNvPr>
          <p:cNvSpPr txBox="1"/>
          <p:nvPr/>
        </p:nvSpPr>
        <p:spPr>
          <a:xfrm>
            <a:off x="6349994" y="2442957"/>
            <a:ext cx="336952"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874" name="TextBox 1873">
            <a:extLst>
              <a:ext uri="{FF2B5EF4-FFF2-40B4-BE49-F238E27FC236}">
                <a16:creationId xmlns:a16="http://schemas.microsoft.com/office/drawing/2014/main" id="{99F2BBA6-7B2E-427F-603E-FADF9ECFBB3F}"/>
              </a:ext>
            </a:extLst>
          </p:cNvPr>
          <p:cNvSpPr txBox="1"/>
          <p:nvPr/>
        </p:nvSpPr>
        <p:spPr>
          <a:xfrm>
            <a:off x="6818091" y="2442957"/>
            <a:ext cx="293670" cy="369332"/>
          </a:xfrm>
          <a:prstGeom prst="rect">
            <a:avLst/>
          </a:prstGeom>
          <a:noFill/>
        </p:spPr>
        <p:txBody>
          <a:bodyPr wrap="none" rtlCol="0">
            <a:spAutoFit/>
          </a:bodyPr>
          <a:lstStyle/>
          <a:p>
            <a:pPr algn="ctr"/>
            <a:r>
              <a:rPr lang="en-US" b="1"/>
              <a:t>S</a:t>
            </a:r>
            <a:endParaRPr lang="en-US" b="1" dirty="0"/>
          </a:p>
        </p:txBody>
      </p:sp>
      <p:sp>
        <p:nvSpPr>
          <p:cNvPr id="1880" name="TextBox 1879">
            <a:extLst>
              <a:ext uri="{FF2B5EF4-FFF2-40B4-BE49-F238E27FC236}">
                <a16:creationId xmlns:a16="http://schemas.microsoft.com/office/drawing/2014/main" id="{1DB52FEA-53CE-634D-AE43-D5EA28390DFA}"/>
              </a:ext>
            </a:extLst>
          </p:cNvPr>
          <p:cNvSpPr txBox="1"/>
          <p:nvPr/>
        </p:nvSpPr>
        <p:spPr>
          <a:xfrm>
            <a:off x="7256466" y="2442957"/>
            <a:ext cx="324128" cy="369332"/>
          </a:xfrm>
          <a:prstGeom prst="rect">
            <a:avLst/>
          </a:prstGeom>
          <a:noFill/>
        </p:spPr>
        <p:txBody>
          <a:bodyPr wrap="none" rtlCol="0">
            <a:spAutoFit/>
          </a:bodyPr>
          <a:lstStyle/>
          <a:p>
            <a:pPr algn="ctr"/>
            <a:r>
              <a:rPr lang="en-US" b="1"/>
              <a:t>À</a:t>
            </a:r>
            <a:endParaRPr lang="en-US" b="1" dirty="0"/>
          </a:p>
        </p:txBody>
      </p:sp>
      <p:sp>
        <p:nvSpPr>
          <p:cNvPr id="1888" name="TextBox 1887">
            <a:extLst>
              <a:ext uri="{FF2B5EF4-FFF2-40B4-BE49-F238E27FC236}">
                <a16:creationId xmlns:a16="http://schemas.microsoft.com/office/drawing/2014/main" id="{58528A07-BC47-E38C-58F1-EFFE9E54AC35}"/>
              </a:ext>
            </a:extLst>
          </p:cNvPr>
          <p:cNvSpPr txBox="1"/>
          <p:nvPr/>
        </p:nvSpPr>
        <p:spPr>
          <a:xfrm>
            <a:off x="7703658" y="2442957"/>
            <a:ext cx="336952" cy="369332"/>
          </a:xfrm>
          <a:prstGeom prst="rect">
            <a:avLst/>
          </a:prstGeom>
          <a:noFill/>
        </p:spPr>
        <p:txBody>
          <a:bodyPr wrap="none" rtlCol="0">
            <a:spAutoFit/>
          </a:bodyPr>
          <a:lstStyle/>
          <a:p>
            <a:pPr algn="ctr"/>
            <a:r>
              <a:rPr lang="en-US" b="1"/>
              <a:t>N</a:t>
            </a:r>
            <a:endParaRPr lang="en-US" b="1" dirty="0"/>
          </a:p>
        </p:txBody>
      </p:sp>
      <p:sp>
        <p:nvSpPr>
          <p:cNvPr id="1898" name="Rectangle 1897">
            <a:extLst>
              <a:ext uri="{FF2B5EF4-FFF2-40B4-BE49-F238E27FC236}">
                <a16:creationId xmlns:a16="http://schemas.microsoft.com/office/drawing/2014/main" id="{3CC0FF3F-BAF1-EFD8-E129-F74672091233}"/>
              </a:ext>
            </a:extLst>
          </p:cNvPr>
          <p:cNvSpPr/>
          <p:nvPr/>
        </p:nvSpPr>
        <p:spPr>
          <a:xfrm>
            <a:off x="5417426" y="29030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TextBox 1899">
            <a:extLst>
              <a:ext uri="{FF2B5EF4-FFF2-40B4-BE49-F238E27FC236}">
                <a16:creationId xmlns:a16="http://schemas.microsoft.com/office/drawing/2014/main" id="{220FA4A6-E07A-6E40-B6EB-B7EF1B67EF35}"/>
              </a:ext>
            </a:extLst>
          </p:cNvPr>
          <p:cNvSpPr txBox="1"/>
          <p:nvPr/>
        </p:nvSpPr>
        <p:spPr>
          <a:xfrm>
            <a:off x="4997597" y="2934047"/>
            <a:ext cx="306494" cy="369332"/>
          </a:xfrm>
          <a:prstGeom prst="rect">
            <a:avLst/>
          </a:prstGeom>
          <a:noFill/>
        </p:spPr>
        <p:txBody>
          <a:bodyPr wrap="none" rtlCol="0">
            <a:spAutoFit/>
          </a:bodyPr>
          <a:lstStyle/>
          <a:p>
            <a:pPr algn="ctr"/>
            <a:r>
              <a:rPr lang="en-US" b="1"/>
              <a:t>P</a:t>
            </a:r>
            <a:endParaRPr lang="en-US" b="1" dirty="0"/>
          </a:p>
        </p:txBody>
      </p:sp>
      <p:sp>
        <p:nvSpPr>
          <p:cNvPr id="1901" name="TextBox 1900">
            <a:extLst>
              <a:ext uri="{FF2B5EF4-FFF2-40B4-BE49-F238E27FC236}">
                <a16:creationId xmlns:a16="http://schemas.microsoft.com/office/drawing/2014/main" id="{5F2317C3-566C-7E84-03AB-AD246021A375}"/>
              </a:ext>
            </a:extLst>
          </p:cNvPr>
          <p:cNvSpPr txBox="1"/>
          <p:nvPr/>
        </p:nvSpPr>
        <p:spPr>
          <a:xfrm>
            <a:off x="5888700" y="2926253"/>
            <a:ext cx="336952" cy="369332"/>
          </a:xfrm>
          <a:prstGeom prst="rect">
            <a:avLst/>
          </a:prstGeom>
          <a:noFill/>
        </p:spPr>
        <p:txBody>
          <a:bodyPr wrap="none" rtlCol="0">
            <a:spAutoFit/>
          </a:bodyPr>
          <a:lstStyle/>
          <a:p>
            <a:pPr algn="ctr"/>
            <a:r>
              <a:rPr lang="en-US" b="1"/>
              <a:t>N</a:t>
            </a:r>
            <a:endParaRPr lang="en-US" b="1" dirty="0"/>
          </a:p>
        </p:txBody>
      </p:sp>
      <p:sp>
        <p:nvSpPr>
          <p:cNvPr id="1902" name="TextBox 1901">
            <a:extLst>
              <a:ext uri="{FF2B5EF4-FFF2-40B4-BE49-F238E27FC236}">
                <a16:creationId xmlns:a16="http://schemas.microsoft.com/office/drawing/2014/main" id="{C34A59BE-2143-4E92-FA95-62C38CB7DD00}"/>
              </a:ext>
            </a:extLst>
          </p:cNvPr>
          <p:cNvSpPr txBox="1"/>
          <p:nvPr/>
        </p:nvSpPr>
        <p:spPr>
          <a:xfrm>
            <a:off x="6352398" y="2926253"/>
            <a:ext cx="332143" cy="369332"/>
          </a:xfrm>
          <a:prstGeom prst="rect">
            <a:avLst/>
          </a:prstGeom>
          <a:noFill/>
          <a:ln>
            <a:noFill/>
          </a:ln>
        </p:spPr>
        <p:txBody>
          <a:bodyPr wrap="none" rtlCol="0">
            <a:spAutoFit/>
          </a:bodyPr>
          <a:lstStyle/>
          <a:p>
            <a:pPr algn="ctr"/>
            <a:r>
              <a:rPr lang="en-US" b="1">
                <a:solidFill>
                  <a:srgbClr val="FF0000"/>
                </a:solidFill>
              </a:rPr>
              <a:t>G</a:t>
            </a:r>
            <a:endParaRPr lang="en-US" b="1" dirty="0">
              <a:solidFill>
                <a:srgbClr val="FF0000"/>
              </a:solidFill>
            </a:endParaRPr>
          </a:p>
        </p:txBody>
      </p:sp>
      <p:sp>
        <p:nvSpPr>
          <p:cNvPr id="1905" name="TextBox 1904">
            <a:extLst>
              <a:ext uri="{FF2B5EF4-FFF2-40B4-BE49-F238E27FC236}">
                <a16:creationId xmlns:a16="http://schemas.microsoft.com/office/drawing/2014/main" id="{4471446F-8445-6E2C-9249-56B12A075C87}"/>
              </a:ext>
            </a:extLst>
          </p:cNvPr>
          <p:cNvSpPr txBox="1"/>
          <p:nvPr/>
        </p:nvSpPr>
        <p:spPr>
          <a:xfrm>
            <a:off x="4079381" y="2934047"/>
            <a:ext cx="332143" cy="369332"/>
          </a:xfrm>
          <a:prstGeom prst="rect">
            <a:avLst/>
          </a:prstGeom>
          <a:noFill/>
        </p:spPr>
        <p:txBody>
          <a:bodyPr wrap="none" rtlCol="0">
            <a:spAutoFit/>
          </a:bodyPr>
          <a:lstStyle/>
          <a:p>
            <a:pPr algn="ctr"/>
            <a:r>
              <a:rPr lang="en-US" b="1"/>
              <a:t>Đ</a:t>
            </a:r>
            <a:endParaRPr lang="en-US" b="1" dirty="0"/>
          </a:p>
        </p:txBody>
      </p:sp>
      <p:sp>
        <p:nvSpPr>
          <p:cNvPr id="1906" name="TextBox 1905">
            <a:extLst>
              <a:ext uri="{FF2B5EF4-FFF2-40B4-BE49-F238E27FC236}">
                <a16:creationId xmlns:a16="http://schemas.microsoft.com/office/drawing/2014/main" id="{A489CDB9-0638-5E20-3352-87D0C7721702}"/>
              </a:ext>
            </a:extLst>
          </p:cNvPr>
          <p:cNvSpPr txBox="1"/>
          <p:nvPr/>
        </p:nvSpPr>
        <p:spPr>
          <a:xfrm>
            <a:off x="5423443" y="2926247"/>
            <a:ext cx="360997" cy="369332"/>
          </a:xfrm>
          <a:prstGeom prst="rect">
            <a:avLst/>
          </a:prstGeom>
          <a:noFill/>
        </p:spPr>
        <p:txBody>
          <a:bodyPr wrap="none" rtlCol="0">
            <a:spAutoFit/>
          </a:bodyPr>
          <a:lstStyle/>
          <a:p>
            <a:pPr algn="ctr"/>
            <a:r>
              <a:rPr lang="en-US" b="1"/>
              <a:t>Ứ</a:t>
            </a:r>
            <a:endParaRPr lang="en-US" b="1" dirty="0"/>
          </a:p>
        </p:txBody>
      </p:sp>
      <p:sp>
        <p:nvSpPr>
          <p:cNvPr id="1951" name="Rectangle 1950">
            <a:extLst>
              <a:ext uri="{FF2B5EF4-FFF2-40B4-BE49-F238E27FC236}">
                <a16:creationId xmlns:a16="http://schemas.microsoft.com/office/drawing/2014/main" id="{AF29AC8B-87AE-99E9-9787-0F53F93E3B31}"/>
              </a:ext>
            </a:extLst>
          </p:cNvPr>
          <p:cNvSpPr/>
          <p:nvPr/>
        </p:nvSpPr>
        <p:spPr>
          <a:xfrm>
            <a:off x="4511147" y="29108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2" name="TextBox 1951">
            <a:extLst>
              <a:ext uri="{FF2B5EF4-FFF2-40B4-BE49-F238E27FC236}">
                <a16:creationId xmlns:a16="http://schemas.microsoft.com/office/drawing/2014/main" id="{6513AF62-48AD-EB63-B63F-02D7E64E68B2}"/>
              </a:ext>
            </a:extLst>
          </p:cNvPr>
          <p:cNvSpPr txBox="1"/>
          <p:nvPr/>
        </p:nvSpPr>
        <p:spPr>
          <a:xfrm>
            <a:off x="4535600" y="2934047"/>
            <a:ext cx="324128" cy="369332"/>
          </a:xfrm>
          <a:prstGeom prst="rect">
            <a:avLst/>
          </a:prstGeom>
          <a:noFill/>
        </p:spPr>
        <p:txBody>
          <a:bodyPr wrap="none" rtlCol="0">
            <a:spAutoFit/>
          </a:bodyPr>
          <a:lstStyle/>
          <a:p>
            <a:pPr algn="ctr"/>
            <a:r>
              <a:rPr lang="en-US" b="1"/>
              <a:t>Á</a:t>
            </a:r>
            <a:endParaRPr lang="en-US" b="1" dirty="0"/>
          </a:p>
        </p:txBody>
      </p:sp>
      <p:sp>
        <p:nvSpPr>
          <p:cNvPr id="1953" name="Rectangle 1952">
            <a:extLst>
              <a:ext uri="{FF2B5EF4-FFF2-40B4-BE49-F238E27FC236}">
                <a16:creationId xmlns:a16="http://schemas.microsoft.com/office/drawing/2014/main" id="{DCA40355-6A2E-A849-DDBF-BA1B46044B5E}"/>
              </a:ext>
            </a:extLst>
          </p:cNvPr>
          <p:cNvSpPr/>
          <p:nvPr/>
        </p:nvSpPr>
        <p:spPr>
          <a:xfrm>
            <a:off x="8139526"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4" name="Rectangle 1953">
            <a:extLst>
              <a:ext uri="{FF2B5EF4-FFF2-40B4-BE49-F238E27FC236}">
                <a16:creationId xmlns:a16="http://schemas.microsoft.com/office/drawing/2014/main" id="{82929BF2-791E-6A1B-8FFF-C41A3462BBFD}"/>
              </a:ext>
            </a:extLst>
          </p:cNvPr>
          <p:cNvSpPr/>
          <p:nvPr/>
        </p:nvSpPr>
        <p:spPr>
          <a:xfrm>
            <a:off x="8593129"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5" name="TextBox 1954">
            <a:extLst>
              <a:ext uri="{FF2B5EF4-FFF2-40B4-BE49-F238E27FC236}">
                <a16:creationId xmlns:a16="http://schemas.microsoft.com/office/drawing/2014/main" id="{5E5AE388-0297-703F-7D90-35750F773B90}"/>
              </a:ext>
            </a:extLst>
          </p:cNvPr>
          <p:cNvSpPr txBox="1"/>
          <p:nvPr/>
        </p:nvSpPr>
        <p:spPr>
          <a:xfrm>
            <a:off x="8159972" y="3409549"/>
            <a:ext cx="332142" cy="369332"/>
          </a:xfrm>
          <a:prstGeom prst="rect">
            <a:avLst/>
          </a:prstGeom>
          <a:noFill/>
        </p:spPr>
        <p:txBody>
          <a:bodyPr wrap="none" rtlCol="0">
            <a:spAutoFit/>
          </a:bodyPr>
          <a:lstStyle/>
          <a:p>
            <a:pPr algn="ctr"/>
            <a:r>
              <a:rPr lang="en-US" b="1"/>
              <a:t>G</a:t>
            </a:r>
            <a:endParaRPr lang="en-US" b="1" dirty="0"/>
          </a:p>
        </p:txBody>
      </p:sp>
      <p:sp>
        <p:nvSpPr>
          <p:cNvPr id="1956" name="TextBox 1955">
            <a:extLst>
              <a:ext uri="{FF2B5EF4-FFF2-40B4-BE49-F238E27FC236}">
                <a16:creationId xmlns:a16="http://schemas.microsoft.com/office/drawing/2014/main" id="{799A093C-DDF3-B30D-CCC3-9EBA944527FD}"/>
              </a:ext>
            </a:extLst>
          </p:cNvPr>
          <p:cNvSpPr txBox="1"/>
          <p:nvPr/>
        </p:nvSpPr>
        <p:spPr>
          <a:xfrm>
            <a:off x="8625597" y="3409549"/>
            <a:ext cx="308098" cy="369332"/>
          </a:xfrm>
          <a:prstGeom prst="rect">
            <a:avLst/>
          </a:prstGeom>
          <a:noFill/>
        </p:spPr>
        <p:txBody>
          <a:bodyPr wrap="none" rtlCol="0">
            <a:spAutoFit/>
          </a:bodyPr>
          <a:lstStyle/>
          <a:p>
            <a:pPr algn="ctr"/>
            <a:r>
              <a:rPr lang="en-US" b="1"/>
              <a:t>P</a:t>
            </a:r>
            <a:endParaRPr lang="en-US" b="1" dirty="0"/>
          </a:p>
        </p:txBody>
      </p:sp>
      <p:sp>
        <p:nvSpPr>
          <p:cNvPr id="2" name="Rectangle 1">
            <a:extLst>
              <a:ext uri="{FF2B5EF4-FFF2-40B4-BE49-F238E27FC236}">
                <a16:creationId xmlns:a16="http://schemas.microsoft.com/office/drawing/2014/main" id="{D095544F-B809-DA6B-D31B-0C710BD9CB4D}"/>
              </a:ext>
            </a:extLst>
          </p:cNvPr>
          <p:cNvSpPr/>
          <p:nvPr/>
        </p:nvSpPr>
        <p:spPr>
          <a:xfrm>
            <a:off x="8595510" y="145321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 name="Rectangle 3">
            <a:extLst>
              <a:ext uri="{FF2B5EF4-FFF2-40B4-BE49-F238E27FC236}">
                <a16:creationId xmlns:a16="http://schemas.microsoft.com/office/drawing/2014/main" id="{5A7F1C2B-EC8A-D20D-449D-410125D394C2}"/>
              </a:ext>
            </a:extLst>
          </p:cNvPr>
          <p:cNvSpPr/>
          <p:nvPr/>
        </p:nvSpPr>
        <p:spPr>
          <a:xfrm>
            <a:off x="8135932" y="145321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7" name="TextBox 6">
            <a:extLst>
              <a:ext uri="{FF2B5EF4-FFF2-40B4-BE49-F238E27FC236}">
                <a16:creationId xmlns:a16="http://schemas.microsoft.com/office/drawing/2014/main" id="{97845753-59C2-1AFA-7C3B-996EC4E1D6C4}"/>
              </a:ext>
            </a:extLst>
          </p:cNvPr>
          <p:cNvSpPr txBox="1"/>
          <p:nvPr/>
        </p:nvSpPr>
        <p:spPr>
          <a:xfrm>
            <a:off x="8611947" y="1476365"/>
            <a:ext cx="340158" cy="369332"/>
          </a:xfrm>
          <a:prstGeom prst="rect">
            <a:avLst/>
          </a:prstGeom>
          <a:noFill/>
        </p:spPr>
        <p:txBody>
          <a:bodyPr wrap="none" rtlCol="0">
            <a:spAutoFit/>
          </a:bodyPr>
          <a:lstStyle/>
          <a:p>
            <a:pPr algn="ctr"/>
            <a:r>
              <a:rPr lang="en-US" b="1"/>
              <a:t>O</a:t>
            </a:r>
            <a:endParaRPr lang="en-US" b="1" dirty="0"/>
          </a:p>
        </p:txBody>
      </p:sp>
      <p:sp>
        <p:nvSpPr>
          <p:cNvPr id="8" name="TextBox 7">
            <a:extLst>
              <a:ext uri="{FF2B5EF4-FFF2-40B4-BE49-F238E27FC236}">
                <a16:creationId xmlns:a16="http://schemas.microsoft.com/office/drawing/2014/main" id="{2DF7523C-28BC-DE27-7D6B-74F91C43FA9E}"/>
              </a:ext>
            </a:extLst>
          </p:cNvPr>
          <p:cNvSpPr txBox="1"/>
          <p:nvPr/>
        </p:nvSpPr>
        <p:spPr>
          <a:xfrm>
            <a:off x="8160385" y="1476365"/>
            <a:ext cx="324128" cy="369332"/>
          </a:xfrm>
          <a:prstGeom prst="rect">
            <a:avLst/>
          </a:prstGeom>
          <a:noFill/>
        </p:spPr>
        <p:txBody>
          <a:bodyPr wrap="none" rtlCol="0">
            <a:spAutoFit/>
          </a:bodyPr>
          <a:lstStyle/>
          <a:p>
            <a:pPr algn="ctr"/>
            <a:r>
              <a:rPr lang="en-US" b="1"/>
              <a:t>Ạ</a:t>
            </a:r>
            <a:endParaRPr lang="en-US" b="1" dirty="0"/>
          </a:p>
        </p:txBody>
      </p:sp>
      <p:sp>
        <p:nvSpPr>
          <p:cNvPr id="9" name="Rectangle 8">
            <a:extLst>
              <a:ext uri="{FF2B5EF4-FFF2-40B4-BE49-F238E27FC236}">
                <a16:creationId xmlns:a16="http://schemas.microsoft.com/office/drawing/2014/main" id="{0DFE9400-AE16-76E9-0A7E-52A5F3D920E4}"/>
              </a:ext>
            </a:extLst>
          </p:cNvPr>
          <p:cNvSpPr/>
          <p:nvPr/>
        </p:nvSpPr>
        <p:spPr>
          <a:xfrm>
            <a:off x="8135932" y="194127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 name="TextBox 9">
            <a:extLst>
              <a:ext uri="{FF2B5EF4-FFF2-40B4-BE49-F238E27FC236}">
                <a16:creationId xmlns:a16="http://schemas.microsoft.com/office/drawing/2014/main" id="{19F0C9E6-BA2C-9B99-9D8B-BB6621AF3B7D}"/>
              </a:ext>
            </a:extLst>
          </p:cNvPr>
          <p:cNvSpPr txBox="1"/>
          <p:nvPr/>
        </p:nvSpPr>
        <p:spPr>
          <a:xfrm>
            <a:off x="8156378" y="1964423"/>
            <a:ext cx="332143" cy="369332"/>
          </a:xfrm>
          <a:prstGeom prst="rect">
            <a:avLst/>
          </a:prstGeom>
          <a:noFill/>
        </p:spPr>
        <p:txBody>
          <a:bodyPr wrap="none" rtlCol="0">
            <a:spAutoFit/>
          </a:bodyPr>
          <a:lstStyle/>
          <a:p>
            <a:pPr algn="ctr"/>
            <a:r>
              <a:rPr lang="en-US" b="1"/>
              <a:t>G</a:t>
            </a:r>
            <a:endParaRPr lang="en-US" b="1" dirty="0"/>
          </a:p>
        </p:txBody>
      </p:sp>
      <p:sp>
        <p:nvSpPr>
          <p:cNvPr id="12" name="Rectangle 11">
            <a:extLst>
              <a:ext uri="{FF2B5EF4-FFF2-40B4-BE49-F238E27FC236}">
                <a16:creationId xmlns:a16="http://schemas.microsoft.com/office/drawing/2014/main" id="{B04B400F-1388-B5A4-B64A-B1C71C76A098}"/>
              </a:ext>
            </a:extLst>
          </p:cNvPr>
          <p:cNvSpPr/>
          <p:nvPr/>
        </p:nvSpPr>
        <p:spPr>
          <a:xfrm>
            <a:off x="5867539" y="435595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 name="TextBox 12">
            <a:extLst>
              <a:ext uri="{FF2B5EF4-FFF2-40B4-BE49-F238E27FC236}">
                <a16:creationId xmlns:a16="http://schemas.microsoft.com/office/drawing/2014/main" id="{57D2E380-B12A-83F1-01DD-53787362BFC0}"/>
              </a:ext>
            </a:extLst>
          </p:cNvPr>
          <p:cNvSpPr txBox="1"/>
          <p:nvPr/>
        </p:nvSpPr>
        <p:spPr>
          <a:xfrm>
            <a:off x="5905617" y="4379105"/>
            <a:ext cx="296876" cy="369332"/>
          </a:xfrm>
          <a:prstGeom prst="rect">
            <a:avLst/>
          </a:prstGeom>
          <a:noFill/>
        </p:spPr>
        <p:txBody>
          <a:bodyPr wrap="none" rtlCol="0">
            <a:spAutoFit/>
          </a:bodyPr>
          <a:lstStyle/>
          <a:p>
            <a:pPr algn="ctr"/>
            <a:r>
              <a:rPr lang="en-US" b="1"/>
              <a:t>Ề</a:t>
            </a:r>
            <a:endParaRPr lang="en-US" b="1" dirty="0"/>
          </a:p>
        </p:txBody>
      </p:sp>
      <p:sp>
        <p:nvSpPr>
          <p:cNvPr id="19" name="Rectangle 18">
            <a:extLst>
              <a:ext uri="{FF2B5EF4-FFF2-40B4-BE49-F238E27FC236}">
                <a16:creationId xmlns:a16="http://schemas.microsoft.com/office/drawing/2014/main" id="{D4BC1EFA-5A07-A400-F79E-6BD13FEE2F70}"/>
              </a:ext>
            </a:extLst>
          </p:cNvPr>
          <p:cNvSpPr/>
          <p:nvPr/>
        </p:nvSpPr>
        <p:spPr>
          <a:xfrm>
            <a:off x="4964327" y="3869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 name="TextBox 19">
            <a:extLst>
              <a:ext uri="{FF2B5EF4-FFF2-40B4-BE49-F238E27FC236}">
                <a16:creationId xmlns:a16="http://schemas.microsoft.com/office/drawing/2014/main" id="{83348788-E672-3DEC-65FC-70C4448ABFD3}"/>
              </a:ext>
            </a:extLst>
          </p:cNvPr>
          <p:cNvSpPr txBox="1"/>
          <p:nvPr/>
        </p:nvSpPr>
        <p:spPr>
          <a:xfrm>
            <a:off x="4993589" y="3892845"/>
            <a:ext cx="314510" cy="369332"/>
          </a:xfrm>
          <a:prstGeom prst="rect">
            <a:avLst/>
          </a:prstGeom>
          <a:noFill/>
        </p:spPr>
        <p:txBody>
          <a:bodyPr wrap="none" rtlCol="0">
            <a:spAutoFit/>
          </a:bodyPr>
          <a:lstStyle/>
          <a:p>
            <a:pPr algn="ctr"/>
            <a:r>
              <a:rPr lang="en-US" b="1"/>
              <a:t>B</a:t>
            </a:r>
            <a:endParaRPr lang="en-US" b="1" dirty="0"/>
          </a:p>
        </p:txBody>
      </p:sp>
      <p:sp>
        <p:nvSpPr>
          <p:cNvPr id="21" name="Rectangle 20">
            <a:extLst>
              <a:ext uri="{FF2B5EF4-FFF2-40B4-BE49-F238E27FC236}">
                <a16:creationId xmlns:a16="http://schemas.microsoft.com/office/drawing/2014/main" id="{8D7C4958-CF68-27CE-8F09-311142F5AF6A}"/>
              </a:ext>
            </a:extLst>
          </p:cNvPr>
          <p:cNvSpPr/>
          <p:nvPr/>
        </p:nvSpPr>
        <p:spPr>
          <a:xfrm>
            <a:off x="8147984" y="532386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 name="Rectangle 21">
            <a:extLst>
              <a:ext uri="{FF2B5EF4-FFF2-40B4-BE49-F238E27FC236}">
                <a16:creationId xmlns:a16="http://schemas.microsoft.com/office/drawing/2014/main" id="{AFB7418D-24A2-2C19-A22F-F40296BC5E69}"/>
              </a:ext>
            </a:extLst>
          </p:cNvPr>
          <p:cNvSpPr/>
          <p:nvPr/>
        </p:nvSpPr>
        <p:spPr>
          <a:xfrm>
            <a:off x="7243807" y="531975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 name="Rectangle 22">
            <a:extLst>
              <a:ext uri="{FF2B5EF4-FFF2-40B4-BE49-F238E27FC236}">
                <a16:creationId xmlns:a16="http://schemas.microsoft.com/office/drawing/2014/main" id="{B14C0F4F-BAD1-BCE9-C82A-0676428AE1B3}"/>
              </a:ext>
            </a:extLst>
          </p:cNvPr>
          <p:cNvSpPr/>
          <p:nvPr/>
        </p:nvSpPr>
        <p:spPr>
          <a:xfrm>
            <a:off x="7690170" y="532062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 name="TextBox 23">
            <a:extLst>
              <a:ext uri="{FF2B5EF4-FFF2-40B4-BE49-F238E27FC236}">
                <a16:creationId xmlns:a16="http://schemas.microsoft.com/office/drawing/2014/main" id="{33ED8521-B0FB-EFBC-3A1C-B2BCFF2C4C75}"/>
              </a:ext>
            </a:extLst>
          </p:cNvPr>
          <p:cNvSpPr txBox="1"/>
          <p:nvPr/>
        </p:nvSpPr>
        <p:spPr>
          <a:xfrm>
            <a:off x="8168431" y="5347015"/>
            <a:ext cx="332143" cy="369332"/>
          </a:xfrm>
          <a:prstGeom prst="rect">
            <a:avLst/>
          </a:prstGeom>
          <a:noFill/>
        </p:spPr>
        <p:txBody>
          <a:bodyPr wrap="none" rtlCol="0">
            <a:spAutoFit/>
          </a:bodyPr>
          <a:lstStyle/>
          <a:p>
            <a:pPr algn="ctr"/>
            <a:r>
              <a:rPr lang="en-US" b="1"/>
              <a:t>G</a:t>
            </a:r>
            <a:endParaRPr lang="en-US" b="1" dirty="0"/>
          </a:p>
        </p:txBody>
      </p:sp>
      <p:sp>
        <p:nvSpPr>
          <p:cNvPr id="25" name="TextBox 24">
            <a:extLst>
              <a:ext uri="{FF2B5EF4-FFF2-40B4-BE49-F238E27FC236}">
                <a16:creationId xmlns:a16="http://schemas.microsoft.com/office/drawing/2014/main" id="{632AC7FA-1CF9-F9F3-35DB-E8429997BB82}"/>
              </a:ext>
            </a:extLst>
          </p:cNvPr>
          <p:cNvSpPr txBox="1"/>
          <p:nvPr/>
        </p:nvSpPr>
        <p:spPr>
          <a:xfrm>
            <a:off x="7268260" y="5342906"/>
            <a:ext cx="324128" cy="369332"/>
          </a:xfrm>
          <a:prstGeom prst="rect">
            <a:avLst/>
          </a:prstGeom>
          <a:noFill/>
        </p:spPr>
        <p:txBody>
          <a:bodyPr wrap="none" rtlCol="0">
            <a:spAutoFit/>
          </a:bodyPr>
          <a:lstStyle/>
          <a:p>
            <a:pPr algn="ctr"/>
            <a:r>
              <a:rPr lang="en-US" b="1"/>
              <a:t>Ằ</a:t>
            </a:r>
            <a:endParaRPr lang="en-US" b="1" dirty="0"/>
          </a:p>
        </p:txBody>
      </p:sp>
      <p:sp>
        <p:nvSpPr>
          <p:cNvPr id="26" name="TextBox 25">
            <a:extLst>
              <a:ext uri="{FF2B5EF4-FFF2-40B4-BE49-F238E27FC236}">
                <a16:creationId xmlns:a16="http://schemas.microsoft.com/office/drawing/2014/main" id="{12C20FAB-4FBD-915E-F658-C0ACA091BCE9}"/>
              </a:ext>
            </a:extLst>
          </p:cNvPr>
          <p:cNvSpPr txBox="1"/>
          <p:nvPr/>
        </p:nvSpPr>
        <p:spPr>
          <a:xfrm>
            <a:off x="7708211" y="5343774"/>
            <a:ext cx="336952" cy="369332"/>
          </a:xfrm>
          <a:prstGeom prst="rect">
            <a:avLst/>
          </a:prstGeom>
          <a:noFill/>
        </p:spPr>
        <p:txBody>
          <a:bodyPr wrap="none" rtlCol="0">
            <a:spAutoFit/>
          </a:bodyPr>
          <a:lstStyle/>
          <a:p>
            <a:pPr algn="ctr"/>
            <a:r>
              <a:rPr lang="en-US" b="1"/>
              <a:t>N</a:t>
            </a:r>
            <a:endParaRPr lang="en-US" b="1" dirty="0"/>
          </a:p>
        </p:txBody>
      </p:sp>
      <p:sp>
        <p:nvSpPr>
          <p:cNvPr id="27" name="Rectangle 26">
            <a:extLst>
              <a:ext uri="{FF2B5EF4-FFF2-40B4-BE49-F238E27FC236}">
                <a16:creationId xmlns:a16="http://schemas.microsoft.com/office/drawing/2014/main" id="{0100AF0A-B7C6-8C31-5A95-45DA040879AD}"/>
              </a:ext>
            </a:extLst>
          </p:cNvPr>
          <p:cNvSpPr/>
          <p:nvPr/>
        </p:nvSpPr>
        <p:spPr>
          <a:xfrm>
            <a:off x="6782549" y="531883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8" name="TextBox 27">
            <a:extLst>
              <a:ext uri="{FF2B5EF4-FFF2-40B4-BE49-F238E27FC236}">
                <a16:creationId xmlns:a16="http://schemas.microsoft.com/office/drawing/2014/main" id="{2C0E01B4-5884-EBEA-A89F-E00209AF5860}"/>
              </a:ext>
            </a:extLst>
          </p:cNvPr>
          <p:cNvSpPr txBox="1"/>
          <p:nvPr/>
        </p:nvSpPr>
        <p:spPr>
          <a:xfrm>
            <a:off x="6811811" y="5341990"/>
            <a:ext cx="314510" cy="369332"/>
          </a:xfrm>
          <a:prstGeom prst="rect">
            <a:avLst/>
          </a:prstGeom>
          <a:noFill/>
        </p:spPr>
        <p:txBody>
          <a:bodyPr wrap="none" rtlCol="0">
            <a:spAutoFit/>
          </a:bodyPr>
          <a:lstStyle/>
          <a:p>
            <a:pPr algn="ctr"/>
            <a:r>
              <a:rPr lang="en-US" b="1"/>
              <a:t>B</a:t>
            </a:r>
            <a:endParaRPr lang="en-US" b="1" dirty="0"/>
          </a:p>
        </p:txBody>
      </p:sp>
      <p:sp>
        <p:nvSpPr>
          <p:cNvPr id="29" name="TextBox 28">
            <a:hlinkClick r:id="" action="ppaction://hlinkshowjump?jump=nextslide"/>
            <a:extLst>
              <a:ext uri="{FF2B5EF4-FFF2-40B4-BE49-F238E27FC236}">
                <a16:creationId xmlns:a16="http://schemas.microsoft.com/office/drawing/2014/main" id="{9FF61D29-FF30-CFB8-A630-87029EEA63F9}"/>
              </a:ext>
            </a:extLst>
          </p:cNvPr>
          <p:cNvSpPr txBox="1"/>
          <p:nvPr/>
        </p:nvSpPr>
        <p:spPr>
          <a:xfrm>
            <a:off x="8846742" y="6093767"/>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pic>
        <p:nvPicPr>
          <p:cNvPr id="30" name="Graphic 29" descr="Right pointing backhand index with solid fill">
            <a:hlinkClick r:id="rId13" action="ppaction://hlinksldjump"/>
            <a:extLst>
              <a:ext uri="{FF2B5EF4-FFF2-40B4-BE49-F238E27FC236}">
                <a16:creationId xmlns:a16="http://schemas.microsoft.com/office/drawing/2014/main" id="{4F242F43-9F1C-8B6F-E2AC-D654781873B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28116" y="6093767"/>
            <a:ext cx="320492" cy="357234"/>
          </a:xfrm>
          <a:prstGeom prst="rect">
            <a:avLst/>
          </a:prstGeom>
        </p:spPr>
      </p:pic>
      <p:sp>
        <p:nvSpPr>
          <p:cNvPr id="14" name="Rectangle 13">
            <a:extLst>
              <a:ext uri="{FF2B5EF4-FFF2-40B4-BE49-F238E27FC236}">
                <a16:creationId xmlns:a16="http://schemas.microsoft.com/office/drawing/2014/main" id="{4D1E342D-B28A-2A72-74FD-7E9EADD4E1AA}"/>
              </a:ext>
            </a:extLst>
          </p:cNvPr>
          <p:cNvSpPr/>
          <p:nvPr/>
        </p:nvSpPr>
        <p:spPr>
          <a:xfrm>
            <a:off x="9953938"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TextBox 14">
            <a:extLst>
              <a:ext uri="{FF2B5EF4-FFF2-40B4-BE49-F238E27FC236}">
                <a16:creationId xmlns:a16="http://schemas.microsoft.com/office/drawing/2014/main" id="{42A2D7D4-C73D-69E5-BFED-D5D5069B8BA9}"/>
              </a:ext>
            </a:extLst>
          </p:cNvPr>
          <p:cNvSpPr txBox="1"/>
          <p:nvPr/>
        </p:nvSpPr>
        <p:spPr>
          <a:xfrm>
            <a:off x="9987208" y="3409549"/>
            <a:ext cx="306494" cy="369332"/>
          </a:xfrm>
          <a:prstGeom prst="rect">
            <a:avLst/>
          </a:prstGeom>
          <a:noFill/>
        </p:spPr>
        <p:txBody>
          <a:bodyPr wrap="none" rtlCol="0">
            <a:spAutoFit/>
          </a:bodyPr>
          <a:lstStyle/>
          <a:p>
            <a:pPr algn="ctr"/>
            <a:r>
              <a:rPr lang="en-US" b="1"/>
              <a:t>C</a:t>
            </a:r>
            <a:endParaRPr lang="en-US" b="1" dirty="0"/>
          </a:p>
        </p:txBody>
      </p:sp>
      <p:sp>
        <p:nvSpPr>
          <p:cNvPr id="18" name="Rectangle 17">
            <a:extLst>
              <a:ext uri="{FF2B5EF4-FFF2-40B4-BE49-F238E27FC236}">
                <a16:creationId xmlns:a16="http://schemas.microsoft.com/office/drawing/2014/main" id="{9FB16FA4-33E8-509F-FE38-179C5203C2B6}"/>
              </a:ext>
            </a:extLst>
          </p:cNvPr>
          <p:cNvSpPr/>
          <p:nvPr/>
        </p:nvSpPr>
        <p:spPr>
          <a:xfrm>
            <a:off x="9500335"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1" name="TextBox 30">
            <a:extLst>
              <a:ext uri="{FF2B5EF4-FFF2-40B4-BE49-F238E27FC236}">
                <a16:creationId xmlns:a16="http://schemas.microsoft.com/office/drawing/2014/main" id="{249D9BA1-9B49-C6F9-9274-140E968E19EB}"/>
              </a:ext>
            </a:extLst>
          </p:cNvPr>
          <p:cNvSpPr txBox="1"/>
          <p:nvPr/>
        </p:nvSpPr>
        <p:spPr>
          <a:xfrm>
            <a:off x="9519178" y="3409549"/>
            <a:ext cx="335348" cy="369332"/>
          </a:xfrm>
          <a:prstGeom prst="rect">
            <a:avLst/>
          </a:prstGeom>
          <a:noFill/>
        </p:spPr>
        <p:txBody>
          <a:bodyPr wrap="none" rtlCol="0">
            <a:spAutoFit/>
          </a:bodyPr>
          <a:lstStyle/>
          <a:p>
            <a:pPr algn="ctr"/>
            <a:r>
              <a:rPr lang="en-US" b="1"/>
              <a:t>Ụ</a:t>
            </a:r>
            <a:endParaRPr lang="en-US" b="1" dirty="0"/>
          </a:p>
        </p:txBody>
      </p:sp>
      <p:sp>
        <p:nvSpPr>
          <p:cNvPr id="32" name="Rectangle 31">
            <a:extLst>
              <a:ext uri="{FF2B5EF4-FFF2-40B4-BE49-F238E27FC236}">
                <a16:creationId xmlns:a16="http://schemas.microsoft.com/office/drawing/2014/main" id="{64FCB4F0-BACD-274D-049B-0EF3EAB5E205}"/>
              </a:ext>
            </a:extLst>
          </p:cNvPr>
          <p:cNvSpPr/>
          <p:nvPr/>
        </p:nvSpPr>
        <p:spPr>
          <a:xfrm>
            <a:off x="7228815" y="387207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3" name="Rectangle 32">
            <a:extLst>
              <a:ext uri="{FF2B5EF4-FFF2-40B4-BE49-F238E27FC236}">
                <a16:creationId xmlns:a16="http://schemas.microsoft.com/office/drawing/2014/main" id="{9F6E6789-8806-8E1C-DC58-8E8222A968A3}"/>
              </a:ext>
            </a:extLst>
          </p:cNvPr>
          <p:cNvSpPr/>
          <p:nvPr/>
        </p:nvSpPr>
        <p:spPr>
          <a:xfrm>
            <a:off x="7682418" y="3869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4" name="TextBox 33">
            <a:extLst>
              <a:ext uri="{FF2B5EF4-FFF2-40B4-BE49-F238E27FC236}">
                <a16:creationId xmlns:a16="http://schemas.microsoft.com/office/drawing/2014/main" id="{69E4014A-7ECE-3DFD-B682-830AF1DD2B2C}"/>
              </a:ext>
            </a:extLst>
          </p:cNvPr>
          <p:cNvSpPr txBox="1"/>
          <p:nvPr/>
        </p:nvSpPr>
        <p:spPr>
          <a:xfrm>
            <a:off x="7266894" y="3895226"/>
            <a:ext cx="296876" cy="369332"/>
          </a:xfrm>
          <a:prstGeom prst="rect">
            <a:avLst/>
          </a:prstGeom>
          <a:noFill/>
        </p:spPr>
        <p:txBody>
          <a:bodyPr wrap="none" rtlCol="0">
            <a:spAutoFit/>
          </a:bodyPr>
          <a:lstStyle/>
          <a:p>
            <a:pPr algn="ctr"/>
            <a:r>
              <a:rPr lang="en-US" b="1"/>
              <a:t>Ể</a:t>
            </a:r>
            <a:endParaRPr lang="en-US" b="1" dirty="0"/>
          </a:p>
        </p:txBody>
      </p:sp>
      <p:sp>
        <p:nvSpPr>
          <p:cNvPr id="35" name="TextBox 34">
            <a:extLst>
              <a:ext uri="{FF2B5EF4-FFF2-40B4-BE49-F238E27FC236}">
                <a16:creationId xmlns:a16="http://schemas.microsoft.com/office/drawing/2014/main" id="{0DAD1DFF-3965-0A30-3C6B-04D686135A2C}"/>
              </a:ext>
            </a:extLst>
          </p:cNvPr>
          <p:cNvSpPr txBox="1"/>
          <p:nvPr/>
        </p:nvSpPr>
        <p:spPr>
          <a:xfrm>
            <a:off x="7675612" y="3892845"/>
            <a:ext cx="386645" cy="369332"/>
          </a:xfrm>
          <a:prstGeom prst="rect">
            <a:avLst/>
          </a:prstGeom>
          <a:noFill/>
        </p:spPr>
        <p:txBody>
          <a:bodyPr wrap="none" rtlCol="0">
            <a:spAutoFit/>
          </a:bodyPr>
          <a:lstStyle/>
          <a:p>
            <a:pPr algn="ctr"/>
            <a:r>
              <a:rPr lang="en-US" b="1"/>
              <a:t>M</a:t>
            </a:r>
            <a:endParaRPr lang="en-US" b="1" dirty="0"/>
          </a:p>
        </p:txBody>
      </p:sp>
      <p:sp>
        <p:nvSpPr>
          <p:cNvPr id="45" name="Rectangle 44">
            <a:extLst>
              <a:ext uri="{FF2B5EF4-FFF2-40B4-BE49-F238E27FC236}">
                <a16:creationId xmlns:a16="http://schemas.microsoft.com/office/drawing/2014/main" id="{CB9D9E5B-A469-2AC8-9BDB-AE9B32FA794F}"/>
              </a:ext>
            </a:extLst>
          </p:cNvPr>
          <p:cNvSpPr/>
          <p:nvPr/>
        </p:nvSpPr>
        <p:spPr>
          <a:xfrm>
            <a:off x="6777941" y="3869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9" name="TextBox 48">
            <a:extLst>
              <a:ext uri="{FF2B5EF4-FFF2-40B4-BE49-F238E27FC236}">
                <a16:creationId xmlns:a16="http://schemas.microsoft.com/office/drawing/2014/main" id="{35FC8C51-95DD-D99B-8E7E-90E8777F1451}"/>
              </a:ext>
            </a:extLst>
          </p:cNvPr>
          <p:cNvSpPr txBox="1"/>
          <p:nvPr/>
        </p:nvSpPr>
        <p:spPr>
          <a:xfrm>
            <a:off x="6841668" y="3892845"/>
            <a:ext cx="245580" cy="369332"/>
          </a:xfrm>
          <a:prstGeom prst="rect">
            <a:avLst/>
          </a:prstGeom>
          <a:noFill/>
        </p:spPr>
        <p:txBody>
          <a:bodyPr wrap="none" rtlCol="0">
            <a:spAutoFit/>
          </a:bodyPr>
          <a:lstStyle/>
          <a:p>
            <a:pPr algn="ctr"/>
            <a:r>
              <a:rPr lang="en-US" b="1"/>
              <a:t>I</a:t>
            </a:r>
            <a:endParaRPr lang="en-US" b="1" dirty="0"/>
          </a:p>
        </p:txBody>
      </p:sp>
      <p:sp>
        <p:nvSpPr>
          <p:cNvPr id="54" name="Rectangle 53">
            <a:extLst>
              <a:ext uri="{FF2B5EF4-FFF2-40B4-BE49-F238E27FC236}">
                <a16:creationId xmlns:a16="http://schemas.microsoft.com/office/drawing/2014/main" id="{FAE692A7-9D4C-69D8-5AB1-C77B339EE5E7}"/>
              </a:ext>
            </a:extLst>
          </p:cNvPr>
          <p:cNvSpPr/>
          <p:nvPr/>
        </p:nvSpPr>
        <p:spPr>
          <a:xfrm>
            <a:off x="4962576" y="43529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4" name="TextBox 1343">
            <a:extLst>
              <a:ext uri="{FF2B5EF4-FFF2-40B4-BE49-F238E27FC236}">
                <a16:creationId xmlns:a16="http://schemas.microsoft.com/office/drawing/2014/main" id="{5DA21429-F31D-AB9B-02E8-3DA26B18DA46}"/>
              </a:ext>
            </a:extLst>
          </p:cNvPr>
          <p:cNvSpPr txBox="1"/>
          <p:nvPr/>
        </p:nvSpPr>
        <p:spPr>
          <a:xfrm>
            <a:off x="4983021" y="4376141"/>
            <a:ext cx="332143" cy="369332"/>
          </a:xfrm>
          <a:prstGeom prst="rect">
            <a:avLst/>
          </a:prstGeom>
          <a:noFill/>
        </p:spPr>
        <p:txBody>
          <a:bodyPr wrap="none" rtlCol="0">
            <a:spAutoFit/>
          </a:bodyPr>
          <a:lstStyle/>
          <a:p>
            <a:pPr algn="ctr"/>
            <a:r>
              <a:rPr lang="en-US" b="1"/>
              <a:t>Đ</a:t>
            </a:r>
            <a:endParaRPr lang="en-US" b="1" dirty="0"/>
          </a:p>
        </p:txBody>
      </p:sp>
    </p:spTree>
    <p:extLst>
      <p:ext uri="{BB962C8B-B14F-4D97-AF65-F5344CB8AC3E}">
        <p14:creationId xmlns:p14="http://schemas.microsoft.com/office/powerpoint/2010/main" val="2433899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93"/>
                                        </p:tgtEl>
                                        <p:attrNameLst>
                                          <p:attrName>style.visibility</p:attrName>
                                        </p:attrNameLst>
                                      </p:cBhvr>
                                      <p:to>
                                        <p:strVal val="visible"/>
                                      </p:to>
                                    </p:set>
                                    <p:animEffect transition="in" filter="fade">
                                      <p:cBhvr>
                                        <p:cTn id="7" dur="500"/>
                                        <p:tgtEl>
                                          <p:spTgt spid="13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94"/>
                                        </p:tgtEl>
                                        <p:attrNameLst>
                                          <p:attrName>style.visibility</p:attrName>
                                        </p:attrNameLst>
                                      </p:cBhvr>
                                      <p:to>
                                        <p:strVal val="visible"/>
                                      </p:to>
                                    </p:set>
                                    <p:animEffect transition="in" filter="fade">
                                      <p:cBhvr>
                                        <p:cTn id="10" dur="500"/>
                                        <p:tgtEl>
                                          <p:spTgt spid="13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97"/>
                                        </p:tgtEl>
                                        <p:attrNameLst>
                                          <p:attrName>style.visibility</p:attrName>
                                        </p:attrNameLst>
                                      </p:cBhvr>
                                      <p:to>
                                        <p:strVal val="visible"/>
                                      </p:to>
                                    </p:set>
                                    <p:animEffect transition="in" filter="fade">
                                      <p:cBhvr>
                                        <p:cTn id="13" dur="500"/>
                                        <p:tgtEl>
                                          <p:spTgt spid="13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95"/>
                                        </p:tgtEl>
                                        <p:attrNameLst>
                                          <p:attrName>style.visibility</p:attrName>
                                        </p:attrNameLst>
                                      </p:cBhvr>
                                      <p:to>
                                        <p:strVal val="visible"/>
                                      </p:to>
                                    </p:set>
                                    <p:animEffect transition="in" filter="fade">
                                      <p:cBhvr>
                                        <p:cTn id="16" dur="500"/>
                                        <p:tgtEl>
                                          <p:spTgt spid="139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nextCondLst>
                <p:cond evt="onClick" delay="0">
                  <p:tgtEl>
                    <p:spTgt spid="36"/>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92"/>
                                        </p:tgtEl>
                                        <p:attrNameLst>
                                          <p:attrName>style.visibility</p:attrName>
                                        </p:attrNameLst>
                                      </p:cBhvr>
                                      <p:to>
                                        <p:strVal val="visible"/>
                                      </p:to>
                                    </p:set>
                                    <p:animEffect transition="in" filter="fade">
                                      <p:cBhvr>
                                        <p:cTn id="28" dur="500"/>
                                        <p:tgtEl>
                                          <p:spTgt spid="179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nextCondLst>
                <p:cond evt="onClick" delay="0">
                  <p:tgtEl>
                    <p:spTgt spid="37"/>
                  </p:tgtEl>
                </p:cond>
              </p:nextCondLst>
            </p:seq>
            <p:seq concurrent="1" nextAc="seek">
              <p:cTn id="44" restart="whenNotActive" fill="hold" evtFilter="cancelBubble" nodeType="interactiveSeq">
                <p:stCondLst>
                  <p:cond evt="onClick" delay="0">
                    <p:tgtEl>
                      <p:spTgt spid="3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56"/>
                                        </p:tgtEl>
                                        <p:attrNameLst>
                                          <p:attrName>style.visibility</p:attrName>
                                        </p:attrNameLst>
                                      </p:cBhvr>
                                      <p:to>
                                        <p:strVal val="visible"/>
                                      </p:to>
                                    </p:set>
                                    <p:animEffect transition="in" filter="fade">
                                      <p:cBhvr>
                                        <p:cTn id="49" dur="500"/>
                                        <p:tgtEl>
                                          <p:spTgt spid="185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57"/>
                                        </p:tgtEl>
                                        <p:attrNameLst>
                                          <p:attrName>style.visibility</p:attrName>
                                        </p:attrNameLst>
                                      </p:cBhvr>
                                      <p:to>
                                        <p:strVal val="visible"/>
                                      </p:to>
                                    </p:set>
                                    <p:animEffect transition="in" filter="fade">
                                      <p:cBhvr>
                                        <p:cTn id="52" dur="500"/>
                                        <p:tgtEl>
                                          <p:spTgt spid="185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64"/>
                                        </p:tgtEl>
                                        <p:attrNameLst>
                                          <p:attrName>style.visibility</p:attrName>
                                        </p:attrNameLst>
                                      </p:cBhvr>
                                      <p:to>
                                        <p:strVal val="visible"/>
                                      </p:to>
                                    </p:set>
                                    <p:animEffect transition="in" filter="fade">
                                      <p:cBhvr>
                                        <p:cTn id="55" dur="500"/>
                                        <p:tgtEl>
                                          <p:spTgt spid="186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74"/>
                                        </p:tgtEl>
                                        <p:attrNameLst>
                                          <p:attrName>style.visibility</p:attrName>
                                        </p:attrNameLst>
                                      </p:cBhvr>
                                      <p:to>
                                        <p:strVal val="visible"/>
                                      </p:to>
                                    </p:set>
                                    <p:animEffect transition="in" filter="fade">
                                      <p:cBhvr>
                                        <p:cTn id="58" dur="500"/>
                                        <p:tgtEl>
                                          <p:spTgt spid="187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80"/>
                                        </p:tgtEl>
                                        <p:attrNameLst>
                                          <p:attrName>style.visibility</p:attrName>
                                        </p:attrNameLst>
                                      </p:cBhvr>
                                      <p:to>
                                        <p:strVal val="visible"/>
                                      </p:to>
                                    </p:set>
                                    <p:animEffect transition="in" filter="fade">
                                      <p:cBhvr>
                                        <p:cTn id="61" dur="500"/>
                                        <p:tgtEl>
                                          <p:spTgt spid="188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88"/>
                                        </p:tgtEl>
                                        <p:attrNameLst>
                                          <p:attrName>style.visibility</p:attrName>
                                        </p:attrNameLst>
                                      </p:cBhvr>
                                      <p:to>
                                        <p:strVal val="visible"/>
                                      </p:to>
                                    </p:set>
                                    <p:animEffect transition="in" filter="fade">
                                      <p:cBhvr>
                                        <p:cTn id="64" dur="500"/>
                                        <p:tgtEl>
                                          <p:spTgt spid="188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66"/>
                                        </p:tgtEl>
                                        <p:attrNameLst>
                                          <p:attrName>style.visibility</p:attrName>
                                        </p:attrNameLst>
                                      </p:cBhvr>
                                      <p:to>
                                        <p:strVal val="visible"/>
                                      </p:to>
                                    </p:set>
                                    <p:animEffect transition="in" filter="fade">
                                      <p:cBhvr>
                                        <p:cTn id="67" dur="500"/>
                                        <p:tgtEl>
                                          <p:spTgt spid="1466"/>
                                        </p:tgtEl>
                                      </p:cBhvr>
                                    </p:animEffect>
                                  </p:childTnLst>
                                </p:cTn>
                              </p:par>
                            </p:childTnLst>
                          </p:cTn>
                        </p:par>
                      </p:childTnLst>
                    </p:cTn>
                  </p:par>
                </p:childTnLst>
              </p:cTn>
              <p:nextCondLst>
                <p:cond evt="onClick" delay="0">
                  <p:tgtEl>
                    <p:spTgt spid="38"/>
                  </p:tgtEl>
                </p:cond>
              </p:nextCondLst>
            </p:seq>
            <p:seq concurrent="1" nextAc="seek">
              <p:cTn id="68" restart="whenNotActive" fill="hold" evtFilter="cancelBubble" nodeType="interactiveSeq">
                <p:stCondLst>
                  <p:cond evt="onClick" delay="0">
                    <p:tgtEl>
                      <p:spTgt spid="39"/>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withEffect">
                                  <p:stCondLst>
                                    <p:cond delay="0"/>
                                  </p:stCondLst>
                                  <p:childTnLst>
                                    <p:set>
                                      <p:cBhvr>
                                        <p:cTn id="72" dur="1" fill="hold">
                                          <p:stCondLst>
                                            <p:cond delay="0"/>
                                          </p:stCondLst>
                                        </p:cTn>
                                        <p:tgtEl>
                                          <p:spTgt spid="1900"/>
                                        </p:tgtEl>
                                        <p:attrNameLst>
                                          <p:attrName>style.visibility</p:attrName>
                                        </p:attrNameLst>
                                      </p:cBhvr>
                                      <p:to>
                                        <p:strVal val="visible"/>
                                      </p:to>
                                    </p:set>
                                    <p:animEffect transition="in" filter="fade">
                                      <p:cBhvr>
                                        <p:cTn id="73" dur="500"/>
                                        <p:tgtEl>
                                          <p:spTgt spid="190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06"/>
                                        </p:tgtEl>
                                        <p:attrNameLst>
                                          <p:attrName>style.visibility</p:attrName>
                                        </p:attrNameLst>
                                      </p:cBhvr>
                                      <p:to>
                                        <p:strVal val="visible"/>
                                      </p:to>
                                    </p:set>
                                    <p:animEffect transition="in" filter="fade">
                                      <p:cBhvr>
                                        <p:cTn id="76" dur="500"/>
                                        <p:tgtEl>
                                          <p:spTgt spid="190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901"/>
                                        </p:tgtEl>
                                        <p:attrNameLst>
                                          <p:attrName>style.visibility</p:attrName>
                                        </p:attrNameLst>
                                      </p:cBhvr>
                                      <p:to>
                                        <p:strVal val="visible"/>
                                      </p:to>
                                    </p:set>
                                    <p:animEffect transition="in" filter="fade">
                                      <p:cBhvr>
                                        <p:cTn id="79" dur="500"/>
                                        <p:tgtEl>
                                          <p:spTgt spid="190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02"/>
                                        </p:tgtEl>
                                        <p:attrNameLst>
                                          <p:attrName>style.visibility</p:attrName>
                                        </p:attrNameLst>
                                      </p:cBhvr>
                                      <p:to>
                                        <p:strVal val="visible"/>
                                      </p:to>
                                    </p:set>
                                    <p:animEffect transition="in" filter="fade">
                                      <p:cBhvr>
                                        <p:cTn id="82" dur="500"/>
                                        <p:tgtEl>
                                          <p:spTgt spid="190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905"/>
                                        </p:tgtEl>
                                        <p:attrNameLst>
                                          <p:attrName>style.visibility</p:attrName>
                                        </p:attrNameLst>
                                      </p:cBhvr>
                                      <p:to>
                                        <p:strVal val="visible"/>
                                      </p:to>
                                    </p:set>
                                    <p:animEffect transition="in" filter="fade">
                                      <p:cBhvr>
                                        <p:cTn id="85" dur="500"/>
                                        <p:tgtEl>
                                          <p:spTgt spid="190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952"/>
                                        </p:tgtEl>
                                        <p:attrNameLst>
                                          <p:attrName>style.visibility</p:attrName>
                                        </p:attrNameLst>
                                      </p:cBhvr>
                                      <p:to>
                                        <p:strVal val="visible"/>
                                      </p:to>
                                    </p:set>
                                    <p:animEffect transition="in" filter="fade">
                                      <p:cBhvr>
                                        <p:cTn id="88" dur="500"/>
                                        <p:tgtEl>
                                          <p:spTgt spid="1952"/>
                                        </p:tgtEl>
                                      </p:cBhvr>
                                    </p:animEffect>
                                  </p:childTnLst>
                                </p:cTn>
                              </p:par>
                            </p:childTnLst>
                          </p:cTn>
                        </p:par>
                      </p:childTnLst>
                    </p:cTn>
                  </p:par>
                </p:childTnLst>
              </p:cTn>
              <p:nextCondLst>
                <p:cond evt="onClick" delay="0">
                  <p:tgtEl>
                    <p:spTgt spid="39"/>
                  </p:tgtEl>
                </p:cond>
              </p:nextCondLst>
            </p:seq>
            <p:seq concurrent="1" nextAc="seek">
              <p:cTn id="89" restart="whenNotActive" fill="hold" evtFilter="cancelBubble" nodeType="interactiveSeq">
                <p:stCondLst>
                  <p:cond evt="onClick" delay="0">
                    <p:tgtEl>
                      <p:spTgt spid="40"/>
                    </p:tgtEl>
                  </p:cond>
                </p:stCondLst>
                <p:endSync evt="end" delay="0">
                  <p:rtn val="all"/>
                </p:endSync>
                <p:childTnLst>
                  <p:par>
                    <p:cTn id="90" fill="hold">
                      <p:stCondLst>
                        <p:cond delay="0"/>
                      </p:stCondLst>
                      <p:childTnLst>
                        <p:par>
                          <p:cTn id="91" fill="hold">
                            <p:stCondLst>
                              <p:cond delay="0"/>
                            </p:stCondLst>
                            <p:childTnLst>
                              <p:par>
                                <p:cTn id="92" presetID="10" presetClass="entr" presetSubtype="0" fill="hold" grpId="0" nodeType="withEffect">
                                  <p:stCondLst>
                                    <p:cond delay="0"/>
                                  </p:stCondLst>
                                  <p:childTnLst>
                                    <p:set>
                                      <p:cBhvr>
                                        <p:cTn id="93" dur="1" fill="hold">
                                          <p:stCondLst>
                                            <p:cond delay="0"/>
                                          </p:stCondLst>
                                        </p:cTn>
                                        <p:tgtEl>
                                          <p:spTgt spid="1824"/>
                                        </p:tgtEl>
                                        <p:attrNameLst>
                                          <p:attrName>style.visibility</p:attrName>
                                        </p:attrNameLst>
                                      </p:cBhvr>
                                      <p:to>
                                        <p:strVal val="visible"/>
                                      </p:to>
                                    </p:set>
                                    <p:animEffect transition="in" filter="fade">
                                      <p:cBhvr>
                                        <p:cTn id="94" dur="500"/>
                                        <p:tgtEl>
                                          <p:spTgt spid="182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825"/>
                                        </p:tgtEl>
                                        <p:attrNameLst>
                                          <p:attrName>style.visibility</p:attrName>
                                        </p:attrNameLst>
                                      </p:cBhvr>
                                      <p:to>
                                        <p:strVal val="visible"/>
                                      </p:to>
                                    </p:set>
                                    <p:animEffect transition="in" filter="fade">
                                      <p:cBhvr>
                                        <p:cTn id="97" dur="500"/>
                                        <p:tgtEl>
                                          <p:spTgt spid="182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826"/>
                                        </p:tgtEl>
                                        <p:attrNameLst>
                                          <p:attrName>style.visibility</p:attrName>
                                        </p:attrNameLst>
                                      </p:cBhvr>
                                      <p:to>
                                        <p:strVal val="visible"/>
                                      </p:to>
                                    </p:set>
                                    <p:animEffect transition="in" filter="fade">
                                      <p:cBhvr>
                                        <p:cTn id="100" dur="500"/>
                                        <p:tgtEl>
                                          <p:spTgt spid="182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818"/>
                                        </p:tgtEl>
                                        <p:attrNameLst>
                                          <p:attrName>style.visibility</p:attrName>
                                        </p:attrNameLst>
                                      </p:cBhvr>
                                      <p:to>
                                        <p:strVal val="visible"/>
                                      </p:to>
                                    </p:set>
                                    <p:animEffect transition="in" filter="fade">
                                      <p:cBhvr>
                                        <p:cTn id="103" dur="500"/>
                                        <p:tgtEl>
                                          <p:spTgt spid="181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822"/>
                                        </p:tgtEl>
                                        <p:attrNameLst>
                                          <p:attrName>style.visibility</p:attrName>
                                        </p:attrNameLst>
                                      </p:cBhvr>
                                      <p:to>
                                        <p:strVal val="visible"/>
                                      </p:to>
                                    </p:set>
                                    <p:animEffect transition="in" filter="fade">
                                      <p:cBhvr>
                                        <p:cTn id="106" dur="500"/>
                                        <p:tgtEl>
                                          <p:spTgt spid="182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955"/>
                                        </p:tgtEl>
                                        <p:attrNameLst>
                                          <p:attrName>style.visibility</p:attrName>
                                        </p:attrNameLst>
                                      </p:cBhvr>
                                      <p:to>
                                        <p:strVal val="visible"/>
                                      </p:to>
                                    </p:set>
                                    <p:animEffect transition="in" filter="fade">
                                      <p:cBhvr>
                                        <p:cTn id="109" dur="500"/>
                                        <p:tgtEl>
                                          <p:spTgt spid="195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956"/>
                                        </p:tgtEl>
                                        <p:attrNameLst>
                                          <p:attrName>style.visibility</p:attrName>
                                        </p:attrNameLst>
                                      </p:cBhvr>
                                      <p:to>
                                        <p:strVal val="visible"/>
                                      </p:to>
                                    </p:set>
                                    <p:animEffect transition="in" filter="fade">
                                      <p:cBhvr>
                                        <p:cTn id="112" dur="500"/>
                                        <p:tgtEl>
                                          <p:spTgt spid="195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fade">
                                      <p:cBhvr>
                                        <p:cTn id="115" dur="500"/>
                                        <p:tgtEl>
                                          <p:spTgt spid="1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fade">
                                      <p:cBhvr>
                                        <p:cTn id="118" dur="500"/>
                                        <p:tgtEl>
                                          <p:spTgt spid="31"/>
                                        </p:tgtEl>
                                      </p:cBhvr>
                                    </p:animEffect>
                                  </p:childTnLst>
                                </p:cTn>
                              </p:par>
                            </p:childTnLst>
                          </p:cTn>
                        </p:par>
                      </p:childTnLst>
                    </p:cTn>
                  </p:par>
                </p:childTnLst>
              </p:cTn>
              <p:nextCondLst>
                <p:cond evt="onClick" delay="0">
                  <p:tgtEl>
                    <p:spTgt spid="40"/>
                  </p:tgtEl>
                </p:cond>
              </p:nextCondLst>
            </p:seq>
            <p:seq concurrent="1" nextAc="seek">
              <p:cTn id="119" restart="whenNotActive" fill="hold" evtFilter="cancelBubble" nodeType="interactiveSeq">
                <p:stCondLst>
                  <p:cond evt="onClick" delay="0">
                    <p:tgtEl>
                      <p:spTgt spid="41"/>
                    </p:tgtEl>
                  </p:cond>
                </p:stCondLst>
                <p:endSync evt="end" delay="0">
                  <p:rtn val="all"/>
                </p:endSync>
                <p:childTnLst>
                  <p:par>
                    <p:cTn id="120" fill="hold">
                      <p:stCondLst>
                        <p:cond delay="0"/>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402"/>
                                        </p:tgtEl>
                                        <p:attrNameLst>
                                          <p:attrName>style.visibility</p:attrName>
                                        </p:attrNameLst>
                                      </p:cBhvr>
                                      <p:to>
                                        <p:strVal val="visible"/>
                                      </p:to>
                                    </p:set>
                                    <p:animEffect transition="in" filter="fade">
                                      <p:cBhvr>
                                        <p:cTn id="124" dur="500"/>
                                        <p:tgtEl>
                                          <p:spTgt spid="140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405"/>
                                        </p:tgtEl>
                                        <p:attrNameLst>
                                          <p:attrName>style.visibility</p:attrName>
                                        </p:attrNameLst>
                                      </p:cBhvr>
                                      <p:to>
                                        <p:strVal val="visible"/>
                                      </p:to>
                                    </p:set>
                                    <p:animEffect transition="in" filter="fade">
                                      <p:cBhvr>
                                        <p:cTn id="127" dur="500"/>
                                        <p:tgtEl>
                                          <p:spTgt spid="140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410"/>
                                        </p:tgtEl>
                                        <p:attrNameLst>
                                          <p:attrName>style.visibility</p:attrName>
                                        </p:attrNameLst>
                                      </p:cBhvr>
                                      <p:to>
                                        <p:strVal val="visible"/>
                                      </p:to>
                                    </p:set>
                                    <p:animEffect transition="in" filter="fade">
                                      <p:cBhvr>
                                        <p:cTn id="130" dur="500"/>
                                        <p:tgtEl>
                                          <p:spTgt spid="141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fade">
                                      <p:cBhvr>
                                        <p:cTn id="136" dur="500"/>
                                        <p:tgtEl>
                                          <p:spTgt spid="3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fade">
                                      <p:cBhvr>
                                        <p:cTn id="139" dur="500"/>
                                        <p:tgtEl>
                                          <p:spTgt spid="3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9"/>
                                        </p:tgtEl>
                                        <p:attrNameLst>
                                          <p:attrName>style.visibility</p:attrName>
                                        </p:attrNameLst>
                                      </p:cBhvr>
                                      <p:to>
                                        <p:strVal val="visible"/>
                                      </p:to>
                                    </p:set>
                                    <p:animEffect transition="in" filter="fade">
                                      <p:cBhvr>
                                        <p:cTn id="142" dur="500"/>
                                        <p:tgtEl>
                                          <p:spTgt spid="49"/>
                                        </p:tgtEl>
                                      </p:cBhvr>
                                    </p:animEffect>
                                  </p:childTnLst>
                                </p:cTn>
                              </p:par>
                            </p:childTnLst>
                          </p:cTn>
                        </p:par>
                      </p:childTnLst>
                    </p:cTn>
                  </p:par>
                </p:childTnLst>
              </p:cTn>
              <p:nextCondLst>
                <p:cond evt="onClick" delay="0">
                  <p:tgtEl>
                    <p:spTgt spid="41"/>
                  </p:tgtEl>
                </p:cond>
              </p:nextCondLst>
            </p:seq>
            <p:seq concurrent="1" nextAc="seek">
              <p:cTn id="143" restart="whenNotActive" fill="hold" evtFilter="cancelBubble" nodeType="interactiveSeq">
                <p:stCondLst>
                  <p:cond evt="onClick" delay="0">
                    <p:tgtEl>
                      <p:spTgt spid="42"/>
                    </p:tgtEl>
                  </p:cond>
                </p:stCondLst>
                <p:endSync evt="end" delay="0">
                  <p:rtn val="all"/>
                </p:endSync>
                <p:childTnLst>
                  <p:par>
                    <p:cTn id="144" fill="hold">
                      <p:stCondLst>
                        <p:cond delay="0"/>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401"/>
                                        </p:tgtEl>
                                        <p:attrNameLst>
                                          <p:attrName>style.visibility</p:attrName>
                                        </p:attrNameLst>
                                      </p:cBhvr>
                                      <p:to>
                                        <p:strVal val="visible"/>
                                      </p:to>
                                    </p:set>
                                    <p:animEffect transition="in" filter="fade">
                                      <p:cBhvr>
                                        <p:cTn id="148" dur="500"/>
                                        <p:tgtEl>
                                          <p:spTgt spid="1401"/>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422"/>
                                        </p:tgtEl>
                                        <p:attrNameLst>
                                          <p:attrName>style.visibility</p:attrName>
                                        </p:attrNameLst>
                                      </p:cBhvr>
                                      <p:to>
                                        <p:strVal val="visible"/>
                                      </p:to>
                                    </p:set>
                                    <p:animEffect transition="in" filter="fade">
                                      <p:cBhvr>
                                        <p:cTn id="151" dur="500"/>
                                        <p:tgtEl>
                                          <p:spTgt spid="1422"/>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423"/>
                                        </p:tgtEl>
                                        <p:attrNameLst>
                                          <p:attrName>style.visibility</p:attrName>
                                        </p:attrNameLst>
                                      </p:cBhvr>
                                      <p:to>
                                        <p:strVal val="visible"/>
                                      </p:to>
                                    </p:set>
                                    <p:animEffect transition="in" filter="fade">
                                      <p:cBhvr>
                                        <p:cTn id="154" dur="500"/>
                                        <p:tgtEl>
                                          <p:spTgt spid="1423"/>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424"/>
                                        </p:tgtEl>
                                        <p:attrNameLst>
                                          <p:attrName>style.visibility</p:attrName>
                                        </p:attrNameLst>
                                      </p:cBhvr>
                                      <p:to>
                                        <p:strVal val="visible"/>
                                      </p:to>
                                    </p:set>
                                    <p:animEffect transition="in" filter="fade">
                                      <p:cBhvr>
                                        <p:cTn id="157" dur="500"/>
                                        <p:tgtEl>
                                          <p:spTgt spid="1424"/>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440"/>
                                        </p:tgtEl>
                                        <p:attrNameLst>
                                          <p:attrName>style.visibility</p:attrName>
                                        </p:attrNameLst>
                                      </p:cBhvr>
                                      <p:to>
                                        <p:strVal val="visible"/>
                                      </p:to>
                                    </p:set>
                                    <p:animEffect transition="in" filter="fade">
                                      <p:cBhvr>
                                        <p:cTn id="160" dur="500"/>
                                        <p:tgtEl>
                                          <p:spTgt spid="144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441"/>
                                        </p:tgtEl>
                                        <p:attrNameLst>
                                          <p:attrName>style.visibility</p:attrName>
                                        </p:attrNameLst>
                                      </p:cBhvr>
                                      <p:to>
                                        <p:strVal val="visible"/>
                                      </p:to>
                                    </p:set>
                                    <p:animEffect transition="in" filter="fade">
                                      <p:cBhvr>
                                        <p:cTn id="163" dur="500"/>
                                        <p:tgtEl>
                                          <p:spTgt spid="1441"/>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3"/>
                                        </p:tgtEl>
                                        <p:attrNameLst>
                                          <p:attrName>style.visibility</p:attrName>
                                        </p:attrNameLst>
                                      </p:cBhvr>
                                      <p:to>
                                        <p:strVal val="visible"/>
                                      </p:to>
                                    </p:set>
                                    <p:animEffect transition="in" filter="fade">
                                      <p:cBhvr>
                                        <p:cTn id="166" dur="500"/>
                                        <p:tgtEl>
                                          <p:spTgt spid="13"/>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344"/>
                                        </p:tgtEl>
                                        <p:attrNameLst>
                                          <p:attrName>style.visibility</p:attrName>
                                        </p:attrNameLst>
                                      </p:cBhvr>
                                      <p:to>
                                        <p:strVal val="visible"/>
                                      </p:to>
                                    </p:set>
                                    <p:animEffect transition="in" filter="fade">
                                      <p:cBhvr>
                                        <p:cTn id="169" dur="500"/>
                                        <p:tgtEl>
                                          <p:spTgt spid="1344"/>
                                        </p:tgtEl>
                                      </p:cBhvr>
                                    </p:animEffect>
                                  </p:childTnLst>
                                </p:cTn>
                              </p:par>
                            </p:childTnLst>
                          </p:cTn>
                        </p:par>
                      </p:childTnLst>
                    </p:cTn>
                  </p:par>
                </p:childTnLst>
              </p:cTn>
              <p:nextCondLst>
                <p:cond evt="onClick" delay="0">
                  <p:tgtEl>
                    <p:spTgt spid="42"/>
                  </p:tgtEl>
                </p:cond>
              </p:nextCondLst>
            </p:seq>
            <p:seq concurrent="1" nextAc="seek">
              <p:cTn id="170" restart="whenNotActive" fill="hold" evtFilter="cancelBubble" nodeType="interactiveSeq">
                <p:stCondLst>
                  <p:cond evt="onClick" delay="0">
                    <p:tgtEl>
                      <p:spTgt spid="43"/>
                    </p:tgtEl>
                  </p:cond>
                </p:stCondLst>
                <p:endSync evt="end" delay="0">
                  <p:rtn val="all"/>
                </p:endSync>
                <p:childTnLst>
                  <p:par>
                    <p:cTn id="171" fill="hold">
                      <p:stCondLst>
                        <p:cond delay="0"/>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1378"/>
                                        </p:tgtEl>
                                        <p:attrNameLst>
                                          <p:attrName>style.visibility</p:attrName>
                                        </p:attrNameLst>
                                      </p:cBhvr>
                                      <p:to>
                                        <p:strVal val="visible"/>
                                      </p:to>
                                    </p:set>
                                    <p:animEffect transition="in" filter="fade">
                                      <p:cBhvr>
                                        <p:cTn id="175" dur="500"/>
                                        <p:tgtEl>
                                          <p:spTgt spid="1378"/>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364"/>
                                        </p:tgtEl>
                                        <p:attrNameLst>
                                          <p:attrName>style.visibility</p:attrName>
                                        </p:attrNameLst>
                                      </p:cBhvr>
                                      <p:to>
                                        <p:strVal val="visible"/>
                                      </p:to>
                                    </p:set>
                                    <p:animEffect transition="in" filter="fade">
                                      <p:cBhvr>
                                        <p:cTn id="178" dur="500"/>
                                        <p:tgtEl>
                                          <p:spTgt spid="136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366"/>
                                        </p:tgtEl>
                                        <p:attrNameLst>
                                          <p:attrName>style.visibility</p:attrName>
                                        </p:attrNameLst>
                                      </p:cBhvr>
                                      <p:to>
                                        <p:strVal val="visible"/>
                                      </p:to>
                                    </p:set>
                                    <p:animEffect transition="in" filter="fade">
                                      <p:cBhvr>
                                        <p:cTn id="181" dur="500"/>
                                        <p:tgtEl>
                                          <p:spTgt spid="1366"/>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360"/>
                                        </p:tgtEl>
                                        <p:attrNameLst>
                                          <p:attrName>style.visibility</p:attrName>
                                        </p:attrNameLst>
                                      </p:cBhvr>
                                      <p:to>
                                        <p:strVal val="visible"/>
                                      </p:to>
                                    </p:set>
                                    <p:animEffect transition="in" filter="fade">
                                      <p:cBhvr>
                                        <p:cTn id="184" dur="500"/>
                                        <p:tgtEl>
                                          <p:spTgt spid="1360"/>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61"/>
                                        </p:tgtEl>
                                        <p:attrNameLst>
                                          <p:attrName>style.visibility</p:attrName>
                                        </p:attrNameLst>
                                      </p:cBhvr>
                                      <p:to>
                                        <p:strVal val="visible"/>
                                      </p:to>
                                    </p:set>
                                    <p:animEffect transition="in" filter="fade">
                                      <p:cBhvr>
                                        <p:cTn id="187" dur="500"/>
                                        <p:tgtEl>
                                          <p:spTgt spid="1361"/>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363"/>
                                        </p:tgtEl>
                                        <p:attrNameLst>
                                          <p:attrName>style.visibility</p:attrName>
                                        </p:attrNameLst>
                                      </p:cBhvr>
                                      <p:to>
                                        <p:strVal val="visible"/>
                                      </p:to>
                                    </p:set>
                                    <p:animEffect transition="in" filter="fade">
                                      <p:cBhvr>
                                        <p:cTn id="190" dur="500"/>
                                        <p:tgtEl>
                                          <p:spTgt spid="1363"/>
                                        </p:tgtEl>
                                      </p:cBhvr>
                                    </p:animEffect>
                                  </p:childTnLst>
                                </p:cTn>
                              </p:par>
                            </p:childTnLst>
                          </p:cTn>
                        </p:par>
                      </p:childTnLst>
                    </p:cTn>
                  </p:par>
                </p:childTnLst>
              </p:cTn>
              <p:nextCondLst>
                <p:cond evt="onClick" delay="0">
                  <p:tgtEl>
                    <p:spTgt spid="43"/>
                  </p:tgtEl>
                </p:cond>
              </p:nextCondLst>
            </p:seq>
            <p:seq concurrent="1" nextAc="seek">
              <p:cTn id="191" restart="whenNotActive" fill="hold" evtFilter="cancelBubble" nodeType="interactiveSeq">
                <p:stCondLst>
                  <p:cond evt="onClick" delay="0">
                    <p:tgtEl>
                      <p:spTgt spid="44"/>
                    </p:tgtEl>
                  </p:cond>
                </p:stCondLst>
                <p:endSync evt="end" delay="0">
                  <p:rtn val="all"/>
                </p:endSync>
                <p:childTnLst>
                  <p:par>
                    <p:cTn id="192" fill="hold">
                      <p:stCondLst>
                        <p:cond delay="0"/>
                      </p:stCondLst>
                      <p:childTnLst>
                        <p:par>
                          <p:cTn id="193" fill="hold">
                            <p:stCondLst>
                              <p:cond delay="0"/>
                            </p:stCondLst>
                            <p:childTnLst>
                              <p:par>
                                <p:cTn id="194" presetID="10" presetClass="entr" presetSubtype="0" fill="hold" grpId="0" nodeType="withEffect">
                                  <p:stCondLst>
                                    <p:cond delay="0"/>
                                  </p:stCondLst>
                                  <p:childTnLst>
                                    <p:set>
                                      <p:cBhvr>
                                        <p:cTn id="195" dur="1" fill="hold">
                                          <p:stCondLst>
                                            <p:cond delay="0"/>
                                          </p:stCondLst>
                                        </p:cTn>
                                        <p:tgtEl>
                                          <p:spTgt spid="1377"/>
                                        </p:tgtEl>
                                        <p:attrNameLst>
                                          <p:attrName>style.visibility</p:attrName>
                                        </p:attrNameLst>
                                      </p:cBhvr>
                                      <p:to>
                                        <p:strVal val="visible"/>
                                      </p:to>
                                    </p:set>
                                    <p:animEffect transition="in" filter="fade">
                                      <p:cBhvr>
                                        <p:cTn id="196" dur="500"/>
                                        <p:tgtEl>
                                          <p:spTgt spid="1377"/>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380"/>
                                        </p:tgtEl>
                                        <p:attrNameLst>
                                          <p:attrName>style.visibility</p:attrName>
                                        </p:attrNameLst>
                                      </p:cBhvr>
                                      <p:to>
                                        <p:strVal val="visible"/>
                                      </p:to>
                                    </p:set>
                                    <p:animEffect transition="in" filter="fade">
                                      <p:cBhvr>
                                        <p:cTn id="199" dur="500"/>
                                        <p:tgtEl>
                                          <p:spTgt spid="1380"/>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381"/>
                                        </p:tgtEl>
                                        <p:attrNameLst>
                                          <p:attrName>style.visibility</p:attrName>
                                        </p:attrNameLst>
                                      </p:cBhvr>
                                      <p:to>
                                        <p:strVal val="visible"/>
                                      </p:to>
                                    </p:set>
                                    <p:animEffect transition="in" filter="fade">
                                      <p:cBhvr>
                                        <p:cTn id="202" dur="500"/>
                                        <p:tgtEl>
                                          <p:spTgt spid="1381"/>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28"/>
                                        </p:tgtEl>
                                        <p:attrNameLst>
                                          <p:attrName>style.visibility</p:attrName>
                                        </p:attrNameLst>
                                      </p:cBhvr>
                                      <p:to>
                                        <p:strVal val="visible"/>
                                      </p:to>
                                    </p:set>
                                    <p:animEffect transition="in" filter="fade">
                                      <p:cBhvr>
                                        <p:cTn id="205" dur="500"/>
                                        <p:tgtEl>
                                          <p:spTgt spid="28"/>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5"/>
                                        </p:tgtEl>
                                        <p:attrNameLst>
                                          <p:attrName>style.visibility</p:attrName>
                                        </p:attrNameLst>
                                      </p:cBhvr>
                                      <p:to>
                                        <p:strVal val="visible"/>
                                      </p:to>
                                    </p:set>
                                    <p:animEffect transition="in" filter="fade">
                                      <p:cBhvr>
                                        <p:cTn id="208" dur="500"/>
                                        <p:tgtEl>
                                          <p:spTgt spid="25"/>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6"/>
                                        </p:tgtEl>
                                        <p:attrNameLst>
                                          <p:attrName>style.visibility</p:attrName>
                                        </p:attrNameLst>
                                      </p:cBhvr>
                                      <p:to>
                                        <p:strVal val="visible"/>
                                      </p:to>
                                    </p:set>
                                    <p:animEffect transition="in" filter="fade">
                                      <p:cBhvr>
                                        <p:cTn id="211" dur="500"/>
                                        <p:tgtEl>
                                          <p:spTgt spid="26"/>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24"/>
                                        </p:tgtEl>
                                        <p:attrNameLst>
                                          <p:attrName>style.visibility</p:attrName>
                                        </p:attrNameLst>
                                      </p:cBhvr>
                                      <p:to>
                                        <p:strVal val="visible"/>
                                      </p:to>
                                    </p:set>
                                    <p:animEffect transition="in" filter="fade">
                                      <p:cBhvr>
                                        <p:cTn id="214" dur="500"/>
                                        <p:tgtEl>
                                          <p:spTgt spid="24"/>
                                        </p:tgtEl>
                                      </p:cBhvr>
                                    </p:animEffect>
                                  </p:childTnLst>
                                </p:cTn>
                              </p:par>
                            </p:childTnLst>
                          </p:cTn>
                        </p:par>
                      </p:childTnLst>
                    </p:cTn>
                  </p:par>
                </p:childTnLst>
              </p:cTn>
              <p:nextCondLst>
                <p:cond evt="onClick" delay="0">
                  <p:tgtEl>
                    <p:spTgt spid="44"/>
                  </p:tgtEl>
                </p:cond>
              </p:nextCondLst>
            </p:seq>
          </p:childTnLst>
        </p:cTn>
      </p:par>
    </p:tnLst>
    <p:bldLst>
      <p:bldP spid="58" grpId="0"/>
      <p:bldP spid="61" grpId="0"/>
      <p:bldP spid="62" grpId="0"/>
      <p:bldP spid="63" grpId="0"/>
      <p:bldP spid="1792" grpId="0"/>
      <p:bldP spid="1818" grpId="0"/>
      <p:bldP spid="1822" grpId="0"/>
      <p:bldP spid="1824" grpId="0"/>
      <p:bldP spid="1825" grpId="0"/>
      <p:bldP spid="1826" grpId="0"/>
      <p:bldP spid="1360" grpId="0"/>
      <p:bldP spid="1361" grpId="0"/>
      <p:bldP spid="1363" grpId="0"/>
      <p:bldP spid="1364" grpId="0"/>
      <p:bldP spid="1366" grpId="0"/>
      <p:bldP spid="1377" grpId="0"/>
      <p:bldP spid="1378" grpId="0"/>
      <p:bldP spid="1380" grpId="0"/>
      <p:bldP spid="1381" grpId="0"/>
      <p:bldP spid="1393" grpId="0"/>
      <p:bldP spid="1394" grpId="0"/>
      <p:bldP spid="1395" grpId="0"/>
      <p:bldP spid="1397" grpId="0"/>
      <p:bldP spid="1401" grpId="0"/>
      <p:bldP spid="1402" grpId="0"/>
      <p:bldP spid="1405" grpId="0"/>
      <p:bldP spid="1410" grpId="0"/>
      <p:bldP spid="1422" grpId="0"/>
      <p:bldP spid="1423" grpId="0"/>
      <p:bldP spid="1424" grpId="0"/>
      <p:bldP spid="1440" grpId="0"/>
      <p:bldP spid="1441" grpId="0"/>
      <p:bldP spid="1466" grpId="0"/>
      <p:bldP spid="1856" grpId="0"/>
      <p:bldP spid="1857" grpId="0"/>
      <p:bldP spid="1864" grpId="0"/>
      <p:bldP spid="1874" grpId="0"/>
      <p:bldP spid="1880" grpId="0"/>
      <p:bldP spid="1888" grpId="0"/>
      <p:bldP spid="1900" grpId="0"/>
      <p:bldP spid="1901" grpId="0"/>
      <p:bldP spid="1902" grpId="0"/>
      <p:bldP spid="1905" grpId="0"/>
      <p:bldP spid="1906" grpId="0"/>
      <p:bldP spid="1952" grpId="0"/>
      <p:bldP spid="1955" grpId="0"/>
      <p:bldP spid="1956" grpId="0"/>
      <p:bldP spid="7" grpId="0"/>
      <p:bldP spid="8" grpId="0"/>
      <p:bldP spid="10" grpId="0"/>
      <p:bldP spid="13" grpId="0"/>
      <p:bldP spid="20" grpId="0"/>
      <p:bldP spid="24" grpId="0"/>
      <p:bldP spid="25" grpId="0"/>
      <p:bldP spid="26" grpId="0"/>
      <p:bldP spid="28" grpId="0"/>
      <p:bldP spid="15" grpId="0"/>
      <p:bldP spid="31" grpId="0"/>
      <p:bldP spid="34" grpId="0"/>
      <p:bldP spid="35" grpId="0"/>
      <p:bldP spid="49" grpId="0"/>
      <p:bldP spid="1344"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16808" y="194956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09935" y="305008"/>
            <a:ext cx="8214225" cy="1051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Điều quy định làm căn cứ để đánh giá, phân loại</a:t>
            </a:r>
            <a:endParaRPr lang="vi-VN" sz="148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538684" y="1797566"/>
            <a:ext cx="3664790" cy="9644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TIÊU C</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UẨN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EA067A95-E84E-14C6-E61A-93E4B7FCAF5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3DB91CED-8423-EB75-A67C-EFE89F182F0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049293E9-9EEB-1E77-84F7-AE20262DA6F2}"/>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1AAC14FA-049E-D450-3E2D-34AB59A1956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86525E60-64CC-1B95-E390-DE1D668ECC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F35756AF-A5FD-58BD-280E-381E4FD8232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5895BC2C-171B-4E20-B208-7D50C999A56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0713FBCD-F32D-208F-DCB9-D72AAF102B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2DB91AAD-465F-9B39-B2F4-FCA6DE447C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6F091A5C-AB90-4226-8B23-D79558874E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FD35DCF1-8EEE-C389-30FE-550AAFA0F20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160939D0-A9B9-EB9B-7014-E33DFDE0037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E401363F-AD8D-3458-9A76-84FE995177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E75E079B-5C2B-222A-81B7-D7B0338CCC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B0798117-B309-C696-1CAD-E620C6A13F7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435DC3C2-9678-76F5-0509-AEA7B9286D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781CB300-FB20-1841-6A1F-A1E14AA45B0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7EF9F609-678D-F299-A80C-DD14D1983F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86D05AEA-EB03-BB71-D9C5-15E1AE3FDD5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DCF77FA4-F0EE-F10F-BA58-8F3CFE133A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10FDF9C2-5DA0-0007-CBAE-13D3AB59F60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179B0506-BB8B-6E9D-8CE3-0D1F3769D9FC}"/>
              </a:ext>
            </a:extLst>
          </p:cNvPr>
          <p:cNvSpPr txBox="1"/>
          <p:nvPr/>
        </p:nvSpPr>
        <p:spPr>
          <a:xfrm>
            <a:off x="1004794" y="3225180"/>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Ngoài</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tiêu</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chuẩn</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tùy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tuổi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rèn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luyện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ở </a:t>
            </a:r>
            <a:r>
              <a:rPr lang="en-US" sz="2400" dirty="0" err="1">
                <a:latin typeface="Arial" panose="020B0604020202020204" pitchFamily="34" charset="0"/>
                <a:cs typeface="Arial" panose="020B0604020202020204" pitchFamily="34" charset="0"/>
              </a:rPr>
              <a:t>cấp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xếp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vi-VN" sz="2400" dirty="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97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6338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64394" y="336063"/>
            <a:ext cx="8151057" cy="114413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Quyền điều khiển bộ máy nhà nước</a:t>
            </a:r>
            <a:endParaRPr lang="vi-VN" sz="1481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528456" y="1882512"/>
            <a:ext cx="3570515" cy="10409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CHÍNH QUY</a:t>
            </a:r>
            <a:r>
              <a:rPr lang="en-US" sz="3200" b="1">
                <a:solidFill>
                  <a:srgbClr val="FF0000"/>
                </a:solidFill>
                <a:latin typeface="Times New Roman" panose="02020603050405020304" pitchFamily="18" charset="0"/>
                <a:cs typeface="Times New Roman" panose="02020603050405020304" pitchFamily="18" charset="0"/>
              </a:rPr>
              <a:t>Ề</a:t>
            </a:r>
            <a:r>
              <a:rPr lang="en-US" sz="3200" b="1">
                <a:solidFill>
                  <a:schemeClr val="tx1"/>
                </a:solidFill>
                <a:latin typeface="Times New Roman" panose="02020603050405020304" pitchFamily="18" charset="0"/>
                <a:cs typeface="Times New Roman" panose="02020603050405020304" pitchFamily="18" charset="0"/>
              </a:rPr>
              <a:t>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2BED3236-D8A4-12D1-63B2-1CD323851C1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9A1AFD88-F707-A3AB-EFEE-3EDE2E9D0E3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8C024A72-EAD1-0C3E-AE42-B992C63B5809}"/>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D9CF0FB1-2F54-502E-F414-7DFA6BA40FB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0166269A-1B61-5163-317A-2B4B77927D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1A00237D-CE34-8749-8FAA-5FE823ECE68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2A908553-8857-16E4-C6B8-6FBAA96F1D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D9C7700C-F2C8-1E2B-E385-816CC5F05FA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82E81958-7910-0D18-3798-67AAF525BBA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23A6E6DE-6A39-D95E-386C-C274CCB0C40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48E129E6-4B25-650A-9F1B-3678458D269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B9BFC62B-3D22-EF8F-9354-1BB7D94101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66284F69-57E5-79A5-62B1-97F475F4FA7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3DE07A9F-D577-4C26-6444-2FE5ACBAEC1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52E86841-1CBD-53F1-70BA-A30B3C20168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774D00A7-1A63-4606-BBBC-548331AC75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487794AB-E059-D232-2F2D-3495AFB04B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29C58347-7672-61E7-BC17-A084C6FC1A9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AAFA0A36-9BB8-F5FE-5A82-20EBF33850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311DF899-0143-917F-FB93-182AFEACCBB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EEE125B2-82E5-BE84-3B26-EA580472170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978F96F1-C358-60ED-78C9-32704DCA7349}"/>
              </a:ext>
            </a:extLst>
          </p:cNvPr>
          <p:cNvSpPr txBox="1"/>
          <p:nvPr/>
        </p:nvSpPr>
        <p:spPr>
          <a:xfrm>
            <a:off x="942918" y="3618553"/>
            <a:ext cx="10513342" cy="830997"/>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Xây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chính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quyền</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269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75723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09132" y="275679"/>
            <a:ext cx="8223737"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 rõ, vạch rõ một cách hợp lí để theo đó mà làm</a:t>
            </a:r>
            <a:endParaRPr lang="vi-VN" sz="1481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81348" y="1618379"/>
            <a:ext cx="3647955"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XÁC ĐỊ</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H</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FCA4149B-A723-7CD5-53BB-2145E849C809}"/>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69689228-A9CC-3695-C9C0-01A011FC668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4F3F13A3-8B97-6763-4001-85FD2D510255}"/>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C30242B5-E022-C742-A41D-C8045590169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04" name="Picture 1103" descr="A blue and white alarm clock with bells&#10;&#10;Description automatically generated">
            <a:extLst>
              <a:ext uri="{FF2B5EF4-FFF2-40B4-BE49-F238E27FC236}">
                <a16:creationId xmlns:a16="http://schemas.microsoft.com/office/drawing/2014/main" id="{70F31493-7D25-CF5D-B33B-B4B2D2D91F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id="{8CFF1D58-0020-4B42-EE74-55C3F7A8B31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id="{6E26BE96-6FB3-A2D0-0A6C-0CB4B29F05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id="{B2AFDCDE-EF16-DE29-BC30-74E3CDEF1FA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id="{89F508C5-A413-89CA-CC2A-B1FC0F25A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id="{58D7CE75-A959-3960-8178-4494DF86A16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id="{DD70C808-5148-082B-AF55-BA35B74EE85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id="{16DE88F0-12E6-C704-7194-4CCC4E62B70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id="{3E57F3D2-E396-AFDD-0E22-99B795D44E1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id="{617073B9-2B2D-0C04-9DA0-F8063A1B837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id="{CA55B77C-3F98-FE11-1090-976528361CF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id="{58279A1D-C65E-11D3-3A52-CFD10D4C7B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id="{38550C24-EF94-B8B9-2B3A-A62277A1703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id="{589A712F-55E1-9CCF-01B7-B09176E5319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id="{C6BBE6E1-4283-404B-13CB-C186C91586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id="{5B4F720E-100A-D28C-7F43-F2BD05DDCC4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id="{F9CC2E16-8321-156D-82F7-17114B0E95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id="{B6D596F4-DC3A-1691-4142-C088C81FB92B}"/>
              </a:ext>
            </a:extLst>
          </p:cNvPr>
          <p:cNvSpPr txBox="1"/>
          <p:nvPr/>
        </p:nvSpPr>
        <p:spPr>
          <a:xfrm>
            <a:off x="839329" y="3287663"/>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xác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định</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Lao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Thương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hướng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98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105"/>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3701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1" y="294958"/>
            <a:ext cx="8049260"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rPr>
              <a:t>Ra khỏi quân đội</a:t>
            </a:r>
            <a:endParaRPr lang="vi-VN" sz="1481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613049" y="1751385"/>
            <a:ext cx="3625260"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XUẤT N</a:t>
            </a:r>
            <a:r>
              <a:rPr lang="en-US" sz="3200" b="1">
                <a:solidFill>
                  <a:srgbClr val="FF0000"/>
                </a:solidFill>
                <a:latin typeface="Times New Roman" panose="02020603050405020304" pitchFamily="18" charset="0"/>
                <a:cs typeface="Times New Roman" panose="02020603050405020304" pitchFamily="18" charset="0"/>
              </a:rPr>
              <a:t>G</a:t>
            </a:r>
            <a:r>
              <a:rPr lang="en-US" sz="3200" b="1">
                <a:solidFill>
                  <a:schemeClr val="tx1"/>
                </a:solidFill>
                <a:latin typeface="Times New Roman" panose="02020603050405020304" pitchFamily="18" charset="0"/>
                <a:cs typeface="Times New Roman" panose="02020603050405020304" pitchFamily="18" charset="0"/>
              </a:rPr>
              <a:t>Ũ</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A16D00AE-CDD3-2488-50CC-07CA48C6FF5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33208F68-2E6C-7487-06A3-A4D8017C3199}"/>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04803C08-C941-4C1A-9467-907C1A9C9766}"/>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4DD748CA-44A2-EEB2-9B94-7B022C7998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04" name="Picture 1103" descr="A blue and white alarm clock with bells&#10;&#10;Description automatically generated">
            <a:extLst>
              <a:ext uri="{FF2B5EF4-FFF2-40B4-BE49-F238E27FC236}">
                <a16:creationId xmlns:a16="http://schemas.microsoft.com/office/drawing/2014/main" id="{9D518385-5808-1065-8DBD-E09D138965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id="{CF6654BE-EC57-ADA4-B4C5-E0B06A74B4E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id="{45A9DF93-1BCF-DF79-E182-8C3B6BC2C1B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id="{AA1E2082-9DF9-FA0E-BEC0-0D939256743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id="{16D96D5C-A9F1-3411-09FA-27EC6EB8C1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id="{517CC76B-2A93-6A89-145B-19CCD96D60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id="{390CA74D-9686-EF32-E02F-D95D6EDD670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id="{FB461C85-8C88-5146-6621-5899437E7F0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id="{503E35B8-CFC4-67EE-10DE-64852613A5C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id="{36792204-FD2C-EE85-A082-463E3E2F8AA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id="{95920168-EC38-9967-0C3C-19465B871F5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id="{E4F17EF4-833A-3852-CDBC-E3B2F3FE703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id="{9FB0FCAC-952C-CDF3-CC7A-91F51DD882F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id="{F9829530-85E2-1661-50A0-81F8442F031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id="{F7D30F2B-FD2A-5D63-188B-5D60B1CE804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id="{6B7AFE23-B7BD-08AB-4E99-47A54FC326A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id="{3D4BAEAB-468A-FB50-7362-0E82301FCE4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id="{AAD5E085-1D86-8810-E049-D0A5C2A61D01}"/>
              </a:ext>
            </a:extLst>
          </p:cNvPr>
          <p:cNvSpPr txBox="1"/>
          <p:nvPr/>
        </p:nvSpPr>
        <p:spPr>
          <a:xfrm>
            <a:off x="1057046" y="3217428"/>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xuất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ngũ</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vòng</a:t>
            </a:r>
            <a:r>
              <a:rPr lang="en-US" sz="2400" dirty="0">
                <a:latin typeface="Arial" panose="020B0604020202020204" pitchFamily="34" charset="0"/>
                <a:cs typeface="Arial" panose="020B0604020202020204" pitchFamily="34" charset="0"/>
              </a:rPr>
              <a:t> 12 </a:t>
            </a:r>
            <a:r>
              <a:rPr lang="en-US" sz="2400" dirty="0" err="1">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71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105"/>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6678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984075" y="283817"/>
            <a:ext cx="8483628" cy="137153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chemeClr val="tx1"/>
                </a:solidFill>
                <a:effectLst/>
                <a:latin typeface="Times New Roman" panose="02020603050405020304" pitchFamily="18" charset="0"/>
                <a:ea typeface="Calibri" panose="020F0502020204030204" pitchFamily="34" charset="0"/>
              </a:rPr>
              <a:t>Tổng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thể</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nói</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chung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những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phẩm</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chất</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sẵn</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có</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giúp</a:t>
            </a:r>
            <a:r>
              <a:rPr lang="en-US" sz="2400" b="1" dirty="0">
                <a:solidFill>
                  <a:schemeClr val="tx1"/>
                </a:solidFill>
                <a:effectLst/>
                <a:latin typeface="Times New Roman" panose="02020603050405020304" pitchFamily="18" charset="0"/>
                <a:ea typeface="Calibri" panose="020F0502020204030204" pitchFamily="34" charset="0"/>
              </a:rPr>
              <a:t> con </a:t>
            </a:r>
            <a:r>
              <a:rPr lang="en-US" sz="2400" b="1" dirty="0" err="1">
                <a:solidFill>
                  <a:schemeClr val="tx1"/>
                </a:solidFill>
                <a:effectLst/>
                <a:latin typeface="Times New Roman" panose="02020603050405020304" pitchFamily="18" charset="0"/>
                <a:ea typeface="Calibri" panose="020F0502020204030204" pitchFamily="34" charset="0"/>
              </a:rPr>
              <a:t>người</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có</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thể</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hoàn</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thành</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tốt</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một</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loại</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hoạt</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động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ngay</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khi</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chưa</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được</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học</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tập</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và</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rèn</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luyện</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trong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hoạt</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động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đó</a:t>
            </a:r>
            <a:endParaRPr lang="vi-VN"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11157" y="2031553"/>
            <a:ext cx="3792317" cy="93085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NĂNG K</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IẾU</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5FFE1B9C-1285-AF88-ABBC-50A58A26D4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BB56933F-E0BD-6D1E-D79C-FFCA665733B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F7DB28F3-C67F-68A8-C3F6-7FF19EE10167}"/>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EC493280-62BB-6C36-8FE5-3907BABF63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0CE69DCB-592F-080D-32CE-EC0170CB8B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805F03F6-C392-BFA4-5B8F-C232EA847F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09479B2B-6CD1-1501-5101-8843ADD72FA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BFD85DB2-9F0D-52E4-EADA-813636D262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A7A706C1-CACB-8D8A-E56E-C34227696D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9D29F498-19CB-75F5-A696-E4F0D56064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CF36B5BD-6438-C459-6C46-9AE94AB7C1E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03686B69-C0EC-C823-41B9-C041A5A4D59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64A8A838-02F7-7E99-DE5D-3DBE6E95589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E2CDB44C-496C-90F3-785F-B314935AA7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BB3E0B1A-9E54-B658-BBE4-BE071AF64CB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867252CC-1A0E-3EB9-318E-C67BA943CB3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4027259B-F421-F3C9-C894-2109931FBD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CFF76A6E-397E-3B55-1DA3-CFC861778A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8D706AA2-4C67-3690-1B1D-285C960B11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4B4DE20E-A1A8-F360-E85B-8C39FD9EB9C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AE15C374-01C4-AAE4-8BA1-FA6C1780537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BB265241-CA75-A9F6-A089-D1C8ED80BD26}"/>
              </a:ext>
            </a:extLst>
          </p:cNvPr>
          <p:cNvSpPr txBox="1"/>
          <p:nvPr/>
        </p:nvSpPr>
        <p:spPr>
          <a:xfrm>
            <a:off x="839329" y="3260920"/>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dung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khoẻ</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khiếu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vi-VN" sz="2400" dirty="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038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4723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36879" y="320839"/>
            <a:ext cx="8152447" cy="112485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tham dự một kì thi để kiểm tra trình độ</a:t>
            </a:r>
            <a:endParaRPr lang="vi-VN" sz="148100" b="1" spc="-2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28713" y="1897326"/>
            <a:ext cx="3443836" cy="96021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THÍ S</a:t>
            </a:r>
            <a:r>
              <a:rPr lang="en-US" sz="3200" b="1">
                <a:solidFill>
                  <a:srgbClr val="FF0000"/>
                </a:solidFill>
                <a:latin typeface="Times New Roman" panose="02020603050405020304" pitchFamily="18" charset="0"/>
                <a:cs typeface="Times New Roman" panose="02020603050405020304" pitchFamily="18" charset="0"/>
              </a:rPr>
              <a:t>I</a:t>
            </a:r>
            <a:r>
              <a:rPr lang="en-US" sz="3200" b="1">
                <a:solidFill>
                  <a:schemeClr val="tx1"/>
                </a:solidFill>
                <a:latin typeface="Times New Roman" panose="02020603050405020304" pitchFamily="18" charset="0"/>
                <a:cs typeface="Times New Roman" panose="02020603050405020304" pitchFamily="18" charset="0"/>
              </a:rPr>
              <a:t>NH</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0109497A-85EF-17BE-27EB-8B471EE7C32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4082400F-FEFE-565E-E288-76899B299E5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BF9C134B-FC32-C096-6038-DB01C5983EAD}"/>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99DBDCC5-F979-FA15-1FBB-5F66589CDA5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DB19B8DE-F9C1-ED5F-AC67-358EF17FB3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0C82DDF9-F214-9021-E5FB-9DBFDF3BCE4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6341533E-0A8D-68C1-6995-E439CFD7E7F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4EC76655-FDC9-E8FD-9A1F-16CDF45FF5D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7730FF69-A202-A907-35FD-7ADA9102255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47836A3B-853A-3637-DBA1-C833D46C6B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EB5823E9-786A-8A37-A267-9A478705D4A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55FC11EF-6536-8877-26F9-EDA5EE7ADB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A966E96D-78C5-4B82-48BE-C549579259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B52BCCF6-73C4-5740-EB5C-C56726A586F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239D28B1-21DD-F0DE-BF2C-6DEF6402F2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65341E8F-8B1B-235F-4CF8-606F5FCFB53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624817BC-0DBC-4D1E-212A-E757E0BA7D0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82053D89-430E-24EC-DABB-F5E0C67027B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98AAA724-39CB-4C1B-2173-739C8CCD183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0E78EC7D-7EF1-3A8D-9887-58827A5024C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B314012E-EB60-695A-ED6A-DAD2D9CB4F2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07DA4F0A-F390-2A9F-C340-DA0EAB263E32}"/>
              </a:ext>
            </a:extLst>
          </p:cNvPr>
          <p:cNvSpPr txBox="1"/>
          <p:nvPr/>
        </p:nvSpPr>
        <p:spPr>
          <a:xfrm>
            <a:off x="737770" y="3478932"/>
            <a:ext cx="10716459" cy="830997"/>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Tất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cả</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thí</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sinh</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phải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vi-VN" sz="2400" dirty="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497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6994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950410" y="331394"/>
            <a:ext cx="8465042" cy="122362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spc="-20">
                <a:solidFill>
                  <a:srgbClr val="000000"/>
                </a:solidFill>
                <a:latin typeface="Times New Roman" panose="02020603050405020304" pitchFamily="18" charset="0"/>
                <a:cs typeface="Times New Roman" panose="02020603050405020304" pitchFamily="18" charset="0"/>
              </a:rPr>
              <a:t>C</a:t>
            </a:r>
            <a:r>
              <a:rPr lang="vi-VN" sz="2400" b="1" i="0" spc="-20">
                <a:solidFill>
                  <a:srgbClr val="000000"/>
                </a:solidFill>
                <a:effectLst/>
                <a:latin typeface="Times New Roman" panose="02020603050405020304" pitchFamily="18" charset="0"/>
                <a:cs typeface="Times New Roman" panose="02020603050405020304" pitchFamily="18" charset="0"/>
              </a:rPr>
              <a:t>ông việc do cơ quan, đơn vị hoặc tổ chức giao cho phải làm vì một mục đích và trong một thời gian nhất định</a:t>
            </a: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516380" y="1903494"/>
            <a:ext cx="3391003" cy="9866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NHI</a:t>
            </a:r>
            <a:r>
              <a:rPr lang="en-US" sz="3200" b="1">
                <a:solidFill>
                  <a:srgbClr val="FF0000"/>
                </a:solidFill>
                <a:latin typeface="Times New Roman" panose="02020603050405020304" pitchFamily="18" charset="0"/>
                <a:cs typeface="Times New Roman" panose="02020603050405020304" pitchFamily="18" charset="0"/>
              </a:rPr>
              <a:t>Ệ</a:t>
            </a:r>
            <a:r>
              <a:rPr lang="en-US" sz="3200" b="1">
                <a:solidFill>
                  <a:schemeClr val="tx1"/>
                </a:solidFill>
                <a:latin typeface="Times New Roman" panose="02020603050405020304" pitchFamily="18" charset="0"/>
                <a:cs typeface="Times New Roman" panose="02020603050405020304" pitchFamily="18" charset="0"/>
              </a:rPr>
              <a:t>M VỤ</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8BDC5363-9F27-E749-0BC6-69493608500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81995E5A-2026-ECF8-1D4B-DF248860631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4F618CA7-0CB1-F12C-8A46-56AA32A9C7E6}"/>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770ECA43-443F-4C19-8CBC-165CF03B4C2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C75F5D41-7235-7A8E-63C9-710E538149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ACD93F7D-A4CE-73AD-89A7-E7D0AD34D96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62429D95-4E09-5546-504E-3725AC2BE45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DE6C6129-A30F-83B7-1B7E-C04C62CC192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1B1F86A6-9E7F-DDB0-5167-C725C76C4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A4D96F85-A334-E40F-D9EF-25C55089F7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EAB314D7-D91D-25A7-D9D9-D3800BC8BA2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C536A19C-B5C7-55EB-33FA-6008453E34E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6E3C72EE-77F3-A013-029D-693006D9F17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890299E6-4226-0059-5CD1-D038496E552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2AED2E8B-3101-1817-1A42-7CC153461C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A3CCD351-6896-C7D0-74DD-BD9CCD712C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4965FEFD-745C-D813-D21D-3343AE40AE9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187EA2EB-B79D-051A-C338-3DCCCF12BA1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1AEDE35F-8A3C-0BB6-FECA-5F0BB7BBF0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7507F2C4-41A8-5FCF-6311-3768B524D1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1575EAEA-8E4C-C16D-1A9A-AD0E88E5FF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C0ABEFA2-3A8A-5699-10E4-058224968E9F}"/>
              </a:ext>
            </a:extLst>
          </p:cNvPr>
          <p:cNvSpPr txBox="1"/>
          <p:nvPr/>
        </p:nvSpPr>
        <p:spPr>
          <a:xfrm>
            <a:off x="799266" y="3273539"/>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vi-VN" sz="2400" dirty="0"/>
              <a:t>Học viên các trường Công an được học tập về chính trị, khoa học xã hội và nhân văn, pháp luật, ngoại ngữ, tin học, kiến thức, kĩ năng về quốc phòng, an ninh; nghiệp vụ Công an và các môn học đặc thù; võ thuật và các kĩ năng cần thiết khác theo mục tiêu, yêu cầu đào tạo, đáp ứng </a:t>
            </a:r>
            <a:r>
              <a:rPr lang="vi-VN" sz="2400" dirty="0">
                <a:solidFill>
                  <a:srgbClr val="FF0000"/>
                </a:solidFill>
              </a:rPr>
              <a:t>nhiệm vụ </a:t>
            </a:r>
            <a:r>
              <a:rPr lang="vi-VN" sz="2400" dirty="0"/>
              <a:t>được giao khi ra trường.</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45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7463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12203" y="333258"/>
            <a:ext cx="8368414"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effectLst/>
                <a:latin typeface="Times New Roman" panose="02020603050405020304" pitchFamily="18" charset="0"/>
                <a:ea typeface="Calibri" panose="020F0502020204030204" pitchFamily="34" charset="0"/>
              </a:rPr>
              <a:t>Ghi</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lại</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nhanh</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hình</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ảnh</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bằng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máy</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ảnh</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63904" y="1789005"/>
            <a:ext cx="3804736"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CHỤ</a:t>
            </a:r>
            <a:r>
              <a:rPr lang="en-GB" sz="3200" b="1">
                <a:solidFill>
                  <a:srgbClr val="FF0000"/>
                </a:solidFill>
                <a:latin typeface="Times New Roman" panose="02020603050405020304" pitchFamily="18" charset="0"/>
                <a:cs typeface="Times New Roman" panose="02020603050405020304" pitchFamily="18" charset="0"/>
              </a:rPr>
              <a:t>P</a:t>
            </a:r>
            <a:r>
              <a:rPr lang="en-GB" sz="3200" b="1">
                <a:solidFill>
                  <a:schemeClr val="tx1"/>
                </a:solidFill>
                <a:latin typeface="Times New Roman" panose="02020603050405020304" pitchFamily="18" charset="0"/>
                <a:cs typeface="Times New Roman" panose="02020603050405020304" pitchFamily="18" charset="0"/>
              </a:rPr>
              <a:t> ẢNH</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AF147B72-842F-21E0-3CCE-47E4225EA4B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F6FF3D51-9F87-2056-7F84-5C88D37C807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5B707B2E-865E-A7BC-C67E-21E52E87828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8F6481B4-94C0-B3DA-6733-39F62736E6B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71DF3918-00CE-2E0C-2D1E-852E619DF8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05853BE7-58D3-1288-F2C1-5701396028E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287D3051-7129-7B92-2833-87EEBF504C8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081E7E38-DE28-0909-391A-411CF59DB22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317B3BF4-7A74-5564-44A0-3EB7D758E8C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44596D24-04D6-A524-ED16-3BE1204F58B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A7525155-B797-70A9-8227-5538407C4C1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5BE68785-EB6D-3668-F2CA-99BFB421E5A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5EF5ED68-C89B-331D-2594-4FF7A6E12C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38FF24D8-C3D7-96F1-B0CF-F5F38A43906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E80674B1-9FF9-10A8-1280-A09DF870D6B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454A3456-960B-8D57-D743-E8CAAB2ACB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3BBB3D7A-58BC-B71A-C888-823E4FAE861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3ED750AC-F640-FC52-BC7A-DB4232BE679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7BD4D078-56FB-BFF2-8579-EB27A667F58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91B0BDEF-98D1-FA00-9A71-CB3DBDC1503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9201CA47-672A-43D0-1986-1B56B37C758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9146E0CE-023B-1772-68A0-13B3CAED518B}"/>
              </a:ext>
            </a:extLst>
          </p:cNvPr>
          <p:cNvSpPr txBox="1"/>
          <p:nvPr/>
        </p:nvSpPr>
        <p:spPr>
          <a:xfrm>
            <a:off x="973434" y="3202547"/>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dung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chụp</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ảnh</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vi-VN" sz="2400" dirty="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661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3757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26385" y="301559"/>
            <a:ext cx="8232609"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rPr>
              <a:t>Điều cần phải đạt được trong một việc nào đó</a:t>
            </a:r>
            <a:endParaRPr lang="vi-VN" sz="148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26141" y="1751945"/>
            <a:ext cx="3855710"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 YÊU</a:t>
            </a:r>
            <a:r>
              <a:rPr lang="en-US" sz="4800" b="1">
                <a:solidFill>
                  <a:schemeClr val="tx1"/>
                </a:solidFill>
                <a:latin typeface="Times New Roman" panose="02020603050405020304" pitchFamily="18" charset="0"/>
                <a:cs typeface="Times New Roman" panose="02020603050405020304" pitchFamily="18" charset="0"/>
              </a:rPr>
              <a:t> </a:t>
            </a:r>
            <a:r>
              <a:rPr lang="en-GB" sz="3200" b="1">
                <a:solidFill>
                  <a:srgbClr val="FF0000"/>
                </a:solidFill>
                <a:latin typeface="Times New Roman" panose="02020603050405020304" pitchFamily="18" charset="0"/>
                <a:cs typeface="Times New Roman" panose="02020603050405020304" pitchFamily="18" charset="0"/>
              </a:rPr>
              <a:t>C</a:t>
            </a:r>
            <a:r>
              <a:rPr lang="en-GB" sz="3200" b="1">
                <a:solidFill>
                  <a:schemeClr val="tx1"/>
                </a:solidFill>
                <a:latin typeface="Times New Roman" panose="02020603050405020304" pitchFamily="18" charset="0"/>
                <a:cs typeface="Times New Roman" panose="02020603050405020304" pitchFamily="18" charset="0"/>
              </a:rPr>
              <a:t>ẦU</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4A0F916D-DD09-168A-B32D-53EF3746656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AA746602-445F-B1D4-D03A-68097E7A33EF}"/>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DC6FDBEA-8FE8-924D-D442-216B834C7ED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F03DD52C-0121-9072-4F7E-3C6C9088417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E51262C2-4F56-5681-46EC-7E4BFD4988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AC353E7D-C870-85FC-F0DC-84F99309183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DCC17E40-3BDD-78FB-E20B-0C11F658D1E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9E51819B-317D-39A9-8447-EAA95749DF9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C0FC3D84-BD16-3ACA-70F6-B25DFC1CE49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0FBE0C63-2520-EEBA-34BE-5FC8BD97842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7302BEA7-3A39-6D3C-E7D2-925D7376EEB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E5BAB568-195F-A9AF-B8DD-BF15D22792F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A9B17EA1-43AF-577A-91B4-84D52484CB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2A28114D-CEA5-47F8-C838-92D49CCDD6B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6024C93E-2B23-B176-07B6-CFFD00F0B61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64BB4D53-0657-F3EF-893D-22AF0A1974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F3BB94DD-B00D-21E2-A0C8-956610DDB3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275C34D9-05BC-D515-452C-32EAFE6EEB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8225B5E0-266B-2A94-9818-B7B60B15B9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4B60A320-397F-3B52-5F3C-7700BFA1747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FFACEBBF-1E29-B3A9-4A12-DCFA50AFD4A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6" name="TextBox 1105">
            <a:extLst>
              <a:ext uri="{FF2B5EF4-FFF2-40B4-BE49-F238E27FC236}">
                <a16:creationId xmlns:a16="http://schemas.microsoft.com/office/drawing/2014/main" id="{51C85E20-99E1-FB12-E000-392CCA9C0670}"/>
              </a:ext>
            </a:extLst>
          </p:cNvPr>
          <p:cNvSpPr txBox="1"/>
          <p:nvPr/>
        </p:nvSpPr>
        <p:spPr>
          <a:xfrm>
            <a:off x="1097325" y="3390890"/>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đều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yêu</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00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6"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3763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176740" y="389593"/>
            <a:ext cx="8238711" cy="109923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 giữ kín, mà để cho mọi người đều có thể biết</a:t>
            </a:r>
            <a:endParaRPr lang="vi-VN"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61009" y="1954308"/>
            <a:ext cx="3859882" cy="102704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a:t>
            </a:r>
            <a:r>
              <a:rPr lang="en-US" sz="3200" b="1">
                <a:solidFill>
                  <a:srgbClr val="FF0000"/>
                </a:solidFill>
                <a:latin typeface="Times New Roman" panose="02020603050405020304" pitchFamily="18" charset="0"/>
                <a:cs typeface="Times New Roman" panose="02020603050405020304" pitchFamily="18" charset="0"/>
              </a:rPr>
              <a:t>Ô</a:t>
            </a:r>
            <a:r>
              <a:rPr lang="en-US" sz="3200" b="1">
                <a:solidFill>
                  <a:schemeClr val="tx1"/>
                </a:solidFill>
                <a:latin typeface="Times New Roman" panose="02020603050405020304" pitchFamily="18" charset="0"/>
                <a:cs typeface="Times New Roman" panose="02020603050405020304" pitchFamily="18" charset="0"/>
              </a:rPr>
              <a:t>NG KHAI</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E3502DA5-73D5-561F-B733-DBCC5009266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1D190604-347E-B2B5-8689-3EBA65825F4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99C8CB73-AFF1-30E0-FB00-48F6B95D1594}"/>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0F353E49-D32F-85E2-854C-BE801377531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1B7C0B30-3C5D-AE22-C14E-029E523C76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201653F6-D4FE-B960-BA74-7D34BC8CB1B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9C474ADF-F495-4C04-F4F2-38B2497CCF3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79B6DC93-3892-B38E-8530-9FCFFBAFAD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EFE1D716-7CA6-B86C-C132-A64B78FFA5D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2282D6A4-DAA8-FED7-A195-DBBE23B269D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141B7FCA-9D2C-B7A0-BF9E-0C3B49F164B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729F40C3-A12E-F4F7-9051-FF10261770A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8ADCF691-AAF5-E9A2-1FA8-01FCC0F1A10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17F5FCF4-7B59-EF5A-167E-F0FABC596B8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604202F9-10E0-5113-0828-13D824AC000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90A7CFF7-F8E4-4848-1717-5807CB82FAD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336C2136-2854-86E6-CBEA-1936FEBCFF2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73496526-E51C-80B3-298E-6CAFAD441B6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4BF5DA33-648F-EB24-350A-7E7B53B6DAB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D3F3E1CA-6BC2-B51F-F2BB-86A8C70B95C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E0CB14C7-7CBC-E28C-AA6C-AA8B97414C3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62F93E29-2A0B-20DD-E0C5-AE20F7C932E6}"/>
              </a:ext>
            </a:extLst>
          </p:cNvPr>
          <p:cNvSpPr txBox="1"/>
          <p:nvPr/>
        </p:nvSpPr>
        <p:spPr>
          <a:xfrm>
            <a:off x="1008276" y="3383700"/>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dung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công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khai</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261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03325"/>
            <a:ext cx="8766927" cy="103165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21223"/>
            <a:ext cx="8605902" cy="830997"/>
          </a:xfrm>
          <a:prstGeom prst="rect">
            <a:avLst/>
          </a:prstGeom>
          <a:noFill/>
        </p:spPr>
        <p:txBody>
          <a:bodyPr wrap="square" rtlCol="0">
            <a:spAutoFit/>
          </a:bodyPr>
          <a:lstStyle/>
          <a:p>
            <a:pPr algn="just"/>
            <a:r>
              <a:rPr lang="en-US" sz="2400" b="1">
                <a:effectLst/>
                <a:latin typeface="Times New Roman" panose="02020603050405020304" pitchFamily="18" charset="0"/>
                <a:ea typeface="Calibri" panose="020F0502020204030204" pitchFamily="34" charset="0"/>
                <a:cs typeface="Times New Roman" panose="02020603050405020304" pitchFamily="18" charset="0"/>
              </a:rPr>
              <a:t>L</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àm cho trở thành người có năng lực, có khả năng làm việc theo những tiêu chuẩn nhất định</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7690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961218" y="27860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558103" y="27860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158657" y="27860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022819" y="28485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628756" y="285350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Đ</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222353" y="28485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358380" y="27860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416327" y="28485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659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49202"/>
            <a:ext cx="10513342" cy="1938992"/>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Bài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Lựa chọn những công dân tự nguyện và có đủ tiêu chuẩn theo quy định vào </a:t>
            </a:r>
            <a:r>
              <a:rPr lang="en-US" sz="2400">
                <a:solidFill>
                  <a:srgbClr val="FF0000"/>
                </a:solidFill>
                <a:latin typeface="Arial" panose="020B0604020202020204" pitchFamily="34" charset="0"/>
                <a:cs typeface="Arial" panose="020B0604020202020204" pitchFamily="34" charset="0"/>
              </a:rPr>
              <a:t>đào tạo </a:t>
            </a:r>
            <a:r>
              <a:rPr lang="en-US" sz="2400">
                <a:latin typeface="Arial" panose="020B0604020202020204" pitchFamily="34" charset="0"/>
                <a:cs typeface="Arial" panose="020B0604020202020204" pitchFamily="34" charset="0"/>
              </a:rPr>
              <a:t>trong các trường Quân đội, Công an đáp ứng yêu cầu nhiệm vụ nâng cao chất lượng nguồn nhân lực, góp phần xây dựng Quân đội nhân dân Việt Nam, Công an nhân dân Việt Nam cách mạng, chính quy, tinh nhuệ, từng bước hiện đại</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8" name="Rectangle 7">
            <a:extLst>
              <a:ext uri="{FF2B5EF4-FFF2-40B4-BE49-F238E27FC236}">
                <a16:creationId xmlns:a16="http://schemas.microsoft.com/office/drawing/2014/main" id="{906BBB28-C403-B799-F803-5A7A2399F480}"/>
              </a:ext>
            </a:extLst>
          </p:cNvPr>
          <p:cNvSpPr/>
          <p:nvPr/>
        </p:nvSpPr>
        <p:spPr>
          <a:xfrm>
            <a:off x="7566340" y="27872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9" name="Rectangle 8">
            <a:extLst>
              <a:ext uri="{FF2B5EF4-FFF2-40B4-BE49-F238E27FC236}">
                <a16:creationId xmlns:a16="http://schemas.microsoft.com/office/drawing/2014/main" id="{D7CCF2E5-99DC-6B86-1782-6E3C6B879D47}"/>
              </a:ext>
            </a:extLst>
          </p:cNvPr>
          <p:cNvSpPr/>
          <p:nvPr/>
        </p:nvSpPr>
        <p:spPr>
          <a:xfrm>
            <a:off x="6763779" y="27872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ECF90A5D-1414-8860-A920-A0B985CA9837}"/>
              </a:ext>
            </a:extLst>
          </p:cNvPr>
          <p:cNvSpPr/>
          <p:nvPr/>
        </p:nvSpPr>
        <p:spPr>
          <a:xfrm>
            <a:off x="7627941" y="2849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421FCC98-7D17-58D2-6AE9-F578ED0B0F58}"/>
              </a:ext>
            </a:extLst>
          </p:cNvPr>
          <p:cNvSpPr/>
          <p:nvPr/>
        </p:nvSpPr>
        <p:spPr>
          <a:xfrm>
            <a:off x="6827475" y="2849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087362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10" grpId="0" animBg="1"/>
      <p:bldP spid="12"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1071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113472" y="331949"/>
            <a:ext cx="8415191" cy="103166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 độ về sự hiểu biết, về kĩ năng được xác định hoặc đánh giá theo tiêu chuẩn nhất định nào đó</a:t>
            </a:r>
            <a:endParaRPr lang="vi-VN" sz="1481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219874" y="1823621"/>
            <a:ext cx="4149063" cy="103459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TRÌ</a:t>
            </a:r>
            <a:r>
              <a:rPr lang="en-GB" sz="3200" b="1">
                <a:solidFill>
                  <a:srgbClr val="FF0000"/>
                </a:solidFill>
                <a:latin typeface="Times New Roman" panose="02020603050405020304" pitchFamily="18" charset="0"/>
                <a:cs typeface="Times New Roman" panose="02020603050405020304" pitchFamily="18" charset="0"/>
              </a:rPr>
              <a:t>N</a:t>
            </a:r>
            <a:r>
              <a:rPr lang="en-GB" sz="3200" b="1">
                <a:solidFill>
                  <a:schemeClr val="tx1"/>
                </a:solidFill>
                <a:latin typeface="Times New Roman" panose="02020603050405020304" pitchFamily="18" charset="0"/>
                <a:cs typeface="Times New Roman" panose="02020603050405020304" pitchFamily="18" charset="0"/>
              </a:rPr>
              <a:t>H ĐỘ</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E14AA0E6-F7B3-47F8-A98C-EA2EFE5EA630}"/>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6FF6F7FC-B29E-C588-98E8-2A16B2E04908}"/>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22B09624-989D-9CFD-0B07-6FECC33EB6C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1A14BC87-214A-E0BB-E822-E95864B1BC7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E48A4098-8F42-D1FC-DC70-FFB49D575B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5CDFF374-C15E-7435-CCEF-01AA2B1BADF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87AC62F5-86D9-4BA9-4A7C-99656724FF7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B6DB8754-8581-A111-AD01-71D5508030B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F345A375-1825-76C4-7D3C-28D969E14E2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1092DB51-D378-DE26-5ACF-3E6F3A6B1B9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EA692F10-131B-1B24-954A-651AA2D41B2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D7578D5F-1D14-176D-CA14-E2EAAC660CF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53B45A52-8985-A870-E1A0-C846406EE3C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C5115883-CEA4-E03A-11CC-43377A13340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EEEF79E9-E1BB-4F25-67AC-A17E92DCCB2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FE5FB44A-EF8F-C9C8-8F83-AEB7E1396DE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456D4CFB-CAB2-86FB-57A0-C47210F21C1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85BA3938-B159-F7C1-9CFA-E066C4D4A85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28FFA770-E68B-E67C-0F39-B20B587A4BA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CB3249CD-60C0-8832-C116-A3A36E536E1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CF19CAE0-F671-D33A-042F-799FF24D9C2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6558FC1A-5FDF-5850-CC5A-B47B78FB60CE}"/>
              </a:ext>
            </a:extLst>
          </p:cNvPr>
          <p:cNvSpPr txBox="1"/>
          <p:nvPr/>
        </p:nvSpPr>
        <p:spPr>
          <a:xfrm>
            <a:off x="803739" y="3397110"/>
            <a:ext cx="10877908" cy="1200329"/>
          </a:xfrm>
          <a:prstGeom prst="rect">
            <a:avLst/>
          </a:prstGeom>
          <a:solidFill>
            <a:schemeClr val="accent4">
              <a:lumMod val="20000"/>
              <a:lumOff val="80000"/>
            </a:schemeClr>
          </a:solidFill>
        </p:spPr>
        <p:txBody>
          <a:bodyPr wrap="square">
            <a:spAutoFit/>
          </a:bodyPr>
          <a:lstStyle/>
          <a:p>
            <a:pPr algn="just"/>
            <a:r>
              <a:rPr lang="en-GB" sz="2300" dirty="0" err="1">
                <a:solidFill>
                  <a:srgbClr val="00B050"/>
                </a:solidFill>
                <a:latin typeface="Arial" panose="020B0604020202020204" pitchFamily="34" charset="0"/>
                <a:cs typeface="Arial" panose="020B0604020202020204" pitchFamily="34" charset="0"/>
              </a:rPr>
              <a:t>Mục</a:t>
            </a:r>
            <a:r>
              <a:rPr lang="en-GB" sz="2300" dirty="0">
                <a:solidFill>
                  <a:srgbClr val="00B050"/>
                </a:solidFill>
                <a:latin typeface="Arial" panose="020B0604020202020204" pitchFamily="34" charset="0"/>
                <a:cs typeface="Arial" panose="020B0604020202020204" pitchFamily="34" charset="0"/>
              </a:rPr>
              <a:t> III </a:t>
            </a:r>
            <a:r>
              <a:rPr lang="en-GB" sz="2300" dirty="0" err="1">
                <a:solidFill>
                  <a:srgbClr val="00B050"/>
                </a:solidFill>
                <a:latin typeface="Arial" panose="020B0604020202020204" pitchFamily="34" charset="0"/>
                <a:cs typeface="Arial" panose="020B0604020202020204" pitchFamily="34" charset="0"/>
              </a:rPr>
              <a:t>Bài</a:t>
            </a:r>
            <a:r>
              <a:rPr lang="en-GB" sz="23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trình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độ</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vi-VN" sz="2400" dirty="0">
                <a:cs typeface="Arial" panose="020B0604020202020204" pitchFamily="34" charset="0"/>
              </a:rPr>
              <a:t>.</a:t>
            </a:r>
            <a:endParaRPr lang="en-GB" sz="23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6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1856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74956" y="307379"/>
            <a:ext cx="84449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Ghi vào sổ của cơ quan quản lí để chính thức được công nhận cho hưởng quyền lợi hay làm nghĩa vụ</a:t>
            </a:r>
            <a:endParaRPr lang="vi-VN" sz="148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14598" y="1784441"/>
            <a:ext cx="4019505" cy="928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ĐĂN</a:t>
            </a:r>
            <a:r>
              <a:rPr lang="en-GB" sz="3200" b="1">
                <a:solidFill>
                  <a:srgbClr val="FF0000"/>
                </a:solidFill>
                <a:latin typeface="Times New Roman" panose="02020603050405020304" pitchFamily="18" charset="0"/>
                <a:cs typeface="Times New Roman" panose="02020603050405020304" pitchFamily="18" charset="0"/>
              </a:rPr>
              <a:t>G</a:t>
            </a:r>
            <a:r>
              <a:rPr lang="en-GB" sz="3200" b="1">
                <a:solidFill>
                  <a:schemeClr val="tx1"/>
                </a:solidFill>
                <a:latin typeface="Times New Roman" panose="02020603050405020304" pitchFamily="18" charset="0"/>
                <a:cs typeface="Times New Roman" panose="02020603050405020304" pitchFamily="18" charset="0"/>
              </a:rPr>
              <a:t> KÍ</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3D47E529-43C4-8797-CB40-9030D466D21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C051F583-AD51-EF10-402A-5A08263C526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8F4A8291-B30D-001C-184E-0371197439AA}"/>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30155412-D121-B5E8-924C-B6F00EA9C35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70D9084D-185F-AA8A-5873-D2C29677AA8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D72CF335-4809-2BBF-7E16-65E39C9285A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831110E2-DC48-DB15-C6D2-6259AA6019F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4998D157-B1EF-175C-CB96-A7AF2A67455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953F3C1D-C56E-DCE7-EA39-0D8705FAF2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E9E7AC93-3283-2E84-4419-335A8B3CD09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2F5465CB-1396-99D4-6BFB-5DD52335740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847B241E-B3AC-B573-869F-C7C188882EC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ED37DF2C-20D2-49C9-7819-41BF6E3D50D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BAA61339-26A2-76E4-5209-05300CD20A2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9AF6FE85-176D-55F8-5BCC-2E12A3C1082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83EC0468-CD0A-1C8C-404D-E6CA538A0CF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4B69B254-A7E2-9249-F676-4F140BB4978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BEE859FF-3671-9E2A-1508-A8466DC8E97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BB8584B6-4FF3-D771-F778-1F726B0455B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F3A8DBF0-62E3-574F-DD4E-68805675EB1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4467B117-6A08-2260-3330-247592F3476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7C52F137-662A-DC63-4226-5746BCF33FE1}"/>
              </a:ext>
            </a:extLst>
          </p:cNvPr>
          <p:cNvSpPr txBox="1"/>
          <p:nvPr/>
        </p:nvSpPr>
        <p:spPr>
          <a:xfrm>
            <a:off x="987378" y="3124278"/>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kí</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kí</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ưu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xét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hướng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14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7649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26385" y="301559"/>
            <a:ext cx="8169366"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rPr>
              <a:t>Xem xét tình hình thực tế để đánh giá, nhận xét</a:t>
            </a:r>
            <a:endParaRPr lang="vi-VN" sz="148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79961" y="1742760"/>
            <a:ext cx="3705251" cy="92787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KIỂM TR</a:t>
            </a:r>
            <a:r>
              <a:rPr lang="en-GB" sz="3200" b="1">
                <a:solidFill>
                  <a:srgbClr val="FF0000"/>
                </a:solidFill>
                <a:latin typeface="Times New Roman" panose="02020603050405020304" pitchFamily="18" charset="0"/>
                <a:cs typeface="Times New Roman" panose="02020603050405020304" pitchFamily="18" charset="0"/>
              </a:rPr>
              <a:t>A</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B88A85F1-B013-6475-EBD5-D59445FF53BC}"/>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6B024EE9-AC59-DC6B-B9D6-2875D93263AA}"/>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871296C4-E652-1965-FE5B-B8A2DAD2CBE7}"/>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C0628A9A-87B3-EE2C-D690-F1393109569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78E5DD1A-DAC4-37F2-64C1-A44C55C0E1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8EAA63EF-579C-D25E-DE91-8387C4D563F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1AE9BE6A-E92B-6288-9179-ADD029F839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2E24E9FB-EB45-4935-FBFC-1190AA3C068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768FF8A6-8764-9016-6208-08821F25106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6E0DC79E-AD4B-139B-0F1C-0F5603AABF2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D691B94A-3A7D-3631-B9C8-E4064E7672D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F98290AD-8D5B-8881-917F-90254E32062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59C09635-BADB-5E55-5612-306202A2724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7D0514EA-E9F0-C1C7-F7F4-15B39601800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9C82067A-E951-A143-33D8-50C2F3E717E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533DC1A7-CE9B-6680-4F86-F019B1D9DC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CF3A1C50-229C-4793-FC3E-632EA93439A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A7CEF6FF-811F-0D2C-E27A-409C4C5C91A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EBB2FD44-777A-1012-CD72-B34067C33C4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3BF14726-94A9-F4CB-17DE-ACDF6BCCEBC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B4C63520-34DE-7624-CEBB-FC39934240F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61105C5C-5EAD-05C5-8A33-FF94C7C1E34E}"/>
              </a:ext>
            </a:extLst>
          </p:cNvPr>
          <p:cNvSpPr txBox="1"/>
          <p:nvPr/>
        </p:nvSpPr>
        <p:spPr>
          <a:xfrm>
            <a:off x="990250" y="3118591"/>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dung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kiểm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tra</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kiểm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tra</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806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878"/>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9028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949451" y="329209"/>
            <a:ext cx="8566150"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Nhanh trong mọi cử chỉ, động tác</a:t>
            </a:r>
            <a:endParaRPr lang="vi-VN" sz="148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19082" y="1804658"/>
            <a:ext cx="3975832"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NHA</a:t>
            </a:r>
            <a:r>
              <a:rPr lang="en-GB" sz="3200" b="1">
                <a:solidFill>
                  <a:srgbClr val="FF0000"/>
                </a:solidFill>
                <a:latin typeface="Times New Roman" panose="02020603050405020304" pitchFamily="18" charset="0"/>
                <a:cs typeface="Times New Roman" panose="02020603050405020304" pitchFamily="18" charset="0"/>
              </a:rPr>
              <a:t>N</a:t>
            </a:r>
            <a:r>
              <a:rPr lang="en-GB" sz="3200" b="1">
                <a:solidFill>
                  <a:schemeClr val="tx1"/>
                </a:solidFill>
                <a:latin typeface="Times New Roman" panose="02020603050405020304" pitchFamily="18" charset="0"/>
                <a:cs typeface="Times New Roman" panose="02020603050405020304" pitchFamily="18" charset="0"/>
              </a:rPr>
              <a:t>H NHẸN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742038AF-41F6-2286-5947-E7B526F8109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56F28C88-39EB-BE5D-B59E-96FCF26F21DB}"/>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7066B78B-424A-F1B1-02FE-5F0CDC71ECC7}"/>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11A746FB-56D8-3621-962D-15925E31182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5A6572B1-43A5-D067-CF9D-4FEC3DD367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32655CCF-2A88-5602-A653-5CF5E92AB41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35ADE8FA-2F64-49C5-77DF-A661E1B4BEC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F2536254-8948-0EE4-369F-43B052B5A39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76F3B62B-31A7-2F22-0DB8-A3E884EB453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5FC1F78A-8489-A537-D04E-35269B29F22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849617EE-FC0D-59DA-A1CD-3F6FA3C54BA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6B16012F-3F7A-1593-1B45-C8275F603B6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29D82A26-EC6A-A68B-6ED5-22F5424549F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4FCE4BB3-C03D-9EEB-4B9B-7025D8F50BF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0AA63504-54CE-C741-D5BA-5A3B4ECB8FD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E6987E96-E145-17DF-6EE5-D3FD64A8B71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59BEE91E-34B7-6FF1-3A51-A6084DAA78F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95ECDDFB-6C3D-02C9-4577-B1200B92EB8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DD96E2DD-2DF0-69CA-F1EB-16ECF0A7A67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F7379A19-2107-B307-923E-AF2D04F6806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8BFFCD36-7699-7564-C484-5FFFAA2BA0B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F1BA43F9-840E-FC4F-6919-F663131E63AD}"/>
              </a:ext>
            </a:extLst>
          </p:cNvPr>
          <p:cNvSpPr txBox="1"/>
          <p:nvPr/>
        </p:nvSpPr>
        <p:spPr>
          <a:xfrm>
            <a:off x="975855" y="3219072"/>
            <a:ext cx="10513342" cy="1938992"/>
          </a:xfrm>
          <a:prstGeom prst="rect">
            <a:avLst/>
          </a:prstGeom>
          <a:solidFill>
            <a:schemeClr val="accent4">
              <a:lumMod val="20000"/>
              <a:lumOff val="80000"/>
            </a:schemeClr>
          </a:solidFill>
        </p:spPr>
        <p:txBody>
          <a:bodyPr wrap="square">
            <a:spAutoFit/>
          </a:bodyPr>
          <a:lstStyle/>
          <a:p>
            <a:pPr algn="just"/>
            <a:r>
              <a:rPr lang="en-GB" sz="2300" dirty="0" err="1">
                <a:solidFill>
                  <a:srgbClr val="00B050"/>
                </a:solidFill>
                <a:latin typeface="Arial" panose="020B0604020202020204" pitchFamily="34" charset="0"/>
                <a:cs typeface="Arial" panose="020B0604020202020204" pitchFamily="34" charset="0"/>
              </a:rPr>
              <a:t>Mục</a:t>
            </a:r>
            <a:r>
              <a:rPr lang="en-GB" sz="2300" dirty="0">
                <a:solidFill>
                  <a:srgbClr val="00B050"/>
                </a:solidFill>
                <a:latin typeface="Arial" panose="020B0604020202020204" pitchFamily="34" charset="0"/>
                <a:cs typeface="Arial" panose="020B0604020202020204" pitchFamily="34" charset="0"/>
              </a:rPr>
              <a:t> III </a:t>
            </a:r>
            <a:r>
              <a:rPr lang="en-GB" sz="2300" dirty="0" err="1">
                <a:solidFill>
                  <a:srgbClr val="00B050"/>
                </a:solidFill>
                <a:latin typeface="Arial" panose="020B0604020202020204" pitchFamily="34" charset="0"/>
                <a:cs typeface="Arial" panose="020B0604020202020204" pitchFamily="34" charset="0"/>
              </a:rPr>
              <a:t>Bài</a:t>
            </a:r>
            <a:r>
              <a:rPr lang="en-GB" sz="2300" dirty="0">
                <a:solidFill>
                  <a:srgbClr val="00B050"/>
                </a:solidFill>
                <a:latin typeface="Arial" panose="020B0604020202020204" pitchFamily="34" charset="0"/>
                <a:cs typeface="Arial" panose="020B0604020202020204" pitchFamily="34" charset="0"/>
              </a:rPr>
              <a:t> 3 SGK: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giữ</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tĩnh</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nhanh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nhẹn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nhớ</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duy</a:t>
            </a:r>
            <a:r>
              <a:rPr lang="en-US" sz="2400" dirty="0">
                <a:latin typeface="Arial" panose="020B0604020202020204" pitchFamily="34" charset="0"/>
                <a:cs typeface="Arial" panose="020B0604020202020204" pitchFamily="34" charset="0"/>
              </a:rPr>
              <a:t> logic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48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578497" y="5334688"/>
            <a:ext cx="11481957" cy="13747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viên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trường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được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tập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về</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chính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trị</a:t>
            </a:r>
            <a:r>
              <a:rPr lang="en-US" sz="2400" i="1" dirty="0">
                <a:solidFill>
                  <a:srgbClr val="FF0000"/>
                </a:solidFill>
                <a:effectLst/>
                <a:latin typeface="Times New Roman" panose="02020603050405020304" pitchFamily="18" charset="0"/>
                <a:ea typeface="Calibri" panose="020F0502020204030204" pitchFamily="34" charset="0"/>
              </a:rPr>
              <a:t>, khoa </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xã</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hội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văn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ngoại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ngữ</a:t>
            </a:r>
            <a:r>
              <a:rPr lang="en-US" sz="2400" i="1" dirty="0">
                <a:solidFill>
                  <a:srgbClr val="FF0000"/>
                </a:solidFill>
                <a:effectLst/>
                <a:latin typeface="Times New Roman" panose="02020603050405020304" pitchFamily="18" charset="0"/>
                <a:ea typeface="Calibri" panose="020F0502020204030204" pitchFamily="34" charset="0"/>
              </a:rPr>
              <a:t>, tin </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kiến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thức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kĩ</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năng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về</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quốc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phòng</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ninh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nghiệp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vụ</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môn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đặc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thù</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võ</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kĩ</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năng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cần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thiết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khác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theo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mục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tiêu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yêu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cầu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đào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tạo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ứng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nhiệm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vụ</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được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giao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khi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ra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trường</a:t>
            </a:r>
            <a:r>
              <a:rPr lang="en-GB"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694355" y="960197"/>
            <a:ext cx="1473822" cy="1374735"/>
          </a:xfrm>
          <a:prstGeom prst="rect">
            <a:avLst/>
          </a:prstGeom>
          <a:noFill/>
          <a:ln>
            <a:noFill/>
          </a:ln>
        </p:spPr>
        <p:txBody>
          <a:bodyPr wrap="square">
            <a:spAutoFit/>
          </a:bodyPr>
          <a:lstStyle/>
          <a:p>
            <a:pPr algn="ctr">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a:t>
            </a: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a:t>
            </a: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GIẢI Ô CHỮ</a:t>
            </a: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3”</a:t>
            </a:r>
          </a:p>
        </p:txBody>
      </p:sp>
      <p:pic>
        <p:nvPicPr>
          <p:cNvPr id="3" name="Picture 2">
            <a:extLst>
              <a:ext uri="{FF2B5EF4-FFF2-40B4-BE49-F238E27FC236}">
                <a16:creationId xmlns:a16="http://schemas.microsoft.com/office/drawing/2014/main" id="{F4894E34-559B-07DA-5B97-1E0873AC85EA}"/>
              </a:ext>
            </a:extLst>
          </p:cNvPr>
          <p:cNvPicPr>
            <a:picLocks noChangeAspect="1"/>
          </p:cNvPicPr>
          <p:nvPr/>
        </p:nvPicPr>
        <p:blipFill>
          <a:blip r:embed="rId6"/>
          <a:stretch>
            <a:fillRect/>
          </a:stretch>
        </p:blipFill>
        <p:spPr>
          <a:xfrm>
            <a:off x="2305049" y="97703"/>
            <a:ext cx="9755405" cy="5221928"/>
          </a:xfrm>
          <a:prstGeom prst="rect">
            <a:avLst/>
          </a:prstGeom>
          <a:ln>
            <a:solidFill>
              <a:srgbClr val="00B050"/>
            </a:solidFill>
          </a:ln>
        </p:spPr>
      </p:pic>
      <p:sp>
        <p:nvSpPr>
          <p:cNvPr id="10" name="TextBox 9">
            <a:extLst>
              <a:ext uri="{FF2B5EF4-FFF2-40B4-BE49-F238E27FC236}">
                <a16:creationId xmlns:a16="http://schemas.microsoft.com/office/drawing/2014/main" id="{75186B9F-F585-40FE-903B-C0F5A4063271}"/>
              </a:ext>
            </a:extLst>
          </p:cNvPr>
          <p:cNvSpPr txBox="1"/>
          <p:nvPr/>
        </p:nvSpPr>
        <p:spPr>
          <a:xfrm>
            <a:off x="578498" y="3747157"/>
            <a:ext cx="1700165" cy="1569660"/>
          </a:xfrm>
          <a:prstGeom prst="rect">
            <a:avLst/>
          </a:prstGeom>
          <a:solidFill>
            <a:schemeClr val="accent2">
              <a:lumMod val="40000"/>
              <a:lumOff val="60000"/>
            </a:schemeClr>
          </a:solidFill>
          <a:ln>
            <a:solidFill>
              <a:srgbClr val="00A23A"/>
            </a:solidFill>
          </a:ln>
        </p:spPr>
        <p:txBody>
          <a:bodyPr wrap="square">
            <a:spAutoFit/>
          </a:bodyPr>
          <a:lstStyle/>
          <a:p>
            <a:pPr marL="285750" indent="-285750">
              <a:buFont typeface="Wingdings" panose="05000000000000000000" pitchFamily="2" charset="2"/>
              <a:buChar char="Ø"/>
            </a:pPr>
            <a:r>
              <a:rPr lang="vi-VN" sz="2400" spc="-50" dirty="0">
                <a:latin typeface="Times New Roman" panose="02020603050405020304" pitchFamily="18" charset="0"/>
                <a:cs typeface="Times New Roman" panose="02020603050405020304" pitchFamily="18" charset="0"/>
              </a:rPr>
              <a:t>Các nhóm nêu thông điệp của từ khoá</a:t>
            </a:r>
            <a:endParaRPr lang="en-US" sz="2400" dirty="0"/>
          </a:p>
        </p:txBody>
      </p:sp>
      <p:pic>
        <p:nvPicPr>
          <p:cNvPr id="2" name="hoc_vien_cac_truong_cong_an_duoc_hoc_tap_ve_chinh_a45eb0e4-014f-41d3-bea6-b4a8fb2b2e21">
            <a:hlinkClick r:id="" action="ppaction://media"/>
            <a:extLst>
              <a:ext uri="{FF2B5EF4-FFF2-40B4-BE49-F238E27FC236}">
                <a16:creationId xmlns:a16="http://schemas.microsoft.com/office/drawing/2014/main" id="{B3B2AD21-E9CF-78A6-AEB5-44DC2EE406D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77288" y="0"/>
            <a:ext cx="609600" cy="609600"/>
          </a:xfrm>
          <a:prstGeom prst="rect">
            <a:avLst/>
          </a:prstGeom>
        </p:spPr>
      </p:pic>
    </p:spTree>
    <p:extLst>
      <p:ext uri="{BB962C8B-B14F-4D97-AF65-F5344CB8AC3E}">
        <p14:creationId xmlns:p14="http://schemas.microsoft.com/office/powerpoint/2010/main" val="194212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2000"/>
                            </p:stCondLst>
                            <p:childTnLst>
                              <p:par>
                                <p:cTn id="39" presetID="1" presetClass="mediacall" presetSubtype="0" fill="hold" nodeType="afterEffect">
                                  <p:stCondLst>
                                    <p:cond delay="0"/>
                                  </p:stCondLst>
                                  <p:childTnLst>
                                    <p:cmd type="call" cmd="playFrom(0.0)">
                                      <p:cBhvr>
                                        <p:cTn id="40" dur="171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2"/>
                </p:tgtEl>
              </p:cMediaNode>
            </p:audio>
          </p:childTnLst>
        </p:cTn>
      </p:par>
    </p:tnLst>
    <p:bldLst>
      <p:bldP spid="8" grpId="0" animBg="1"/>
      <p:bldP spid="9" grpId="0"/>
      <p:bldP spid="10"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83A927C2-26CB-BD20-A650-40BAD36BEA3F}"/>
              </a:ext>
            </a:extLst>
          </p:cNvPr>
          <p:cNvSpPr txBox="1"/>
          <p:nvPr/>
        </p:nvSpPr>
        <p:spPr>
          <a:xfrm>
            <a:off x="1582950" y="690158"/>
            <a:ext cx="9951643" cy="461665"/>
          </a:xfrm>
          <a:prstGeom prst="rect">
            <a:avLst/>
          </a:prstGeom>
          <a:noFill/>
        </p:spPr>
        <p:txBody>
          <a:bodyPr wrap="square">
            <a:spAutoFit/>
          </a:bodyPr>
          <a:lstStyle/>
          <a:p>
            <a:pPr algn="just"/>
            <a:r>
              <a:rPr lang="en-GB" sz="2400" b="1" i="0" dirty="0">
                <a:solidFill>
                  <a:srgbClr val="00B050"/>
                </a:solidFill>
                <a:effectLst/>
                <a:latin typeface="Times New Roman" panose="02020603050405020304" pitchFamily="18" charset="0"/>
                <a:cs typeface="Times New Roman" panose="02020603050405020304" pitchFamily="18" charset="0"/>
              </a:rPr>
              <a:t>I</a:t>
            </a:r>
            <a:r>
              <a:rPr lang="vi-VN" sz="2400" b="1" dirty="0">
                <a:solidFill>
                  <a:srgbClr val="00B050"/>
                </a:solidFill>
                <a:latin typeface="Times New Roman" panose="02020603050405020304" pitchFamily="18" charset="0"/>
                <a:cs typeface="Times New Roman" panose="02020603050405020304" pitchFamily="18" charset="0"/>
              </a:rPr>
              <a:t>V</a:t>
            </a:r>
            <a:r>
              <a:rPr lang="en-GB" sz="2400" b="1" i="0" dirty="0">
                <a:solidFill>
                  <a:srgbClr val="00B050"/>
                </a:solidFill>
                <a:effectLst/>
                <a:latin typeface="Times New Roman" panose="02020603050405020304" pitchFamily="18" charset="0"/>
                <a:cs typeface="Times New Roman" panose="02020603050405020304" pitchFamily="18" charset="0"/>
              </a:rPr>
              <a:t>. </a:t>
            </a:r>
            <a:r>
              <a:rPr lang="vi-VN" sz="2400" b="1" dirty="0">
                <a:solidFill>
                  <a:srgbClr val="00B050"/>
                </a:solidFill>
                <a:latin typeface="Times New Roman" panose="02020603050405020304" pitchFamily="18" charset="0"/>
                <a:cs typeface="Times New Roman" panose="02020603050405020304" pitchFamily="18" charset="0"/>
              </a:rPr>
              <a:t>CÔNG TÁC ĐỊNH HƯỚNG NGHỀ NGHIỆP QUÂN SỰ, CÔNG AN</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7332845-6F16-3457-B885-078D77CBA226}"/>
              </a:ext>
            </a:extLst>
          </p:cNvPr>
          <p:cNvSpPr txBox="1"/>
          <p:nvPr/>
        </p:nvSpPr>
        <p:spPr>
          <a:xfrm>
            <a:off x="1582949" y="1151823"/>
            <a:ext cx="9951644" cy="815288"/>
          </a:xfrm>
          <a:prstGeom prst="rect">
            <a:avLst/>
          </a:prstGeom>
          <a:noFill/>
        </p:spPr>
        <p:txBody>
          <a:bodyPr wrap="square">
            <a:spAutoFit/>
          </a:bodyPr>
          <a:lstStyle/>
          <a:p>
            <a:pPr algn="just">
              <a:lnSpc>
                <a:spcPts val="2880"/>
              </a:lnSpc>
            </a:pPr>
            <a:r>
              <a:rPr lang="vi-VN" sz="2400" b="1" dirty="0">
                <a:solidFill>
                  <a:srgbClr val="00B050"/>
                </a:solidFill>
                <a:latin typeface="Times New Roman" panose="02020603050405020304" pitchFamily="18" charset="0"/>
                <a:cs typeface="Times New Roman" panose="02020603050405020304" pitchFamily="18" charset="0"/>
              </a:rPr>
              <a:t>1</a:t>
            </a:r>
            <a:r>
              <a:rPr lang="en-US" sz="2400" b="1" dirty="0">
                <a:solidFill>
                  <a:srgbClr val="00B050"/>
                </a:solidFill>
                <a:latin typeface="Times New Roman" panose="02020603050405020304" pitchFamily="18" charset="0"/>
                <a:cs typeface="Times New Roman" panose="02020603050405020304" pitchFamily="18" charset="0"/>
              </a:rPr>
              <a:t>.</a:t>
            </a:r>
            <a:r>
              <a:rPr lang="en-US" sz="2400" dirty="0"/>
              <a:t> </a:t>
            </a:r>
            <a:r>
              <a:rPr lang="vi-VN" sz="2400" b="1" dirty="0">
                <a:solidFill>
                  <a:srgbClr val="00B050"/>
                </a:solidFill>
                <a:latin typeface="Times New Roman" panose="02020603050405020304" pitchFamily="18" charset="0"/>
                <a:cs typeface="Times New Roman" panose="02020603050405020304" pitchFamily="18" charset="0"/>
              </a:rPr>
              <a:t>Công tác định hướng của nhà trường và gia đình</a:t>
            </a:r>
          </a:p>
          <a:p>
            <a:pPr algn="just">
              <a:lnSpc>
                <a:spcPts val="2880"/>
              </a:lnSpc>
            </a:pPr>
            <a:r>
              <a:rPr lang="vi-VN" sz="2400" b="1" dirty="0">
                <a:solidFill>
                  <a:srgbClr val="00B050"/>
                </a:solidFill>
                <a:latin typeface="Times New Roman" panose="02020603050405020304" pitchFamily="18" charset="0"/>
                <a:cs typeface="Times New Roman" panose="02020603050405020304" pitchFamily="18" charset="0"/>
              </a:rPr>
              <a:t>2. Công tác định hướng của các trường Quân đội, Công an</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2E8DA44-38EF-B3E3-3D23-D5DE0A532A5D}"/>
              </a:ext>
            </a:extLst>
          </p:cNvPr>
          <p:cNvSpPr txBox="1"/>
          <p:nvPr/>
        </p:nvSpPr>
        <p:spPr>
          <a:xfrm>
            <a:off x="1582948" y="2037914"/>
            <a:ext cx="9523201" cy="1341073"/>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endParaRPr lang="vi-VN" sz="2400" b="1" dirty="0">
              <a:solidFill>
                <a:srgbClr val="0070C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8</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Theo em, thông tin định hướng nghề nghiệp quân sự, công an có thể tìm hiểu từ những nguồn nào?</a:t>
            </a:r>
          </a:p>
        </p:txBody>
      </p:sp>
      <p:sp>
        <p:nvSpPr>
          <p:cNvPr id="8" name="TextBox 7">
            <a:extLst>
              <a:ext uri="{FF2B5EF4-FFF2-40B4-BE49-F238E27FC236}">
                <a16:creationId xmlns:a16="http://schemas.microsoft.com/office/drawing/2014/main" id="{D54B42A6-EBCF-BF96-E390-A8F8A373C9C9}"/>
              </a:ext>
            </a:extLst>
          </p:cNvPr>
          <p:cNvSpPr txBox="1"/>
          <p:nvPr/>
        </p:nvSpPr>
        <p:spPr>
          <a:xfrm>
            <a:off x="1582949" y="3634104"/>
            <a:ext cx="9523200" cy="2233625"/>
          </a:xfrm>
          <a:prstGeom prst="rect">
            <a:avLst/>
          </a:prstGeom>
          <a:noFill/>
          <a:ln>
            <a:solidFill>
              <a:srgbClr val="00B050"/>
            </a:solidFill>
          </a:ln>
        </p:spPr>
        <p:txBody>
          <a:bodyPr wrap="square">
            <a:spAutoFit/>
          </a:bodyPr>
          <a:lstStyle/>
          <a:p>
            <a:pPr algn="ctr">
              <a:lnSpc>
                <a:spcPts val="288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en-GB" sz="2400" b="1"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.8</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 </a:t>
            </a:r>
            <a:r>
              <a:rPr lang="vi-VN" sz="2400" dirty="0">
                <a:solidFill>
                  <a:srgbClr val="00B050"/>
                </a:solidFill>
                <a:latin typeface="Times New Roman" panose="02020603050405020304" pitchFamily="18" charset="0"/>
                <a:cs typeface="Times New Roman" panose="02020603050405020304" pitchFamily="18" charset="0"/>
              </a:rPr>
              <a:t>(HS làm việc theo cặp)</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a:t>
            </a:r>
            <a:r>
              <a:rPr lang="en-US" sz="2400" dirty="0">
                <a:latin typeface="Times New Roman" panose="02020603050405020304" pitchFamily="18" charset="0"/>
                <a:cs typeface="Times New Roman" panose="02020603050405020304" pitchFamily="18" charset="0"/>
              </a:rPr>
              <a:t>k</a:t>
            </a:r>
            <a:r>
              <a:rPr lang="vi-VN" sz="2400" dirty="0">
                <a:latin typeface="Times New Roman" panose="02020603050405020304" pitchFamily="18" charset="0"/>
                <a:cs typeface="Times New Roman" panose="02020603050405020304" pitchFamily="18" charset="0"/>
              </a:rPr>
              <a:t>hám phá 8, thông tin mục IV SGK và lập LĐTD </a:t>
            </a:r>
            <a:r>
              <a:rPr lang="vi-VN" sz="2400" i="1" dirty="0">
                <a:latin typeface="Times New Roman" panose="02020603050405020304" pitchFamily="18" charset="0"/>
                <a:cs typeface="Times New Roman" panose="02020603050405020304" pitchFamily="18" charset="0"/>
              </a:rPr>
              <a:t>Những điều HS cần biết về công tác định hướng nghề nghiệp quân sự, công an.</a:t>
            </a: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a:t>
            </a:r>
            <a:r>
              <a:rPr lang="en-US" sz="2400" dirty="0">
                <a:solidFill>
                  <a:srgbClr val="00B050"/>
                </a:solidFill>
                <a:latin typeface="Times New Roman" panose="02020603050405020304" pitchFamily="18" charset="0"/>
                <a:cs typeface="Times New Roman" panose="02020603050405020304" pitchFamily="18" charset="0"/>
              </a:rPr>
              <a:t>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146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792098"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437D76C3-D168-F0EF-491C-A388BC089800}"/>
              </a:ext>
            </a:extLst>
          </p:cNvPr>
          <p:cNvPicPr>
            <a:picLocks noChangeAspect="1"/>
          </p:cNvPicPr>
          <p:nvPr/>
        </p:nvPicPr>
        <p:blipFill>
          <a:blip r:embed="rId4"/>
          <a:stretch>
            <a:fillRect/>
          </a:stretch>
        </p:blipFill>
        <p:spPr>
          <a:xfrm>
            <a:off x="1299462" y="5857735"/>
            <a:ext cx="10031225" cy="1000265"/>
          </a:xfrm>
          <a:prstGeom prst="rect">
            <a:avLst/>
          </a:prstGeom>
        </p:spPr>
      </p:pic>
      <p:pic>
        <p:nvPicPr>
          <p:cNvPr id="5" name="Picture 4">
            <a:extLst>
              <a:ext uri="{FF2B5EF4-FFF2-40B4-BE49-F238E27FC236}">
                <a16:creationId xmlns:a16="http://schemas.microsoft.com/office/drawing/2014/main" id="{E6F64CC6-085D-1245-6BF6-1C09492B45AE}"/>
              </a:ext>
            </a:extLst>
          </p:cNvPr>
          <p:cNvPicPr>
            <a:picLocks noChangeAspect="1"/>
          </p:cNvPicPr>
          <p:nvPr/>
        </p:nvPicPr>
        <p:blipFill>
          <a:blip r:embed="rId5"/>
          <a:stretch>
            <a:fillRect/>
          </a:stretch>
        </p:blipFill>
        <p:spPr>
          <a:xfrm>
            <a:off x="1590649" y="1256518"/>
            <a:ext cx="362001" cy="4601217"/>
          </a:xfrm>
          <a:prstGeom prst="rect">
            <a:avLst/>
          </a:prstGeom>
        </p:spPr>
      </p:pic>
      <p:pic>
        <p:nvPicPr>
          <p:cNvPr id="7" name="Picture 6">
            <a:extLst>
              <a:ext uri="{FF2B5EF4-FFF2-40B4-BE49-F238E27FC236}">
                <a16:creationId xmlns:a16="http://schemas.microsoft.com/office/drawing/2014/main" id="{D6224AE0-1257-9681-CD85-359667AF86EE}"/>
              </a:ext>
            </a:extLst>
          </p:cNvPr>
          <p:cNvPicPr>
            <a:picLocks noChangeAspect="1"/>
          </p:cNvPicPr>
          <p:nvPr/>
        </p:nvPicPr>
        <p:blipFill>
          <a:blip r:embed="rId6"/>
          <a:stretch>
            <a:fillRect/>
          </a:stretch>
        </p:blipFill>
        <p:spPr>
          <a:xfrm>
            <a:off x="1952650" y="285607"/>
            <a:ext cx="1533739" cy="2038635"/>
          </a:xfrm>
          <a:prstGeom prst="rect">
            <a:avLst/>
          </a:prstGeom>
        </p:spPr>
      </p:pic>
      <p:pic>
        <p:nvPicPr>
          <p:cNvPr id="9" name="Picture 8">
            <a:extLst>
              <a:ext uri="{FF2B5EF4-FFF2-40B4-BE49-F238E27FC236}">
                <a16:creationId xmlns:a16="http://schemas.microsoft.com/office/drawing/2014/main" id="{5DE36577-6D93-536F-144A-BECEA7548F5E}"/>
              </a:ext>
            </a:extLst>
          </p:cNvPr>
          <p:cNvPicPr>
            <a:picLocks noChangeAspect="1"/>
          </p:cNvPicPr>
          <p:nvPr/>
        </p:nvPicPr>
        <p:blipFill>
          <a:blip r:embed="rId7"/>
          <a:stretch>
            <a:fillRect/>
          </a:stretch>
        </p:blipFill>
        <p:spPr>
          <a:xfrm>
            <a:off x="3486389" y="190727"/>
            <a:ext cx="7678222" cy="1038370"/>
          </a:xfrm>
          <a:prstGeom prst="rect">
            <a:avLst/>
          </a:prstGeom>
        </p:spPr>
      </p:pic>
      <p:pic>
        <p:nvPicPr>
          <p:cNvPr id="11" name="Picture 10">
            <a:extLst>
              <a:ext uri="{FF2B5EF4-FFF2-40B4-BE49-F238E27FC236}">
                <a16:creationId xmlns:a16="http://schemas.microsoft.com/office/drawing/2014/main" id="{B11EE986-37D4-C3DA-947E-EF7768F08FA6}"/>
              </a:ext>
            </a:extLst>
          </p:cNvPr>
          <p:cNvPicPr>
            <a:picLocks noChangeAspect="1"/>
          </p:cNvPicPr>
          <p:nvPr/>
        </p:nvPicPr>
        <p:blipFill>
          <a:blip r:embed="rId8"/>
          <a:stretch>
            <a:fillRect/>
          </a:stretch>
        </p:blipFill>
        <p:spPr>
          <a:xfrm>
            <a:off x="3481626" y="1210047"/>
            <a:ext cx="7687748" cy="1362265"/>
          </a:xfrm>
          <a:prstGeom prst="rect">
            <a:avLst/>
          </a:prstGeom>
        </p:spPr>
      </p:pic>
      <p:pic>
        <p:nvPicPr>
          <p:cNvPr id="13" name="Picture 12">
            <a:extLst>
              <a:ext uri="{FF2B5EF4-FFF2-40B4-BE49-F238E27FC236}">
                <a16:creationId xmlns:a16="http://schemas.microsoft.com/office/drawing/2014/main" id="{B73709CF-E48A-97CD-FDB2-8ACD487CA29B}"/>
              </a:ext>
            </a:extLst>
          </p:cNvPr>
          <p:cNvPicPr>
            <a:picLocks noChangeAspect="1"/>
          </p:cNvPicPr>
          <p:nvPr/>
        </p:nvPicPr>
        <p:blipFill>
          <a:blip r:embed="rId9"/>
          <a:stretch>
            <a:fillRect/>
          </a:stretch>
        </p:blipFill>
        <p:spPr>
          <a:xfrm>
            <a:off x="1952656" y="2762063"/>
            <a:ext cx="1438476" cy="2695951"/>
          </a:xfrm>
          <a:prstGeom prst="rect">
            <a:avLst/>
          </a:prstGeom>
        </p:spPr>
      </p:pic>
      <p:pic>
        <p:nvPicPr>
          <p:cNvPr id="15" name="Picture 14">
            <a:extLst>
              <a:ext uri="{FF2B5EF4-FFF2-40B4-BE49-F238E27FC236}">
                <a16:creationId xmlns:a16="http://schemas.microsoft.com/office/drawing/2014/main" id="{E8D6DA3D-B73E-0F1B-D3EC-3B23F404A3D8}"/>
              </a:ext>
            </a:extLst>
          </p:cNvPr>
          <p:cNvPicPr>
            <a:picLocks noChangeAspect="1"/>
          </p:cNvPicPr>
          <p:nvPr/>
        </p:nvPicPr>
        <p:blipFill>
          <a:blip r:embed="rId10"/>
          <a:stretch>
            <a:fillRect/>
          </a:stretch>
        </p:blipFill>
        <p:spPr>
          <a:xfrm>
            <a:off x="3386376" y="2695388"/>
            <a:ext cx="1238423" cy="1352739"/>
          </a:xfrm>
          <a:prstGeom prst="rect">
            <a:avLst/>
          </a:prstGeom>
        </p:spPr>
      </p:pic>
      <p:pic>
        <p:nvPicPr>
          <p:cNvPr id="17" name="Picture 16">
            <a:extLst>
              <a:ext uri="{FF2B5EF4-FFF2-40B4-BE49-F238E27FC236}">
                <a16:creationId xmlns:a16="http://schemas.microsoft.com/office/drawing/2014/main" id="{76584B5E-AF80-6578-0CFE-7F0DAF3EC132}"/>
              </a:ext>
            </a:extLst>
          </p:cNvPr>
          <p:cNvPicPr>
            <a:picLocks noChangeAspect="1"/>
          </p:cNvPicPr>
          <p:nvPr/>
        </p:nvPicPr>
        <p:blipFill>
          <a:blip r:embed="rId11"/>
          <a:stretch>
            <a:fillRect/>
          </a:stretch>
        </p:blipFill>
        <p:spPr>
          <a:xfrm>
            <a:off x="4624799" y="2695848"/>
            <a:ext cx="6539812" cy="438211"/>
          </a:xfrm>
          <a:prstGeom prst="rect">
            <a:avLst/>
          </a:prstGeom>
        </p:spPr>
      </p:pic>
      <p:pic>
        <p:nvPicPr>
          <p:cNvPr id="19" name="Picture 18">
            <a:extLst>
              <a:ext uri="{FF2B5EF4-FFF2-40B4-BE49-F238E27FC236}">
                <a16:creationId xmlns:a16="http://schemas.microsoft.com/office/drawing/2014/main" id="{AF9E797D-E187-11D3-39EA-4990D969C179}"/>
              </a:ext>
            </a:extLst>
          </p:cNvPr>
          <p:cNvPicPr>
            <a:picLocks noChangeAspect="1"/>
          </p:cNvPicPr>
          <p:nvPr/>
        </p:nvPicPr>
        <p:blipFill>
          <a:blip r:embed="rId12"/>
          <a:stretch>
            <a:fillRect/>
          </a:stretch>
        </p:blipFill>
        <p:spPr>
          <a:xfrm>
            <a:off x="4624799" y="3157382"/>
            <a:ext cx="3248478" cy="419158"/>
          </a:xfrm>
          <a:prstGeom prst="rect">
            <a:avLst/>
          </a:prstGeom>
        </p:spPr>
      </p:pic>
      <p:pic>
        <p:nvPicPr>
          <p:cNvPr id="21" name="Picture 20">
            <a:extLst>
              <a:ext uri="{FF2B5EF4-FFF2-40B4-BE49-F238E27FC236}">
                <a16:creationId xmlns:a16="http://schemas.microsoft.com/office/drawing/2014/main" id="{11B0896C-0F93-8637-EC08-7E7502178147}"/>
              </a:ext>
            </a:extLst>
          </p:cNvPr>
          <p:cNvPicPr>
            <a:picLocks noChangeAspect="1"/>
          </p:cNvPicPr>
          <p:nvPr/>
        </p:nvPicPr>
        <p:blipFill>
          <a:blip r:embed="rId13"/>
          <a:stretch>
            <a:fillRect/>
          </a:stretch>
        </p:blipFill>
        <p:spPr>
          <a:xfrm>
            <a:off x="4629568" y="3600742"/>
            <a:ext cx="6535044" cy="409632"/>
          </a:xfrm>
          <a:prstGeom prst="rect">
            <a:avLst/>
          </a:prstGeom>
        </p:spPr>
      </p:pic>
      <p:pic>
        <p:nvPicPr>
          <p:cNvPr id="23" name="Picture 22">
            <a:extLst>
              <a:ext uri="{FF2B5EF4-FFF2-40B4-BE49-F238E27FC236}">
                <a16:creationId xmlns:a16="http://schemas.microsoft.com/office/drawing/2014/main" id="{ACACE707-1D54-5683-1F80-C0574D2A1B52}"/>
              </a:ext>
            </a:extLst>
          </p:cNvPr>
          <p:cNvPicPr>
            <a:picLocks noChangeAspect="1"/>
          </p:cNvPicPr>
          <p:nvPr/>
        </p:nvPicPr>
        <p:blipFill>
          <a:blip r:embed="rId14"/>
          <a:stretch>
            <a:fillRect/>
          </a:stretch>
        </p:blipFill>
        <p:spPr>
          <a:xfrm>
            <a:off x="3376850" y="4181485"/>
            <a:ext cx="1247949" cy="1352739"/>
          </a:xfrm>
          <a:prstGeom prst="rect">
            <a:avLst/>
          </a:prstGeom>
        </p:spPr>
      </p:pic>
      <p:pic>
        <p:nvPicPr>
          <p:cNvPr id="25" name="Picture 24">
            <a:extLst>
              <a:ext uri="{FF2B5EF4-FFF2-40B4-BE49-F238E27FC236}">
                <a16:creationId xmlns:a16="http://schemas.microsoft.com/office/drawing/2014/main" id="{94B26144-5624-0656-81B5-91FCCD47E6FB}"/>
              </a:ext>
            </a:extLst>
          </p:cNvPr>
          <p:cNvPicPr>
            <a:picLocks noChangeAspect="1"/>
          </p:cNvPicPr>
          <p:nvPr/>
        </p:nvPicPr>
        <p:blipFill>
          <a:blip r:embed="rId15"/>
          <a:stretch>
            <a:fillRect/>
          </a:stretch>
        </p:blipFill>
        <p:spPr>
          <a:xfrm>
            <a:off x="4624799" y="4048474"/>
            <a:ext cx="5887272" cy="419158"/>
          </a:xfrm>
          <a:prstGeom prst="rect">
            <a:avLst/>
          </a:prstGeom>
        </p:spPr>
      </p:pic>
      <p:pic>
        <p:nvPicPr>
          <p:cNvPr id="27" name="Picture 26">
            <a:extLst>
              <a:ext uri="{FF2B5EF4-FFF2-40B4-BE49-F238E27FC236}">
                <a16:creationId xmlns:a16="http://schemas.microsoft.com/office/drawing/2014/main" id="{EAB2798A-C44E-CC14-14E1-644F4EAF2CDD}"/>
              </a:ext>
            </a:extLst>
          </p:cNvPr>
          <p:cNvPicPr>
            <a:picLocks noChangeAspect="1"/>
          </p:cNvPicPr>
          <p:nvPr/>
        </p:nvPicPr>
        <p:blipFill>
          <a:blip r:embed="rId16"/>
          <a:stretch>
            <a:fillRect/>
          </a:stretch>
        </p:blipFill>
        <p:spPr>
          <a:xfrm>
            <a:off x="4637859" y="4438696"/>
            <a:ext cx="5887272" cy="419158"/>
          </a:xfrm>
          <a:prstGeom prst="rect">
            <a:avLst/>
          </a:prstGeom>
        </p:spPr>
      </p:pic>
      <p:pic>
        <p:nvPicPr>
          <p:cNvPr id="29" name="Picture 28">
            <a:extLst>
              <a:ext uri="{FF2B5EF4-FFF2-40B4-BE49-F238E27FC236}">
                <a16:creationId xmlns:a16="http://schemas.microsoft.com/office/drawing/2014/main" id="{10946B35-7631-2F04-FC0D-A390D8C37F29}"/>
              </a:ext>
            </a:extLst>
          </p:cNvPr>
          <p:cNvPicPr>
            <a:picLocks noChangeAspect="1"/>
          </p:cNvPicPr>
          <p:nvPr/>
        </p:nvPicPr>
        <p:blipFill>
          <a:blip r:embed="rId17"/>
          <a:stretch>
            <a:fillRect/>
          </a:stretch>
        </p:blipFill>
        <p:spPr>
          <a:xfrm>
            <a:off x="4623371" y="4852909"/>
            <a:ext cx="5914820" cy="428685"/>
          </a:xfrm>
          <a:prstGeom prst="rect">
            <a:avLst/>
          </a:prstGeom>
        </p:spPr>
      </p:pic>
      <p:pic>
        <p:nvPicPr>
          <p:cNvPr id="31" name="Picture 30">
            <a:extLst>
              <a:ext uri="{FF2B5EF4-FFF2-40B4-BE49-F238E27FC236}">
                <a16:creationId xmlns:a16="http://schemas.microsoft.com/office/drawing/2014/main" id="{6216198A-DE8D-EE1F-0501-D9D8496F25FE}"/>
              </a:ext>
            </a:extLst>
          </p:cNvPr>
          <p:cNvPicPr>
            <a:picLocks noChangeAspect="1"/>
          </p:cNvPicPr>
          <p:nvPr/>
        </p:nvPicPr>
        <p:blipFill>
          <a:blip r:embed="rId18"/>
          <a:stretch>
            <a:fillRect/>
          </a:stretch>
        </p:blipFill>
        <p:spPr>
          <a:xfrm>
            <a:off x="4639085" y="5253281"/>
            <a:ext cx="6525526" cy="419158"/>
          </a:xfrm>
          <a:prstGeom prst="rect">
            <a:avLst/>
          </a:prstGeom>
        </p:spPr>
      </p:pic>
    </p:spTree>
    <p:extLst>
      <p:ext uri="{BB962C8B-B14F-4D97-AF65-F5344CB8AC3E}">
        <p14:creationId xmlns:p14="http://schemas.microsoft.com/office/powerpoint/2010/main" val="266452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80">
                                          <p:stCondLst>
                                            <p:cond delay="0"/>
                                          </p:stCondLst>
                                        </p:cTn>
                                        <p:tgtEl>
                                          <p:spTgt spid="11"/>
                                        </p:tgtEl>
                                      </p:cBhvr>
                                    </p:animEffect>
                                    <p:anim calcmode="lin" valueType="num">
                                      <p:cBhvr>
                                        <p:cTn id="4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0" dur="26">
                                          <p:stCondLst>
                                            <p:cond delay="650"/>
                                          </p:stCondLst>
                                        </p:cTn>
                                        <p:tgtEl>
                                          <p:spTgt spid="11"/>
                                        </p:tgtEl>
                                      </p:cBhvr>
                                      <p:to x="100000" y="60000"/>
                                    </p:animScale>
                                    <p:animScale>
                                      <p:cBhvr>
                                        <p:cTn id="51" dur="166" decel="50000">
                                          <p:stCondLst>
                                            <p:cond delay="676"/>
                                          </p:stCondLst>
                                        </p:cTn>
                                        <p:tgtEl>
                                          <p:spTgt spid="11"/>
                                        </p:tgtEl>
                                      </p:cBhvr>
                                      <p:to x="100000" y="100000"/>
                                    </p:animScale>
                                    <p:animScale>
                                      <p:cBhvr>
                                        <p:cTn id="52" dur="26">
                                          <p:stCondLst>
                                            <p:cond delay="1312"/>
                                          </p:stCondLst>
                                        </p:cTn>
                                        <p:tgtEl>
                                          <p:spTgt spid="11"/>
                                        </p:tgtEl>
                                      </p:cBhvr>
                                      <p:to x="100000" y="80000"/>
                                    </p:animScale>
                                    <p:animScale>
                                      <p:cBhvr>
                                        <p:cTn id="53" dur="166" decel="50000">
                                          <p:stCondLst>
                                            <p:cond delay="1338"/>
                                          </p:stCondLst>
                                        </p:cTn>
                                        <p:tgtEl>
                                          <p:spTgt spid="11"/>
                                        </p:tgtEl>
                                      </p:cBhvr>
                                      <p:to x="100000" y="100000"/>
                                    </p:animScale>
                                    <p:animScale>
                                      <p:cBhvr>
                                        <p:cTn id="54" dur="26">
                                          <p:stCondLst>
                                            <p:cond delay="1642"/>
                                          </p:stCondLst>
                                        </p:cTn>
                                        <p:tgtEl>
                                          <p:spTgt spid="11"/>
                                        </p:tgtEl>
                                      </p:cBhvr>
                                      <p:to x="100000" y="90000"/>
                                    </p:animScale>
                                    <p:animScale>
                                      <p:cBhvr>
                                        <p:cTn id="55" dur="166" decel="50000">
                                          <p:stCondLst>
                                            <p:cond delay="1668"/>
                                          </p:stCondLst>
                                        </p:cTn>
                                        <p:tgtEl>
                                          <p:spTgt spid="11"/>
                                        </p:tgtEl>
                                      </p:cBhvr>
                                      <p:to x="100000" y="100000"/>
                                    </p:animScale>
                                    <p:animScale>
                                      <p:cBhvr>
                                        <p:cTn id="56" dur="26">
                                          <p:stCondLst>
                                            <p:cond delay="1808"/>
                                          </p:stCondLst>
                                        </p:cTn>
                                        <p:tgtEl>
                                          <p:spTgt spid="11"/>
                                        </p:tgtEl>
                                      </p:cBhvr>
                                      <p:to x="100000" y="95000"/>
                                    </p:animScale>
                                    <p:animScale>
                                      <p:cBhvr>
                                        <p:cTn id="57" dur="166" decel="50000">
                                          <p:stCondLst>
                                            <p:cond delay="1834"/>
                                          </p:stCondLst>
                                        </p:cTn>
                                        <p:tgtEl>
                                          <p:spTgt spid="11"/>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circle(in)">
                                      <p:cBhvr>
                                        <p:cTn id="62" dur="2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inVertic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barn(inVertical)">
                                      <p:cBhvr>
                                        <p:cTn id="93" dur="5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wipe(down)">
                                      <p:cBhvr>
                                        <p:cTn id="98" dur="500"/>
                                        <p:tgtEl>
                                          <p:spTgt spid="2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down)">
                                      <p:cBhvr>
                                        <p:cTn id="103" dur="500"/>
                                        <p:tgtEl>
                                          <p:spTgt spid="2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wipe(down)">
                                      <p:cBhvr>
                                        <p:cTn id="108" dur="500"/>
                                        <p:tgtEl>
                                          <p:spTgt spid="2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TextBox 9">
            <a:extLst>
              <a:ext uri="{FF2B5EF4-FFF2-40B4-BE49-F238E27FC236}">
                <a16:creationId xmlns:a16="http://schemas.microsoft.com/office/drawing/2014/main" id="{0F17A3AA-2039-4E04-B156-7365716509F3}"/>
              </a:ext>
            </a:extLst>
          </p:cNvPr>
          <p:cNvSpPr txBox="1"/>
          <p:nvPr/>
        </p:nvSpPr>
        <p:spPr>
          <a:xfrm>
            <a:off x="1628027" y="167994"/>
            <a:ext cx="9859122" cy="2693045"/>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dirty="0">
                <a:solidFill>
                  <a:srgbClr val="0070C0"/>
                </a:solidFill>
                <a:latin typeface="Times New Roman" panose="02020603050405020304" pitchFamily="18" charset="0"/>
                <a:cs typeface="Times New Roman" panose="02020603050405020304" pitchFamily="18" charset="0"/>
              </a:rPr>
              <a:t>Luyện tập  </a:t>
            </a:r>
          </a:p>
          <a:p>
            <a:pPr algn="just"/>
            <a:r>
              <a:rPr lang="vi-VN" sz="2400" dirty="0">
                <a:solidFill>
                  <a:srgbClr val="FF0000"/>
                </a:solidFill>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Quân và Quyên là bạn thân từ nhỏ. Hai bạn vừa trúng tuyển vào lớp 10. Quân chia sẻ với Quyên: “Tớ xác định sẽ vào học một trường trong Quân đội. Từ nay, tớ sẽ tìm hiểu tổ hợp môn học xét tuyển vào trường Quân đội và xin bố mẹ cho tớ chỉ tập trung học các môn này. Các môn khác, kể cả môn học bắt buộc, tớ chỉ học vừa đủ điều kiện dự kì thi tốt nghiệp trung học phổ thông”.</a:t>
            </a:r>
          </a:p>
          <a:p>
            <a:pPr algn="just"/>
            <a:r>
              <a:rPr lang="vi-VN" sz="2400" dirty="0">
                <a:latin typeface="Times New Roman" panose="02020603050405020304" pitchFamily="18" charset="0"/>
                <a:cs typeface="Times New Roman" panose="02020603050405020304" pitchFamily="18" charset="0"/>
              </a:rPr>
              <a:t>Nếu là Quyên, em sẽ xử trí như thế nào? </a:t>
            </a:r>
          </a:p>
        </p:txBody>
      </p:sp>
      <p:sp>
        <p:nvSpPr>
          <p:cNvPr id="16" name="TextBox 15">
            <a:extLst>
              <a:ext uri="{FF2B5EF4-FFF2-40B4-BE49-F238E27FC236}">
                <a16:creationId xmlns:a16="http://schemas.microsoft.com/office/drawing/2014/main" id="{7CFD2CAC-75D1-41AF-BD88-69695E556999}"/>
              </a:ext>
            </a:extLst>
          </p:cNvPr>
          <p:cNvSpPr txBox="1"/>
          <p:nvPr/>
        </p:nvSpPr>
        <p:spPr>
          <a:xfrm>
            <a:off x="314324" y="3114925"/>
            <a:ext cx="11172825" cy="3492944"/>
          </a:xfrm>
          <a:prstGeom prst="rect">
            <a:avLst/>
          </a:prstGeom>
          <a:noFill/>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Gợi</a:t>
            </a:r>
            <a:r>
              <a:rPr lang="en-US" sz="2400" b="1" dirty="0">
                <a:solidFill>
                  <a:srgbClr val="00B050"/>
                </a:solidFill>
                <a:latin typeface="Times New Roman" panose="02020603050405020304" pitchFamily="18" charset="0"/>
                <a:cs typeface="Times New Roman" panose="02020603050405020304" pitchFamily="18" charset="0"/>
              </a:rPr>
              <a:t> ý: </a:t>
            </a:r>
          </a:p>
          <a:p>
            <a:pPr algn="just">
              <a:lnSpc>
                <a:spcPts val="2880"/>
              </a:lnSpc>
              <a:spcBef>
                <a:spcPts val="600"/>
              </a:spcBef>
              <a:spcAft>
                <a:spcPts val="600"/>
              </a:spcAft>
            </a:pPr>
            <a:r>
              <a:rPr lang="vi-VN" sz="2400" b="0" i="0" dirty="0">
                <a:solidFill>
                  <a:srgbClr val="242021"/>
                </a:solidFill>
                <a:effectLst/>
                <a:latin typeface="TimesNewRomanPSMT"/>
              </a:rPr>
              <a:t>Nếu là Quyên, trước hết em tỏ thái độ ủng hộ nguyện vọng thi vào một trường Quân đội của Quân. Sau đó, em giải thích để Quân hiểu rõ các môn học ở cấp THPT đều nhằm mục tiêu định hướng nghề nghiệp cho HS sau khi tốt nghiệp THPT, tiếp tục học lên hoặc đi vào cuộc sống lao động. Vì vậy, song song với ôn luyện các môn học để dự tuyển vào một trường Quân đội, HS THPT vẫn cần học một cách nghiêm túc tất cả các môn học, dù là môn học bắt buộc hay môn học tự chọn để đạt kết quả tốt nhất trong kì thi tốt nghiệp THPT. Mặt khác, kết quả kì thi tốt nghiệp THPT cũng là một trong căn cứ để xét tuyển vào trường Quân đội.</a:t>
            </a:r>
          </a:p>
        </p:txBody>
      </p:sp>
    </p:spTree>
    <p:extLst>
      <p:ext uri="{BB962C8B-B14F-4D97-AF65-F5344CB8AC3E}">
        <p14:creationId xmlns:p14="http://schemas.microsoft.com/office/powerpoint/2010/main" val="91182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TextBox 9">
            <a:extLst>
              <a:ext uri="{FF2B5EF4-FFF2-40B4-BE49-F238E27FC236}">
                <a16:creationId xmlns:a16="http://schemas.microsoft.com/office/drawing/2014/main" id="{0F17A3AA-2039-4E04-B156-7365716509F3}"/>
              </a:ext>
            </a:extLst>
          </p:cNvPr>
          <p:cNvSpPr txBox="1"/>
          <p:nvPr/>
        </p:nvSpPr>
        <p:spPr>
          <a:xfrm>
            <a:off x="1647078" y="276185"/>
            <a:ext cx="10011522" cy="3062377"/>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dirty="0">
                <a:solidFill>
                  <a:srgbClr val="0070C0"/>
                </a:solidFill>
                <a:latin typeface="Times New Roman" panose="02020603050405020304" pitchFamily="18" charset="0"/>
                <a:cs typeface="Times New Roman" panose="02020603050405020304" pitchFamily="18" charset="0"/>
              </a:rPr>
              <a:t>Luyện tập  </a:t>
            </a:r>
          </a:p>
          <a:p>
            <a:pPr algn="just"/>
            <a:r>
              <a:rPr lang="vi-VN" sz="2400" dirty="0">
                <a:solidFill>
                  <a:srgbClr val="FF0000"/>
                </a:solidFill>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Sau nhiều lần đắn đo, cân nhắc Minh dự định sẽ thi vào một trường Công an. Minh nói với Bình: “Phương án thi tốt nghiệp trung học phổ thông có số môn thi bắt buộc ít mà lại có nhiều cơ hội chọn tổ hợp môn thi. Tớ chỉ lo thi vào trường Công an còn phải khám sức khoẻ, sơ tuyển, xác minh chính trị và một số tiêu chuẩn nữa, không biết thông tin về các thủ tục này có thể tìm hiểu ở đâu”.</a:t>
            </a:r>
          </a:p>
          <a:p>
            <a:pPr algn="just"/>
            <a:r>
              <a:rPr lang="vi-VN" sz="2400" dirty="0">
                <a:latin typeface="Times New Roman" panose="02020603050405020304" pitchFamily="18" charset="0"/>
                <a:cs typeface="Times New Roman" panose="02020603050405020304" pitchFamily="18" charset="0"/>
              </a:rPr>
              <a:t>Nếu là Bình, em sẽ tư vấn như thế nào để Minh yên tâm học tập và cố gắng đạt được nguyện vọng của mình? </a:t>
            </a:r>
          </a:p>
        </p:txBody>
      </p:sp>
      <p:sp>
        <p:nvSpPr>
          <p:cNvPr id="16" name="TextBox 15">
            <a:extLst>
              <a:ext uri="{FF2B5EF4-FFF2-40B4-BE49-F238E27FC236}">
                <a16:creationId xmlns:a16="http://schemas.microsoft.com/office/drawing/2014/main" id="{7CFD2CAC-75D1-41AF-BD88-69695E556999}"/>
              </a:ext>
            </a:extLst>
          </p:cNvPr>
          <p:cNvSpPr txBox="1"/>
          <p:nvPr/>
        </p:nvSpPr>
        <p:spPr>
          <a:xfrm>
            <a:off x="1647078" y="3505450"/>
            <a:ext cx="10011522" cy="2749151"/>
          </a:xfrm>
          <a:prstGeom prst="rect">
            <a:avLst/>
          </a:prstGeom>
          <a:noFill/>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Gợi</a:t>
            </a:r>
            <a:r>
              <a:rPr lang="en-US" sz="2400" b="1" dirty="0">
                <a:solidFill>
                  <a:srgbClr val="00B050"/>
                </a:solidFill>
                <a:latin typeface="Times New Roman" panose="02020603050405020304" pitchFamily="18" charset="0"/>
                <a:cs typeface="Times New Roman" panose="02020603050405020304" pitchFamily="18" charset="0"/>
              </a:rPr>
              <a:t> ý: </a:t>
            </a:r>
          </a:p>
          <a:p>
            <a:pPr algn="just">
              <a:lnSpc>
                <a:spcPts val="2880"/>
              </a:lnSpc>
              <a:spcBef>
                <a:spcPts val="600"/>
              </a:spcBef>
              <a:spcAft>
                <a:spcPts val="600"/>
              </a:spcAft>
            </a:pPr>
            <a:r>
              <a:rPr lang="vi-VN" sz="2400" dirty="0">
                <a:solidFill>
                  <a:srgbClr val="242021"/>
                </a:solidFill>
                <a:latin typeface="TimesNewRomanPSMT"/>
              </a:rPr>
              <a:t>Nếu là Bình, em sẽ tư vấn cho Minh</a:t>
            </a:r>
            <a:r>
              <a:rPr lang="en-US" sz="2400" dirty="0">
                <a:solidFill>
                  <a:srgbClr val="242021"/>
                </a:solidFill>
                <a:latin typeface="TimesNewRomanPSMT"/>
              </a:rPr>
              <a:t>:</a:t>
            </a:r>
            <a:r>
              <a:rPr lang="vi-VN" sz="2400" dirty="0">
                <a:solidFill>
                  <a:srgbClr val="242021"/>
                </a:solidFill>
                <a:latin typeface="TimesNewRomanPSMT"/>
              </a:rPr>
              <a:t> thông tin về thủ tục khám sức khoẻ, sơ tuyển, xác minh chính trị và các thủ tục khác sẽ được trường Công an phối hợp với trường THPT thông báo sớm, đầy đủ, rõ ràng và trực tiếp đối thoại, giải đáp thắc mắc cho HS. Các thủ tục này được đăng tải trên các phương tiện thông tin đại chúng nên HS dễ dàng tìm hiểu và thực hiện. Mặt k</a:t>
            </a:r>
            <a:r>
              <a:rPr lang="en-US" sz="2400" dirty="0" err="1">
                <a:solidFill>
                  <a:srgbClr val="242021"/>
                </a:solidFill>
                <a:latin typeface="TimesNewRomanPSMT"/>
              </a:rPr>
              <a:t>hác</a:t>
            </a:r>
            <a:r>
              <a:rPr lang="vi-VN" sz="2400" dirty="0">
                <a:solidFill>
                  <a:srgbClr val="242021"/>
                </a:solidFill>
                <a:latin typeface="TimesNewRomanPSMT"/>
              </a:rPr>
              <a:t>, HS còn luôn có sự đồng hành của thầy cô giáo và người thân. </a:t>
            </a:r>
          </a:p>
        </p:txBody>
      </p:sp>
    </p:spTree>
    <p:extLst>
      <p:ext uri="{BB962C8B-B14F-4D97-AF65-F5344CB8AC3E}">
        <p14:creationId xmlns:p14="http://schemas.microsoft.com/office/powerpoint/2010/main" val="42115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9E32E6-7494-4177-8100-02CEF3B573B0}"/>
              </a:ext>
            </a:extLst>
          </p:cNvPr>
          <p:cNvSpPr txBox="1"/>
          <p:nvPr/>
        </p:nvSpPr>
        <p:spPr>
          <a:xfrm>
            <a:off x="1454728" y="215260"/>
            <a:ext cx="10556297" cy="2169825"/>
          </a:xfrm>
          <a:prstGeom prst="rect">
            <a:avLst/>
          </a:prstGeom>
          <a:solidFill>
            <a:schemeClr val="accent6">
              <a:lumMod val="40000"/>
              <a:lumOff val="60000"/>
            </a:schemeClr>
          </a:solidFill>
          <a:ln>
            <a:solidFill>
              <a:srgbClr val="00B050"/>
            </a:solidFill>
          </a:ln>
        </p:spPr>
        <p:txBody>
          <a:bodyPr wrap="square">
            <a:spAutoFit/>
          </a:bodyPr>
          <a:lstStyle/>
          <a:p>
            <a:pPr>
              <a:lnSpc>
                <a:spcPts val="2600"/>
              </a:lnSpc>
              <a:spcBef>
                <a:spcPts val="400"/>
              </a:spcBef>
              <a:spcAft>
                <a:spcPts val="400"/>
              </a:spcAft>
            </a:pPr>
            <a:r>
              <a:rPr lang="vi-VN" sz="2400" b="1" dirty="0">
                <a:solidFill>
                  <a:srgbClr val="00B0F0"/>
                </a:solidFill>
                <a:latin typeface="Times New Roman" panose="02020603050405020304" pitchFamily="18" charset="0"/>
                <a:cs typeface="Times New Roman" panose="02020603050405020304" pitchFamily="18" charset="0"/>
              </a:rPr>
              <a:t>Vận dụng</a:t>
            </a:r>
          </a:p>
          <a:p>
            <a:pPr>
              <a:lnSpc>
                <a:spcPts val="2600"/>
              </a:lnSpc>
              <a:spcBef>
                <a:spcPts val="400"/>
              </a:spcBef>
              <a:spcAft>
                <a:spcPts val="400"/>
              </a:spcAft>
            </a:pPr>
            <a:r>
              <a:rPr lang="vi-VN" sz="2400" dirty="0">
                <a:latin typeface="Times New Roman" panose="02020603050405020304" pitchFamily="18" charset="0"/>
                <a:cs typeface="Times New Roman" panose="02020603050405020304" pitchFamily="18" charset="0"/>
              </a:rPr>
              <a:t>- Nhóm 1: Thuyết minh về chủ đề “Sẵn sàng trở thành học viên Quân đội nhân dân”.</a:t>
            </a:r>
          </a:p>
          <a:p>
            <a:pPr>
              <a:lnSpc>
                <a:spcPts val="2600"/>
              </a:lnSpc>
              <a:spcBef>
                <a:spcPts val="400"/>
              </a:spcBef>
              <a:spcAft>
                <a:spcPts val="400"/>
              </a:spcAft>
            </a:pPr>
            <a:r>
              <a:rPr lang="vi-VN" sz="2400" dirty="0">
                <a:latin typeface="Times New Roman" panose="02020603050405020304" pitchFamily="18" charset="0"/>
                <a:cs typeface="Times New Roman" panose="02020603050405020304" pitchFamily="18" charset="0"/>
              </a:rPr>
              <a:t>- Nhóm 2: Thuyết minh về chủ đề “Sẵn sàng trở thành học viên Công an nhân dân”.</a:t>
            </a:r>
          </a:p>
          <a:p>
            <a:pPr>
              <a:lnSpc>
                <a:spcPts val="2600"/>
              </a:lnSpc>
              <a:spcBef>
                <a:spcPts val="400"/>
              </a:spcBef>
              <a:spcAft>
                <a:spcPts val="400"/>
              </a:spcAft>
            </a:pPr>
            <a:r>
              <a:rPr lang="vi-VN" sz="2400" dirty="0">
                <a:latin typeface="Times New Roman" panose="02020603050405020304" pitchFamily="18" charset="0"/>
                <a:cs typeface="Times New Roman" panose="02020603050405020304" pitchFamily="18" charset="0"/>
              </a:rPr>
              <a:t>- Nhóm 3: Thuyết minh về một trường Quân đội có tuyển học sinh THPT.</a:t>
            </a:r>
          </a:p>
          <a:p>
            <a:pPr>
              <a:lnSpc>
                <a:spcPts val="2600"/>
              </a:lnSpc>
              <a:spcBef>
                <a:spcPts val="400"/>
              </a:spcBef>
              <a:spcAft>
                <a:spcPts val="400"/>
              </a:spcAft>
            </a:pPr>
            <a:r>
              <a:rPr lang="vi-VN" sz="2400" dirty="0">
                <a:latin typeface="Times New Roman" panose="02020603050405020304" pitchFamily="18" charset="0"/>
                <a:cs typeface="Times New Roman" panose="02020603050405020304" pitchFamily="18" charset="0"/>
              </a:rPr>
              <a:t>- Nhóm 4: Thuyết minh về một trường Công an có tuyển học sinh THPT. </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A239894-B6EA-493F-BF20-CE67A4CDB862}"/>
              </a:ext>
            </a:extLst>
          </p:cNvPr>
          <p:cNvSpPr txBox="1"/>
          <p:nvPr/>
        </p:nvSpPr>
        <p:spPr>
          <a:xfrm>
            <a:off x="1454727" y="2481744"/>
            <a:ext cx="10556297" cy="4337085"/>
          </a:xfrm>
          <a:prstGeom prst="rect">
            <a:avLst/>
          </a:prstGeom>
          <a:noFill/>
          <a:ln>
            <a:solidFill>
              <a:srgbClr val="00B050"/>
            </a:solidFill>
          </a:ln>
        </p:spPr>
        <p:txBody>
          <a:bodyPr wrap="square">
            <a:spAutoFit/>
          </a:bodyPr>
          <a:lstStyle/>
          <a:p>
            <a:pPr algn="ctr">
              <a:lnSpc>
                <a:spcPts val="250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vi-VN" sz="2400" b="1" dirty="0">
                <a:solidFill>
                  <a:srgbClr val="FF0000"/>
                </a:solidFill>
                <a:latin typeface="Times New Roman" panose="02020603050405020304" pitchFamily="18" charset="0"/>
                <a:cs typeface="Times New Roman" panose="02020603050405020304" pitchFamily="18" charset="0"/>
              </a:rPr>
              <a:t>3.9</a:t>
            </a:r>
            <a:endParaRPr lang="en-US" sz="2400" i="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00"/>
              </a:lnSpc>
              <a:spcBef>
                <a:spcPts val="300"/>
              </a:spcBef>
              <a:spcAft>
                <a:spcPts val="3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vi-VN" sz="2400" dirty="0">
                <a:latin typeface="Times New Roman" panose="02020603050405020304" pitchFamily="18" charset="0"/>
                <a:cs typeface="Times New Roman" panose="02020603050405020304" pitchFamily="18" charset="0"/>
              </a:rPr>
              <a:t>:</a:t>
            </a:r>
          </a:p>
          <a:p>
            <a:pPr marL="285750" indent="-285750" algn="just">
              <a:lnSpc>
                <a:spcPts val="2800"/>
              </a:lnSpc>
              <a:spcBef>
                <a:spcPts val="300"/>
              </a:spcBef>
              <a:spcAft>
                <a:spcPts val="300"/>
              </a:spcAft>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r>
              <a:rPr lang="en-US" sz="2400" dirty="0">
                <a:latin typeface="Times New Roman" panose="02020603050405020304" pitchFamily="18" charset="0"/>
                <a:cs typeface="Times New Roman" panose="02020603050405020304" pitchFamily="18" charset="0"/>
              </a:rPr>
              <a:t> </a:t>
            </a: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marL="342900" indent="-342900" algn="just">
              <a:lnSpc>
                <a:spcPts val="2800"/>
              </a:lnSpc>
              <a:spcBef>
                <a:spcPts val="300"/>
              </a:spcBef>
              <a:spcAft>
                <a:spcPts val="3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A23A"/>
                </a:solidFill>
                <a:latin typeface="Times New Roman" panose="02020603050405020304" pitchFamily="18" charset="0"/>
                <a:cs typeface="Times New Roman" panose="02020603050405020304" pitchFamily="18" charset="0"/>
              </a:rPr>
              <a:t>0</a:t>
            </a:r>
            <a:r>
              <a:rPr lang="en-US" sz="2400" dirty="0">
                <a:solidFill>
                  <a:srgbClr val="00A23A"/>
                </a:solidFill>
                <a:latin typeface="Times New Roman" panose="02020603050405020304" pitchFamily="18" charset="0"/>
                <a:cs typeface="Times New Roman" panose="02020603050405020304" pitchFamily="18" charset="0"/>
              </a:rPr>
              <a:t>5</a:t>
            </a:r>
            <a:r>
              <a:rPr lang="vi-VN" sz="2400" dirty="0">
                <a:latin typeface="Times New Roman" panose="02020603050405020304" pitchFamily="18" charset="0"/>
                <a:cs typeface="Times New Roman" panose="02020603050405020304" pitchFamily="18" charset="0"/>
              </a:rPr>
              <a:t> phút.</a:t>
            </a:r>
            <a:endParaRPr lang="en-US" sz="2400" dirty="0">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a16="http://schemas.microsoft.com/office/drawing/2014/main" id="{4A0F6B2E-4ECA-F64F-88AA-710C8412BA4C}"/>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59ADDCD0-02D4-008C-6E6C-69B44281CEE6}"/>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a16="http://schemas.microsoft.com/office/drawing/2014/main" id="{857A2347-2247-0373-EFBC-4E09B9CF513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5" name="Table 4">
            <a:extLst>
              <a:ext uri="{FF2B5EF4-FFF2-40B4-BE49-F238E27FC236}">
                <a16:creationId xmlns:a16="http://schemas.microsoft.com/office/drawing/2014/main" id="{919A7CF5-7651-EC82-D87B-FC11120A61C7}"/>
              </a:ext>
            </a:extLst>
          </p:cNvPr>
          <p:cNvGraphicFramePr>
            <a:graphicFrameLocks noGrp="1"/>
          </p:cNvGraphicFramePr>
          <p:nvPr>
            <p:extLst>
              <p:ext uri="{D42A27DB-BD31-4B8C-83A1-F6EECF244321}">
                <p14:modId xmlns:p14="http://schemas.microsoft.com/office/powerpoint/2010/main" val="3434104284"/>
              </p:ext>
            </p:extLst>
          </p:nvPr>
        </p:nvGraphicFramePr>
        <p:xfrm>
          <a:off x="1738097" y="3353575"/>
          <a:ext cx="10021824" cy="2987040"/>
        </p:xfrm>
        <a:graphic>
          <a:graphicData uri="http://schemas.openxmlformats.org/drawingml/2006/table">
            <a:tbl>
              <a:tblPr firstRow="1" bandRow="1">
                <a:tableStyleId>{5C22544A-7EE6-4342-B048-85BDC9FD1C3A}</a:tableStyleId>
              </a:tblPr>
              <a:tblGrid>
                <a:gridCol w="10021824">
                  <a:extLst>
                    <a:ext uri="{9D8B030D-6E8A-4147-A177-3AD203B41FA5}">
                      <a16:colId xmlns:a16="http://schemas.microsoft.com/office/drawing/2014/main" val="1064091660"/>
                    </a:ext>
                  </a:extLst>
                </a:gridCol>
              </a:tblGrid>
              <a:tr h="0">
                <a:tc>
                  <a:txBody>
                    <a:bodyPr/>
                    <a:lstStyle/>
                    <a:p>
                      <a:pPr marL="0" indent="0" algn="ctr">
                        <a:lnSpc>
                          <a:spcPts val="2400"/>
                        </a:lnSpc>
                        <a:spcBef>
                          <a:spcPts val="300"/>
                        </a:spcBef>
                        <a:spcAft>
                          <a:spcPts val="300"/>
                        </a:spcAft>
                        <a:buFontTx/>
                        <a:buNone/>
                      </a:pPr>
                      <a:r>
                        <a:rPr lang="en-US" sz="2200" b="1" dirty="0">
                          <a:solidFill>
                            <a:schemeClr val="tx1"/>
                          </a:solidFill>
                          <a:latin typeface="Times New Roman" panose="02020603050405020304" pitchFamily="18" charset="0"/>
                          <a:cs typeface="Times New Roman" panose="02020603050405020304" pitchFamily="18" charset="0"/>
                        </a:rPr>
                        <a:t>KẾ HOẠCH THỰC HIỆN DỰ ÁN</a:t>
                      </a:r>
                    </a:p>
                    <a:p>
                      <a:pPr marL="0" indent="0" algn="ctr">
                        <a:lnSpc>
                          <a:spcPts val="2400"/>
                        </a:lnSpc>
                        <a:spcBef>
                          <a:spcPts val="300"/>
                        </a:spcBef>
                        <a:spcAft>
                          <a:spcPts val="300"/>
                        </a:spcAft>
                        <a:buFontTx/>
                        <a:buNone/>
                      </a:pPr>
                      <a:r>
                        <a:rPr lang="en-US" sz="2200" b="1" dirty="0" err="1">
                          <a:solidFill>
                            <a:schemeClr val="tx1"/>
                          </a:solidFill>
                          <a:latin typeface="Times New Roman" panose="02020603050405020304" pitchFamily="18" charset="0"/>
                          <a:cs typeface="Times New Roman" panose="02020603050405020304" pitchFamily="18" charset="0"/>
                        </a:rPr>
                        <a:t>Xây</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dựng</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và</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thuyết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trình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về</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chủ</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đề</a:t>
                      </a:r>
                      <a:r>
                        <a:rPr lang="en-US" sz="2200" b="1" dirty="0">
                          <a:solidFill>
                            <a:schemeClr val="tx1"/>
                          </a:solidFill>
                          <a:latin typeface="Times New Roman" panose="02020603050405020304" pitchFamily="18" charset="0"/>
                          <a:cs typeface="Times New Roman" panose="02020603050405020304" pitchFamily="18" charset="0"/>
                        </a:rPr>
                        <a:t> </a:t>
                      </a:r>
                      <a:r>
                        <a:rPr lang="en-US" sz="2200" b="0" i="1" dirty="0">
                          <a:solidFill>
                            <a:schemeClr val="tx1"/>
                          </a:solidFill>
                          <a:latin typeface="Times New Roman" panose="02020603050405020304" pitchFamily="18" charset="0"/>
                          <a:cs typeface="Times New Roman" panose="02020603050405020304" pitchFamily="18" charset="0"/>
                        </a:rPr>
                        <a:t>(</a:t>
                      </a:r>
                      <a:r>
                        <a:rPr lang="en-US" sz="2200" b="0" i="1" dirty="0" err="1">
                          <a:solidFill>
                            <a:schemeClr val="tx1"/>
                          </a:solidFill>
                          <a:latin typeface="Times New Roman" panose="02020603050405020304" pitchFamily="18" charset="0"/>
                          <a:cs typeface="Times New Roman" panose="02020603050405020304" pitchFamily="18" charset="0"/>
                        </a:rPr>
                        <a:t>ghi</a:t>
                      </a:r>
                      <a:r>
                        <a:rPr lang="en-US" sz="2200" b="0" i="1" dirty="0">
                          <a:solidFill>
                            <a:schemeClr val="tx1"/>
                          </a:solidFill>
                          <a:latin typeface="Times New Roman" panose="02020603050405020304" pitchFamily="18" charset="0"/>
                          <a:cs typeface="Times New Roman" panose="02020603050405020304" pitchFamily="18" charset="0"/>
                        </a:rPr>
                        <a:t> </a:t>
                      </a:r>
                      <a:r>
                        <a:rPr lang="en-US" sz="2200" b="0" i="1" dirty="0" err="1">
                          <a:solidFill>
                            <a:schemeClr val="tx1"/>
                          </a:solidFill>
                          <a:latin typeface="Times New Roman" panose="02020603050405020304" pitchFamily="18" charset="0"/>
                          <a:cs typeface="Times New Roman" panose="02020603050405020304" pitchFamily="18" charset="0"/>
                        </a:rPr>
                        <a:t>tên</a:t>
                      </a:r>
                      <a:r>
                        <a:rPr lang="en-US" sz="2200" b="0" i="1" dirty="0">
                          <a:solidFill>
                            <a:schemeClr val="tx1"/>
                          </a:solidFill>
                          <a:latin typeface="Times New Roman" panose="02020603050405020304" pitchFamily="18" charset="0"/>
                          <a:cs typeface="Times New Roman" panose="02020603050405020304" pitchFamily="18" charset="0"/>
                        </a:rPr>
                        <a:t> </a:t>
                      </a:r>
                      <a:r>
                        <a:rPr lang="en-US" sz="2200" b="0" i="1" dirty="0" err="1">
                          <a:solidFill>
                            <a:schemeClr val="tx1"/>
                          </a:solidFill>
                          <a:latin typeface="Times New Roman" panose="02020603050405020304" pitchFamily="18" charset="0"/>
                          <a:cs typeface="Times New Roman" panose="02020603050405020304" pitchFamily="18" charset="0"/>
                        </a:rPr>
                        <a:t>chủ</a:t>
                      </a:r>
                      <a:r>
                        <a:rPr lang="en-US" sz="2200" b="0" i="1" dirty="0">
                          <a:solidFill>
                            <a:schemeClr val="tx1"/>
                          </a:solidFill>
                          <a:latin typeface="Times New Roman" panose="02020603050405020304" pitchFamily="18" charset="0"/>
                          <a:cs typeface="Times New Roman" panose="02020603050405020304" pitchFamily="18" charset="0"/>
                        </a:rPr>
                        <a:t> </a:t>
                      </a:r>
                      <a:r>
                        <a:rPr lang="en-US" sz="2200" b="0" i="1" dirty="0" err="1">
                          <a:solidFill>
                            <a:schemeClr val="tx1"/>
                          </a:solidFill>
                          <a:latin typeface="Times New Roman" panose="02020603050405020304" pitchFamily="18" charset="0"/>
                          <a:cs typeface="Times New Roman" panose="02020603050405020304" pitchFamily="18" charset="0"/>
                        </a:rPr>
                        <a:t>đề</a:t>
                      </a:r>
                      <a:r>
                        <a:rPr lang="en-US" sz="2200" b="0" i="1" dirty="0">
                          <a:solidFill>
                            <a:schemeClr val="tx1"/>
                          </a:solidFill>
                          <a:latin typeface="Times New Roman" panose="02020603050405020304" pitchFamily="18" charset="0"/>
                          <a:cs typeface="Times New Roman" panose="02020603050405020304" pitchFamily="18" charset="0"/>
                        </a:rPr>
                        <a:t>)………</a:t>
                      </a:r>
                    </a:p>
                    <a:p>
                      <a:pPr marL="0" indent="0" algn="just">
                        <a:lnSpc>
                          <a:spcPts val="2400"/>
                        </a:lnSpc>
                        <a:spcBef>
                          <a:spcPts val="300"/>
                        </a:spcBef>
                        <a:spcAft>
                          <a:spcPts val="300"/>
                        </a:spcAft>
                        <a:buFontTx/>
                        <a:buNone/>
                      </a:pPr>
                      <a:r>
                        <a:rPr lang="en-US" sz="2200" b="0" dirty="0">
                          <a:solidFill>
                            <a:schemeClr val="tx1"/>
                          </a:solidFill>
                          <a:latin typeface="Times New Roman" panose="02020603050405020304" pitchFamily="18" charset="0"/>
                          <a:cs typeface="Times New Roman" panose="02020603050405020304" pitchFamily="18" charset="0"/>
                        </a:rPr>
                        <a:t>1. </a:t>
                      </a:r>
                      <a:r>
                        <a:rPr lang="en-US" sz="2200" b="0" dirty="0" err="1">
                          <a:solidFill>
                            <a:schemeClr val="tx1"/>
                          </a:solidFill>
                          <a:latin typeface="Times New Roman" panose="02020603050405020304" pitchFamily="18" charset="0"/>
                          <a:cs typeface="Times New Roman" panose="02020603050405020304" pitchFamily="18" charset="0"/>
                        </a:rPr>
                        <a:t>Mục</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tiêu</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của</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dự</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án</a:t>
                      </a:r>
                      <a:endParaRPr lang="en-US" sz="2200" b="0" dirty="0">
                        <a:solidFill>
                          <a:schemeClr val="tx1"/>
                        </a:solidFill>
                        <a:latin typeface="Times New Roman" panose="02020603050405020304" pitchFamily="18" charset="0"/>
                        <a:cs typeface="Times New Roman" panose="02020603050405020304" pitchFamily="18" charset="0"/>
                      </a:endParaRPr>
                    </a:p>
                    <a:p>
                      <a:pPr marL="0" indent="0" algn="just">
                        <a:lnSpc>
                          <a:spcPts val="2400"/>
                        </a:lnSpc>
                        <a:spcBef>
                          <a:spcPts val="300"/>
                        </a:spcBef>
                        <a:spcAft>
                          <a:spcPts val="300"/>
                        </a:spcAft>
                        <a:buFontTx/>
                        <a:buNone/>
                      </a:pPr>
                      <a:r>
                        <a:rPr lang="en-US" sz="2200" b="0" dirty="0">
                          <a:solidFill>
                            <a:schemeClr val="tx1"/>
                          </a:solidFill>
                          <a:latin typeface="Times New Roman" panose="02020603050405020304" pitchFamily="18" charset="0"/>
                          <a:cs typeface="Times New Roman" panose="02020603050405020304" pitchFamily="18" charset="0"/>
                        </a:rPr>
                        <a:t>2. </a:t>
                      </a:r>
                      <a:r>
                        <a:rPr lang="en-US" sz="2200" b="0" dirty="0" err="1">
                          <a:solidFill>
                            <a:schemeClr val="tx1"/>
                          </a:solidFill>
                          <a:latin typeface="Times New Roman" panose="02020603050405020304" pitchFamily="18" charset="0"/>
                          <a:cs typeface="Times New Roman" panose="02020603050405020304" pitchFamily="18" charset="0"/>
                        </a:rPr>
                        <a:t>Nội</a:t>
                      </a:r>
                      <a:r>
                        <a:rPr lang="en-US" sz="2200" b="0" dirty="0">
                          <a:solidFill>
                            <a:schemeClr val="tx1"/>
                          </a:solidFill>
                          <a:latin typeface="Times New Roman" panose="02020603050405020304" pitchFamily="18" charset="0"/>
                          <a:cs typeface="Times New Roman" panose="02020603050405020304" pitchFamily="18" charset="0"/>
                        </a:rPr>
                        <a:t> dung </a:t>
                      </a:r>
                      <a:r>
                        <a:rPr lang="en-US" sz="2200" b="0" dirty="0" err="1">
                          <a:solidFill>
                            <a:schemeClr val="tx1"/>
                          </a:solidFill>
                          <a:latin typeface="Times New Roman" panose="02020603050405020304" pitchFamily="18" charset="0"/>
                          <a:cs typeface="Times New Roman" panose="02020603050405020304" pitchFamily="18" charset="0"/>
                        </a:rPr>
                        <a:t>thuyết</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trình</a:t>
                      </a:r>
                      <a:endParaRPr lang="en-US" sz="2200" b="0" dirty="0">
                        <a:solidFill>
                          <a:schemeClr val="tx1"/>
                        </a:solidFill>
                        <a:latin typeface="Times New Roman" panose="02020603050405020304" pitchFamily="18" charset="0"/>
                        <a:cs typeface="Times New Roman" panose="02020603050405020304" pitchFamily="18" charset="0"/>
                      </a:endParaRPr>
                    </a:p>
                    <a:p>
                      <a:pPr marL="0" indent="0" algn="just">
                        <a:lnSpc>
                          <a:spcPts val="2400"/>
                        </a:lnSpc>
                        <a:spcBef>
                          <a:spcPts val="300"/>
                        </a:spcBef>
                        <a:spcAft>
                          <a:spcPts val="300"/>
                        </a:spcAft>
                        <a:buFontTx/>
                        <a:buNone/>
                      </a:pPr>
                      <a:r>
                        <a:rPr lang="en-US" sz="2200" b="0" dirty="0">
                          <a:solidFill>
                            <a:schemeClr val="tx1"/>
                          </a:solidFill>
                          <a:latin typeface="Times New Roman" panose="02020603050405020304" pitchFamily="18" charset="0"/>
                          <a:cs typeface="Times New Roman" panose="02020603050405020304" pitchFamily="18" charset="0"/>
                        </a:rPr>
                        <a:t>3. </a:t>
                      </a:r>
                      <a:r>
                        <a:rPr lang="en-US" sz="2200" b="0" dirty="0" err="1">
                          <a:solidFill>
                            <a:schemeClr val="tx1"/>
                          </a:solidFill>
                          <a:latin typeface="Times New Roman" panose="02020603050405020304" pitchFamily="18" charset="0"/>
                          <a:cs typeface="Times New Roman" panose="02020603050405020304" pitchFamily="18" charset="0"/>
                        </a:rPr>
                        <a:t>Đ</a:t>
                      </a:r>
                      <a:r>
                        <a:rPr lang="vi-VN" sz="2200" b="0" dirty="0">
                          <a:solidFill>
                            <a:schemeClr val="tx1"/>
                          </a:solidFill>
                          <a:latin typeface="Times New Roman" panose="02020603050405020304" pitchFamily="18" charset="0"/>
                          <a:cs typeface="Times New Roman" panose="02020603050405020304" pitchFamily="18" charset="0"/>
                        </a:rPr>
                        <a:t>ịa điểm và cách sưu tầm </a:t>
                      </a:r>
                      <a:r>
                        <a:rPr lang="en-GB" sz="2200" b="0" dirty="0" err="1">
                          <a:solidFill>
                            <a:schemeClr val="tx1"/>
                          </a:solidFill>
                          <a:latin typeface="Times New Roman" panose="02020603050405020304" pitchFamily="18" charset="0"/>
                          <a:cs typeface="Times New Roman" panose="02020603050405020304" pitchFamily="18" charset="0"/>
                        </a:rPr>
                        <a:t>thông</a:t>
                      </a:r>
                      <a:r>
                        <a:rPr lang="en-GB" sz="2200" b="0" dirty="0">
                          <a:solidFill>
                            <a:schemeClr val="tx1"/>
                          </a:solidFill>
                          <a:latin typeface="Times New Roman" panose="02020603050405020304" pitchFamily="18" charset="0"/>
                          <a:cs typeface="Times New Roman" panose="02020603050405020304" pitchFamily="18" charset="0"/>
                        </a:rPr>
                        <a:t> tin </a:t>
                      </a:r>
                      <a:r>
                        <a:rPr lang="en-US" sz="2200" b="0" dirty="0" err="1">
                          <a:solidFill>
                            <a:schemeClr val="tx1"/>
                          </a:solidFill>
                          <a:latin typeface="Times New Roman" panose="02020603050405020304" pitchFamily="18" charset="0"/>
                          <a:cs typeface="Times New Roman" panose="02020603050405020304" pitchFamily="18" charset="0"/>
                        </a:rPr>
                        <a:t>minh</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hoạ</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cho</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nội</a:t>
                      </a:r>
                      <a:r>
                        <a:rPr lang="en-US" sz="2200" b="0" dirty="0">
                          <a:solidFill>
                            <a:schemeClr val="tx1"/>
                          </a:solidFill>
                          <a:latin typeface="Times New Roman" panose="02020603050405020304" pitchFamily="18" charset="0"/>
                          <a:cs typeface="Times New Roman" panose="02020603050405020304" pitchFamily="18" charset="0"/>
                        </a:rPr>
                        <a:t> dung </a:t>
                      </a:r>
                      <a:r>
                        <a:rPr lang="en-US" sz="2200" b="0" dirty="0" err="1">
                          <a:solidFill>
                            <a:schemeClr val="tx1"/>
                          </a:solidFill>
                          <a:latin typeface="Times New Roman" panose="02020603050405020304" pitchFamily="18" charset="0"/>
                          <a:cs typeface="Times New Roman" panose="02020603050405020304" pitchFamily="18" charset="0"/>
                        </a:rPr>
                        <a:t>thuyết</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trình</a:t>
                      </a:r>
                      <a:endParaRPr lang="vi-VN" sz="2200" b="0" dirty="0">
                        <a:solidFill>
                          <a:schemeClr val="tx1"/>
                        </a:solidFill>
                        <a:latin typeface="Times New Roman" panose="02020603050405020304" pitchFamily="18" charset="0"/>
                        <a:cs typeface="Times New Roman" panose="02020603050405020304" pitchFamily="18" charset="0"/>
                      </a:endParaRPr>
                    </a:p>
                    <a:p>
                      <a:pPr marL="0" indent="0" algn="just">
                        <a:lnSpc>
                          <a:spcPts val="2400"/>
                        </a:lnSpc>
                        <a:spcBef>
                          <a:spcPts val="300"/>
                        </a:spcBef>
                        <a:spcAft>
                          <a:spcPts val="300"/>
                        </a:spcAft>
                        <a:buFontTx/>
                        <a:buNone/>
                      </a:pPr>
                      <a:r>
                        <a:rPr lang="vi-VN" sz="2200" b="0" dirty="0">
                          <a:solidFill>
                            <a:schemeClr val="tx1"/>
                          </a:solidFill>
                          <a:latin typeface="Times New Roman" panose="02020603050405020304" pitchFamily="18" charset="0"/>
                          <a:cs typeface="Times New Roman" panose="02020603050405020304" pitchFamily="18" charset="0"/>
                        </a:rPr>
                        <a:t>4. Thời gian thực hiện: 30 ngày (ngoài thời gian trên lớp)</a:t>
                      </a:r>
                      <a:endParaRPr lang="en-US" sz="2200" b="0" dirty="0">
                        <a:solidFill>
                          <a:schemeClr val="tx1"/>
                        </a:solidFill>
                        <a:latin typeface="Times New Roman" panose="02020603050405020304" pitchFamily="18" charset="0"/>
                        <a:cs typeface="Times New Roman" panose="02020603050405020304" pitchFamily="18" charset="0"/>
                      </a:endParaRPr>
                    </a:p>
                    <a:p>
                      <a:pPr marL="265113" indent="-265113" algn="just">
                        <a:lnSpc>
                          <a:spcPts val="2400"/>
                        </a:lnSpc>
                        <a:spcBef>
                          <a:spcPts val="300"/>
                        </a:spcBef>
                        <a:spcAft>
                          <a:spcPts val="300"/>
                        </a:spcAft>
                        <a:buFontTx/>
                        <a:buNone/>
                      </a:pPr>
                      <a:r>
                        <a:rPr lang="vi-VN" sz="2200" b="0" dirty="0">
                          <a:solidFill>
                            <a:schemeClr val="tx1"/>
                          </a:solidFill>
                          <a:latin typeface="Times New Roman" panose="02020603050405020304" pitchFamily="18" charset="0"/>
                          <a:cs typeface="Times New Roman" panose="02020603050405020304" pitchFamily="18" charset="0"/>
                        </a:rPr>
                        <a:t>5</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spc="0" baseline="0" dirty="0">
                          <a:solidFill>
                            <a:schemeClr val="tx1"/>
                          </a:solidFill>
                          <a:latin typeface="Times New Roman" panose="02020603050405020304" pitchFamily="18" charset="0"/>
                          <a:cs typeface="Times New Roman" panose="02020603050405020304" pitchFamily="18" charset="0"/>
                        </a:rPr>
                        <a:t>P</a:t>
                      </a:r>
                      <a:r>
                        <a:rPr lang="vi-VN" sz="2200" b="0" spc="0" baseline="0" dirty="0">
                          <a:solidFill>
                            <a:schemeClr val="tx1"/>
                          </a:solidFill>
                          <a:latin typeface="Times New Roman" panose="02020603050405020304" pitchFamily="18" charset="0"/>
                          <a:cs typeface="Times New Roman" panose="02020603050405020304" pitchFamily="18" charset="0"/>
                        </a:rPr>
                        <a:t>hân công</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Trưởng</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nhóm</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thư</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kí</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người</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biên</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tập</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nội</a:t>
                      </a:r>
                      <a:r>
                        <a:rPr lang="en-US" sz="2200" b="0" spc="0" baseline="0" dirty="0">
                          <a:solidFill>
                            <a:schemeClr val="tx1"/>
                          </a:solidFill>
                          <a:latin typeface="Times New Roman" panose="02020603050405020304" pitchFamily="18" charset="0"/>
                          <a:cs typeface="Times New Roman" panose="02020603050405020304" pitchFamily="18" charset="0"/>
                        </a:rPr>
                        <a:t> dung </a:t>
                      </a:r>
                      <a:r>
                        <a:rPr lang="en-US" sz="2200" b="0" spc="0" baseline="0" dirty="0" err="1">
                          <a:solidFill>
                            <a:schemeClr val="tx1"/>
                          </a:solidFill>
                          <a:latin typeface="Times New Roman" panose="02020603050405020304" pitchFamily="18" charset="0"/>
                          <a:cs typeface="Times New Roman" panose="02020603050405020304" pitchFamily="18" charset="0"/>
                        </a:rPr>
                        <a:t>thuyết</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trình</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vi-VN" sz="2200" b="0" spc="0" baseline="0" dirty="0">
                          <a:solidFill>
                            <a:schemeClr val="tx1"/>
                          </a:solidFill>
                          <a:latin typeface="Times New Roman" panose="02020603050405020304" pitchFamily="18" charset="0"/>
                          <a:cs typeface="Times New Roman" panose="02020603050405020304" pitchFamily="18" charset="0"/>
                        </a:rPr>
                        <a:t>sưu tầm</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hình</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ảnh</a:t>
                      </a:r>
                      <a:r>
                        <a:rPr lang="vi-VN" sz="2200" b="0" spc="0" baseline="0" dirty="0">
                          <a:solidFill>
                            <a:schemeClr val="tx1"/>
                          </a:solidFill>
                          <a:latin typeface="Times New Roman" panose="02020603050405020304" pitchFamily="18" charset="0"/>
                          <a:cs typeface="Times New Roman" panose="02020603050405020304" pitchFamily="18" charset="0"/>
                        </a:rPr>
                        <a:t>, viết lời thuyết minh, thiết kế bản trình chiếu, trình bày trước lớp</a:t>
                      </a:r>
                      <a:r>
                        <a:rPr lang="en-US" sz="2200" b="0" spc="0" baseline="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126297"/>
                  </a:ext>
                </a:extLst>
              </a:tr>
            </a:tbl>
          </a:graphicData>
        </a:graphic>
      </p:graphicFrame>
    </p:spTree>
    <p:extLst>
      <p:ext uri="{BB962C8B-B14F-4D97-AF65-F5344CB8AC3E}">
        <p14:creationId xmlns:p14="http://schemas.microsoft.com/office/powerpoint/2010/main" val="384214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par>
                                <p:cTn id="15" presetID="21" presetClass="entr" presetSubtype="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23926"/>
            <a:ext cx="8766927" cy="117530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845575" y="1171962"/>
            <a:ext cx="8295210" cy="830997"/>
          </a:xfrm>
          <a:prstGeom prst="rect">
            <a:avLst/>
          </a:prstGeom>
          <a:noFill/>
        </p:spPr>
        <p:txBody>
          <a:bodyPr wrap="square" rtlCol="0">
            <a:spAutoFit/>
          </a:bodyPr>
          <a:lstStyle/>
          <a:p>
            <a:pPr algn="just"/>
            <a:r>
              <a:rPr lang="en-US" sz="2400" b="1">
                <a:effectLst/>
                <a:latin typeface="Times New Roman" panose="02020603050405020304" pitchFamily="18" charset="0"/>
                <a:ea typeface="Calibri" panose="020F0502020204030204" pitchFamily="34" charset="0"/>
                <a:cs typeface="Times New Roman" panose="02020603050405020304" pitchFamily="18" charset="0"/>
              </a:rPr>
              <a:t>V</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ật do con người tạo ra để dùng trong sinh hoạt, trong hoạt động hằng ngày (nói khái quát)</a:t>
            </a:r>
            <a:endParaRPr lang="en-US" sz="6600" b="1">
              <a:latin typeface="Times New Roman" panose="02020603050405020304" pitchFamily="18"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25674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4339800" y="28831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940354" y="28831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410453" y="295060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Ồ</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004050" y="29456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Ù</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140077" y="28831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198024" y="29456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D</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64070"/>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901646"/>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Học viên các trường Quân đội, Công an được bảo đảm cơ sở vật chất, trang thiết bị, </a:t>
            </a:r>
            <a:r>
              <a:rPr lang="en-US" sz="2400">
                <a:solidFill>
                  <a:srgbClr val="FF0000"/>
                </a:solidFill>
                <a:latin typeface="Arial" panose="020B0604020202020204" pitchFamily="34" charset="0"/>
                <a:cs typeface="Arial" panose="020B0604020202020204" pitchFamily="34" charset="0"/>
              </a:rPr>
              <a:t>đồ dùng </a:t>
            </a:r>
            <a:r>
              <a:rPr lang="en-US" sz="2400">
                <a:latin typeface="Arial" panose="020B0604020202020204" pitchFamily="34" charset="0"/>
                <a:cs typeface="Arial" panose="020B0604020202020204" pitchFamily="34" charset="0"/>
              </a:rPr>
              <a:t>phục vụ học tập; được hưởng chế độ ăn, ở, trang phục, sinh hoạt phí và không phải đóng học phí</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B6B3F26C-933F-611A-DA1E-D378A3790A51}"/>
              </a:ext>
            </a:extLst>
          </p:cNvPr>
          <p:cNvSpPr/>
          <p:nvPr/>
        </p:nvSpPr>
        <p:spPr>
          <a:xfrm>
            <a:off x="6740631" y="288256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EDD5BCF6-7A44-C661-56F0-30DA3A2E439E}"/>
              </a:ext>
            </a:extLst>
          </p:cNvPr>
          <p:cNvSpPr/>
          <p:nvPr/>
        </p:nvSpPr>
        <p:spPr>
          <a:xfrm>
            <a:off x="6802232" y="294502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33368BA7-2041-0C46-7975-6BFB4AF3527E}"/>
              </a:ext>
            </a:extLst>
          </p:cNvPr>
          <p:cNvSpPr/>
          <p:nvPr/>
        </p:nvSpPr>
        <p:spPr>
          <a:xfrm>
            <a:off x="3539553" y="288256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D23FE18-0D1E-A629-4802-278BAFFD8A50}"/>
              </a:ext>
            </a:extLst>
          </p:cNvPr>
          <p:cNvSpPr/>
          <p:nvPr/>
        </p:nvSpPr>
        <p:spPr>
          <a:xfrm>
            <a:off x="3597500" y="294451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B92642E6-065A-5A00-8413-0DD155226259}"/>
              </a:ext>
            </a:extLst>
          </p:cNvPr>
          <p:cNvSpPr/>
          <p:nvPr/>
        </p:nvSpPr>
        <p:spPr>
          <a:xfrm>
            <a:off x="7540878" y="288205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0CE3AD7B-7451-CAE7-2F9F-BD00A336B5B4}"/>
              </a:ext>
            </a:extLst>
          </p:cNvPr>
          <p:cNvSpPr/>
          <p:nvPr/>
        </p:nvSpPr>
        <p:spPr>
          <a:xfrm>
            <a:off x="7598825" y="294400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52699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CC3C8A5-A0ED-7CEB-938C-2D37183B90A1}"/>
              </a:ext>
            </a:extLst>
          </p:cNvPr>
          <p:cNvGraphicFramePr>
            <a:graphicFrameLocks noGrp="1"/>
          </p:cNvGraphicFramePr>
          <p:nvPr/>
        </p:nvGraphicFramePr>
        <p:xfrm>
          <a:off x="1482891" y="575908"/>
          <a:ext cx="10188000" cy="6213326"/>
        </p:xfrm>
        <a:graphic>
          <a:graphicData uri="http://schemas.openxmlformats.org/drawingml/2006/table">
            <a:tbl>
              <a:tblPr firstRow="1" firstCol="1" bandRow="1">
                <a:tableStyleId>{5C22544A-7EE6-4342-B048-85BDC9FD1C3A}</a:tableStyleId>
              </a:tblPr>
              <a:tblGrid>
                <a:gridCol w="1970172">
                  <a:extLst>
                    <a:ext uri="{9D8B030D-6E8A-4147-A177-3AD203B41FA5}">
                      <a16:colId xmlns:a16="http://schemas.microsoft.com/office/drawing/2014/main" val="1874929346"/>
                    </a:ext>
                  </a:extLst>
                </a:gridCol>
                <a:gridCol w="5596995">
                  <a:extLst>
                    <a:ext uri="{9D8B030D-6E8A-4147-A177-3AD203B41FA5}">
                      <a16:colId xmlns:a16="http://schemas.microsoft.com/office/drawing/2014/main" val="3161489814"/>
                    </a:ext>
                  </a:extLst>
                </a:gridCol>
                <a:gridCol w="1237376">
                  <a:extLst>
                    <a:ext uri="{9D8B030D-6E8A-4147-A177-3AD203B41FA5}">
                      <a16:colId xmlns:a16="http://schemas.microsoft.com/office/drawing/2014/main" val="747232133"/>
                    </a:ext>
                  </a:extLst>
                </a:gridCol>
                <a:gridCol w="771855">
                  <a:extLst>
                    <a:ext uri="{9D8B030D-6E8A-4147-A177-3AD203B41FA5}">
                      <a16:colId xmlns:a16="http://schemas.microsoft.com/office/drawing/2014/main" val="3797692066"/>
                    </a:ext>
                  </a:extLst>
                </a:gridCol>
                <a:gridCol w="611602">
                  <a:extLst>
                    <a:ext uri="{9D8B030D-6E8A-4147-A177-3AD203B41FA5}">
                      <a16:colId xmlns:a16="http://schemas.microsoft.com/office/drawing/2014/main" val="1080751715"/>
                    </a:ext>
                  </a:extLst>
                </a:gridCol>
              </a:tblGrid>
              <a:tr h="227985">
                <a:tc rowSpan="2">
                  <a:txBody>
                    <a:bodyPr/>
                    <a:lstStyle/>
                    <a:p>
                      <a:pPr algn="ctr">
                        <a:lnSpc>
                          <a:spcPts val="1700"/>
                        </a:lnSpc>
                        <a:spcBef>
                          <a:spcPts val="300"/>
                        </a:spcBef>
                        <a:spcAft>
                          <a:spcPts val="300"/>
                        </a:spcAft>
                      </a:pPr>
                      <a:r>
                        <a:rPr lang="vi-VN" sz="1600" dirty="0">
                          <a:effectLst/>
                        </a:rPr>
                        <a:t>Tiêu chí</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ts val="1700"/>
                        </a:lnSpc>
                        <a:spcBef>
                          <a:spcPts val="300"/>
                        </a:spcBef>
                        <a:spcAft>
                          <a:spcPts val="300"/>
                        </a:spcAft>
                      </a:pPr>
                      <a:r>
                        <a:rPr lang="vi-VN" sz="1600" dirty="0">
                          <a:effectLst/>
                        </a:rPr>
                        <a:t>Mô tả tiêu chí</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gridSpan="3">
                  <a:txBody>
                    <a:bodyPr/>
                    <a:lstStyle/>
                    <a:p>
                      <a:pPr algn="ctr">
                        <a:lnSpc>
                          <a:spcPts val="2000"/>
                        </a:lnSpc>
                        <a:spcBef>
                          <a:spcPts val="300"/>
                        </a:spcBef>
                        <a:spcAft>
                          <a:spcPts val="300"/>
                        </a:spcAft>
                      </a:pPr>
                      <a:r>
                        <a:rPr lang="vi-VN" sz="1600" dirty="0">
                          <a:effectLst/>
                        </a:rPr>
                        <a:t>Mức độ/Điểm</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319765"/>
                  </a:ext>
                </a:extLst>
              </a:tr>
              <a:tr h="402099">
                <a:tc vMerge="1">
                  <a:txBody>
                    <a:bodyPr/>
                    <a:lstStyle/>
                    <a:p>
                      <a:endParaRPr lang="en-GB"/>
                    </a:p>
                  </a:txBody>
                  <a:tcPr/>
                </a:tc>
                <a:tc vMerge="1">
                  <a:txBody>
                    <a:bodyPr/>
                    <a:lstStyle/>
                    <a:p>
                      <a:endParaRPr lang="en-GB"/>
                    </a:p>
                  </a:txBody>
                  <a:tcPr/>
                </a:tc>
                <a:tc>
                  <a:txBody>
                    <a:bodyPr/>
                    <a:lstStyle/>
                    <a:p>
                      <a:pPr algn="ctr">
                        <a:lnSpc>
                          <a:spcPts val="1700"/>
                        </a:lnSpc>
                        <a:spcBef>
                          <a:spcPts val="300"/>
                        </a:spcBef>
                        <a:spcAft>
                          <a:spcPts val="300"/>
                        </a:spcAft>
                      </a:pPr>
                      <a:r>
                        <a:rPr lang="vi-VN" sz="1600" dirty="0">
                          <a:effectLst/>
                        </a:rPr>
                        <a:t>Chưa đạt</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effectLst/>
                        </a:rPr>
                        <a:t>Đạt</a:t>
                      </a:r>
                      <a:endParaRPr lang="en-GB"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effectLst/>
                        </a:rPr>
                        <a:t>Tốt</a:t>
                      </a:r>
                      <a:endParaRPr lang="en-GB" sz="16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826434106"/>
                  </a:ext>
                </a:extLst>
              </a:tr>
              <a:tr h="1268158">
                <a:tc>
                  <a:txBody>
                    <a:bodyPr/>
                    <a:lstStyle/>
                    <a:p>
                      <a:pPr>
                        <a:lnSpc>
                          <a:spcPts val="1700"/>
                        </a:lnSpc>
                        <a:spcBef>
                          <a:spcPts val="300"/>
                        </a:spcBef>
                        <a:spcAft>
                          <a:spcPts val="300"/>
                        </a:spcAft>
                      </a:pPr>
                      <a:r>
                        <a:rPr lang="vi-VN" sz="1600" dirty="0">
                          <a:effectLst/>
                        </a:rPr>
                        <a:t>1.Xây dựng và triển khai kế hoạch thực hiện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Đủ nội dung theo mẫu; thuyết trình kế hoạch rõ ràng; đăng kí và nộp kết quả thực hiện dự án đúng thời hạn.</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Đủ nội dung theo mẫu; thuyết trình kế hoạch rõ ràng; đăng kí và nộp kết quả thực hiện dự án trước thời hạn.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0</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0.5</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1</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261023769"/>
                  </a:ext>
                </a:extLst>
              </a:tr>
              <a:tr h="1067109">
                <a:tc>
                  <a:txBody>
                    <a:bodyPr/>
                    <a:lstStyle/>
                    <a:p>
                      <a:pPr>
                        <a:lnSpc>
                          <a:spcPts val="1700"/>
                        </a:lnSpc>
                        <a:spcBef>
                          <a:spcPts val="300"/>
                        </a:spcBef>
                        <a:spcAft>
                          <a:spcPts val="300"/>
                        </a:spcAft>
                      </a:pPr>
                      <a:r>
                        <a:rPr lang="vi-VN" sz="1600" dirty="0">
                          <a:effectLst/>
                        </a:rPr>
                        <a:t>2.Nội dung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Đúng, đủ nội dung cơ bản theo yêu cầu của bài tập vận dụng; có 1 nội dung lạc chủ đề.</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Đúng, đủ nội dung cơ bản theo yêu cầu của bài tập vận dụng; không có nội dung nào lạc chủ đề.</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3.0</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4</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093221809"/>
                  </a:ext>
                </a:extLst>
              </a:tr>
              <a:tr h="1078867">
                <a:tc>
                  <a:txBody>
                    <a:bodyPr/>
                    <a:lstStyle/>
                    <a:p>
                      <a:pPr>
                        <a:lnSpc>
                          <a:spcPts val="1700"/>
                        </a:lnSpc>
                        <a:spcBef>
                          <a:spcPts val="300"/>
                        </a:spcBef>
                        <a:spcAft>
                          <a:spcPts val="300"/>
                        </a:spcAft>
                      </a:pPr>
                      <a:r>
                        <a:rPr lang="vi-VN" sz="1600" dirty="0">
                          <a:effectLst/>
                        </a:rPr>
                        <a:t>3. Hình thức sản phẩm báo cáo kết quả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Cấu trúc logic, rõ ràng; kênh chữ và kênh hình bảo đảm phù hợp.</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Cấu trúc logic, rõ ràng; kênh chữ và kênh hình bảo đảm phù hợp; sáng tạo, độc đáo.</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1</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942847660"/>
                  </a:ext>
                </a:extLst>
              </a:tr>
              <a:tr h="854242">
                <a:tc>
                  <a:txBody>
                    <a:bodyPr/>
                    <a:lstStyle/>
                    <a:p>
                      <a:pPr>
                        <a:lnSpc>
                          <a:spcPts val="1700"/>
                        </a:lnSpc>
                        <a:spcBef>
                          <a:spcPts val="300"/>
                        </a:spcBef>
                        <a:spcAft>
                          <a:spcPts val="300"/>
                        </a:spcAft>
                      </a:pPr>
                      <a:r>
                        <a:rPr lang="vi-VN" sz="1600">
                          <a:effectLst/>
                        </a:rPr>
                        <a:t>4. Thuyết trình trước lớp về kết quả dự án</a:t>
                      </a:r>
                      <a:endParaRPr lang="en-GB"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Tự tin; nói to, rõ ràng, lưu loát</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Tự tin; nói to, rõ ràng, lưu loát; thoát li tài liệu; truyền cảm, thuyết phục.</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1.5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2</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673209261"/>
                  </a:ext>
                </a:extLst>
              </a:tr>
              <a:tr h="1067109">
                <a:tc>
                  <a:txBody>
                    <a:bodyPr/>
                    <a:lstStyle/>
                    <a:p>
                      <a:pPr>
                        <a:lnSpc>
                          <a:spcPts val="1700"/>
                        </a:lnSpc>
                        <a:spcBef>
                          <a:spcPts val="300"/>
                        </a:spcBef>
                        <a:spcAft>
                          <a:spcPts val="300"/>
                        </a:spcAft>
                      </a:pPr>
                      <a:r>
                        <a:rPr lang="vi-VN" sz="1600" dirty="0">
                          <a:effectLst/>
                        </a:rPr>
                        <a:t>5. Ý kiến của nhóm đối với các nhóm khác</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Có 3 ý kiến (nhận xét/nêu câu hỏi/ phản biện/phát hiện tình huống có vấn đề...)</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Có từ 4 ý kiến trở lên (nhận xét/nêu câu hỏi/phản biện/phát hiện tình huống có vấn đề...)</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1.5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2</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740398113"/>
                  </a:ext>
                </a:extLst>
              </a:tr>
              <a:tr h="201049">
                <a:tc>
                  <a:txBody>
                    <a:bodyPr/>
                    <a:lstStyle/>
                    <a:p>
                      <a:pPr>
                        <a:lnSpc>
                          <a:spcPts val="1700"/>
                        </a:lnSpc>
                        <a:spcBef>
                          <a:spcPts val="300"/>
                        </a:spcBef>
                        <a:spcAft>
                          <a:spcPts val="300"/>
                        </a:spcAft>
                      </a:pPr>
                      <a:r>
                        <a:rPr lang="vi-VN" sz="1600" dirty="0">
                          <a:effectLst/>
                        </a:rPr>
                        <a:t> </a:t>
                      </a:r>
                      <a:endParaRPr lang="en-GB"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ts val="2000"/>
                        </a:lnSpc>
                        <a:spcBef>
                          <a:spcPts val="300"/>
                        </a:spcBef>
                        <a:spcAft>
                          <a:spcPts val="300"/>
                        </a:spcAft>
                      </a:pPr>
                      <a:r>
                        <a:rPr lang="vi-VN" sz="1600" dirty="0">
                          <a:solidFill>
                            <a:srgbClr val="FF0000"/>
                          </a:solidFill>
                          <a:effectLst/>
                        </a:rPr>
                        <a:t>Cộng</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0</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7</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10</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41089468"/>
                  </a:ext>
                </a:extLst>
              </a:tr>
            </a:tbl>
          </a:graphicData>
        </a:graphic>
      </p:graphicFrame>
      <p:sp>
        <p:nvSpPr>
          <p:cNvPr id="6" name="TextBox 5">
            <a:extLst>
              <a:ext uri="{FF2B5EF4-FFF2-40B4-BE49-F238E27FC236}">
                <a16:creationId xmlns:a16="http://schemas.microsoft.com/office/drawing/2014/main" id="{6FCAFFC4-3245-3D50-57A8-66CDAD1133DD}"/>
              </a:ext>
            </a:extLst>
          </p:cNvPr>
          <p:cNvSpPr txBox="1"/>
          <p:nvPr/>
        </p:nvSpPr>
        <p:spPr>
          <a:xfrm>
            <a:off x="2932948" y="97701"/>
            <a:ext cx="6093994" cy="461665"/>
          </a:xfrm>
          <a:prstGeom prst="rect">
            <a:avLst/>
          </a:prstGeom>
          <a:noFill/>
        </p:spPr>
        <p:txBody>
          <a:bodyPr wrap="square">
            <a:spAutoFit/>
          </a:bodyPr>
          <a:lstStyle/>
          <a:p>
            <a:pPr algn="ctr"/>
            <a:r>
              <a:rPr lang="vi-VN" sz="2400" b="1" dirty="0">
                <a:effectLst/>
                <a:latin typeface="Times New Roman" panose="02020603050405020304" pitchFamily="18" charset="0"/>
                <a:ea typeface="Calibri" panose="020F0502020204030204" pitchFamily="34" charset="0"/>
              </a:rPr>
              <a:t>Tiêu chí đánh giá </a:t>
            </a:r>
            <a:endParaRPr lang="en-GB" sz="2400" dirty="0"/>
          </a:p>
        </p:txBody>
      </p:sp>
      <p:pic>
        <p:nvPicPr>
          <p:cNvPr id="3" name="image4.png">
            <a:extLst>
              <a:ext uri="{FF2B5EF4-FFF2-40B4-BE49-F238E27FC236}">
                <a16:creationId xmlns:a16="http://schemas.microsoft.com/office/drawing/2014/main" id="{D9769257-5F73-ADE1-8407-518953676B2F}"/>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4" name="Group 11">
            <a:extLst>
              <a:ext uri="{FF2B5EF4-FFF2-40B4-BE49-F238E27FC236}">
                <a16:creationId xmlns:a16="http://schemas.microsoft.com/office/drawing/2014/main" id="{137F8141-7501-A287-E0FF-9CABAB4A7412}"/>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a16="http://schemas.microsoft.com/office/drawing/2014/main" id="{F37F818B-86AA-8482-079E-F4AC8C7151D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765825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DBE816EA-8B71-4EF7-8163-06046CFD9409}"/>
              </a:ext>
            </a:extLst>
          </p:cNvPr>
          <p:cNvSpPr txBox="1"/>
          <p:nvPr/>
        </p:nvSpPr>
        <p:spPr>
          <a:xfrm>
            <a:off x="2726373" y="1637739"/>
            <a:ext cx="6739253" cy="1015663"/>
          </a:xfrm>
          <a:prstGeom prst="rect">
            <a:avLst/>
          </a:prstGeom>
          <a:solidFill>
            <a:schemeClr val="accent2">
              <a:lumMod val="60000"/>
              <a:lumOff val="40000"/>
            </a:schemeClr>
          </a:solidFill>
          <a:ln>
            <a:noFill/>
          </a:ln>
        </p:spPr>
        <p:txBody>
          <a:bodyPr wrap="square">
            <a:spAutoFit/>
          </a:bodyPr>
          <a:lstStyle/>
          <a:p>
            <a:pPr algn="ctr">
              <a:spcBef>
                <a:spcPts val="600"/>
              </a:spcBef>
              <a:spcAft>
                <a:spcPts val="600"/>
              </a:spcAft>
            </a:pPr>
            <a:r>
              <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TRẮC NGHIỆM</a:t>
            </a:r>
            <a:r>
              <a:rPr lang="vi-VN"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endPar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C42E4B6-87F9-4631-969C-7136444BF728}"/>
              </a:ext>
            </a:extLst>
          </p:cNvPr>
          <p:cNvSpPr txBox="1"/>
          <p:nvPr/>
        </p:nvSpPr>
        <p:spPr>
          <a:xfrm>
            <a:off x="2096610" y="3134703"/>
            <a:ext cx="9028590" cy="1538883"/>
          </a:xfrm>
          <a:prstGeom prst="rect">
            <a:avLst/>
          </a:prstGeom>
          <a:noFill/>
          <a:ln>
            <a:solidFill>
              <a:srgbClr val="00B050"/>
            </a:solidFill>
          </a:ln>
        </p:spPr>
        <p:txBody>
          <a:bodyPr wrap="square">
            <a:spAutoFit/>
          </a:bodyPr>
          <a:lstStyle/>
          <a:p>
            <a:pPr marL="180975" indent="-180975" algn="just">
              <a:spcBef>
                <a:spcPts val="600"/>
              </a:spcBef>
              <a:spcAft>
                <a:spcPts val="600"/>
              </a:spcAft>
              <a:buFont typeface="Wingdings" panose="05000000000000000000" pitchFamily="2" charset="2"/>
              <a:buChar char="v"/>
            </a:pPr>
            <a:r>
              <a:rPr lang="en-US" sz="2800" dirty="0" err="1">
                <a:solidFill>
                  <a:srgbClr val="00B050"/>
                </a:solidFill>
                <a:latin typeface="Times New Roman" panose="02020603050405020304" pitchFamily="18" charset="0"/>
                <a:cs typeface="Times New Roman" panose="02020603050405020304" pitchFamily="18" charset="0"/>
              </a:rPr>
              <a:t>Các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hỏi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chỉ</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sử</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dụng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kiến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thức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trong</a:t>
            </a:r>
            <a:r>
              <a:rPr lang="en-US" sz="2800" dirty="0">
                <a:solidFill>
                  <a:srgbClr val="00B050"/>
                </a:solidFill>
                <a:latin typeface="Times New Roman" panose="02020603050405020304" pitchFamily="18" charset="0"/>
                <a:cs typeface="Times New Roman" panose="02020603050405020304" pitchFamily="18" charset="0"/>
              </a:rPr>
              <a:t> SGK </a:t>
            </a:r>
            <a:r>
              <a:rPr lang="en-US" sz="2800" dirty="0" err="1">
                <a:solidFill>
                  <a:srgbClr val="00B050"/>
                </a:solidFill>
                <a:latin typeface="Times New Roman" panose="02020603050405020304" pitchFamily="18" charset="0"/>
                <a:cs typeface="Times New Roman" panose="02020603050405020304" pitchFamily="18" charset="0"/>
              </a:rPr>
              <a:t>Giáo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dục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quốc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phòng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và</a:t>
            </a:r>
            <a:r>
              <a:rPr lang="en-US" sz="2800" dirty="0">
                <a:solidFill>
                  <a:srgbClr val="00B050"/>
                </a:solidFill>
                <a:latin typeface="Times New Roman" panose="02020603050405020304" pitchFamily="18" charset="0"/>
                <a:cs typeface="Times New Roman" panose="02020603050405020304" pitchFamily="18" charset="0"/>
              </a:rPr>
              <a:t> an </a:t>
            </a:r>
            <a:r>
              <a:rPr lang="en-US" sz="2800" dirty="0" err="1">
                <a:solidFill>
                  <a:srgbClr val="00B050"/>
                </a:solidFill>
                <a:latin typeface="Times New Roman" panose="02020603050405020304" pitchFamily="18" charset="0"/>
                <a:cs typeface="Times New Roman" panose="02020603050405020304" pitchFamily="18" charset="0"/>
              </a:rPr>
              <a:t>ninh</a:t>
            </a:r>
            <a:r>
              <a:rPr lang="en-US" sz="2800" dirty="0">
                <a:solidFill>
                  <a:srgbClr val="00B050"/>
                </a:solidFill>
                <a:latin typeface="Times New Roman" panose="02020603050405020304" pitchFamily="18" charset="0"/>
                <a:cs typeface="Times New Roman" panose="02020603050405020304" pitchFamily="18" charset="0"/>
              </a:rPr>
              <a:t> 1</a:t>
            </a:r>
            <a:r>
              <a:rPr lang="vi-VN" sz="2800" dirty="0">
                <a:solidFill>
                  <a:srgbClr val="00B050"/>
                </a:solidFill>
                <a:latin typeface="Times New Roman" panose="02020603050405020304" pitchFamily="18" charset="0"/>
                <a:cs typeface="Times New Roman" panose="02020603050405020304" pitchFamily="18" charset="0"/>
              </a:rPr>
              <a:t>2</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bộ</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sách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Cánh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Diều</a:t>
            </a:r>
            <a:r>
              <a:rPr lang="en-US" sz="2800" dirty="0">
                <a:solidFill>
                  <a:srgbClr val="00B050"/>
                </a:solidFill>
                <a:latin typeface="Times New Roman" panose="02020603050405020304" pitchFamily="18" charset="0"/>
                <a:cs typeface="Times New Roman" panose="02020603050405020304" pitchFamily="18" charset="0"/>
              </a:rPr>
              <a:t>)</a:t>
            </a:r>
          </a:p>
          <a:p>
            <a:pPr marL="180975" indent="-180975" algn="just">
              <a:spcBef>
                <a:spcPts val="600"/>
              </a:spcBef>
              <a:spcAft>
                <a:spcPts val="600"/>
              </a:spcAft>
              <a:buFont typeface="Wingdings" panose="05000000000000000000" pitchFamily="2" charset="2"/>
              <a:buChar char="v"/>
            </a:pPr>
            <a:r>
              <a:rPr lang="en-US" sz="2800" dirty="0" err="1">
                <a:solidFill>
                  <a:srgbClr val="00B050"/>
                </a:solidFill>
                <a:latin typeface="Times New Roman" panose="02020603050405020304" pitchFamily="18" charset="0"/>
                <a:cs typeface="Times New Roman" panose="02020603050405020304" pitchFamily="18" charset="0"/>
              </a:rPr>
              <a:t>Mỗi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hỏi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chọn</a:t>
            </a:r>
            <a:r>
              <a:rPr lang="en-US" sz="2800" dirty="0">
                <a:solidFill>
                  <a:srgbClr val="00B050"/>
                </a:solidFill>
                <a:latin typeface="Times New Roman" panose="02020603050405020304" pitchFamily="18" charset="0"/>
                <a:cs typeface="Times New Roman" panose="02020603050405020304" pitchFamily="18" charset="0"/>
              </a:rPr>
              <a:t> 1 </a:t>
            </a:r>
            <a:r>
              <a:rPr lang="en-US" sz="2800" dirty="0" err="1">
                <a:solidFill>
                  <a:srgbClr val="00B050"/>
                </a:solidFill>
                <a:latin typeface="Times New Roman" panose="02020603050405020304" pitchFamily="18" charset="0"/>
                <a:cs typeface="Times New Roman" panose="02020603050405020304" pitchFamily="18" charset="0"/>
              </a:rPr>
              <a:t>phương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án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trong</a:t>
            </a:r>
            <a:r>
              <a:rPr lang="en-US" sz="2800" dirty="0">
                <a:solidFill>
                  <a:srgbClr val="00B050"/>
                </a:solidFill>
                <a:latin typeface="Times New Roman" panose="02020603050405020304" pitchFamily="18" charset="0"/>
                <a:cs typeface="Times New Roman" panose="02020603050405020304" pitchFamily="18" charset="0"/>
              </a:rPr>
              <a:t> 4 </a:t>
            </a:r>
            <a:r>
              <a:rPr lang="en-US" sz="2800" dirty="0" err="1">
                <a:solidFill>
                  <a:srgbClr val="00B050"/>
                </a:solidFill>
                <a:latin typeface="Times New Roman" panose="02020603050405020304" pitchFamily="18" charset="0"/>
                <a:cs typeface="Times New Roman" panose="02020603050405020304" pitchFamily="18" charset="0"/>
              </a:rPr>
              <a:t>phương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án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trước</a:t>
            </a:r>
            <a:endParaRPr lang="en-US" sz="28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242298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599879" y="705209"/>
            <a:ext cx="9701784" cy="286356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Cho thông tin sau: “Một trong những yêu cầu đối với công tác tuyển sinh, đào tạo trong các trường Quân đội, Công an là: lựa chọn những công dân (.....) vào đào tạo trong các trường Quân đội, Công an đáp ứng yêu cầu nhiệm vụ nâng cao chất lượng nguồn nhân lực, góp phần xây dựng Quân đội nhân dân Việt Nam, Công an nhân dân Việt Nam cách mạng, chính quy, tinh nhuệ, từng bước hiện đại”.</a:t>
            </a:r>
          </a:p>
          <a:p>
            <a:pPr algn="just"/>
            <a:r>
              <a:rPr lang="vi-VN" sz="2400" dirty="0">
                <a:solidFill>
                  <a:schemeClr val="tx1"/>
                </a:solidFill>
                <a:latin typeface="Times New Roman" panose="02020603050405020304" pitchFamily="18" charset="0"/>
                <a:cs typeface="Times New Roman" panose="02020603050405020304" pitchFamily="18" charset="0"/>
              </a:rPr>
              <a:t>Từ ngữ cần điền vào chỗ (…) trong câu trên là:</a:t>
            </a: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683919" y="3893918"/>
            <a:ext cx="4515713" cy="108224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2400" dirty="0">
                <a:solidFill>
                  <a:srgbClr val="1C1C1C"/>
                </a:solidFill>
                <a:latin typeface="Times New Roman" panose="02020603050405020304" pitchFamily="18" charset="0"/>
                <a:cs typeface="Times New Roman" panose="02020603050405020304" pitchFamily="18" charset="0"/>
              </a:rPr>
              <a:t>A. </a:t>
            </a:r>
            <a:r>
              <a:rPr lang="en-GB" sz="2400" b="0" i="0" dirty="0" err="1">
                <a:solidFill>
                  <a:srgbClr val="1C1C1C"/>
                </a:solidFill>
                <a:effectLst/>
                <a:latin typeface="Times New Roman" panose="02020603050405020304" pitchFamily="18" charset="0"/>
                <a:cs typeface="Times New Roman" panose="02020603050405020304" pitchFamily="18" charset="0"/>
              </a:rPr>
              <a:t>tự</a:t>
            </a:r>
            <a:r>
              <a:rPr lang="en-GB" sz="2400" b="0" i="0" dirty="0">
                <a:solidFill>
                  <a:srgbClr val="1C1C1C"/>
                </a:solidFill>
                <a:effectLst/>
                <a:latin typeface="Times New Roman" panose="02020603050405020304" pitchFamily="18" charset="0"/>
                <a:cs typeface="Times New Roman" panose="02020603050405020304" pitchFamily="18" charset="0"/>
              </a:rPr>
              <a:t> </a:t>
            </a:r>
            <a:r>
              <a:rPr lang="en-GB" sz="2400" b="0" i="0" dirty="0" err="1">
                <a:solidFill>
                  <a:srgbClr val="1C1C1C"/>
                </a:solidFill>
                <a:effectLst/>
                <a:latin typeface="Times New Roman" panose="02020603050405020304" pitchFamily="18" charset="0"/>
                <a:cs typeface="Times New Roman" panose="02020603050405020304" pitchFamily="18" charset="0"/>
              </a:rPr>
              <a:t>nguyện</a:t>
            </a:r>
            <a:r>
              <a:rPr lang="en-GB" sz="2400" dirty="0">
                <a:solidFill>
                  <a:srgbClr val="1C1C1C"/>
                </a:solidFill>
                <a:latin typeface="Times New Roman" panose="02020603050405020304" pitchFamily="18" charset="0"/>
                <a:cs typeface="Times New Roman" panose="02020603050405020304" pitchFamily="18" charset="0"/>
              </a:rPr>
              <a:t> </a:t>
            </a:r>
            <a:endParaRPr lang="vi-VN" sz="2400" dirty="0">
              <a:solidFill>
                <a:srgbClr val="1C1C1C"/>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6844450" y="5173516"/>
            <a:ext cx="4515713" cy="108224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2400" dirty="0">
                <a:solidFill>
                  <a:srgbClr val="1C1C1C"/>
                </a:solidFill>
                <a:latin typeface="Times New Roman" panose="02020603050405020304" pitchFamily="18" charset="0"/>
                <a:cs typeface="Times New Roman" panose="02020603050405020304" pitchFamily="18" charset="0"/>
              </a:rPr>
              <a:t>D.</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tự</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nguyện</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và</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có</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đủ</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tiêu</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chuẩn</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theo</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quy</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định</a:t>
            </a:r>
            <a:r>
              <a:rPr lang="en-GB" sz="2400" dirty="0">
                <a:solidFill>
                  <a:srgbClr val="1C1C1C"/>
                </a:solidFill>
                <a:latin typeface="Times New Roman" panose="02020603050405020304" pitchFamily="18" charset="0"/>
                <a:cs typeface="Times New Roman" panose="02020603050405020304" pitchFamily="18" charset="0"/>
              </a:rPr>
              <a:t> </a:t>
            </a:r>
            <a:r>
              <a:rPr lang="vi-VN" sz="2400" dirty="0">
                <a:solidFill>
                  <a:srgbClr val="1C1C1C"/>
                </a:solidFill>
                <a:latin typeface="Times New Roman" panose="02020603050405020304" pitchFamily="18" charset="0"/>
                <a:cs typeface="Times New Roman" panose="02020603050405020304" pitchFamily="18" charset="0"/>
              </a:rPr>
              <a:t> </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1683918" y="5173517"/>
            <a:ext cx="4515713" cy="108224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2400" dirty="0">
                <a:solidFill>
                  <a:srgbClr val="1C1C1C"/>
                </a:solidFill>
                <a:latin typeface="Times New Roman" panose="02020603050405020304" pitchFamily="18" charset="0"/>
                <a:cs typeface="Times New Roman" panose="02020603050405020304" pitchFamily="18" charset="0"/>
              </a:rPr>
              <a:t>D. tự nguyện và có đủ tiêu chuẩn</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844451" y="3893918"/>
            <a:ext cx="4515713" cy="108224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2400" dirty="0">
                <a:solidFill>
                  <a:srgbClr val="1C1C1C"/>
                </a:solidFill>
                <a:latin typeface="Times New Roman" panose="02020603050405020304" pitchFamily="18" charset="0"/>
                <a:cs typeface="Times New Roman" panose="02020603050405020304" pitchFamily="18" charset="0"/>
              </a:rPr>
              <a:t>B. có đủ tiêu chuẩn</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id="{DB5FF86B-0D8D-CC8F-5BB3-9320B29EFEB3}"/>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id="{4E21B5D0-2562-C838-4078-C5801B4C21DB}"/>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id="{25569479-321B-CA17-4D6A-64C09775149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127093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431266" y="612649"/>
            <a:ext cx="10207281" cy="253180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Cho thông tin sau: “Một trong những yêu cầu đối với công tác tuyển sinh, đào tạo trong các trường Quân đội, Công an là: tuyển sinh đáp ứng yêu cầu đào tạo gắn với (.....); thực hiện chế độ cử tuyển đúng quy định”.</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a:t>
            </a:r>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trong câu trên là:</a:t>
            </a: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431266" y="3336961"/>
            <a:ext cx="5307862" cy="118931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A. </a:t>
            </a:r>
            <a:r>
              <a:rPr lang="en-GB" sz="2800" b="0" i="0" dirty="0" err="1">
                <a:solidFill>
                  <a:srgbClr val="1C1C1C"/>
                </a:solidFill>
                <a:effectLst/>
                <a:latin typeface="Times New Roman" panose="02020603050405020304" pitchFamily="18" charset="0"/>
                <a:cs typeface="Times New Roman" panose="02020603050405020304" pitchFamily="18" charset="0"/>
              </a:rPr>
              <a:t>phát</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hiện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nhân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tài</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và</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quy</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hoạch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đội</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ngũ</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cán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bộ</a:t>
            </a:r>
            <a:r>
              <a:rPr lang="en-GB" sz="2800" dirty="0">
                <a:solidFill>
                  <a:srgbClr val="1C1C1C"/>
                </a:solidFill>
                <a:latin typeface="Times New Roman" panose="02020603050405020304" pitchFamily="18" charset="0"/>
                <a:cs typeface="Times New Roman" panose="02020603050405020304" pitchFamily="18" charset="0"/>
              </a:rPr>
              <a:t> </a:t>
            </a:r>
            <a:endParaRPr lang="vi-VN" sz="2800" dirty="0">
              <a:solidFill>
                <a:srgbClr val="1C1C1C"/>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431266" y="4716378"/>
            <a:ext cx="530786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C. </a:t>
            </a:r>
            <a:r>
              <a:rPr lang="en-GB" sz="2800" dirty="0" err="1">
                <a:solidFill>
                  <a:srgbClr val="1C1C1C"/>
                </a:solidFill>
                <a:latin typeface="Times New Roman" panose="02020603050405020304" pitchFamily="18" charset="0"/>
                <a:cs typeface="Times New Roman" panose="02020603050405020304" pitchFamily="18" charset="0"/>
              </a:rPr>
              <a:t>phát</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hiện</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nhân</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tài</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quy</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hoạch</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và</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nhu</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cầu</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sử</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dụng</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đội</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ngũ</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cán</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bộ</a:t>
            </a:r>
            <a:r>
              <a:rPr lang="en-GB" sz="2800" dirty="0">
                <a:solidFill>
                  <a:srgbClr val="1C1C1C"/>
                </a:solidFill>
                <a:latin typeface="Times New Roman" panose="02020603050405020304" pitchFamily="18" charset="0"/>
                <a:cs typeface="Times New Roman" panose="02020603050405020304" pitchFamily="18" charset="0"/>
              </a:rPr>
              <a:t> </a:t>
            </a:r>
            <a:endParaRPr lang="vi-VN" sz="2800" dirty="0">
              <a:solidFill>
                <a:srgbClr val="1C1C1C"/>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821423" y="4716379"/>
            <a:ext cx="4817123"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D. </a:t>
            </a:r>
            <a:r>
              <a:rPr lang="en-GB" sz="2800" b="0" i="0" dirty="0" err="1">
                <a:solidFill>
                  <a:srgbClr val="1C1C1C"/>
                </a:solidFill>
                <a:effectLst/>
                <a:latin typeface="Times New Roman" panose="02020603050405020304" pitchFamily="18" charset="0"/>
                <a:cs typeface="Times New Roman" panose="02020603050405020304" pitchFamily="18" charset="0"/>
              </a:rPr>
              <a:t>quy</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hoạch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phát</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hiện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nhân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tài</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và</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phát</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triển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đội</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ngũ</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cán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bộ</a:t>
            </a:r>
            <a:r>
              <a:rPr lang="en-GB" sz="2800" dirty="0">
                <a:solidFill>
                  <a:srgbClr val="1C1C1C"/>
                </a:solidFill>
                <a:latin typeface="Times New Roman" panose="02020603050405020304" pitchFamily="18" charset="0"/>
                <a:cs typeface="Times New Roman" panose="02020603050405020304" pitchFamily="18" charset="0"/>
              </a:rPr>
              <a:t> </a:t>
            </a:r>
            <a:endParaRPr lang="vi-VN" sz="2800" dirty="0">
              <a:solidFill>
                <a:srgbClr val="1C1C1C"/>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821423" y="3336961"/>
            <a:ext cx="4817124" cy="118931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B. </a:t>
            </a:r>
            <a:r>
              <a:rPr lang="en-GB" sz="2800" b="0" i="0" dirty="0" err="1">
                <a:solidFill>
                  <a:srgbClr val="1C1C1C"/>
                </a:solidFill>
                <a:effectLst/>
                <a:latin typeface="Times New Roman" panose="02020603050405020304" pitchFamily="18" charset="0"/>
                <a:cs typeface="Times New Roman" panose="02020603050405020304" pitchFamily="18" charset="0"/>
              </a:rPr>
              <a:t>quy</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hoạch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và</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nhu</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cầu</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sử</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dụng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đội</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ngũ</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cán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bộ</a:t>
            </a:r>
            <a:r>
              <a:rPr lang="en-GB" sz="2800" dirty="0">
                <a:solidFill>
                  <a:srgbClr val="1C1C1C"/>
                </a:solidFill>
                <a:latin typeface="Times New Roman" panose="02020603050405020304" pitchFamily="18" charset="0"/>
                <a:cs typeface="Times New Roman" panose="02020603050405020304" pitchFamily="18" charset="0"/>
              </a:rPr>
              <a:t> </a:t>
            </a:r>
            <a:endParaRPr lang="vi-VN" sz="2800" dirty="0">
              <a:solidFill>
                <a:srgbClr val="1C1C1C"/>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id="{AD479E24-9BB8-F382-3294-CFCD98604D7C}"/>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id="{EBF41BEC-3489-7EBF-59BA-74B2DFEE8220}"/>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id="{ED953EB5-2F5F-091B-FAED-E3E33D3665E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321403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636819" y="302989"/>
            <a:ext cx="9869338" cy="223716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3.3.</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 thông tin sau: </a:t>
            </a:r>
            <a:r>
              <a:rPr lang="vi-VN" sz="2800" dirty="0">
                <a:solidFill>
                  <a:schemeClr val="tx1"/>
                </a:solidFill>
                <a:latin typeface="Times New Roman" panose="02020603050405020304" pitchFamily="18" charset="0"/>
                <a:cs typeface="Times New Roman" panose="02020603050405020304" pitchFamily="18" charset="0"/>
              </a:rPr>
              <a:t>“Một trong những yêu cầu đối với công tác tuyển sinh, đào tạo trong các trường Quân đội, Công an là: tổ chức tuyển sinh (.....); tạo đồng thuận của thí sinh, gia đình thí sinh và xã hội”.</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trong câu trên là: </a:t>
            </a: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6765324" y="2982559"/>
            <a:ext cx="4740833" cy="146570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B</a:t>
            </a:r>
            <a:r>
              <a:rPr lang="en-US" sz="2800" dirty="0">
                <a:solidFill>
                  <a:srgbClr val="1C1C1C"/>
                </a:solidFill>
                <a:latin typeface="Times New Roman" panose="02020603050405020304" pitchFamily="18" charset="0"/>
                <a:cs typeface="Times New Roman" panose="02020603050405020304" pitchFamily="18" charset="0"/>
              </a:rPr>
              <a:t>.</a:t>
            </a:r>
            <a:r>
              <a:rPr lang="vi-VN" sz="2800" dirty="0">
                <a:solidFill>
                  <a:srgbClr val="1C1C1C"/>
                </a:solidFill>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đúng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quy</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chế</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dân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chủ</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công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khai</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minh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bạch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chính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xác</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công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bằng</a:t>
            </a:r>
            <a:r>
              <a:rPr lang="en-GB" sz="2800" dirty="0">
                <a:solidFill>
                  <a:srgbClr val="1C1C1C"/>
                </a:solidFill>
                <a:latin typeface="Times New Roman" panose="02020603050405020304" pitchFamily="18" charset="0"/>
                <a:cs typeface="Times New Roman" panose="02020603050405020304" pitchFamily="18" charset="0"/>
              </a:rPr>
              <a:t> </a:t>
            </a:r>
            <a:endParaRPr lang="vi-VN" sz="2800" dirty="0">
              <a:solidFill>
                <a:srgbClr val="1C1C1C"/>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636819" y="2982559"/>
            <a:ext cx="4724759" cy="146570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A. </a:t>
            </a:r>
            <a:r>
              <a:rPr lang="en-GB" sz="2800" dirty="0" err="1">
                <a:solidFill>
                  <a:srgbClr val="1C1C1C"/>
                </a:solidFill>
                <a:latin typeface="Times New Roman" panose="02020603050405020304" pitchFamily="18" charset="0"/>
                <a:cs typeface="Times New Roman" panose="02020603050405020304" pitchFamily="18" charset="0"/>
              </a:rPr>
              <a:t>đúng</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pháp</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luật</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dân</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chủ</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công</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khai</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minh</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bạch</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chính</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xác</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công</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bằng</a:t>
            </a:r>
            <a:r>
              <a:rPr lang="en-GB" sz="2800" dirty="0">
                <a:solidFill>
                  <a:srgbClr val="1C1C1C"/>
                </a:solidFill>
                <a:latin typeface="Times New Roman" panose="02020603050405020304" pitchFamily="18" charset="0"/>
                <a:cs typeface="Times New Roman" panose="02020603050405020304" pitchFamily="18" charset="0"/>
              </a:rPr>
              <a:t> </a:t>
            </a:r>
            <a:endParaRPr lang="vi-VN" sz="2800" dirty="0">
              <a:solidFill>
                <a:srgbClr val="1C1C1C"/>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790110" y="4609056"/>
            <a:ext cx="4716047" cy="138558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D.</a:t>
            </a:r>
            <a:r>
              <a:rPr lang="vi-VN" sz="2800" b="0" i="0" dirty="0">
                <a:solidFill>
                  <a:srgbClr val="1C1C1C"/>
                </a:solidFill>
                <a:effectLst/>
                <a:latin typeface="Times New Roman" panose="02020603050405020304" pitchFamily="18" charset="0"/>
                <a:cs typeface="Times New Roman" panose="02020603050405020304" pitchFamily="18" charset="0"/>
              </a:rPr>
              <a:t> đúng hướng dẫn, công tâm, công khai, công minh, công bằng, chính xác</a:t>
            </a:r>
            <a:r>
              <a:rPr lang="vi-VN" sz="2800" dirty="0">
                <a:solidFill>
                  <a:srgbClr val="1C1C1C"/>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1636819" y="4593935"/>
            <a:ext cx="4724758" cy="138558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C. </a:t>
            </a:r>
            <a:r>
              <a:rPr lang="en-GB" sz="2800" b="0" i="0" dirty="0" err="1">
                <a:solidFill>
                  <a:srgbClr val="1C1C1C"/>
                </a:solidFill>
                <a:effectLst/>
                <a:latin typeface="Times New Roman" panose="02020603050405020304" pitchFamily="18" charset="0"/>
                <a:cs typeface="Times New Roman" panose="02020603050405020304" pitchFamily="18" charset="0"/>
              </a:rPr>
              <a:t>đúng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quy</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định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dân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chủ</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công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tâm</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công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khai</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công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bằng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minh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bạch</a:t>
            </a:r>
            <a:r>
              <a:rPr lang="en-GB" sz="2800" dirty="0">
                <a:solidFill>
                  <a:srgbClr val="1C1C1C"/>
                </a:solidFill>
                <a:latin typeface="Times New Roman" panose="02020603050405020304" pitchFamily="18" charset="0"/>
                <a:cs typeface="Times New Roman" panose="02020603050405020304" pitchFamily="18" charset="0"/>
              </a:rPr>
              <a:t> </a:t>
            </a:r>
            <a:endParaRPr lang="vi-VN" sz="2800" dirty="0">
              <a:solidFill>
                <a:srgbClr val="1C1C1C"/>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id="{7F60761C-A00F-A780-C3C6-41CE21899A78}"/>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id="{10282A7D-3D50-F0BC-35D2-7CE9CE3F3CF9}"/>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id="{1FEE3810-A036-FC25-3995-46877D47592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640937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432325" y="877009"/>
            <a:ext cx="9869338" cy="127429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3.4.</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 những câu sau, câu nào nói về nghĩa vụ của học viên trường Quân đội, Công an?</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031454" y="2721633"/>
            <a:ext cx="5288220" cy="150289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2800" dirty="0">
                <a:solidFill>
                  <a:srgbClr val="1C1C1C"/>
                </a:solidFill>
                <a:latin typeface="Times New Roman" panose="02020603050405020304" pitchFamily="18" charset="0"/>
                <a:cs typeface="Times New Roman" panose="02020603050405020304" pitchFamily="18" charset="0"/>
              </a:rPr>
              <a:t>A.</a:t>
            </a:r>
            <a:r>
              <a:rPr lang="vi-VN" sz="2800" dirty="0">
                <a:solidFill>
                  <a:srgbClr val="1C1C1C"/>
                </a:solidFill>
                <a:latin typeface="Times New Roman" panose="02020603050405020304" pitchFamily="18" charset="0"/>
                <a:cs typeface="Times New Roman" panose="02020603050405020304" pitchFamily="18" charset="0"/>
              </a:rPr>
              <a:t> </a:t>
            </a:r>
            <a:r>
              <a:rPr lang="vi-VN" sz="2800" b="0" i="0" dirty="0">
                <a:solidFill>
                  <a:srgbClr val="1C1C1C"/>
                </a:solidFill>
                <a:effectLst/>
                <a:latin typeface="Times New Roman" panose="02020603050405020304" pitchFamily="18" charset="0"/>
                <a:cs typeface="Times New Roman" panose="02020603050405020304" pitchFamily="18" charset="0"/>
              </a:rPr>
              <a:t>Học viên được bảo đảm cơ sở vật chất, trang thiết bị, đồ dùng phục vụ học tập.</a:t>
            </a:r>
            <a:r>
              <a:rPr lang="vi-VN" sz="2800" dirty="0">
                <a:solidFill>
                  <a:srgbClr val="1C1C1C"/>
                </a:solidFill>
                <a:latin typeface="Times New Roman" panose="02020603050405020304" pitchFamily="18" charset="0"/>
                <a:cs typeface="Times New Roman" panose="02020603050405020304" pitchFamily="18" charset="0"/>
              </a:rPr>
              <a:t> </a:t>
            </a: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031454" y="4356964"/>
            <a:ext cx="5288220" cy="15702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C. Học viên sẵn sàng nhận nhiệm vụ theo phân công của Bộ Quốc phòng, Bộ Công an khi ra trường. </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46376" y="4356963"/>
            <a:ext cx="4993936" cy="15702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D.</a:t>
            </a:r>
            <a:r>
              <a:rPr lang="vi-VN" sz="2800" b="0" i="0" dirty="0">
                <a:solidFill>
                  <a:srgbClr val="1C1C1C"/>
                </a:solidFill>
                <a:effectLst/>
                <a:latin typeface="Times New Roman" panose="02020603050405020304" pitchFamily="18" charset="0"/>
                <a:cs typeface="Times New Roman" panose="02020603050405020304" pitchFamily="18" charset="0"/>
              </a:rPr>
              <a:t> Học viên được hưởng chế độ khen thưởng theo quy định của Bộ Quốc phòng, Bộ Công an.</a:t>
            </a:r>
            <a:r>
              <a:rPr lang="vi-VN" sz="2800" dirty="0">
                <a:solidFill>
                  <a:srgbClr val="1C1C1C"/>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46376" y="2721632"/>
            <a:ext cx="4993936" cy="150289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1C1C1C"/>
                </a:solidFill>
                <a:latin typeface="Times New Roman" panose="02020603050405020304" pitchFamily="18" charset="0"/>
                <a:cs typeface="Times New Roman" panose="02020603050405020304" pitchFamily="18" charset="0"/>
              </a:rPr>
              <a:t>B. </a:t>
            </a:r>
            <a:r>
              <a:rPr lang="vi-VN" sz="2800" b="0" i="0" dirty="0">
                <a:solidFill>
                  <a:srgbClr val="1C1C1C"/>
                </a:solidFill>
                <a:effectLst/>
                <a:latin typeface="Times New Roman" panose="02020603050405020304" pitchFamily="18" charset="0"/>
                <a:cs typeface="Times New Roman" panose="02020603050405020304" pitchFamily="18" charset="0"/>
              </a:rPr>
              <a:t>Học viên được nghỉ hè, nghỉ ngày cuối tuần, ngày lễ, ngày Tết.</a:t>
            </a:r>
            <a:r>
              <a:rPr lang="vi-VN" sz="2800" dirty="0">
                <a:solidFill>
                  <a:srgbClr val="1C1C1C"/>
                </a:solidFill>
                <a:latin typeface="Times New Roman" panose="02020603050405020304" pitchFamily="18" charset="0"/>
                <a:cs typeface="Times New Roman" panose="02020603050405020304" pitchFamily="18" charset="0"/>
              </a:rPr>
              <a:t> </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id="{7F60761C-A00F-A780-C3C6-41CE21899A78}"/>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id="{10282A7D-3D50-F0BC-35D2-7CE9CE3F3CF9}"/>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id="{1FEE3810-A036-FC25-3995-46877D47592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84153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836184" y="964556"/>
            <a:ext cx="10519631"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19455">
              <a:spcBef>
                <a:spcPts val="575"/>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rPr>
              <a:t>Câu </a:t>
            </a:r>
            <a:r>
              <a:rPr lang="en-US" sz="2800" b="1">
                <a:solidFill>
                  <a:srgbClr val="FF0000"/>
                </a:solidFill>
                <a:latin typeface="Times New Roman" panose="02020603050405020304" pitchFamily="18" charset="0"/>
                <a:ea typeface="Times New Roman" panose="02020603050405020304" pitchFamily="18" charset="0"/>
              </a:rPr>
              <a:t>3.5.</a:t>
            </a:r>
            <a:r>
              <a:rPr lang="en-US" sz="2800">
                <a:solidFill>
                  <a:srgbClr val="FF0000"/>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Trong</a:t>
            </a:r>
            <a:r>
              <a:rPr lang="vi-VN" sz="2800" spc="-4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các</a:t>
            </a:r>
            <a:r>
              <a:rPr lang="vi-VN" sz="2800" spc="-4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cơ</a:t>
            </a:r>
            <a:r>
              <a:rPr lang="vi-VN" sz="2800" spc="-4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sở</a:t>
            </a:r>
            <a:r>
              <a:rPr lang="vi-VN" sz="2800" spc="-4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đào</a:t>
            </a:r>
            <a:r>
              <a:rPr lang="vi-VN" sz="2800" spc="-4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tạo</a:t>
            </a:r>
            <a:r>
              <a:rPr lang="vi-VN" sz="2800" spc="-4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sau</a:t>
            </a:r>
            <a:r>
              <a:rPr lang="vi-VN" sz="2800" spc="-4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của</a:t>
            </a:r>
            <a:r>
              <a:rPr lang="vi-VN" sz="2800" spc="-4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Quân</a:t>
            </a:r>
            <a:r>
              <a:rPr lang="vi-VN" sz="2800" spc="-4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đội,</a:t>
            </a:r>
            <a:r>
              <a:rPr lang="vi-VN" sz="2800" spc="-4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cơ</a:t>
            </a:r>
            <a:r>
              <a:rPr lang="vi-VN" sz="2800" spc="-4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sở</a:t>
            </a:r>
            <a:r>
              <a:rPr lang="vi-VN" sz="2800" spc="-4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đào</a:t>
            </a:r>
            <a:r>
              <a:rPr lang="vi-VN" sz="2800" spc="-4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tạo</a:t>
            </a:r>
            <a:r>
              <a:rPr lang="vi-VN" sz="2800" spc="-4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nào</a:t>
            </a:r>
            <a:r>
              <a:rPr lang="vi-VN" sz="2800" spc="-40">
                <a:solidFill>
                  <a:schemeClr val="tx1"/>
                </a:solidFill>
                <a:effectLst/>
                <a:latin typeface="Times New Roman" panose="02020603050405020304" pitchFamily="18" charset="0"/>
                <a:ea typeface="Times New Roman" panose="02020603050405020304" pitchFamily="18" charset="0"/>
              </a:rPr>
              <a:t> </a:t>
            </a:r>
            <a:r>
              <a:rPr lang="vi-VN" sz="2800" b="1" spc="-10">
                <a:solidFill>
                  <a:schemeClr val="tx1"/>
                </a:solidFill>
                <a:effectLst/>
                <a:latin typeface="Times New Roman" panose="02020603050405020304" pitchFamily="18" charset="0"/>
                <a:ea typeface="Times New Roman" panose="02020603050405020304" pitchFamily="18" charset="0"/>
              </a:rPr>
              <a:t>không</a:t>
            </a:r>
            <a:r>
              <a:rPr lang="en-US" sz="2800" b="1" spc="-10">
                <a:solidFill>
                  <a:schemeClr val="tx1"/>
                </a:solidFill>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tuyển học sinh trung học phổ </a:t>
            </a:r>
            <a:r>
              <a:rPr lang="vi-VN" sz="2800" spc="-10">
                <a:solidFill>
                  <a:schemeClr val="tx1"/>
                </a:solidFill>
                <a:effectLst/>
                <a:latin typeface="Times New Roman" panose="02020603050405020304" pitchFamily="18" charset="0"/>
                <a:ea typeface="Times New Roman" panose="02020603050405020304" pitchFamily="18" charset="0"/>
              </a:rPr>
              <a:t>thông?</a:t>
            </a:r>
            <a:endParaRPr lang="en-US" sz="280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836184" y="2919663"/>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effectLst/>
                <a:latin typeface="Times New Roman" panose="02020603050405020304" pitchFamily="18" charset="0"/>
                <a:ea typeface="Times New Roman" panose="02020603050405020304" pitchFamily="18" charset="0"/>
              </a:rPr>
              <a:t>A. Học viện Hậu </a:t>
            </a:r>
            <a:r>
              <a:rPr lang="vi-VN" sz="2800" spc="-25">
                <a:solidFill>
                  <a:schemeClr val="tx1"/>
                </a:solidFill>
                <a:effectLst/>
                <a:latin typeface="Times New Roman" panose="02020603050405020304" pitchFamily="18" charset="0"/>
                <a:ea typeface="Times New Roman" panose="02020603050405020304" pitchFamily="18" charset="0"/>
              </a:rPr>
              <a:t>cần</a:t>
            </a:r>
            <a:endParaRPr lang="en-US" sz="2800">
              <a:solidFill>
                <a:schemeClr val="tx1"/>
              </a:solidFill>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836184" y="4569970"/>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C. Học viện Biên phòng</a:t>
            </a:r>
            <a:endParaRPr lang="en-US" sz="280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57474" y="4569971"/>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D. Học viện Quân y</a:t>
            </a:r>
            <a:endParaRPr lang="en-US" sz="280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57474" y="2919663"/>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B. Học viện Lục quân</a:t>
            </a:r>
            <a:endParaRPr lang="en-US" sz="280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255878" y="6220279"/>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5319045C-7637-91C5-3A90-D1476CE7A36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9775CEC9-1350-0875-C262-6E556924880B}"/>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A23F47E8-EAF0-59F7-E246-0AE117D1060E}"/>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73D8CBDE-9884-4A34-027C-63D37E93558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320778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742683" y="838986"/>
            <a:ext cx="10583043" cy="184037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effectLst/>
                <a:latin typeface="Times New Roman" panose="02020603050405020304" pitchFamily="18" charset="0"/>
                <a:ea typeface="Times New Roman" panose="02020603050405020304" pitchFamily="18" charset="0"/>
              </a:rPr>
              <a:t>Câu </a:t>
            </a:r>
            <a:r>
              <a:rPr lang="en-US" sz="2800" b="1">
                <a:solidFill>
                  <a:srgbClr val="FF0000"/>
                </a:solidFill>
                <a:latin typeface="Times New Roman" panose="02020603050405020304" pitchFamily="18" charset="0"/>
                <a:ea typeface="Times New Roman" panose="02020603050405020304" pitchFamily="18" charset="0"/>
              </a:rPr>
              <a:t>3.6.</a:t>
            </a:r>
            <a:r>
              <a:rPr lang="en-US" sz="2800" b="1">
                <a:solidFill>
                  <a:srgbClr val="FF0000"/>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Hạ</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sĩ</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quan,</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binh</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sĩ</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tại</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ngũ</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theo</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quy</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định</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của</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pháp</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luật</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về</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nghĩa</a:t>
            </a:r>
            <a:r>
              <a:rPr lang="vi-VN" sz="2800" spc="-2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vụ quân</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sự</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thuộc</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đối</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tượng</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tuyển</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sinh</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đào</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tạo</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cán</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bộ</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cấp</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phân</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đội</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trình</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độ</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đại</a:t>
            </a:r>
            <a:r>
              <a:rPr lang="vi-VN" sz="2800" spc="-5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học, cao</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đẳng</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hệ</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chính</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quy</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trong</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các</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trường</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Quân</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đội</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nếu</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thời</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gian</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phục</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vụ</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tại</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ngũ (tính đến tháng 4 năm tuyển sinh)</a:t>
            </a:r>
            <a:endParaRPr lang="en-US" sz="2800">
              <a:solidFill>
                <a:schemeClr val="tx1"/>
              </a:solidFill>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742683" y="2919663"/>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effectLst/>
                <a:latin typeface="Times New Roman" panose="02020603050405020304" pitchFamily="18" charset="0"/>
                <a:ea typeface="Times New Roman" panose="02020603050405020304" pitchFamily="18" charset="0"/>
              </a:rPr>
              <a:t>A. đủ</a:t>
            </a:r>
            <a:r>
              <a:rPr lang="vi-VN" sz="2800" spc="-3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6</a:t>
            </a:r>
            <a:r>
              <a:rPr lang="vi-VN" sz="2800" spc="-3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tháng</a:t>
            </a:r>
            <a:r>
              <a:rPr lang="vi-VN" sz="2800" spc="-3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trở</a:t>
            </a:r>
            <a:r>
              <a:rPr lang="vi-VN" sz="2800" spc="-30" dirty="0">
                <a:solidFill>
                  <a:schemeClr val="tx1"/>
                </a:solidFill>
                <a:effectLst/>
                <a:latin typeface="Times New Roman" panose="02020603050405020304" pitchFamily="18" charset="0"/>
                <a:ea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rPr>
              <a:t>lên</a:t>
            </a:r>
            <a:r>
              <a:rPr lang="en-US" sz="2800" spc="-20" dirty="0">
                <a:solidFill>
                  <a:schemeClr val="tx1"/>
                </a:solidFill>
                <a:effectLst/>
                <a:latin typeface="Times New Roman" panose="02020603050405020304" pitchFamily="18" charset="0"/>
                <a:ea typeface="Times New Roman" panose="02020603050405020304" pitchFamily="18" charset="0"/>
              </a:rPr>
              <a:t>.</a:t>
            </a:r>
            <a:endParaRPr lang="en-US" sz="2800" dirty="0">
              <a:solidFill>
                <a:schemeClr val="tx1"/>
              </a:solidFill>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742683" y="4555628"/>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C. đủ 12 tháng trở lên</a:t>
            </a:r>
            <a:r>
              <a:rPr lang="en-US" sz="2800" dirty="0">
                <a:solidFill>
                  <a:schemeClr val="tx1"/>
                </a:solidFill>
                <a:latin typeface="Times New Roman" panose="02020603050405020304" pitchFamily="18" charset="0"/>
              </a:rPr>
              <a:t>.</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57474" y="4555629"/>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đủ 15 tháng trở lên</a:t>
            </a:r>
            <a:r>
              <a:rPr lang="en-US" sz="2800" dirty="0">
                <a:solidFill>
                  <a:schemeClr val="tx1"/>
                </a:solidFill>
                <a:latin typeface="Times New Roman" panose="02020603050405020304" pitchFamily="18" charset="0"/>
              </a:rPr>
              <a:t>.</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57474" y="2919663"/>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 đủ 9 tháng trở lên</a:t>
            </a:r>
            <a:r>
              <a:rPr lang="en-US" sz="2800" dirty="0">
                <a:solidFill>
                  <a:schemeClr val="tx1"/>
                </a:solidFill>
                <a:latin typeface="Times New Roman" panose="02020603050405020304" pitchFamily="18" charset="0"/>
              </a:rPr>
              <a:t>.</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255878" y="6191595"/>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EF9B255-79CA-A6DC-4224-77780965E08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6FC6DD5D-6DBC-DFC8-85AC-1E0977E1F17A}"/>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0FFBFCEC-08F6-AC9A-B4AD-C91A9F1CFE51}"/>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692AEDA0-A9F8-27D5-D5E7-19A902F8FC5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00276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E3061CA-208A-B057-90CB-097F465A5EC3}"/>
              </a:ext>
            </a:extLst>
          </p:cNvPr>
          <p:cNvSpPr/>
          <p:nvPr/>
        </p:nvSpPr>
        <p:spPr>
          <a:xfrm>
            <a:off x="806095" y="3129968"/>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A. đủ 6 tháng trở lên</a:t>
            </a:r>
            <a:r>
              <a:rPr lang="en-US" sz="2800" dirty="0">
                <a:solidFill>
                  <a:schemeClr val="tx1"/>
                </a:solidFill>
                <a:latin typeface="Times New Roman" panose="02020603050405020304" pitchFamily="18" charset="0"/>
              </a:rPr>
              <a:t>.</a:t>
            </a: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806095" y="4718136"/>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C. đủ 18 tháng trở lên</a:t>
            </a:r>
            <a:r>
              <a:rPr lang="en-US" sz="2800" dirty="0">
                <a:solidFill>
                  <a:schemeClr val="tx1"/>
                </a:solidFill>
                <a:latin typeface="Times New Roman" panose="02020603050405020304" pitchFamily="18" charset="0"/>
              </a:rPr>
              <a:t>.</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761748" y="4718137"/>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D. đủ 24 tháng trở lên</a:t>
            </a:r>
            <a:r>
              <a:rPr lang="en-US" sz="2800" dirty="0">
                <a:solidFill>
                  <a:schemeClr val="tx1"/>
                </a:solidFill>
                <a:latin typeface="Times New Roman" panose="02020603050405020304" pitchFamily="18" charset="0"/>
              </a:rPr>
              <a:t>.</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761748" y="3129968"/>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B. đủ 12 tháng trở lên</a:t>
            </a:r>
            <a:r>
              <a:rPr lang="en-US" sz="2800" dirty="0">
                <a:solidFill>
                  <a:schemeClr val="tx1"/>
                </a:solidFill>
                <a:latin typeface="Times New Roman" panose="02020603050405020304" pitchFamily="18" charset="0"/>
              </a:rPr>
              <a:t>.</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274166" y="617605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46C57A53-0E73-B72A-1541-18C8F08F065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78BC3511-737B-E22D-8261-B82F8F4F4826}"/>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3886CFEA-E3AF-3E4D-8AE8-77250192BD34}"/>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50998680-014F-B91B-825C-7B6FDC12821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Rounded Corners 11">
            <a:extLst>
              <a:ext uri="{FF2B5EF4-FFF2-40B4-BE49-F238E27FC236}">
                <a16:creationId xmlns:a16="http://schemas.microsoft.com/office/drawing/2014/main" id="{C94B626A-5076-C52E-0CC6-CDD46E736B25}"/>
              </a:ext>
            </a:extLst>
          </p:cNvPr>
          <p:cNvSpPr/>
          <p:nvPr/>
        </p:nvSpPr>
        <p:spPr>
          <a:xfrm>
            <a:off x="846957" y="819591"/>
            <a:ext cx="10583043" cy="184037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spc="-50">
                <a:solidFill>
                  <a:srgbClr val="FF0000"/>
                </a:solidFill>
                <a:effectLst/>
                <a:latin typeface="Times New Roman" panose="02020603050405020304" pitchFamily="18" charset="0"/>
                <a:ea typeface="Times New Roman" panose="02020603050405020304" pitchFamily="18" charset="0"/>
              </a:rPr>
              <a:t>Câu 3.7. </a:t>
            </a:r>
            <a:r>
              <a:rPr lang="vi-VN" sz="2800" spc="-50">
                <a:solidFill>
                  <a:schemeClr val="tx1"/>
                </a:solidFill>
                <a:effectLst/>
                <a:latin typeface="Times New Roman" panose="02020603050405020304" pitchFamily="18" charset="0"/>
                <a:ea typeface="Times New Roman" panose="02020603050405020304" pitchFamily="18" charset="0"/>
              </a:rPr>
              <a:t>Quân nhân chuyên nghiệp, công nhân và viên chức quốc phòng thuộc đối tượng tuyển sinh đào tạo cán bộ cấp phân đội trình độ đại học, cao đẳng hệ chính quy trong các trường Quân đội nếu thời gian phục vụ trong Quân đội (tính đến tháng 9 năm tuyển sinh)</a:t>
            </a:r>
            <a:endParaRPr lang="en-US" sz="2800">
              <a:solidFill>
                <a:schemeClr val="tx1"/>
              </a:solidFill>
            </a:endParaRPr>
          </a:p>
        </p:txBody>
      </p:sp>
    </p:spTree>
    <p:extLst>
      <p:ext uri="{BB962C8B-B14F-4D97-AF65-F5344CB8AC3E}">
        <p14:creationId xmlns:p14="http://schemas.microsoft.com/office/powerpoint/2010/main" val="32000618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E3061CA-208A-B057-90CB-097F465A5EC3}"/>
              </a:ext>
            </a:extLst>
          </p:cNvPr>
          <p:cNvSpPr/>
          <p:nvPr/>
        </p:nvSpPr>
        <p:spPr>
          <a:xfrm>
            <a:off x="806095" y="3069458"/>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rPr>
              <a:t>không quá 20 </a:t>
            </a:r>
            <a:r>
              <a:rPr lang="vi-VN" sz="2800" spc="-10" dirty="0">
                <a:solidFill>
                  <a:schemeClr val="tx1"/>
                </a:solidFill>
                <a:effectLst/>
                <a:latin typeface="Times New Roman" panose="02020603050405020304" pitchFamily="18" charset="0"/>
                <a:ea typeface="Times New Roman" panose="02020603050405020304" pitchFamily="18" charset="0"/>
              </a:rPr>
              <a:t>tuổi</a:t>
            </a:r>
            <a:r>
              <a:rPr lang="en-US" sz="2800" spc="-10" dirty="0">
                <a:solidFill>
                  <a:schemeClr val="tx1"/>
                </a:solidFill>
                <a:effectLst/>
                <a:latin typeface="Times New Roman" panose="02020603050405020304" pitchFamily="18" charset="0"/>
                <a:ea typeface="Times New Roman" panose="02020603050405020304" pitchFamily="18" charset="0"/>
              </a:rPr>
              <a:t>.</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806095" y="4734107"/>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C. không quá 22 tuổi</a:t>
            </a:r>
            <a:r>
              <a:rPr lang="en-US" sz="2800" dirty="0">
                <a:solidFill>
                  <a:schemeClr val="tx1"/>
                </a:solidFill>
                <a:latin typeface="Times New Roman" panose="02020603050405020304" pitchFamily="18" charset="0"/>
              </a:rPr>
              <a:t>.</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57474" y="4734108"/>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D. không quá 23 tuổi</a:t>
            </a:r>
            <a:r>
              <a:rPr lang="en-US" sz="2800" dirty="0">
                <a:solidFill>
                  <a:schemeClr val="tx1"/>
                </a:solidFill>
                <a:latin typeface="Times New Roman" panose="02020603050405020304" pitchFamily="18" charset="0"/>
              </a:rPr>
              <a:t>.</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57474" y="3069458"/>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B. không quá 21 tuổi</a:t>
            </a:r>
            <a:r>
              <a:rPr lang="en-US" sz="2800" dirty="0">
                <a:solidFill>
                  <a:schemeClr val="tx1"/>
                </a:solidFill>
                <a:latin typeface="Times New Roman" panose="02020603050405020304" pitchFamily="18" charset="0"/>
              </a:rPr>
              <a:t>.</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265022" y="617653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4768A27F-CA04-DB0A-FC16-87B8CBD410A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CC128287-521C-8BF6-D486-8E3743BF89F1}"/>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DAD93E24-4CBC-2318-31E1-63A859363834}"/>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B5F6A6DC-5EF7-AEB0-2E3C-5CC4CF976AB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Rectangle: Rounded Corners 13">
            <a:extLst>
              <a:ext uri="{FF2B5EF4-FFF2-40B4-BE49-F238E27FC236}">
                <a16:creationId xmlns:a16="http://schemas.microsoft.com/office/drawing/2014/main" id="{FCCACC88-7B51-50BB-DD76-47817B289FFA}"/>
              </a:ext>
            </a:extLst>
          </p:cNvPr>
          <p:cNvSpPr/>
          <p:nvPr/>
        </p:nvSpPr>
        <p:spPr>
          <a:xfrm>
            <a:off x="806095" y="1094079"/>
            <a:ext cx="10519631" cy="153956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spc="-50">
                <a:solidFill>
                  <a:srgbClr val="FF0000"/>
                </a:solidFill>
                <a:effectLst/>
                <a:latin typeface="Times New Roman" panose="02020603050405020304" pitchFamily="18" charset="0"/>
                <a:ea typeface="Times New Roman" panose="02020603050405020304" pitchFamily="18" charset="0"/>
              </a:rPr>
              <a:t>Câu 3.8. </a:t>
            </a:r>
            <a:r>
              <a:rPr lang="vi-VN" sz="2800">
                <a:solidFill>
                  <a:schemeClr val="tx1"/>
                </a:solidFill>
                <a:effectLst/>
                <a:latin typeface="Times New Roman" panose="02020603050405020304" pitchFamily="18" charset="0"/>
                <a:ea typeface="Times New Roman" panose="02020603050405020304" pitchFamily="18" charset="0"/>
              </a:rPr>
              <a:t>Thanh niên ngoài Quân đội dự tuyển sinh đào tạo cán bộ cấp</a:t>
            </a:r>
            <a:r>
              <a:rPr lang="vi-VN" sz="2800" spc="40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phân đội trình độ đại học, cao đẳng hệ chính quy trong các trường Quân đội phải có độ tuổi (tính đến năm dự tuyển)</a:t>
            </a:r>
            <a:endParaRPr lang="en-US" sz="2800">
              <a:solidFill>
                <a:schemeClr val="tx1"/>
              </a:solidFill>
            </a:endParaRPr>
          </a:p>
        </p:txBody>
      </p:sp>
    </p:spTree>
    <p:extLst>
      <p:ext uri="{BB962C8B-B14F-4D97-AF65-F5344CB8AC3E}">
        <p14:creationId xmlns:p14="http://schemas.microsoft.com/office/powerpoint/2010/main" val="2823732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94043"/>
            <a:ext cx="8766927" cy="115618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757299" y="1387081"/>
            <a:ext cx="8383486" cy="830997"/>
          </a:xfrm>
          <a:prstGeom prst="rect">
            <a:avLst/>
          </a:prstGeom>
          <a:noFill/>
        </p:spPr>
        <p:txBody>
          <a:bodyPr wrap="square" rtlCol="0">
            <a:spAutoFit/>
          </a:bodyPr>
          <a:lstStyle/>
          <a:p>
            <a:pPr algn="just"/>
            <a:r>
              <a:rPr lang="en-US" sz="2400" b="1">
                <a:effectLst/>
                <a:latin typeface="Times New Roman" panose="02020603050405020304" pitchFamily="18" charset="0"/>
                <a:ea typeface="Calibri" panose="020F0502020204030204" pitchFamily="34" charset="0"/>
              </a:rPr>
              <a:t>Ở trạng thái có thể sử dụng hoặc hành động được ngay do đã được chuẩn bị đầy đủ</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3584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143311"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737912" y="29676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6340750"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7204912"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808565" y="30350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404446"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540473"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598420"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342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3132790"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3190737" y="3029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3935351"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993298" y="3029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Ẵ</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883670"/>
            <a:ext cx="10513342" cy="830997"/>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3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Khi ra trường, học viên </a:t>
            </a:r>
            <a:r>
              <a:rPr lang="en-US" sz="2400">
                <a:solidFill>
                  <a:srgbClr val="FF0000"/>
                </a:solidFill>
                <a:latin typeface="Arial" panose="020B0604020202020204" pitchFamily="34" charset="0"/>
                <a:cs typeface="Arial" panose="020B0604020202020204" pitchFamily="34" charset="0"/>
              </a:rPr>
              <a:t>sẵn sàng </a:t>
            </a:r>
            <a:r>
              <a:rPr lang="en-US" sz="2400">
                <a:latin typeface="Arial" panose="020B0604020202020204" pitchFamily="34" charset="0"/>
                <a:cs typeface="Arial" panose="020B0604020202020204" pitchFamily="34" charset="0"/>
              </a:rPr>
              <a:t>nhận nhiệm vụ theo phân công của Bộ Quốc phòng, Bộ Công an</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0" name="Rectangle 9">
            <a:extLst>
              <a:ext uri="{FF2B5EF4-FFF2-40B4-BE49-F238E27FC236}">
                <a16:creationId xmlns:a16="http://schemas.microsoft.com/office/drawing/2014/main" id="{DA7FA737-C074-50EE-4781-782789291570}"/>
              </a:ext>
            </a:extLst>
          </p:cNvPr>
          <p:cNvSpPr/>
          <p:nvPr/>
        </p:nvSpPr>
        <p:spPr>
          <a:xfrm>
            <a:off x="7945872"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DC7B438F-F96D-5B9F-C0DB-EA0DA1576172}"/>
              </a:ext>
            </a:extLst>
          </p:cNvPr>
          <p:cNvSpPr/>
          <p:nvPr/>
        </p:nvSpPr>
        <p:spPr>
          <a:xfrm>
            <a:off x="8003819" y="3029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17594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781170" y="902417"/>
            <a:ext cx="10629660" cy="194076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3.9.</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Quân nhân tại ngũ hoặc đã xuất ngũ và công dân hoàn thành</a:t>
            </a:r>
            <a:r>
              <a:rPr lang="vi-VN" sz="2800" spc="2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nghĩa vụ tham gia Công an nhân dân dự tuyển sinh đào tạo cán bộ cấp phân</a:t>
            </a:r>
            <a:r>
              <a:rPr lang="vi-VN" sz="2800" spc="2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đội trình độ đại học, cao đẳng hệ chính quy trong các trường Quân đội phải có độ tuổi (tính đến năm dự tuyển)</a:t>
            </a:r>
            <a:endParaRPr lang="en-US" sz="2800" dirty="0">
              <a:solidFill>
                <a:schemeClr val="tx1"/>
              </a:solidFill>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781170" y="3209227"/>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effectLst/>
                <a:latin typeface="Times New Roman" panose="02020603050405020304" pitchFamily="18" charset="0"/>
                <a:ea typeface="Times New Roman" panose="02020603050405020304" pitchFamily="18" charset="0"/>
              </a:rPr>
              <a:t>A. không quá 21 </a:t>
            </a:r>
            <a:r>
              <a:rPr lang="vi-VN" sz="2800" spc="-10" dirty="0">
                <a:solidFill>
                  <a:schemeClr val="tx1"/>
                </a:solidFill>
                <a:effectLst/>
                <a:latin typeface="Times New Roman" panose="02020603050405020304" pitchFamily="18" charset="0"/>
                <a:ea typeface="Times New Roman" panose="02020603050405020304" pitchFamily="18" charset="0"/>
              </a:rPr>
              <a:t>tuổi</a:t>
            </a:r>
            <a:r>
              <a:rPr lang="en-US" sz="2800" spc="-10" dirty="0">
                <a:solidFill>
                  <a:schemeClr val="tx1"/>
                </a:solidFill>
                <a:effectLst/>
                <a:latin typeface="Times New Roman" panose="02020603050405020304" pitchFamily="18" charset="0"/>
                <a:ea typeface="Times New Roman" panose="02020603050405020304" pitchFamily="18" charset="0"/>
              </a:rPr>
              <a:t>.</a:t>
            </a:r>
            <a:endParaRPr lang="en-US" sz="2800" dirty="0">
              <a:solidFill>
                <a:schemeClr val="tx1"/>
              </a:solidFill>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806095" y="4797395"/>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C. không quá 23 tuổi</a:t>
            </a:r>
            <a:r>
              <a:rPr lang="en-US" sz="2800" dirty="0">
                <a:solidFill>
                  <a:schemeClr val="tx1"/>
                </a:solidFill>
                <a:latin typeface="Times New Roman" panose="02020603050405020304" pitchFamily="18" charset="0"/>
              </a:rPr>
              <a:t>.</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767503" y="4797396"/>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D. không quá 24 tuổi</a:t>
            </a:r>
            <a:r>
              <a:rPr lang="en-US" sz="2800" dirty="0">
                <a:solidFill>
                  <a:schemeClr val="tx1"/>
                </a:solidFill>
                <a:latin typeface="Times New Roman" panose="02020603050405020304" pitchFamily="18" charset="0"/>
              </a:rPr>
              <a:t>.</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742578" y="3209227"/>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B. không quá 22 tuổi</a:t>
            </a:r>
            <a:r>
              <a:rPr lang="en-US" sz="2800" dirty="0">
                <a:solidFill>
                  <a:schemeClr val="tx1"/>
                </a:solidFill>
                <a:latin typeface="Times New Roman" panose="02020603050405020304" pitchFamily="18" charset="0"/>
              </a:rPr>
              <a:t>.</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255878" y="6212024"/>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36969D-CFCF-9A92-39A7-A468CC8759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9788F0CA-A40E-C032-DFE6-BC04DF8D520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EED7C9C0-8543-B84A-43F6-807A578B6BBA}"/>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35524905-6AE9-039E-DD9B-AE8E4E6D49B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896285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806094" y="902418"/>
            <a:ext cx="10604735" cy="176722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3.</a:t>
            </a:r>
            <a:r>
              <a:rPr lang="vi-VN" sz="2800" b="1" dirty="0">
                <a:solidFill>
                  <a:srgbClr val="FF0000"/>
                </a:solidFill>
                <a:latin typeface="Times New Roman" panose="02020603050405020304" pitchFamily="18" charset="0"/>
                <a:ea typeface="Times New Roman" panose="02020603050405020304" pitchFamily="18" charset="0"/>
              </a:rPr>
              <a:t>10</a:t>
            </a:r>
            <a:r>
              <a:rPr lang="en-US" sz="2800" b="1" dirty="0">
                <a:solidFill>
                  <a:srgbClr val="FF0000"/>
                </a:solidFill>
                <a:latin typeface="Times New Roman" panose="02020603050405020304" pitchFamily="18" charset="0"/>
                <a:ea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latin typeface="Times New Roman" panose="02020603050405020304" pitchFamily="18" charset="0"/>
              </a:rPr>
              <a:t>Trong các phương thức sau, phương thức nào không áp dụng đối với tuyển sinh đào tạo cán bộ cấp phân đội trình độ đại học, cao đẳng hệ chính quy trong các trường Quân đội? </a:t>
            </a:r>
            <a:endParaRPr lang="en-US" sz="2800" dirty="0">
              <a:solidFill>
                <a:schemeClr val="tx1"/>
              </a:solidFill>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781170" y="3054097"/>
            <a:ext cx="5226438" cy="148717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vi-VN" sz="2800" b="0" i="0" dirty="0">
                <a:solidFill>
                  <a:srgbClr val="1C1C1C"/>
                </a:solidFill>
                <a:effectLst/>
                <a:latin typeface="Times New Roman" panose="02020603050405020304" pitchFamily="18" charset="0"/>
                <a:cs typeface="Times New Roman" panose="02020603050405020304" pitchFamily="18" charset="0"/>
              </a:rPr>
              <a:t>Xét tuyển thẳng, ưu tiên xét tuyển và xét tuyển học sinh giỏi cấp trung học phổ thông.</a:t>
            </a:r>
            <a:r>
              <a:rPr lang="vi-VN" sz="2800" dirty="0">
                <a:solidFill>
                  <a:srgbClr val="1C1C1C"/>
                </a:solidFill>
                <a:latin typeface="Times New Roman" panose="02020603050405020304" pitchFamily="18" charset="0"/>
                <a:cs typeface="Times New Roman" panose="02020603050405020304" pitchFamily="18" charset="0"/>
              </a:rPr>
              <a:t>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806095" y="4642265"/>
            <a:ext cx="5226438" cy="148717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cs typeface="Times New Roman" panose="02020603050405020304" pitchFamily="18" charset="0"/>
              </a:rPr>
              <a:t>C. Xét tuyển từ kết quả kì thi đánh giá năng lực do các trường đại học nước ngoài tổ chức.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184391" y="4639378"/>
            <a:ext cx="5226438" cy="148717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cs typeface="Times New Roman" panose="02020603050405020304" pitchFamily="18" charset="0"/>
              </a:rPr>
              <a:t>D. </a:t>
            </a:r>
            <a:r>
              <a:rPr lang="en-GB" sz="2800" b="0" i="0" dirty="0" err="1">
                <a:solidFill>
                  <a:srgbClr val="1C1C1C"/>
                </a:solidFill>
                <a:effectLst/>
                <a:latin typeface="Times New Roman" panose="02020603050405020304" pitchFamily="18" charset="0"/>
                <a:cs typeface="Times New Roman" panose="02020603050405020304" pitchFamily="18" charset="0"/>
              </a:rPr>
              <a:t>Xét</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tuyển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từ</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kì</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thi</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đánh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giá</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năng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lực</a:t>
            </a:r>
            <a:r>
              <a:rPr lang="en-GB" sz="2800" b="0" i="0" dirty="0">
                <a:solidFill>
                  <a:srgbClr val="1C1C1C"/>
                </a:solidFill>
                <a:effectLst/>
                <a:latin typeface="Times New Roman" panose="02020603050405020304" pitchFamily="18" charset="0"/>
                <a:cs typeface="Times New Roman" panose="02020603050405020304" pitchFamily="18" charset="0"/>
              </a:rPr>
              <a:t> do </a:t>
            </a:r>
            <a:r>
              <a:rPr lang="en-GB" sz="2800" b="0" i="0" dirty="0" err="1">
                <a:solidFill>
                  <a:srgbClr val="1C1C1C"/>
                </a:solidFill>
                <a:effectLst/>
                <a:latin typeface="Times New Roman" panose="02020603050405020304" pitchFamily="18" charset="0"/>
                <a:cs typeface="Times New Roman" panose="02020603050405020304" pitchFamily="18" charset="0"/>
              </a:rPr>
              <a:t>Bộ</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Quốc</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phòng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tổ</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chức</a:t>
            </a:r>
            <a:r>
              <a:rPr lang="en-GB" sz="2800" b="0" i="0" dirty="0">
                <a:solidFill>
                  <a:srgbClr val="1C1C1C"/>
                </a:solidFill>
                <a:effectLst/>
                <a:latin typeface="Times New Roman" panose="02020603050405020304" pitchFamily="18" charset="0"/>
                <a:cs typeface="Times New Roman" panose="02020603050405020304" pitchFamily="18" charset="0"/>
              </a:rPr>
              <a:t>.</a:t>
            </a:r>
            <a:r>
              <a:rPr lang="en-GB" sz="2800" dirty="0">
                <a:solidFill>
                  <a:srgbClr val="1C1C1C"/>
                </a:solidFill>
                <a:latin typeface="Times New Roman" panose="02020603050405020304" pitchFamily="18" charset="0"/>
                <a:cs typeface="Times New Roman" panose="02020603050405020304" pitchFamily="18" charset="0"/>
              </a:rPr>
              <a:t>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184391" y="3054097"/>
            <a:ext cx="5226438" cy="148717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cs typeface="Times New Roman" panose="02020603050405020304" pitchFamily="18" charset="0"/>
              </a:rPr>
              <a:t>B. </a:t>
            </a:r>
            <a:r>
              <a:rPr lang="vi-VN" sz="2800" b="0" i="0" dirty="0">
                <a:solidFill>
                  <a:srgbClr val="1C1C1C"/>
                </a:solidFill>
                <a:effectLst/>
                <a:latin typeface="Times New Roman" panose="02020603050405020304" pitchFamily="18" charset="0"/>
                <a:cs typeface="Times New Roman" panose="02020603050405020304" pitchFamily="18" charset="0"/>
              </a:rPr>
              <a:t>Xét tuyển từ kết quả kì thi đánh giá năng lực do các trường đại học trong nước tổ chức.</a:t>
            </a:r>
            <a:r>
              <a:rPr lang="vi-VN" sz="2800" dirty="0">
                <a:solidFill>
                  <a:srgbClr val="1C1C1C"/>
                </a:solidFill>
                <a:latin typeface="Times New Roman" panose="02020603050405020304" pitchFamily="18" charset="0"/>
                <a:cs typeface="Times New Roman" panose="02020603050405020304" pitchFamily="18" charset="0"/>
              </a:rPr>
              <a:t>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255878" y="6212024"/>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36969D-CFCF-9A92-39A7-A468CC8759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9788F0CA-A40E-C032-DFE6-BC04DF8D520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EED7C9C0-8543-B84A-43F6-807A578B6BBA}"/>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35524905-6AE9-039E-DD9B-AE8E4E6D49B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183874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866271" y="978898"/>
            <a:ext cx="10571754"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effectLst/>
                <a:latin typeface="Times New Roman" panose="02020603050405020304" pitchFamily="18" charset="0"/>
                <a:ea typeface="Times New Roman" panose="02020603050405020304" pitchFamily="18" charset="0"/>
              </a:rPr>
              <a:t>Câu </a:t>
            </a:r>
            <a:r>
              <a:rPr lang="en-US" sz="2800" b="1">
                <a:solidFill>
                  <a:srgbClr val="FF0000"/>
                </a:solidFill>
                <a:latin typeface="Times New Roman" panose="02020603050405020304" pitchFamily="18" charset="0"/>
                <a:ea typeface="Times New Roman" panose="02020603050405020304" pitchFamily="18" charset="0"/>
              </a:rPr>
              <a:t>3.11.</a:t>
            </a:r>
            <a:r>
              <a:rPr lang="en-US" sz="2800" b="1">
                <a:solidFill>
                  <a:srgbClr val="FF0000"/>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Thí</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sinh</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dự</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tuyển</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sinh</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đào</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tạo</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cán</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bộ</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cấp</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phân</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đội</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trình</a:t>
            </a:r>
            <a:r>
              <a:rPr lang="vi-VN" sz="2800" spc="1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độ đại học, cao đẳng hệ chính quy trong các trường Quân đội</a:t>
            </a:r>
            <a:endParaRPr lang="en-US" sz="2800">
              <a:solidFill>
                <a:schemeClr val="tx1"/>
              </a:solidFill>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866271" y="2919663"/>
            <a:ext cx="489284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effectLst/>
                <a:latin typeface="Times New Roman" panose="02020603050405020304" pitchFamily="18" charset="0"/>
                <a:ea typeface="Times New Roman" panose="02020603050405020304" pitchFamily="18" charset="0"/>
              </a:rPr>
              <a:t>A. đều phải qua sơ </a:t>
            </a:r>
            <a:r>
              <a:rPr lang="vi-VN" sz="2800" spc="-10" dirty="0">
                <a:solidFill>
                  <a:schemeClr val="tx1"/>
                </a:solidFill>
                <a:effectLst/>
                <a:latin typeface="Times New Roman" panose="02020603050405020304" pitchFamily="18" charset="0"/>
                <a:ea typeface="Times New Roman" panose="02020603050405020304" pitchFamily="18" charset="0"/>
              </a:rPr>
              <a:t>tuyển.</a:t>
            </a:r>
            <a:endParaRPr lang="en-US" sz="2800" dirty="0">
              <a:solidFill>
                <a:schemeClr val="tx1"/>
              </a:solidFill>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866272" y="4555628"/>
            <a:ext cx="489284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C. không phải qua sơ tuyển nếu có anh (chị) ruột đã vào học một trường trong Quân đội.</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432892" y="4555628"/>
            <a:ext cx="500513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D. không phải qua sơ tuyển nếu bố (mẹ) đẻ là quân nhân.</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432891" y="2919663"/>
            <a:ext cx="500513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B. không phải qua sơ tuyển nếu là học sinh giỏi cấp trung</a:t>
            </a:r>
            <a:r>
              <a:rPr lang="en-US" sz="2800" dirty="0">
                <a:solidFill>
                  <a:schemeClr val="tx1"/>
                </a:solidFill>
                <a:latin typeface="Times New Roman" panose="02020603050405020304" pitchFamily="18" charset="0"/>
              </a:rPr>
              <a:t> </a:t>
            </a:r>
            <a:r>
              <a:rPr lang="vi-VN" sz="2800" dirty="0">
                <a:solidFill>
                  <a:schemeClr val="tx1"/>
                </a:solidFill>
                <a:latin typeface="Times New Roman" panose="02020603050405020304" pitchFamily="18" charset="0"/>
              </a:rPr>
              <a:t>học phổ thông.</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265022" y="6232028"/>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6F640F17-1C06-4D97-0B85-568363847B7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ACF0F7A2-2D83-E378-9328-74836F7C4334}"/>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C55DF2A1-621D-798F-C108-5C6071C1B35D}"/>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42091B09-8315-9D52-996C-DB34A9F4BFB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82622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866271" y="978898"/>
            <a:ext cx="10459455"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ea typeface="Times New Roman" panose="02020603050405020304" pitchFamily="18" charset="0"/>
              </a:rPr>
              <a:t>Câu 3.12. </a:t>
            </a:r>
            <a:r>
              <a:rPr lang="vi-VN" sz="2800">
                <a:solidFill>
                  <a:schemeClr val="tx1"/>
                </a:solidFill>
                <a:latin typeface="Times New Roman" panose="02020603050405020304" pitchFamily="18" charset="0"/>
                <a:ea typeface="Times New Roman" panose="02020603050405020304" pitchFamily="18" charset="0"/>
              </a:rPr>
              <a:t>Ngành nào trong các ngành sau được đào tạo ở Học viện Khoa</a:t>
            </a:r>
            <a:r>
              <a:rPr lang="vi-VN" sz="2800" spc="200">
                <a:solidFill>
                  <a:schemeClr val="tx1"/>
                </a:solidFill>
                <a:latin typeface="Times New Roman" panose="02020603050405020304" pitchFamily="18" charset="0"/>
                <a:ea typeface="Times New Roman" panose="02020603050405020304" pitchFamily="18" charset="0"/>
              </a:rPr>
              <a:t> </a:t>
            </a:r>
            <a:r>
              <a:rPr lang="vi-VN" sz="2800">
                <a:solidFill>
                  <a:schemeClr val="tx1"/>
                </a:solidFill>
                <a:latin typeface="Times New Roman" panose="02020603050405020304" pitchFamily="18" charset="0"/>
                <a:ea typeface="Times New Roman" panose="02020603050405020304" pitchFamily="18" charset="0"/>
              </a:rPr>
              <a:t>học Quân sự?</a:t>
            </a:r>
            <a:endParaRPr lang="en-US" sz="280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866272" y="3111491"/>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Times New Roman" panose="02020603050405020304" pitchFamily="18" charset="0"/>
                <a:cs typeface="Times New Roman" panose="02020603050405020304" pitchFamily="18" charset="0"/>
              </a:rPr>
              <a:t>A. </a:t>
            </a:r>
            <a:r>
              <a:rPr lang="vi-VN" sz="2800">
                <a:solidFill>
                  <a:schemeClr val="tx1"/>
                </a:solidFill>
                <a:latin typeface="Times New Roman" panose="02020603050405020304" pitchFamily="18" charset="0"/>
                <a:ea typeface="Times New Roman" panose="02020603050405020304" pitchFamily="18" charset="0"/>
              </a:rPr>
              <a:t>Khoa học máy </a:t>
            </a:r>
            <a:r>
              <a:rPr lang="vi-VN" sz="2800" spc="-20">
                <a:solidFill>
                  <a:schemeClr val="tx1"/>
                </a:solidFill>
                <a:latin typeface="Times New Roman" panose="02020603050405020304" pitchFamily="18" charset="0"/>
                <a:ea typeface="Times New Roman" panose="02020603050405020304" pitchFamily="18" charset="0"/>
              </a:rPr>
              <a:t>tính</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866272" y="4747456"/>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Times New Roman" panose="02020603050405020304" pitchFamily="18" charset="0"/>
                <a:cs typeface="Times New Roman" panose="02020603050405020304" pitchFamily="18" charset="0"/>
              </a:rPr>
              <a:t>C. Kĩ thuật hàng không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57474" y="4747457"/>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Times New Roman" panose="02020603050405020304" pitchFamily="18" charset="0"/>
                <a:cs typeface="Times New Roman" panose="02020603050405020304" pitchFamily="18" charset="0"/>
              </a:rPr>
              <a:t>D. Trinh sát kĩ thuật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57474" y="3111491"/>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Times New Roman" panose="02020603050405020304" pitchFamily="18" charset="0"/>
                <a:cs typeface="Times New Roman" panose="02020603050405020304" pitchFamily="18" charset="0"/>
              </a:rPr>
              <a:t>B. Chỉ huy, quản lí kĩ thuật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265022" y="6191595"/>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B497ED45-8746-9BF5-138E-1C528D272E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F1CB3442-D686-3AD4-174A-95464E9B907F}"/>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9D788AD4-A3D1-BAF6-9103-762B244C8665}"/>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92CE5DB4-1C46-13FE-C447-ADC7723AB29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08012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866273" y="978898"/>
            <a:ext cx="10459454"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effectLst/>
                <a:latin typeface="Times New Roman" panose="02020603050405020304" pitchFamily="18" charset="0"/>
                <a:ea typeface="Times New Roman" panose="02020603050405020304" pitchFamily="18" charset="0"/>
              </a:rPr>
              <a:t>Câu </a:t>
            </a:r>
            <a:r>
              <a:rPr lang="en-US" sz="2800" b="1">
                <a:solidFill>
                  <a:srgbClr val="FF0000"/>
                </a:solidFill>
                <a:latin typeface="Times New Roman" panose="02020603050405020304" pitchFamily="18" charset="0"/>
                <a:ea typeface="Times New Roman" panose="02020603050405020304" pitchFamily="18" charset="0"/>
              </a:rPr>
              <a:t>3.13.</a:t>
            </a:r>
            <a:r>
              <a:rPr lang="en-US" sz="2800" b="1">
                <a:solidFill>
                  <a:srgbClr val="FF0000"/>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Ngành</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nào</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trong</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các</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ngành</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sau</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được</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đào</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tạo</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ở</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Học</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viện</a:t>
            </a:r>
            <a:r>
              <a:rPr lang="vi-VN" sz="2800" spc="-80">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An</a:t>
            </a:r>
            <a:r>
              <a:rPr lang="vi-VN" sz="2800" spc="-15">
                <a:solidFill>
                  <a:schemeClr val="tx1"/>
                </a:solidFill>
                <a:effectLst/>
                <a:latin typeface="Times New Roman" panose="02020603050405020304" pitchFamily="18" charset="0"/>
                <a:ea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rPr>
              <a:t>ninh nhân dân?</a:t>
            </a:r>
            <a:endParaRPr lang="en-US" sz="280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866272" y="3351670"/>
            <a:ext cx="5333360"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effectLst/>
                <a:latin typeface="Times New Roman" panose="02020603050405020304" pitchFamily="18" charset="0"/>
                <a:ea typeface="Times New Roman" panose="02020603050405020304" pitchFamily="18" charset="0"/>
              </a:rPr>
              <a:t>A. </a:t>
            </a:r>
            <a:r>
              <a:rPr lang="vi-VN" sz="2800" spc="0" dirty="0">
                <a:solidFill>
                  <a:schemeClr val="tx1"/>
                </a:solidFill>
                <a:effectLst/>
                <a:latin typeface="Times New Roman" panose="02020603050405020304" pitchFamily="18" charset="0"/>
                <a:ea typeface="Times New Roman" panose="02020603050405020304" pitchFamily="18" charset="0"/>
              </a:rPr>
              <a:t>An ninh mạng và phòng chống tội phạm sử dụng công nghệ </a:t>
            </a:r>
            <a:r>
              <a:rPr lang="vi-VN" sz="2800" spc="-25" dirty="0">
                <a:solidFill>
                  <a:schemeClr val="tx1"/>
                </a:solidFill>
                <a:effectLst/>
                <a:latin typeface="Times New Roman" panose="02020603050405020304" pitchFamily="18" charset="0"/>
                <a:ea typeface="Times New Roman" panose="02020603050405020304" pitchFamily="18" charset="0"/>
              </a:rPr>
              <a:t>cao</a:t>
            </a:r>
            <a:endParaRPr lang="en-US" sz="2800" spc="0" dirty="0">
              <a:solidFill>
                <a:schemeClr val="tx1"/>
              </a:solidFill>
              <a:effectLst/>
              <a:latin typeface="Times New Roman" panose="02020603050405020304" pitchFamily="18" charset="0"/>
              <a:ea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866272" y="4676739"/>
            <a:ext cx="5333360"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rPr>
              <a:t>C. Nghiệp vụ cảnh sát</a:t>
            </a:r>
            <a:endParaRPr lang="en-US" sz="280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556248" y="4676740"/>
            <a:ext cx="4769478"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rPr>
              <a:t>D. Kĩ thuật Công an nhân dân</a:t>
            </a:r>
            <a:endParaRPr lang="en-US" sz="280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556248" y="3351670"/>
            <a:ext cx="4769478"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B. Trinh sát kĩ thuật</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228446" y="6191595"/>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273D7251-F844-F2B0-5D63-2746BCACD8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03F8BBB9-C3E7-4BFC-B55D-4A62FF8B5BB2}"/>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6C22673D-81FD-B81F-0A51-0EE531B6CF68}"/>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4CF2F12F-8222-5D88-5CC6-DF102FDFEAC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048242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866272" y="792771"/>
            <a:ext cx="10772275" cy="139264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3.1</a:t>
            </a:r>
            <a:r>
              <a:rPr lang="vi-VN" sz="2800" b="1" dirty="0">
                <a:solidFill>
                  <a:srgbClr val="FF0000"/>
                </a:solidFill>
                <a:latin typeface="Times New Roman" panose="02020603050405020304" pitchFamily="18" charset="0"/>
                <a:ea typeface="Times New Roman" panose="02020603050405020304" pitchFamily="18" charset="0"/>
              </a:rPr>
              <a:t>4</a:t>
            </a:r>
            <a:r>
              <a:rPr lang="en-US" sz="2800" b="1" dirty="0">
                <a:solidFill>
                  <a:srgbClr val="FF0000"/>
                </a:solidFill>
                <a:latin typeface="Times New Roman" panose="02020603050405020304" pitchFamily="18" charset="0"/>
                <a:ea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Trong</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các</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tiêu</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chuẩn</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sau,</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tiêu</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chuẩn</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nào</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b="1" dirty="0">
                <a:solidFill>
                  <a:schemeClr val="tx1"/>
                </a:solidFill>
                <a:effectLst/>
                <a:latin typeface="Times New Roman" panose="02020603050405020304" pitchFamily="18" charset="0"/>
                <a:ea typeface="Times New Roman" panose="02020603050405020304" pitchFamily="18" charset="0"/>
              </a:rPr>
              <a:t>không</a:t>
            </a:r>
            <a:r>
              <a:rPr lang="vi-VN" sz="2800" b="1"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thuộc</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tiêu</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chuẩn chung đối với thí sinh dự tuyển đào tạo trình độ đại học chính quy tuyển mới trong trường Công an?</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866272" y="2395728"/>
            <a:ext cx="5141744" cy="191657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latin typeface="Times New Roman" panose="02020603050405020304" pitchFamily="18" charset="0"/>
                <a:cs typeface="Times New Roman" panose="02020603050405020304" pitchFamily="18" charset="0"/>
              </a:rPr>
              <a:t>Bảo đảm các điều kiện theo quy định của pháp luật và của</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Bộ Giáo dục và Đào tạo</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866272" y="4531564"/>
            <a:ext cx="5141744" cy="149015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Kết quả học tập, rèn luyện trong những năm học ở cấp</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trung học phổ thông đạt loại giỏi</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183985" y="4531564"/>
            <a:ext cx="5454562" cy="149015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Có khả năng giữ bình tĩnh, nhanh nhẹn, có trí nhớ tốt,</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tư duy logic</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183985" y="2392569"/>
            <a:ext cx="5454562" cy="194168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Có đủ tiêu chuẩn về chính trị, phẩm chất đạo đức, sức khoẻ</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tuyển vào Công an nhân dântheo quy định hiện hành của</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Bộ Công an</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BC3F16D3-FA3B-237F-85F0-35888778CB4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8BFAF99C-BA82-E3BA-99FF-E7F4F33AC534}"/>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A45543B2-7034-56E0-BBFB-91BB2021E62F}"/>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3FF0AC16-8A45-E1CF-502E-D9F3A5A6C2C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144899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866273" y="978898"/>
            <a:ext cx="10459454"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3.1</a:t>
            </a:r>
            <a:r>
              <a:rPr lang="vi-VN" sz="2800" b="1" dirty="0">
                <a:solidFill>
                  <a:srgbClr val="FF0000"/>
                </a:solidFill>
                <a:latin typeface="Times New Roman" panose="02020603050405020304" pitchFamily="18" charset="0"/>
                <a:ea typeface="Times New Roman" panose="02020603050405020304" pitchFamily="18" charset="0"/>
              </a:rPr>
              <a:t>5</a:t>
            </a:r>
            <a:r>
              <a:rPr lang="en-US" sz="2800" b="1" dirty="0">
                <a:solidFill>
                  <a:srgbClr val="FF0000"/>
                </a:solidFill>
                <a:latin typeface="Times New Roman" panose="02020603050405020304" pitchFamily="18" charset="0"/>
                <a:ea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latin typeface="Times New Roman" panose="02020603050405020304" pitchFamily="18" charset="0"/>
              </a:rPr>
              <a:t>Trong các trường hợp sau, trường hợp nào </a:t>
            </a:r>
            <a:r>
              <a:rPr lang="vi-VN" sz="2800" b="1" dirty="0">
                <a:solidFill>
                  <a:schemeClr val="tx1"/>
                </a:solidFill>
                <a:latin typeface="Times New Roman" panose="02020603050405020304" pitchFamily="18" charset="0"/>
              </a:rPr>
              <a:t>không</a:t>
            </a:r>
            <a:r>
              <a:rPr lang="vi-VN" sz="2800" dirty="0">
                <a:solidFill>
                  <a:schemeClr val="tx1"/>
                </a:solidFill>
                <a:latin typeface="Times New Roman" panose="02020603050405020304" pitchFamily="18" charset="0"/>
              </a:rPr>
              <a:t> thuộc đối tượng tuyển sinh đào tạo trình độ đại học chính quy tuyển mới trong trường Công an? </a:t>
            </a:r>
            <a:endParaRPr lang="en-US" sz="2800" dirty="0">
              <a:solidFill>
                <a:schemeClr val="tx1"/>
              </a:solidFill>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866272" y="3351670"/>
            <a:ext cx="5333360"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1C1C1C"/>
                </a:solidFill>
                <a:latin typeface="Times New Roman" panose="02020603050405020304" pitchFamily="18" charset="0"/>
                <a:cs typeface="Times New Roman" panose="02020603050405020304" pitchFamily="18" charset="0"/>
              </a:rPr>
              <a:t>Chỉ huy từ cấp đội trở lên thuộc Công an đơn vị, địa phương. </a:t>
            </a:r>
            <a:endParaRPr lang="en-US" sz="2800" spc="0" dirty="0">
              <a:solidFill>
                <a:srgbClr val="1C1C1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866272" y="4676739"/>
            <a:ext cx="5333360"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cs typeface="Times New Roman" panose="02020603050405020304" pitchFamily="18" charset="0"/>
              </a:rPr>
              <a:t>C. </a:t>
            </a:r>
            <a:r>
              <a:rPr lang="en-GB" sz="2800" b="0" i="0" dirty="0" err="1">
                <a:solidFill>
                  <a:srgbClr val="1C1C1C"/>
                </a:solidFill>
                <a:effectLst/>
                <a:latin typeface="Times New Roman" panose="02020603050405020304" pitchFamily="18" charset="0"/>
                <a:cs typeface="Times New Roman" panose="02020603050405020304" pitchFamily="18" charset="0"/>
              </a:rPr>
              <a:t>Chiến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sĩ</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nghĩa</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vụ</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Công</a:t>
            </a:r>
            <a:r>
              <a:rPr lang="en-GB" sz="2800" b="0" i="0" dirty="0">
                <a:solidFill>
                  <a:srgbClr val="1C1C1C"/>
                </a:solidFill>
                <a:effectLst/>
                <a:latin typeface="Times New Roman" panose="02020603050405020304" pitchFamily="18" charset="0"/>
                <a:cs typeface="Times New Roman" panose="02020603050405020304" pitchFamily="18" charset="0"/>
              </a:rPr>
              <a:t> an</a:t>
            </a:r>
            <a:r>
              <a:rPr lang="vi-VN" sz="2800" b="0" i="0" dirty="0">
                <a:solidFill>
                  <a:srgbClr val="1C1C1C"/>
                </a:solidFill>
                <a:effectLst/>
                <a:latin typeface="Times New Roman" panose="02020603050405020304" pitchFamily="18" charset="0"/>
                <a:cs typeface="Times New Roman" panose="02020603050405020304" pitchFamily="18" charset="0"/>
              </a:rPr>
              <a:t>.</a:t>
            </a:r>
            <a:r>
              <a:rPr lang="en-GB" sz="2800" dirty="0">
                <a:solidFill>
                  <a:srgbClr val="1C1C1C"/>
                </a:solidFill>
                <a:latin typeface="Times New Roman" panose="02020603050405020304" pitchFamily="18" charset="0"/>
                <a:cs typeface="Times New Roman" panose="02020603050405020304" pitchFamily="18" charset="0"/>
              </a:rPr>
              <a:t>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556248" y="4676740"/>
            <a:ext cx="4769478"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cs typeface="Times New Roman" panose="02020603050405020304" pitchFamily="18" charset="0"/>
              </a:rPr>
              <a:t>D. </a:t>
            </a:r>
            <a:r>
              <a:rPr lang="vi-VN" sz="2800" b="0" i="0" dirty="0">
                <a:solidFill>
                  <a:srgbClr val="1C1C1C"/>
                </a:solidFill>
                <a:effectLst/>
                <a:latin typeface="Times New Roman" panose="02020603050405020304" pitchFamily="18" charset="0"/>
                <a:cs typeface="Times New Roman" panose="02020603050405020304" pitchFamily="18" charset="0"/>
              </a:rPr>
              <a:t>Công dân thường trú tại địa phương nơi đăng kí sơ tuyển.</a:t>
            </a:r>
            <a:r>
              <a:rPr lang="vi-VN" sz="2800" dirty="0">
                <a:solidFill>
                  <a:srgbClr val="1C1C1C"/>
                </a:solidFill>
                <a:latin typeface="Times New Roman" panose="02020603050405020304" pitchFamily="18" charset="0"/>
                <a:cs typeface="Times New Roman" panose="02020603050405020304" pitchFamily="18" charset="0"/>
              </a:rPr>
              <a:t>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556248" y="3351670"/>
            <a:ext cx="4769478"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cs typeface="Times New Roman" panose="02020603050405020304" pitchFamily="18" charset="0"/>
              </a:rPr>
              <a:t>B. </a:t>
            </a:r>
            <a:r>
              <a:rPr lang="vi-VN" sz="2800" b="0" i="0" dirty="0">
                <a:solidFill>
                  <a:srgbClr val="1C1C1C"/>
                </a:solidFill>
                <a:effectLst/>
                <a:latin typeface="Times New Roman" panose="02020603050405020304" pitchFamily="18" charset="0"/>
                <a:cs typeface="Times New Roman" panose="02020603050405020304" pitchFamily="18" charset="0"/>
              </a:rPr>
              <a:t>Học sinh Trường Văn hoá.</a:t>
            </a:r>
            <a:r>
              <a:rPr lang="vi-VN" sz="2800" dirty="0">
                <a:solidFill>
                  <a:srgbClr val="1C1C1C"/>
                </a:solidFill>
                <a:latin typeface="Times New Roman" panose="02020603050405020304" pitchFamily="18" charset="0"/>
                <a:cs typeface="Times New Roman" panose="02020603050405020304" pitchFamily="18" charset="0"/>
              </a:rPr>
              <a:t>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228446" y="6191595"/>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273D7251-F844-F2B0-5D63-2746BCACD8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03F8BBB9-C3E7-4BFC-B55D-4A62FF8B5BB2}"/>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6C22673D-81FD-B81F-0A51-0EE531B6CF68}"/>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4CF2F12F-8222-5D88-5CC6-DF102FDFEAC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250252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549666" y="624089"/>
            <a:ext cx="9836239" cy="16436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3.16.</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rgbClr val="1C1C1C"/>
                </a:solidFill>
                <a:latin typeface="Times New Roman" panose="02020603050405020304" pitchFamily="18" charset="0"/>
                <a:cs typeface="Times New Roman" panose="02020603050405020304" pitchFamily="18" charset="0"/>
              </a:rPr>
              <a:t>Những công việc nào trong các công việc sau không có trong nội dung sơ tuyển thí sinh dự tuyển đào tạo trình độ đại học chính quy tuyển mới trong trường Công an?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6618411" y="4645902"/>
            <a:ext cx="4767494" cy="10035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dirty="0">
                <a:solidFill>
                  <a:srgbClr val="1C1C1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Chụp</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ảnh</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bố</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đẻ</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và</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mẹ</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đẻ</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của</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thí</a:t>
            </a:r>
            <a:r>
              <a:rPr lang="en-GB" sz="2800" dirty="0">
                <a:solidFill>
                  <a:srgbClr val="1C1C1C"/>
                </a:solidFill>
                <a:latin typeface="Times New Roman" panose="02020603050405020304" pitchFamily="18" charset="0"/>
                <a:cs typeface="Times New Roman" panose="02020603050405020304" pitchFamily="18" charset="0"/>
              </a:rPr>
              <a:t> </a:t>
            </a:r>
            <a:r>
              <a:rPr lang="en-GB" sz="2800" dirty="0" err="1">
                <a:solidFill>
                  <a:srgbClr val="1C1C1C"/>
                </a:solidFill>
                <a:latin typeface="Times New Roman" panose="02020603050405020304" pitchFamily="18" charset="0"/>
                <a:cs typeface="Times New Roman" panose="02020603050405020304" pitchFamily="18" charset="0"/>
              </a:rPr>
              <a:t>sinh</a:t>
            </a:r>
            <a:r>
              <a:rPr lang="vi-VN" sz="2800" dirty="0">
                <a:solidFill>
                  <a:srgbClr val="1C1C1C"/>
                </a:solidFill>
                <a:latin typeface="Times New Roman" panose="02020603050405020304" pitchFamily="18" charset="0"/>
                <a:cs typeface="Times New Roman" panose="02020603050405020304" pitchFamily="18" charset="0"/>
              </a:rPr>
              <a:t>.</a:t>
            </a:r>
            <a:r>
              <a:rPr lang="en-GB" sz="2800" dirty="0">
                <a:solidFill>
                  <a:srgbClr val="1C1C1C"/>
                </a:solidFill>
                <a:latin typeface="Times New Roman" panose="02020603050405020304" pitchFamily="18" charset="0"/>
                <a:cs typeface="Times New Roman" panose="02020603050405020304" pitchFamily="18" charset="0"/>
              </a:rPr>
              <a:t> </a:t>
            </a:r>
            <a:endParaRPr lang="en-US" sz="2800" spc="0" dirty="0">
              <a:solidFill>
                <a:srgbClr val="1C1C1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549666" y="3165631"/>
            <a:ext cx="4767494" cy="120965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cs typeface="Times New Roman" panose="02020603050405020304" pitchFamily="18" charset="0"/>
              </a:rPr>
              <a:t>A. </a:t>
            </a:r>
            <a:r>
              <a:rPr lang="en-GB" sz="2800" b="0" i="0" dirty="0" err="1">
                <a:solidFill>
                  <a:srgbClr val="1C1C1C"/>
                </a:solidFill>
                <a:effectLst/>
                <a:latin typeface="Times New Roman" panose="02020603050405020304" pitchFamily="18" charset="0"/>
                <a:cs typeface="Times New Roman" panose="02020603050405020304" pitchFamily="18" charset="0"/>
              </a:rPr>
              <a:t>Kiểm</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tra</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bằng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tốt</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nghiệp</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và</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học</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bạ</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trung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học</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phổ</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thông</a:t>
            </a:r>
            <a:r>
              <a:rPr lang="vi-VN" sz="2800" b="0" i="0" dirty="0">
                <a:solidFill>
                  <a:srgbClr val="1C1C1C"/>
                </a:solidFill>
                <a:effectLst/>
                <a:latin typeface="Times New Roman" panose="02020603050405020304" pitchFamily="18" charset="0"/>
                <a:cs typeface="Times New Roman" panose="02020603050405020304" pitchFamily="18" charset="0"/>
              </a:rPr>
              <a:t>.</a:t>
            </a:r>
            <a:r>
              <a:rPr lang="en-GB" sz="2800" dirty="0">
                <a:solidFill>
                  <a:srgbClr val="1C1C1C"/>
                </a:solidFill>
                <a:latin typeface="Times New Roman" panose="02020603050405020304" pitchFamily="18" charset="0"/>
                <a:cs typeface="Times New Roman" panose="02020603050405020304" pitchFamily="18" charset="0"/>
              </a:rPr>
              <a:t>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1549666" y="4645902"/>
            <a:ext cx="4767494" cy="10035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cs typeface="Times New Roman" panose="02020603050405020304" pitchFamily="18" charset="0"/>
              </a:rPr>
              <a:t>C. </a:t>
            </a:r>
            <a:r>
              <a:rPr lang="en-GB" sz="2800" b="0" i="0" dirty="0" err="1">
                <a:solidFill>
                  <a:srgbClr val="1C1C1C"/>
                </a:solidFill>
                <a:effectLst/>
                <a:latin typeface="Times New Roman" panose="02020603050405020304" pitchFamily="18" charset="0"/>
                <a:cs typeface="Times New Roman" panose="02020603050405020304" pitchFamily="18" charset="0"/>
              </a:rPr>
              <a:t>Kiểm</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tra</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sức</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khoẻ</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năng</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khiếu</a:t>
            </a:r>
            <a:r>
              <a:rPr lang="vi-VN" sz="2800" b="0" i="0" dirty="0">
                <a:solidFill>
                  <a:srgbClr val="1C1C1C"/>
                </a:solidFill>
                <a:effectLst/>
                <a:latin typeface="Times New Roman" panose="02020603050405020304" pitchFamily="18" charset="0"/>
                <a:cs typeface="Times New Roman" panose="02020603050405020304" pitchFamily="18" charset="0"/>
              </a:rPr>
              <a:t>.</a:t>
            </a:r>
            <a:r>
              <a:rPr lang="en-GB" sz="2800" dirty="0">
                <a:solidFill>
                  <a:srgbClr val="1C1C1C"/>
                </a:solidFill>
                <a:latin typeface="Times New Roman" panose="02020603050405020304" pitchFamily="18" charset="0"/>
                <a:cs typeface="Times New Roman" panose="02020603050405020304" pitchFamily="18" charset="0"/>
              </a:rPr>
              <a:t>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18411" y="3165631"/>
            <a:ext cx="4767494" cy="120965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1C1C1C"/>
                </a:solidFill>
                <a:latin typeface="Times New Roman" panose="02020603050405020304" pitchFamily="18" charset="0"/>
                <a:cs typeface="Times New Roman" panose="02020603050405020304" pitchFamily="18" charset="0"/>
              </a:rPr>
              <a:t>B. </a:t>
            </a:r>
            <a:r>
              <a:rPr lang="en-GB" sz="2800" b="0" i="0" dirty="0" err="1">
                <a:solidFill>
                  <a:srgbClr val="1C1C1C"/>
                </a:solidFill>
                <a:effectLst/>
                <a:latin typeface="Times New Roman" panose="02020603050405020304" pitchFamily="18" charset="0"/>
                <a:cs typeface="Times New Roman" panose="02020603050405020304" pitchFamily="18" charset="0"/>
              </a:rPr>
              <a:t>Thẩm</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tra</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xác</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minh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kết</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luận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tiêu</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chuẩn</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chính</a:t>
            </a:r>
            <a:r>
              <a:rPr lang="en-GB" sz="2800" b="0" i="0" dirty="0">
                <a:solidFill>
                  <a:srgbClr val="1C1C1C"/>
                </a:solidFill>
                <a:effectLst/>
                <a:latin typeface="Times New Roman" panose="02020603050405020304" pitchFamily="18" charset="0"/>
                <a:cs typeface="Times New Roman" panose="02020603050405020304" pitchFamily="18" charset="0"/>
              </a:rPr>
              <a:t> </a:t>
            </a:r>
            <a:r>
              <a:rPr lang="en-GB" sz="2800" b="0" i="0" dirty="0" err="1">
                <a:solidFill>
                  <a:srgbClr val="1C1C1C"/>
                </a:solidFill>
                <a:effectLst/>
                <a:latin typeface="Times New Roman" panose="02020603050405020304" pitchFamily="18" charset="0"/>
                <a:cs typeface="Times New Roman" panose="02020603050405020304" pitchFamily="18" charset="0"/>
              </a:rPr>
              <a:t>trị</a:t>
            </a:r>
            <a:r>
              <a:rPr lang="vi-VN" sz="2800" b="0" i="0" dirty="0">
                <a:solidFill>
                  <a:srgbClr val="1C1C1C"/>
                </a:solidFill>
                <a:effectLst/>
                <a:latin typeface="Times New Roman" panose="02020603050405020304" pitchFamily="18" charset="0"/>
                <a:cs typeface="Times New Roman" panose="02020603050405020304" pitchFamily="18" charset="0"/>
              </a:rPr>
              <a:t>.</a:t>
            </a:r>
            <a:r>
              <a:rPr lang="en-GB" sz="2800" dirty="0">
                <a:solidFill>
                  <a:srgbClr val="1C1C1C"/>
                </a:solidFill>
                <a:latin typeface="Times New Roman" panose="02020603050405020304" pitchFamily="18" charset="0"/>
                <a:cs typeface="Times New Roman" panose="02020603050405020304" pitchFamily="18" charset="0"/>
              </a:rPr>
              <a:t> </a:t>
            </a:r>
            <a:endParaRPr lang="en-US" sz="2800" dirty="0">
              <a:solidFill>
                <a:srgbClr val="1C1C1C"/>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228446" y="6191595"/>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273D7251-F844-F2B0-5D63-2746BCACD8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03F8BBB9-C3E7-4BFC-B55D-4A62FF8B5BB2}"/>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6C22673D-81FD-B81F-0A51-0EE531B6CF68}"/>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4CF2F12F-8222-5D88-5CC6-DF102FDFEAC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53061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8" name="TextBox 7"/>
          <p:cNvSpPr txBox="1"/>
          <p:nvPr/>
        </p:nvSpPr>
        <p:spPr>
          <a:xfrm>
            <a:off x="2823847" y="2094939"/>
            <a:ext cx="6140918" cy="1785104"/>
          </a:xfrm>
          <a:prstGeom prst="rect">
            <a:avLst/>
          </a:prstGeom>
          <a:solidFill>
            <a:schemeClr val="accent2">
              <a:lumMod val="60000"/>
              <a:lumOff val="40000"/>
            </a:schemeClr>
          </a:solidFill>
          <a:ln>
            <a:noFill/>
          </a:ln>
        </p:spPr>
        <p:txBody>
          <a:bodyPr wrap="square">
            <a:spAutoFit/>
          </a:bodyPr>
          <a:lstStyle/>
          <a:p>
            <a:pPr algn="ctr">
              <a:spcBef>
                <a:spcPts val="600"/>
              </a:spcBef>
              <a:spcAft>
                <a:spcPts val="600"/>
              </a:spcAft>
            </a:pPr>
            <a:r>
              <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TRẮC NGHIỆM</a:t>
            </a:r>
            <a:r>
              <a:rPr lang="vi-VN"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endPar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spcBef>
                <a:spcPts val="600"/>
              </a:spcBef>
              <a:spcAft>
                <a:spcPts val="600"/>
              </a:spcAft>
            </a:pPr>
            <a:r>
              <a:rPr lang="en-US" sz="4000" b="1" dirty="0" err="1">
                <a:solidFill>
                  <a:srgbClr val="FF0000"/>
                </a:solidFill>
                <a:latin typeface="Times New Roman" panose="02020603050405020304" pitchFamily="18" charset="0"/>
                <a:cs typeface="Times New Roman" panose="02020603050405020304" pitchFamily="18" charset="0"/>
              </a:rPr>
              <a:t>Dạng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Đúng</a:t>
            </a:r>
            <a:r>
              <a:rPr lang="en-US" sz="4000" b="1" dirty="0">
                <a:solidFill>
                  <a:srgbClr val="FF0000"/>
                </a:solidFill>
                <a:latin typeface="Times New Roman" panose="02020603050405020304" pitchFamily="18" charset="0"/>
                <a:cs typeface="Times New Roman" panose="02020603050405020304" pitchFamily="18" charset="0"/>
              </a:rPr>
              <a:t> – Sai”</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8" name="TextBox 7"/>
          <p:cNvSpPr txBox="1"/>
          <p:nvPr/>
        </p:nvSpPr>
        <p:spPr>
          <a:xfrm>
            <a:off x="693459" y="885402"/>
            <a:ext cx="8479115" cy="5937651"/>
          </a:xfrm>
          <a:prstGeom prst="rect">
            <a:avLst/>
          </a:prstGeom>
          <a:solidFill>
            <a:schemeClr val="accent6">
              <a:lumMod val="20000"/>
              <a:lumOff val="80000"/>
            </a:schemeClr>
          </a:solidFill>
          <a:ln>
            <a:solidFill>
              <a:srgbClr val="00B050"/>
            </a:solidFill>
          </a:ln>
        </p:spPr>
        <p:txBody>
          <a:bodyPr wrap="square">
            <a:spAutoFit/>
          </a:bodyPr>
          <a:lstStyle/>
          <a:p>
            <a:pPr indent="0" algn="just" fontAlgn="auto">
              <a:lnSpc>
                <a:spcPts val="3500"/>
              </a:lnSpc>
              <a:spcBef>
                <a:spcPts val="600"/>
              </a:spcBef>
              <a:spcAft>
                <a:spcPts val="600"/>
              </a:spcAft>
            </a:pPr>
            <a:r>
              <a:rPr lang="en-US" altLang="en-US" sz="2800" dirty="0" err="1">
                <a:solidFill>
                  <a:srgbClr val="00B050"/>
                </a:solidFill>
                <a:latin typeface="Times New Roman" panose="02020603050405020304" pitchFamily="18" charset="0"/>
                <a:cs typeface="Times New Roman" panose="02020603050405020304" pitchFamily="18" charset="0"/>
              </a:rPr>
              <a:t>Phần</a:t>
            </a:r>
            <a:r>
              <a:rPr lang="en-US" altLang="en-US" sz="2800" dirty="0">
                <a:solidFill>
                  <a:srgbClr val="00B050"/>
                </a:solidFill>
                <a:latin typeface="Times New Roman" panose="02020603050405020304" pitchFamily="18" charset="0"/>
                <a:cs typeface="Times New Roman" panose="02020603050405020304" pitchFamily="18" charset="0"/>
              </a:rPr>
              <a:t> A: </a:t>
            </a:r>
          </a:p>
          <a:p>
            <a:pPr marL="457200" indent="-457200" algn="just" fontAlgn="auto">
              <a:lnSpc>
                <a:spcPts val="3500"/>
              </a:lnSpc>
              <a:spcBef>
                <a:spcPts val="600"/>
              </a:spcBef>
              <a:spcAft>
                <a:spcPts val="600"/>
              </a:spcAft>
              <a:buFont typeface="Wingdings" panose="05000000000000000000" pitchFamily="2" charset="2"/>
              <a:buChar char="v"/>
            </a:pPr>
            <a:r>
              <a:rPr lang="en-GB" altLang="en-US" sz="2800" dirty="0" err="1">
                <a:latin typeface="Times New Roman" panose="02020603050405020304" pitchFamily="18" charset="0"/>
                <a:cs typeface="Times New Roman" panose="02020603050405020304" pitchFamily="18" charset="0"/>
              </a:rPr>
              <a:t>Đ</a:t>
            </a:r>
            <a:r>
              <a:rPr lang="en-GB" altLang="en-US" sz="2800" dirty="0" err="1">
                <a:solidFill>
                  <a:schemeClr val="tx1"/>
                </a:solidFill>
                <a:latin typeface="Times New Roman" panose="02020603050405020304" pitchFamily="18" charset="0"/>
                <a:cs typeface="Times New Roman" panose="02020603050405020304" pitchFamily="18" charset="0"/>
              </a:rPr>
              <a:t>oạn</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thông</a:t>
            </a:r>
            <a:r>
              <a:rPr lang="en-GB" altLang="en-US" sz="2800" dirty="0">
                <a:solidFill>
                  <a:schemeClr val="tx1"/>
                </a:solidFill>
                <a:latin typeface="Times New Roman" panose="02020603050405020304" pitchFamily="18" charset="0"/>
                <a:cs typeface="Times New Roman" panose="02020603050405020304" pitchFamily="18" charset="0"/>
              </a:rPr>
              <a:t> tin/</a:t>
            </a:r>
            <a:r>
              <a:rPr lang="en-GB" altLang="en-US" sz="2800" dirty="0" err="1">
                <a:solidFill>
                  <a:schemeClr val="tx1"/>
                </a:solidFill>
                <a:latin typeface="Times New Roman" panose="02020603050405020304" pitchFamily="18" charset="0"/>
                <a:cs typeface="Times New Roman" panose="02020603050405020304" pitchFamily="18" charset="0"/>
              </a:rPr>
              <a:t>tình</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huống</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về</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chủ</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đề</a:t>
            </a:r>
            <a:r>
              <a:rPr lang="en-GB" altLang="en-US" sz="2800" dirty="0">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câu</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hỏi</a:t>
            </a:r>
            <a:r>
              <a:rPr lang="en-GB" altLang="en-US" sz="2800" dirty="0">
                <a:solidFill>
                  <a:schemeClr val="tx1"/>
                </a:solidFill>
                <a:latin typeface="Times New Roman" panose="02020603050405020304" pitchFamily="18" charset="0"/>
                <a:cs typeface="Times New Roman" panose="02020603050405020304" pitchFamily="18" charset="0"/>
              </a:rPr>
              <a:t>.</a:t>
            </a:r>
          </a:p>
          <a:p>
            <a:pPr marL="457200" indent="-457200" algn="just" fontAlgn="auto">
              <a:lnSpc>
                <a:spcPts val="3500"/>
              </a:lnSpc>
              <a:spcBef>
                <a:spcPts val="600"/>
              </a:spcBef>
              <a:spcAft>
                <a:spcPts val="600"/>
              </a:spcAft>
              <a:buFont typeface="Wingdings" panose="05000000000000000000" pitchFamily="2" charset="2"/>
              <a:buChar char="v"/>
            </a:pPr>
            <a:r>
              <a:rPr lang="en-GB" altLang="en-US" sz="2800" dirty="0" err="1">
                <a:solidFill>
                  <a:schemeClr val="tx1"/>
                </a:solidFill>
                <a:latin typeface="Times New Roman" panose="02020603050405020304" pitchFamily="18" charset="0"/>
                <a:cs typeface="Times New Roman" panose="02020603050405020304" pitchFamily="18" charset="0"/>
              </a:rPr>
              <a:t>Nguồn</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th</a:t>
            </a:r>
            <a:r>
              <a:rPr lang="en-GB" altLang="en-US" sz="2800" dirty="0" err="1">
                <a:latin typeface="Times New Roman" panose="02020603050405020304" pitchFamily="18" charset="0"/>
                <a:cs typeface="Times New Roman" panose="02020603050405020304" pitchFamily="18" charset="0"/>
              </a:rPr>
              <a:t>ông</a:t>
            </a:r>
            <a:r>
              <a:rPr lang="en-GB" altLang="en-US" sz="2800" dirty="0">
                <a:latin typeface="Times New Roman" panose="02020603050405020304" pitchFamily="18" charset="0"/>
                <a:cs typeface="Times New Roman" panose="02020603050405020304" pitchFamily="18" charset="0"/>
              </a:rPr>
              <a:t> tin </a:t>
            </a:r>
            <a:r>
              <a:rPr lang="en-GB" altLang="en-US" sz="2800" dirty="0" err="1">
                <a:latin typeface="Times New Roman" panose="02020603050405020304" pitchFamily="18" charset="0"/>
                <a:cs typeface="Times New Roman" panose="02020603050405020304" pitchFamily="18" charset="0"/>
              </a:rPr>
              <a:t>chính</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thống</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phù</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hợp</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với</a:t>
            </a:r>
            <a:r>
              <a:rPr lang="en-GB" altLang="en-US" sz="2800" dirty="0">
                <a:latin typeface="Times New Roman" panose="02020603050405020304" pitchFamily="18" charset="0"/>
                <a:cs typeface="Times New Roman" panose="02020603050405020304" pitchFamily="18" charset="0"/>
              </a:rPr>
              <a:t> HS THPT.</a:t>
            </a:r>
          </a:p>
          <a:p>
            <a:pPr marL="457200" indent="-457200" algn="just" fontAlgn="auto">
              <a:lnSpc>
                <a:spcPts val="3500"/>
              </a:lnSpc>
              <a:spcBef>
                <a:spcPts val="600"/>
              </a:spcBef>
              <a:spcAft>
                <a:spcPts val="600"/>
              </a:spcAft>
              <a:buFont typeface="Wingdings" panose="05000000000000000000" pitchFamily="2" charset="2"/>
              <a:buChar char="v"/>
            </a:pPr>
            <a:r>
              <a:rPr lang="en-GB" altLang="en-US" sz="2800" dirty="0" err="1">
                <a:solidFill>
                  <a:schemeClr val="tx1"/>
                </a:solidFill>
                <a:latin typeface="Times New Roman" panose="02020603050405020304" pitchFamily="18" charset="0"/>
                <a:cs typeface="Times New Roman" panose="02020603050405020304" pitchFamily="18" charset="0"/>
              </a:rPr>
              <a:t>Ngắn</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gọn</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phù</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hợp</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với</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thời</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lượng</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đề</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kiểm</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tra</a:t>
            </a:r>
            <a:r>
              <a:rPr lang="en-GB" altLang="en-US" sz="2800" dirty="0">
                <a:latin typeface="Times New Roman" panose="02020603050405020304" pitchFamily="18" charset="0"/>
                <a:cs typeface="Times New Roman" panose="02020603050405020304" pitchFamily="18" charset="0"/>
              </a:rPr>
              <a:t>.</a:t>
            </a:r>
          </a:p>
          <a:p>
            <a:pPr marL="457200" indent="-457200" algn="just" fontAlgn="auto">
              <a:lnSpc>
                <a:spcPts val="3500"/>
              </a:lnSpc>
              <a:spcBef>
                <a:spcPts val="600"/>
              </a:spcBef>
              <a:spcAft>
                <a:spcPts val="600"/>
              </a:spcAft>
              <a:buFont typeface="Wingdings" panose="05000000000000000000" pitchFamily="2" charset="2"/>
              <a:buChar char="v"/>
            </a:pPr>
            <a:r>
              <a:rPr lang="en-GB" altLang="en-US" sz="2800" dirty="0" err="1">
                <a:solidFill>
                  <a:schemeClr val="tx1"/>
                </a:solidFill>
                <a:latin typeface="Times New Roman" panose="02020603050405020304" pitchFamily="18" charset="0"/>
                <a:cs typeface="Times New Roman" panose="02020603050405020304" pitchFamily="18" charset="0"/>
              </a:rPr>
              <a:t>Thời</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sự</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thực</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tiễn</a:t>
            </a:r>
            <a:r>
              <a:rPr lang="en-GB" altLang="en-US" sz="2800" dirty="0">
                <a:solidFill>
                  <a:schemeClr val="tx1"/>
                </a:solidFill>
                <a:latin typeface="Times New Roman" panose="02020603050405020304" pitchFamily="18" charset="0"/>
                <a:cs typeface="Times New Roman" panose="02020603050405020304" pitchFamily="18" charset="0"/>
              </a:rPr>
              <a:t>. </a:t>
            </a:r>
          </a:p>
          <a:p>
            <a:pPr indent="0" algn="just" fontAlgn="auto">
              <a:lnSpc>
                <a:spcPts val="3500"/>
              </a:lnSpc>
              <a:spcBef>
                <a:spcPts val="600"/>
              </a:spcBef>
              <a:spcAft>
                <a:spcPts val="600"/>
              </a:spcAft>
            </a:pPr>
            <a:r>
              <a:rPr lang="en-GB" altLang="en-US" sz="2800" dirty="0" err="1">
                <a:solidFill>
                  <a:srgbClr val="00B050"/>
                </a:solidFill>
                <a:latin typeface="Times New Roman" panose="02020603050405020304" pitchFamily="18" charset="0"/>
                <a:cs typeface="Times New Roman" panose="02020603050405020304" pitchFamily="18" charset="0"/>
              </a:rPr>
              <a:t>Phần</a:t>
            </a:r>
            <a:r>
              <a:rPr lang="en-GB" altLang="en-US" sz="2800" dirty="0">
                <a:solidFill>
                  <a:srgbClr val="00B050"/>
                </a:solidFill>
                <a:latin typeface="Times New Roman" panose="02020603050405020304" pitchFamily="18" charset="0"/>
                <a:cs typeface="Times New Roman" panose="02020603050405020304" pitchFamily="18" charset="0"/>
              </a:rPr>
              <a:t> B: </a:t>
            </a:r>
          </a:p>
          <a:p>
            <a:pPr marL="457200" indent="-457200" algn="just" fontAlgn="auto">
              <a:lnSpc>
                <a:spcPts val="3500"/>
              </a:lnSpc>
              <a:spcBef>
                <a:spcPts val="600"/>
              </a:spcBef>
              <a:spcAft>
                <a:spcPts val="600"/>
              </a:spcAft>
              <a:buFont typeface="Wingdings" panose="05000000000000000000" pitchFamily="2" charset="2"/>
              <a:buChar char="v"/>
            </a:pPr>
            <a:r>
              <a:rPr lang="en-GB" altLang="en-US" sz="2800" dirty="0" err="1">
                <a:latin typeface="Times New Roman" panose="02020603050405020304" pitchFamily="18" charset="0"/>
                <a:cs typeface="Times New Roman" panose="02020603050405020304" pitchFamily="18" charset="0"/>
              </a:rPr>
              <a:t>Gồm</a:t>
            </a:r>
            <a:r>
              <a:rPr lang="en-GB" altLang="en-US" sz="2800" dirty="0">
                <a:latin typeface="Times New Roman" panose="02020603050405020304" pitchFamily="18" charset="0"/>
                <a:cs typeface="Times New Roman" panose="02020603050405020304" pitchFamily="18" charset="0"/>
              </a:rPr>
              <a:t> </a:t>
            </a:r>
            <a:r>
              <a:rPr lang="en-GB" altLang="en-US" sz="2800" dirty="0">
                <a:solidFill>
                  <a:schemeClr val="tx1"/>
                </a:solidFill>
                <a:latin typeface="Times New Roman" panose="02020603050405020304" pitchFamily="18" charset="0"/>
                <a:cs typeface="Times New Roman" panose="02020603050405020304" pitchFamily="18" charset="0"/>
              </a:rPr>
              <a:t>4 ý</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nêu</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thông</a:t>
            </a:r>
            <a:r>
              <a:rPr lang="en-GB" altLang="en-US" sz="2800" dirty="0">
                <a:latin typeface="Times New Roman" panose="02020603050405020304" pitchFamily="18" charset="0"/>
                <a:cs typeface="Times New Roman" panose="02020603050405020304" pitchFamily="18" charset="0"/>
              </a:rPr>
              <a:t> tin </a:t>
            </a:r>
            <a:r>
              <a:rPr lang="en-GB" altLang="en-US" sz="2800" dirty="0" err="1">
                <a:latin typeface="Times New Roman" panose="02020603050405020304" pitchFamily="18" charset="0"/>
                <a:cs typeface="Times New Roman" panose="02020603050405020304" pitchFamily="18" charset="0"/>
              </a:rPr>
              <a:t>theo</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chủ</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đề</a:t>
            </a:r>
            <a:r>
              <a:rPr lang="en-GB" altLang="en-US" sz="2800" dirty="0">
                <a:latin typeface="Times New Roman" panose="02020603050405020304" pitchFamily="18" charset="0"/>
                <a:cs typeface="Times New Roman" panose="02020603050405020304" pitchFamily="18" charset="0"/>
              </a:rPr>
              <a:t> ở </a:t>
            </a:r>
            <a:r>
              <a:rPr lang="en-GB" altLang="en-US" sz="2800" dirty="0" err="1">
                <a:latin typeface="Times New Roman" panose="02020603050405020304" pitchFamily="18" charset="0"/>
                <a:cs typeface="Times New Roman" panose="02020603050405020304" pitchFamily="18" charset="0"/>
              </a:rPr>
              <a:t>phần</a:t>
            </a:r>
            <a:r>
              <a:rPr lang="en-GB" altLang="en-US" sz="2800" dirty="0">
                <a:latin typeface="Times New Roman" panose="02020603050405020304" pitchFamily="18" charset="0"/>
                <a:cs typeface="Times New Roman" panose="02020603050405020304" pitchFamily="18" charset="0"/>
              </a:rPr>
              <a:t> A.</a:t>
            </a:r>
            <a:endParaRPr lang="en-GB" altLang="en-US" sz="2800" dirty="0">
              <a:solidFill>
                <a:schemeClr val="tx1"/>
              </a:solidFill>
              <a:latin typeface="Times New Roman" panose="02020603050405020304" pitchFamily="18" charset="0"/>
              <a:cs typeface="Times New Roman" panose="02020603050405020304" pitchFamily="18" charset="0"/>
            </a:endParaRPr>
          </a:p>
          <a:p>
            <a:pPr marL="457200" indent="-457200" algn="just" fontAlgn="auto">
              <a:lnSpc>
                <a:spcPts val="3500"/>
              </a:lnSpc>
              <a:spcBef>
                <a:spcPts val="600"/>
              </a:spcBef>
              <a:spcAft>
                <a:spcPts val="600"/>
              </a:spcAft>
              <a:buFont typeface="Wingdings" panose="05000000000000000000" pitchFamily="2" charset="2"/>
              <a:buChar char="v"/>
            </a:pPr>
            <a:r>
              <a:rPr lang="en-GB" altLang="en-US" sz="2800" dirty="0" err="1">
                <a:latin typeface="Times New Roman" panose="02020603050405020304" pitchFamily="18" charset="0"/>
                <a:cs typeface="Times New Roman" panose="02020603050405020304" pitchFamily="18" charset="0"/>
              </a:rPr>
              <a:t>M</a:t>
            </a:r>
            <a:r>
              <a:rPr lang="en-GB" altLang="en-US" sz="2800" dirty="0" err="1">
                <a:solidFill>
                  <a:schemeClr val="tx1"/>
                </a:solidFill>
                <a:latin typeface="Times New Roman" panose="02020603050405020304" pitchFamily="18" charset="0"/>
                <a:cs typeface="Times New Roman" panose="02020603050405020304" pitchFamily="18" charset="0"/>
              </a:rPr>
              <a:t>ỗi</a:t>
            </a:r>
            <a:r>
              <a:rPr lang="en-GB" altLang="en-US" sz="2800" dirty="0">
                <a:solidFill>
                  <a:schemeClr val="tx1"/>
                </a:solidFill>
                <a:latin typeface="Times New Roman" panose="02020603050405020304" pitchFamily="18" charset="0"/>
                <a:cs typeface="Times New Roman" panose="02020603050405020304" pitchFamily="18" charset="0"/>
              </a:rPr>
              <a:t> ý </a:t>
            </a:r>
            <a:r>
              <a:rPr lang="en-GB" altLang="en-US" sz="2800" dirty="0" err="1">
                <a:solidFill>
                  <a:schemeClr val="tx1"/>
                </a:solidFill>
                <a:latin typeface="Times New Roman" panose="02020603050405020304" pitchFamily="18" charset="0"/>
                <a:cs typeface="Times New Roman" panose="02020603050405020304" pitchFamily="18" charset="0"/>
              </a:rPr>
              <a:t>là</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một</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câu</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văn</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hoàn</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chỉnh</a:t>
            </a:r>
            <a:r>
              <a:rPr lang="en-GB" altLang="en-US" sz="2800" dirty="0">
                <a:solidFill>
                  <a:schemeClr val="tx1"/>
                </a:solidFill>
                <a:latin typeface="Times New Roman" panose="02020603050405020304" pitchFamily="18" charset="0"/>
                <a:cs typeface="Times New Roman" panose="02020603050405020304" pitchFamily="18" charset="0"/>
              </a:rPr>
              <a:t>.</a:t>
            </a:r>
            <a:endParaRPr lang="en-GB" altLang="en-US" sz="2800" dirty="0">
              <a:latin typeface="Times New Roman" panose="02020603050405020304" pitchFamily="18" charset="0"/>
              <a:cs typeface="Times New Roman" panose="02020603050405020304" pitchFamily="18" charset="0"/>
            </a:endParaRPr>
          </a:p>
          <a:p>
            <a:pPr marL="457200" indent="-457200" algn="just" fontAlgn="auto">
              <a:lnSpc>
                <a:spcPts val="3500"/>
              </a:lnSpc>
              <a:spcBef>
                <a:spcPts val="600"/>
              </a:spcBef>
              <a:spcAft>
                <a:spcPts val="600"/>
              </a:spcAft>
              <a:buFont typeface="Wingdings" panose="05000000000000000000" pitchFamily="2" charset="2"/>
              <a:buChar char="v"/>
            </a:pPr>
            <a:r>
              <a:rPr lang="en-GB" altLang="en-US" sz="2800" dirty="0" err="1">
                <a:latin typeface="Times New Roman" panose="02020603050405020304" pitchFamily="18" charset="0"/>
                <a:cs typeface="Times New Roman" panose="02020603050405020304" pitchFamily="18" charset="0"/>
              </a:rPr>
              <a:t>Kiến</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thức</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trong</a:t>
            </a:r>
            <a:r>
              <a:rPr lang="en-GB" altLang="en-US" sz="2800" dirty="0">
                <a:latin typeface="Times New Roman" panose="02020603050405020304" pitchFamily="18" charset="0"/>
                <a:cs typeface="Times New Roman" panose="02020603050405020304" pitchFamily="18" charset="0"/>
              </a:rPr>
              <a:t> SGK GD QPAN (</a:t>
            </a:r>
            <a:r>
              <a:rPr lang="en-GB" altLang="en-US" sz="2800" dirty="0" err="1">
                <a:latin typeface="Times New Roman" panose="02020603050405020304" pitchFamily="18" charset="0"/>
                <a:cs typeface="Times New Roman" panose="02020603050405020304" pitchFamily="18" charset="0"/>
              </a:rPr>
              <a:t>bộ</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sách</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Cánh</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Diều</a:t>
            </a:r>
            <a:r>
              <a:rPr lang="en-GB" altLang="en-US" sz="2800" dirty="0">
                <a:latin typeface="Times New Roman" panose="02020603050405020304" pitchFamily="18" charset="0"/>
                <a:cs typeface="Times New Roman" panose="02020603050405020304" pitchFamily="18" charset="0"/>
              </a:rPr>
              <a:t>). </a:t>
            </a:r>
          </a:p>
          <a:p>
            <a:pPr marL="457200" indent="-457200" algn="just" fontAlgn="auto">
              <a:lnSpc>
                <a:spcPts val="3500"/>
              </a:lnSpc>
              <a:spcBef>
                <a:spcPts val="600"/>
              </a:spcBef>
              <a:spcAft>
                <a:spcPts val="600"/>
              </a:spcAft>
              <a:buFont typeface="Wingdings" panose="05000000000000000000" pitchFamily="2" charset="2"/>
              <a:buChar char="v"/>
            </a:pPr>
            <a:r>
              <a:rPr lang="en-GB" altLang="en-US" sz="2800" dirty="0" err="1">
                <a:latin typeface="Times New Roman" panose="02020603050405020304" pitchFamily="18" charset="0"/>
                <a:cs typeface="Times New Roman" panose="02020603050405020304" pitchFamily="18" charset="0"/>
              </a:rPr>
              <a:t>Đối</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với</a:t>
            </a:r>
            <a:r>
              <a:rPr lang="en-GB" altLang="en-US" sz="2800" dirty="0">
                <a:latin typeface="Times New Roman" panose="02020603050405020304" pitchFamily="18" charset="0"/>
                <a:cs typeface="Times New Roman" panose="02020603050405020304" pitchFamily="18" charset="0"/>
              </a:rPr>
              <a:t> </a:t>
            </a:r>
            <a:r>
              <a:rPr lang="en-GB" altLang="en-US" sz="2800" dirty="0" err="1">
                <a:latin typeface="Times New Roman" panose="02020603050405020304" pitchFamily="18" charset="0"/>
                <a:cs typeface="Times New Roman" panose="02020603050405020304" pitchFamily="18" charset="0"/>
              </a:rPr>
              <a:t>mỗi</a:t>
            </a:r>
            <a:r>
              <a:rPr lang="en-GB" altLang="en-US" sz="2800" dirty="0">
                <a:latin typeface="Times New Roman" panose="02020603050405020304" pitchFamily="18" charset="0"/>
                <a:cs typeface="Times New Roman" panose="02020603050405020304" pitchFamily="18" charset="0"/>
              </a:rPr>
              <a:t> ý, </a:t>
            </a:r>
            <a:r>
              <a:rPr lang="en-GB" altLang="en-US" sz="2800" dirty="0">
                <a:solidFill>
                  <a:schemeClr val="tx1"/>
                </a:solidFill>
                <a:latin typeface="Times New Roman" panose="02020603050405020304" pitchFamily="18" charset="0"/>
                <a:cs typeface="Times New Roman" panose="02020603050405020304" pitchFamily="18" charset="0"/>
              </a:rPr>
              <a:t>HS </a:t>
            </a:r>
            <a:r>
              <a:rPr lang="en-GB" altLang="en-US" sz="2800" dirty="0" err="1">
                <a:solidFill>
                  <a:schemeClr val="tx1"/>
                </a:solidFill>
                <a:latin typeface="Times New Roman" panose="02020603050405020304" pitchFamily="18" charset="0"/>
                <a:cs typeface="Times New Roman" panose="02020603050405020304" pitchFamily="18" charset="0"/>
              </a:rPr>
              <a:t>phải</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bắt</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buộc</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chọn</a:t>
            </a:r>
            <a:r>
              <a:rPr lang="en-GB" altLang="en-US" sz="2800" dirty="0">
                <a:solidFill>
                  <a:schemeClr val="tx1"/>
                </a:solidFill>
                <a:latin typeface="Times New Roman" panose="02020603050405020304" pitchFamily="18" charset="0"/>
                <a:cs typeface="Times New Roman" panose="02020603050405020304" pitchFamily="18" charset="0"/>
              </a:rPr>
              <a:t> </a:t>
            </a:r>
            <a:r>
              <a:rPr lang="en-GB" altLang="en-US" sz="2800" dirty="0" err="1">
                <a:solidFill>
                  <a:schemeClr val="tx1"/>
                </a:solidFill>
                <a:latin typeface="Times New Roman" panose="02020603050405020304" pitchFamily="18" charset="0"/>
                <a:cs typeface="Times New Roman" panose="02020603050405020304" pitchFamily="18" charset="0"/>
              </a:rPr>
              <a:t>Đúng</a:t>
            </a:r>
            <a:r>
              <a:rPr lang="en-GB" altLang="en-US" sz="2800" dirty="0">
                <a:solidFill>
                  <a:schemeClr val="tx1"/>
                </a:solidFill>
                <a:latin typeface="Times New Roman" panose="02020603050405020304" pitchFamily="18" charset="0"/>
                <a:cs typeface="Times New Roman" panose="02020603050405020304" pitchFamily="18" charset="0"/>
              </a:rPr>
              <a:t>/Sai.</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616075" y="97702"/>
            <a:ext cx="6874782" cy="570797"/>
          </a:xfrm>
          <a:prstGeom prst="rect">
            <a:avLst/>
          </a:prstGeom>
          <a:noFill/>
        </p:spPr>
        <p:txBody>
          <a:bodyPr wrap="square">
            <a:spAutoFit/>
          </a:bodyPr>
          <a:lstStyle/>
          <a:p>
            <a:pPr indent="0" algn="just" fontAlgn="auto">
              <a:lnSpc>
                <a:spcPts val="4060"/>
              </a:lnSpc>
              <a:spcBef>
                <a:spcPts val="1200"/>
              </a:spcBef>
              <a:spcAft>
                <a:spcPts val="1200"/>
              </a:spcAft>
            </a:pPr>
            <a:r>
              <a:rPr lang="en-GB" altLang="en-US" sz="2800" dirty="0" err="1">
                <a:solidFill>
                  <a:srgbClr val="FF0000"/>
                </a:solidFill>
                <a:latin typeface="Times New Roman" panose="02020603050405020304" pitchFamily="18" charset="0"/>
                <a:cs typeface="Times New Roman" panose="02020603050405020304" pitchFamily="18" charset="0"/>
              </a:rPr>
              <a:t>Cấu</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trúc</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câu</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hỏi</a:t>
            </a:r>
            <a:r>
              <a:rPr lang="en-GB" altLang="en-US" sz="2800" dirty="0">
                <a:solidFill>
                  <a:srgbClr val="FF0000"/>
                </a:solidFill>
                <a:latin typeface="Times New Roman" panose="02020603050405020304" pitchFamily="18" charset="0"/>
                <a:cs typeface="Times New Roman" panose="02020603050405020304" pitchFamily="18" charset="0"/>
              </a:rPr>
              <a:t> TNKQ </a:t>
            </a:r>
            <a:r>
              <a:rPr lang="en-GB" altLang="en-US" sz="2800" dirty="0" err="1">
                <a:solidFill>
                  <a:srgbClr val="FF0000"/>
                </a:solidFill>
                <a:latin typeface="Times New Roman" panose="02020603050405020304" pitchFamily="18" charset="0"/>
                <a:cs typeface="Times New Roman" panose="02020603050405020304" pitchFamily="18" charset="0"/>
              </a:rPr>
              <a:t>dạng</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Đúng</a:t>
            </a:r>
            <a:r>
              <a:rPr lang="en-GB" altLang="en-US" sz="2800" dirty="0">
                <a:solidFill>
                  <a:srgbClr val="FF0000"/>
                </a:solidFill>
                <a:latin typeface="Times New Roman" panose="02020603050405020304" pitchFamily="18" charset="0"/>
                <a:cs typeface="Times New Roman" panose="02020603050405020304" pitchFamily="18" charset="0"/>
              </a:rPr>
              <a:t> – Sai”</a:t>
            </a:r>
            <a:endParaRPr lang="en-GB" altLang="en-US" sz="2800" dirty="0">
              <a:solidFill>
                <a:schemeClr val="tx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stretch>
            <a:fillRect/>
          </a:stretch>
        </p:blipFill>
        <p:spPr>
          <a:xfrm>
            <a:off x="9283874" y="2210915"/>
            <a:ext cx="2809874" cy="3286624"/>
          </a:xfrm>
          <a:prstGeom prst="rect">
            <a:avLst/>
          </a:prstGeom>
          <a:ln>
            <a:solidFill>
              <a:srgbClr val="00B050"/>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44791"/>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329217"/>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Đáp </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 đúng theo như đòi hỏi, yêu cầu</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0093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173527" y="27786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588592" y="277866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235128" y="28411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659245" y="284611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40916"/>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976088" y="27786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034035" y="284061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782340" y="27786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840287" y="284061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927693"/>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Tuyển sinh </a:t>
            </a:r>
            <a:r>
              <a:rPr lang="en-US" sz="2400">
                <a:solidFill>
                  <a:srgbClr val="FF0000"/>
                </a:solidFill>
                <a:latin typeface="Arial" panose="020B0604020202020204" pitchFamily="34" charset="0"/>
                <a:cs typeface="Arial" panose="020B0604020202020204" pitchFamily="34" charset="0"/>
              </a:rPr>
              <a:t>đáp ứng </a:t>
            </a:r>
            <a:r>
              <a:rPr lang="en-US" sz="2400">
                <a:latin typeface="Arial" panose="020B0604020202020204" pitchFamily="34" charset="0"/>
                <a:cs typeface="Arial" panose="020B0604020202020204" pitchFamily="34" charset="0"/>
              </a:rPr>
              <a:t>yêu cầu đào tạo gắn với phát hiện nhân tài, quy hoạch và nhu cầu sử dụng đội ngũ cán bộ; thực hiện chế độ cử tuyển đúng quy định</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340FD5AC-5455-BE2A-8AAC-DFBDD46B300D}"/>
              </a:ext>
            </a:extLst>
          </p:cNvPr>
          <p:cNvSpPr/>
          <p:nvPr/>
        </p:nvSpPr>
        <p:spPr>
          <a:xfrm>
            <a:off x="3561023" y="27786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B9370D81-F757-5761-7536-19E2B451F029}"/>
              </a:ext>
            </a:extLst>
          </p:cNvPr>
          <p:cNvSpPr/>
          <p:nvPr/>
        </p:nvSpPr>
        <p:spPr>
          <a:xfrm>
            <a:off x="3624719" y="28411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A2EF2339-2706-761C-7BEE-AD044ECCECBE}"/>
              </a:ext>
            </a:extLst>
          </p:cNvPr>
          <p:cNvSpPr/>
          <p:nvPr/>
        </p:nvSpPr>
        <p:spPr>
          <a:xfrm>
            <a:off x="4367275" y="27786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7" name="Rectangle 6">
            <a:extLst>
              <a:ext uri="{FF2B5EF4-FFF2-40B4-BE49-F238E27FC236}">
                <a16:creationId xmlns:a16="http://schemas.microsoft.com/office/drawing/2014/main" id="{B8FEB3B8-2AA2-2B2B-FBAF-B8B973C6E0F1}"/>
              </a:ext>
            </a:extLst>
          </p:cNvPr>
          <p:cNvSpPr/>
          <p:nvPr/>
        </p:nvSpPr>
        <p:spPr>
          <a:xfrm>
            <a:off x="4428876" y="28411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289277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8" name="TextBox 7"/>
          <p:cNvSpPr txBox="1"/>
          <p:nvPr/>
        </p:nvSpPr>
        <p:spPr>
          <a:xfrm>
            <a:off x="1520824" y="1346835"/>
            <a:ext cx="9975851" cy="2561727"/>
          </a:xfrm>
          <a:prstGeom prst="rect">
            <a:avLst/>
          </a:prstGeom>
          <a:solidFill>
            <a:schemeClr val="accent6">
              <a:lumMod val="20000"/>
              <a:lumOff val="80000"/>
            </a:schemeClr>
          </a:solidFill>
          <a:ln>
            <a:noFill/>
          </a:ln>
        </p:spPr>
        <p:txBody>
          <a:bodyPr wrap="square">
            <a:spAutoFit/>
          </a:bodyPr>
          <a:lstStyle/>
          <a:p>
            <a:pPr marL="342900" indent="-342900" fontAlgn="auto">
              <a:lnSpc>
                <a:spcPts val="4000"/>
              </a:lnSpc>
              <a:spcBef>
                <a:spcPts val="600"/>
              </a:spcBef>
              <a:spcAft>
                <a:spcPts val="600"/>
              </a:spcAft>
              <a:buFont typeface="Wingdings" panose="05000000000000000000" pitchFamily="2" charset="2"/>
              <a:buChar char="v"/>
            </a:pPr>
            <a:r>
              <a:rPr lang="en-GB" sz="2800" dirty="0" err="1">
                <a:latin typeface="Times New Roman" panose="02020603050405020304" pitchFamily="18" charset="0"/>
                <a:cs typeface="Times New Roman" panose="02020603050405020304" pitchFamily="18" charset="0"/>
              </a:rPr>
              <a:t>Trả</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lời</a:t>
            </a:r>
            <a:r>
              <a:rPr lang="en-GB"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úng </a:t>
            </a:r>
            <a:r>
              <a:rPr lang="vi-VN" sz="2800" dirty="0">
                <a:solidFill>
                  <a:srgbClr val="0000FF"/>
                </a:solidFill>
                <a:latin typeface="Times New Roman" panose="02020603050405020304" pitchFamily="18" charset="0"/>
                <a:cs typeface="Times New Roman" panose="02020603050405020304" pitchFamily="18" charset="0"/>
              </a:rPr>
              <a:t>1</a:t>
            </a:r>
            <a:r>
              <a:rPr lang="vi-VN" sz="2800" dirty="0">
                <a:latin typeface="Times New Roman" panose="02020603050405020304" pitchFamily="18" charset="0"/>
                <a:cs typeface="Times New Roman" panose="02020603050405020304" pitchFamily="18" charset="0"/>
              </a:rPr>
              <a:t> ý được </a:t>
            </a:r>
            <a:r>
              <a:rPr lang="en-GB" sz="2800" dirty="0">
                <a:solidFill>
                  <a:srgbClr val="0000FF"/>
                </a:solidFill>
                <a:latin typeface="Times New Roman" panose="02020603050405020304" pitchFamily="18" charset="0"/>
                <a:cs typeface="Times New Roman" panose="02020603050405020304" pitchFamily="18" charset="0"/>
              </a:rPr>
              <a:t>10%</a:t>
            </a:r>
            <a:r>
              <a:rPr lang="vi-VN" sz="2800" dirty="0">
                <a:solidFill>
                  <a:srgbClr val="0000FF"/>
                </a:solidFill>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số</a:t>
            </a:r>
            <a:r>
              <a:rPr lang="en-GB"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điểm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dành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câu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hỏi</a:t>
            </a:r>
            <a:r>
              <a:rPr lang="en-GB" sz="2800" dirty="0">
                <a:latin typeface="Times New Roman" panose="02020603050405020304" pitchFamily="18" charset="0"/>
                <a:cs typeface="Times New Roman" panose="02020603050405020304" pitchFamily="18" charset="0"/>
              </a:rPr>
              <a:t> (</a:t>
            </a:r>
            <a:r>
              <a:rPr lang="en-GB" sz="2800" dirty="0">
                <a:solidFill>
                  <a:srgbClr val="FF0000"/>
                </a:solidFill>
                <a:latin typeface="Times New Roman" panose="02020603050405020304" pitchFamily="18" charset="0"/>
                <a:cs typeface="Times New Roman" panose="02020603050405020304" pitchFamily="18" charset="0"/>
              </a:rPr>
              <a:t>0,1</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điểm</a:t>
            </a:r>
            <a:r>
              <a:rPr lang="en-GB"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marL="342900" indent="-342900">
              <a:lnSpc>
                <a:spcPts val="4000"/>
              </a:lnSpc>
              <a:spcBef>
                <a:spcPts val="600"/>
              </a:spcBef>
              <a:spcAft>
                <a:spcPts val="600"/>
              </a:spcAft>
              <a:buFont typeface="Wingdings" panose="05000000000000000000" pitchFamily="2" charset="2"/>
              <a:buChar char="v"/>
            </a:pPr>
            <a:r>
              <a:rPr lang="en-GB" sz="2800" dirty="0" err="1">
                <a:latin typeface="Times New Roman" panose="02020603050405020304" pitchFamily="18" charset="0"/>
                <a:cs typeface="Times New Roman" panose="02020603050405020304" pitchFamily="18" charset="0"/>
              </a:rPr>
              <a:t>Trả</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lời</a:t>
            </a:r>
            <a:r>
              <a:rPr lang="en-GB"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úng </a:t>
            </a:r>
            <a:r>
              <a:rPr lang="vi-VN" sz="2800" dirty="0">
                <a:solidFill>
                  <a:srgbClr val="0000FF"/>
                </a:solidFill>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 ý được </a:t>
            </a:r>
            <a:r>
              <a:rPr lang="en-GB" sz="2800" dirty="0">
                <a:solidFill>
                  <a:srgbClr val="0000FF"/>
                </a:solidFill>
                <a:latin typeface="Times New Roman" panose="02020603050405020304" pitchFamily="18" charset="0"/>
                <a:cs typeface="Times New Roman" panose="02020603050405020304" pitchFamily="18" charset="0"/>
              </a:rPr>
              <a:t>25%</a:t>
            </a:r>
            <a:r>
              <a:rPr lang="vi-VN" sz="2800" dirty="0">
                <a:solidFill>
                  <a:srgbClr val="0000FF"/>
                </a:solidFill>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số</a:t>
            </a:r>
            <a:r>
              <a:rPr lang="en-GB"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điểm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dành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câu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hỏi</a:t>
            </a:r>
            <a:r>
              <a:rPr lang="en-GB" sz="2800" dirty="0">
                <a:latin typeface="Times New Roman" panose="02020603050405020304" pitchFamily="18" charset="0"/>
                <a:cs typeface="Times New Roman" panose="02020603050405020304" pitchFamily="18" charset="0"/>
              </a:rPr>
              <a:t> (</a:t>
            </a:r>
            <a:r>
              <a:rPr lang="en-GB" sz="2800" dirty="0">
                <a:solidFill>
                  <a:srgbClr val="FF0000"/>
                </a:solidFill>
                <a:latin typeface="Times New Roman" panose="02020603050405020304" pitchFamily="18" charset="0"/>
                <a:cs typeface="Times New Roman" panose="02020603050405020304" pitchFamily="18" charset="0"/>
              </a:rPr>
              <a:t>0,25</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điểm</a:t>
            </a:r>
            <a:r>
              <a:rPr lang="en-GB"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marL="342900" indent="-342900">
              <a:lnSpc>
                <a:spcPts val="4000"/>
              </a:lnSpc>
              <a:spcBef>
                <a:spcPts val="600"/>
              </a:spcBef>
              <a:spcAft>
                <a:spcPts val="600"/>
              </a:spcAft>
              <a:buFont typeface="Wingdings" panose="05000000000000000000" pitchFamily="2" charset="2"/>
              <a:buChar char="v"/>
            </a:pPr>
            <a:r>
              <a:rPr lang="en-GB" sz="2800" dirty="0" err="1">
                <a:latin typeface="Times New Roman" panose="02020603050405020304" pitchFamily="18" charset="0"/>
                <a:cs typeface="Times New Roman" panose="02020603050405020304" pitchFamily="18" charset="0"/>
              </a:rPr>
              <a:t>Trả</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lời</a:t>
            </a:r>
            <a:r>
              <a:rPr lang="en-GB"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úng </a:t>
            </a:r>
            <a:r>
              <a:rPr lang="vi-VN" sz="2800" dirty="0">
                <a:solidFill>
                  <a:srgbClr val="0000FF"/>
                </a:solidFill>
                <a:latin typeface="Times New Roman" panose="02020603050405020304" pitchFamily="18" charset="0"/>
                <a:cs typeface="Times New Roman" panose="02020603050405020304" pitchFamily="18" charset="0"/>
              </a:rPr>
              <a:t>3</a:t>
            </a:r>
            <a:r>
              <a:rPr lang="vi-VN" sz="2800" dirty="0">
                <a:latin typeface="Times New Roman" panose="02020603050405020304" pitchFamily="18" charset="0"/>
                <a:cs typeface="Times New Roman" panose="02020603050405020304" pitchFamily="18" charset="0"/>
              </a:rPr>
              <a:t> ý được </a:t>
            </a:r>
            <a:r>
              <a:rPr lang="en-GB" sz="2800" dirty="0">
                <a:solidFill>
                  <a:srgbClr val="0000FF"/>
                </a:solidFill>
                <a:latin typeface="Times New Roman" panose="02020603050405020304" pitchFamily="18" charset="0"/>
                <a:cs typeface="Times New Roman" panose="02020603050405020304" pitchFamily="18" charset="0"/>
              </a:rPr>
              <a:t>50%</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số</a:t>
            </a:r>
            <a:r>
              <a:rPr lang="vi-VN" sz="2800" dirty="0">
                <a:latin typeface="Times New Roman" panose="02020603050405020304" pitchFamily="18" charset="0"/>
                <a:cs typeface="Times New Roman" panose="02020603050405020304" pitchFamily="18" charset="0"/>
              </a:rPr>
              <a:t> điểm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dành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câu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hỏi</a:t>
            </a:r>
            <a:r>
              <a:rPr lang="en-GB" sz="2800" dirty="0">
                <a:latin typeface="Times New Roman" panose="02020603050405020304" pitchFamily="18" charset="0"/>
                <a:cs typeface="Times New Roman" panose="02020603050405020304" pitchFamily="18" charset="0"/>
              </a:rPr>
              <a:t> (</a:t>
            </a:r>
            <a:r>
              <a:rPr lang="en-GB" sz="2800" dirty="0">
                <a:solidFill>
                  <a:srgbClr val="FF0000"/>
                </a:solidFill>
                <a:latin typeface="Times New Roman" panose="02020603050405020304" pitchFamily="18" charset="0"/>
                <a:cs typeface="Times New Roman" panose="02020603050405020304" pitchFamily="18" charset="0"/>
              </a:rPr>
              <a:t>0,5</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điểm</a:t>
            </a:r>
            <a:r>
              <a:rPr lang="en-GB"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marL="342900" indent="-342900">
              <a:lnSpc>
                <a:spcPts val="4000"/>
              </a:lnSpc>
              <a:spcBef>
                <a:spcPts val="600"/>
              </a:spcBef>
              <a:spcAft>
                <a:spcPts val="600"/>
              </a:spcAft>
              <a:buFont typeface="Wingdings" panose="05000000000000000000" pitchFamily="2" charset="2"/>
              <a:buChar char="v"/>
            </a:pPr>
            <a:r>
              <a:rPr lang="en-GB" sz="2800" dirty="0" err="1">
                <a:latin typeface="Times New Roman" panose="02020603050405020304" pitchFamily="18" charset="0"/>
                <a:cs typeface="Times New Roman" panose="02020603050405020304" pitchFamily="18" charset="0"/>
              </a:rPr>
              <a:t>Trả</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lời</a:t>
            </a:r>
            <a:r>
              <a:rPr lang="en-GB"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úng </a:t>
            </a:r>
            <a:r>
              <a:rPr lang="vi-VN" sz="2800" dirty="0">
                <a:solidFill>
                  <a:srgbClr val="0000FF"/>
                </a:solidFill>
                <a:latin typeface="Times New Roman" panose="02020603050405020304" pitchFamily="18" charset="0"/>
                <a:cs typeface="Times New Roman" panose="02020603050405020304" pitchFamily="18" charset="0"/>
              </a:rPr>
              <a:t>4</a:t>
            </a:r>
            <a:r>
              <a:rPr lang="vi-VN" sz="2800" dirty="0">
                <a:latin typeface="Times New Roman" panose="02020603050405020304" pitchFamily="18" charset="0"/>
                <a:cs typeface="Times New Roman" panose="02020603050405020304" pitchFamily="18" charset="0"/>
              </a:rPr>
              <a:t> ý đ</a:t>
            </a:r>
            <a:r>
              <a:rPr lang="en-GB" sz="2800" dirty="0" err="1">
                <a:latin typeface="Times New Roman" panose="02020603050405020304" pitchFamily="18" charset="0"/>
                <a:cs typeface="Times New Roman" panose="02020603050405020304" pitchFamily="18" charset="0"/>
              </a:rPr>
              <a:t>ược</a:t>
            </a:r>
            <a:r>
              <a:rPr lang="vi-VN" sz="2800" dirty="0">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1</a:t>
            </a:r>
            <a:r>
              <a:rPr lang="en-GB" sz="2800" dirty="0">
                <a:solidFill>
                  <a:srgbClr val="0000FF"/>
                </a:solidFill>
                <a:latin typeface="Times New Roman" panose="02020603050405020304" pitchFamily="18" charset="0"/>
                <a:cs typeface="Times New Roman" panose="02020603050405020304" pitchFamily="18" charset="0"/>
              </a:rPr>
              <a:t>00% </a:t>
            </a:r>
            <a:r>
              <a:rPr lang="en-GB" sz="2800" dirty="0" err="1">
                <a:latin typeface="Times New Roman" panose="02020603050405020304" pitchFamily="18" charset="0"/>
                <a:cs typeface="Times New Roman" panose="02020603050405020304" pitchFamily="18" charset="0"/>
              </a:rPr>
              <a:t>số</a:t>
            </a:r>
            <a:r>
              <a:rPr lang="vi-VN" sz="2800" dirty="0">
                <a:latin typeface="Times New Roman" panose="02020603050405020304" pitchFamily="18" charset="0"/>
                <a:cs typeface="Times New Roman" panose="02020603050405020304" pitchFamily="18" charset="0"/>
              </a:rPr>
              <a:t> điểm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dành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câu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hỏi</a:t>
            </a:r>
            <a:r>
              <a:rPr lang="en-GB" sz="2800" dirty="0">
                <a:latin typeface="Times New Roman" panose="02020603050405020304" pitchFamily="18" charset="0"/>
                <a:cs typeface="Times New Roman" panose="02020603050405020304" pitchFamily="18" charset="0"/>
              </a:rPr>
              <a:t> (</a:t>
            </a:r>
            <a:r>
              <a:rPr lang="en-GB" sz="2800" dirty="0">
                <a:solidFill>
                  <a:srgbClr val="FF0000"/>
                </a:solidFill>
                <a:latin typeface="Times New Roman" panose="02020603050405020304" pitchFamily="18" charset="0"/>
                <a:cs typeface="Times New Roman" panose="02020603050405020304" pitchFamily="18" charset="0"/>
              </a:rPr>
              <a:t>1,0 </a:t>
            </a:r>
            <a:r>
              <a:rPr lang="en-GB" sz="2800" dirty="0" err="1">
                <a:latin typeface="Times New Roman" panose="02020603050405020304" pitchFamily="18" charset="0"/>
                <a:cs typeface="Times New Roman" panose="02020603050405020304" pitchFamily="18" charset="0"/>
              </a:rPr>
              <a:t>điểm</a:t>
            </a:r>
            <a:r>
              <a:rPr lang="en-GB"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16074" y="167994"/>
            <a:ext cx="7623175" cy="570797"/>
          </a:xfrm>
          <a:prstGeom prst="rect">
            <a:avLst/>
          </a:prstGeom>
          <a:noFill/>
        </p:spPr>
        <p:txBody>
          <a:bodyPr wrap="square">
            <a:spAutoFit/>
          </a:bodyPr>
          <a:lstStyle/>
          <a:p>
            <a:pPr indent="0" algn="ctr" fontAlgn="auto">
              <a:lnSpc>
                <a:spcPts val="4060"/>
              </a:lnSpc>
              <a:spcBef>
                <a:spcPts val="1200"/>
              </a:spcBef>
              <a:spcAft>
                <a:spcPts val="1200"/>
              </a:spcAft>
            </a:pPr>
            <a:r>
              <a:rPr lang="en-GB" altLang="en-US" sz="2800" dirty="0" err="1">
                <a:solidFill>
                  <a:srgbClr val="FF0000"/>
                </a:solidFill>
                <a:latin typeface="Times New Roman" panose="02020603050405020304" pitchFamily="18" charset="0"/>
                <a:cs typeface="Times New Roman" panose="02020603050405020304" pitchFamily="18" charset="0"/>
              </a:rPr>
              <a:t>Cách</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tính</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điểm</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Giả</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sử</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mỗi</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câu</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hỏi</a:t>
            </a:r>
            <a:r>
              <a:rPr lang="en-GB" altLang="en-US" sz="2800" dirty="0">
                <a:solidFill>
                  <a:srgbClr val="FF0000"/>
                </a:solidFill>
                <a:latin typeface="Times New Roman" panose="02020603050405020304" pitchFamily="18" charset="0"/>
                <a:cs typeface="Times New Roman" panose="02020603050405020304" pitchFamily="18" charset="0"/>
              </a:rPr>
              <a:t> </a:t>
            </a:r>
            <a:r>
              <a:rPr lang="en-GB" altLang="en-US" sz="2800" dirty="0" err="1">
                <a:solidFill>
                  <a:srgbClr val="FF0000"/>
                </a:solidFill>
                <a:latin typeface="Times New Roman" panose="02020603050405020304" pitchFamily="18" charset="0"/>
                <a:cs typeface="Times New Roman" panose="02020603050405020304" pitchFamily="18" charset="0"/>
              </a:rPr>
              <a:t>được</a:t>
            </a:r>
            <a:r>
              <a:rPr lang="en-GB" altLang="en-US" sz="2800" dirty="0">
                <a:solidFill>
                  <a:srgbClr val="FF0000"/>
                </a:solidFill>
                <a:latin typeface="Times New Roman" panose="02020603050405020304" pitchFamily="18" charset="0"/>
                <a:cs typeface="Times New Roman" panose="02020603050405020304" pitchFamily="18" charset="0"/>
              </a:rPr>
              <a:t> 1,0 </a:t>
            </a:r>
            <a:r>
              <a:rPr lang="en-GB" altLang="en-US" sz="2800" dirty="0" err="1">
                <a:solidFill>
                  <a:srgbClr val="FF0000"/>
                </a:solidFill>
                <a:latin typeface="Times New Roman" panose="02020603050405020304" pitchFamily="18" charset="0"/>
                <a:cs typeface="Times New Roman" panose="02020603050405020304" pitchFamily="18" charset="0"/>
              </a:rPr>
              <a:t>điểm</a:t>
            </a:r>
            <a:r>
              <a:rPr lang="en-GB" altLang="en-US" sz="2800" dirty="0">
                <a:solidFill>
                  <a:srgbClr val="FF0000"/>
                </a:solidFill>
                <a:latin typeface="Times New Roman" panose="02020603050405020304" pitchFamily="18" charset="0"/>
                <a:cs typeface="Times New Roman" panose="02020603050405020304" pitchFamily="18" charset="0"/>
              </a:rPr>
              <a:t>)</a:t>
            </a:r>
            <a:endParaRPr lang="en-GB" altLang="en-US" sz="2800"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431265" y="4225409"/>
            <a:ext cx="10065409" cy="954107"/>
          </a:xfrm>
          <a:prstGeom prst="rect">
            <a:avLst/>
          </a:prstGeom>
          <a:noFill/>
        </p:spPr>
        <p:txBody>
          <a:bodyPr wrap="square">
            <a:spAutoFit/>
          </a:bodyPr>
          <a:lstStyle/>
          <a:p>
            <a:pPr algn="just"/>
            <a:r>
              <a:rPr lang="en-GB" sz="2800" dirty="0" err="1">
                <a:solidFill>
                  <a:srgbClr val="FF0000"/>
                </a:solidFill>
                <a:latin typeface="Times New Roman" panose="02020603050405020304" pitchFamily="18" charset="0"/>
                <a:cs typeface="Times New Roman" panose="02020603050405020304" pitchFamily="18" charset="0"/>
              </a:rPr>
              <a:t>Lưu</a:t>
            </a:r>
            <a:r>
              <a:rPr lang="en-GB" sz="2800" dirty="0">
                <a:solidFill>
                  <a:srgbClr val="FF0000"/>
                </a:solidFill>
                <a:latin typeface="Times New Roman" panose="02020603050405020304" pitchFamily="18" charset="0"/>
                <a:cs typeface="Times New Roman" panose="02020603050405020304" pitchFamily="18" charset="0"/>
              </a:rPr>
              <a:t> ý:</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Nếu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có</a:t>
            </a:r>
            <a:r>
              <a:rPr lang="en-GB" sz="2800" dirty="0">
                <a:latin typeface="Times New Roman" panose="02020603050405020304" pitchFamily="18" charset="0"/>
                <a:cs typeface="Times New Roman" panose="02020603050405020304" pitchFamily="18" charset="0"/>
              </a:rPr>
              <a:t> 1 ý </a:t>
            </a:r>
            <a:r>
              <a:rPr lang="en-GB" sz="2800" dirty="0" err="1">
                <a:latin typeface="Times New Roman" panose="02020603050405020304" pitchFamily="18" charset="0"/>
                <a:cs typeface="Times New Roman" panose="02020603050405020304" pitchFamily="18" charset="0"/>
              </a:rPr>
              <a:t>trong</a:t>
            </a:r>
            <a:r>
              <a:rPr lang="en-GB" sz="2800" dirty="0">
                <a:latin typeface="Times New Roman" panose="02020603050405020304" pitchFamily="18" charset="0"/>
                <a:cs typeface="Times New Roman" panose="02020603050405020304" pitchFamily="18" charset="0"/>
              </a:rPr>
              <a:t> 4 ý, HS </a:t>
            </a:r>
            <a:r>
              <a:rPr lang="en-GB" sz="2800" dirty="0" err="1">
                <a:latin typeface="Times New Roman" panose="02020603050405020304" pitchFamily="18" charset="0"/>
                <a:cs typeface="Times New Roman" panose="02020603050405020304" pitchFamily="18" charset="0"/>
              </a:rPr>
              <a:t>không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chọn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Đúng</a:t>
            </a:r>
            <a:r>
              <a:rPr lang="en-GB" sz="2800" dirty="0">
                <a:latin typeface="Times New Roman" panose="02020603050405020304" pitchFamily="18" charset="0"/>
                <a:cs typeface="Times New Roman" panose="02020603050405020304" pitchFamily="18" charset="0"/>
              </a:rPr>
              <a:t>/Sai </a:t>
            </a:r>
            <a:r>
              <a:rPr lang="en-GB" sz="2800" dirty="0" err="1">
                <a:latin typeface="Times New Roman" panose="02020603050405020304" pitchFamily="18" charset="0"/>
                <a:cs typeface="Times New Roman" panose="02020603050405020304" pitchFamily="18" charset="0"/>
              </a:rPr>
              <a:t>thì</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cả</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câu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đó</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không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được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tính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điểm</a:t>
            </a:r>
            <a:r>
              <a:rPr lang="en-GB"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a:t>
            </a:r>
            <a:endParaRPr lang="en-US" sz="2800"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 name="TextBox 2"/>
          <p:cNvSpPr txBox="1"/>
          <p:nvPr/>
        </p:nvSpPr>
        <p:spPr>
          <a:xfrm>
            <a:off x="1494677" y="94533"/>
            <a:ext cx="10354491" cy="6342442"/>
          </a:xfrm>
          <a:prstGeom prst="rect">
            <a:avLst/>
          </a:prstGeom>
          <a:noFill/>
        </p:spPr>
        <p:txBody>
          <a:bodyPr wrap="square">
            <a:spAutoFit/>
          </a:bodyPr>
          <a:lstStyle/>
          <a:p>
            <a:pPr algn="just">
              <a:lnSpc>
                <a:spcPts val="2880"/>
              </a:lnSpc>
            </a:pPr>
            <a:r>
              <a:rPr lang="en-GB" sz="2400" kern="100" spc="-90" dirty="0" err="1">
                <a:solidFill>
                  <a:srgbClr val="FF0000"/>
                </a:solidFill>
                <a:latin typeface="Times New Roman" panose="02020603050405020304" pitchFamily="18" charset="0"/>
                <a:ea typeface="Calibri" panose="020F0502020204030204" charset="0"/>
                <a:cs typeface="Times New Roman" panose="02020603050405020304" pitchFamily="18" charset="0"/>
              </a:rPr>
              <a:t>Câu</a:t>
            </a:r>
            <a:r>
              <a:rPr lang="en-GB" sz="2400" kern="100" spc="-90" dirty="0">
                <a:solidFill>
                  <a:srgbClr val="FF0000"/>
                </a:solidFill>
                <a:latin typeface="Times New Roman" panose="02020603050405020304" pitchFamily="18" charset="0"/>
                <a:ea typeface="Calibri" panose="020F0502020204030204" charset="0"/>
                <a:cs typeface="Times New Roman" panose="02020603050405020304" pitchFamily="18" charset="0"/>
              </a:rPr>
              <a:t> </a:t>
            </a:r>
            <a:r>
              <a:rPr lang="en-GB" sz="2400" kern="100" spc="-90" dirty="0">
                <a:solidFill>
                  <a:srgbClr val="FF0000"/>
                </a:solidFill>
                <a:effectLst/>
                <a:latin typeface="Times New Roman" panose="02020603050405020304" pitchFamily="18" charset="0"/>
                <a:ea typeface="Calibri" panose="020F0502020204030204" charset="0"/>
                <a:cs typeface="Times New Roman" panose="02020603050405020304" pitchFamily="18" charset="0"/>
              </a:rPr>
              <a:t>1: </a:t>
            </a:r>
            <a:r>
              <a:rPr lang="vi-VN" sz="2400" kern="100" spc="-90" dirty="0">
                <a:latin typeface="+mj-lt"/>
                <a:ea typeface="Calibri" panose="020F0502020204030204" charset="0"/>
                <a:cs typeface="Times New Roman" panose="02020603050405020304" pitchFamily="18" charset="0"/>
              </a:rPr>
              <a:t>Phát biểu tại Hội nghị tổng kết công tác tuyển sinh quân sự năm 2024, phương hướng nhiệm vụ năm 2025, Đại tướng Nguyễn Tân Cương chỉ rõ: “Các cơ quan, đơn vị, địa phương, nhà trường Quân đội cần triển khai nhiều giải pháp đồng bộ, hiệu quả, chú trọng đẩy mạnh hơn nữa công tác tuyên truyền, hướng nghiệp bằng nhiều hình thức, nền tảng, nhất là trên các phương tiện thông tin đại chúng trong và ngoài Quân đội, mạng xã hội, nhằm thu hút nhiều thí sinh đăng kí dự tuyển.”</a:t>
            </a:r>
          </a:p>
          <a:p>
            <a:pPr algn="r">
              <a:lnSpc>
                <a:spcPts val="2880"/>
              </a:lnSpc>
            </a:pPr>
            <a:r>
              <a:rPr lang="vi-VN" sz="2000" i="1" kern="100" dirty="0">
                <a:latin typeface="+mj-lt"/>
                <a:ea typeface="Calibri" panose="020F0502020204030204" charset="0"/>
                <a:cs typeface="Times New Roman" panose="02020603050405020304" pitchFamily="18" charset="0"/>
              </a:rPr>
              <a:t>(Nguồn: Báo điện tử Chính phủ, ngày 25/02/2025) </a:t>
            </a:r>
          </a:p>
          <a:p>
            <a:pPr algn="just">
              <a:lnSpc>
                <a:spcPts val="2880"/>
              </a:lnSpc>
              <a:spcBef>
                <a:spcPts val="600"/>
              </a:spcBef>
              <a:spcAft>
                <a:spcPts val="600"/>
              </a:spcAft>
            </a:pPr>
            <a:r>
              <a:rPr lang="vi-VN" sz="2400" kern="100" dirty="0">
                <a:latin typeface="Times New Roman" panose="02020603050405020304" pitchFamily="18" charset="0"/>
                <a:ea typeface="Calibri" panose="020F0502020204030204" charset="0"/>
                <a:cs typeface="Times New Roman" panose="02020603050405020304" pitchFamily="18" charset="0"/>
              </a:rPr>
              <a:t>Giả sử em là một tuyên truyền viên</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vi-VN" sz="2400" kern="100" dirty="0">
                <a:effectLst/>
                <a:latin typeface="Times New Roman" panose="02020603050405020304" pitchFamily="18" charset="0"/>
                <a:ea typeface="Calibri" panose="020F0502020204030204" charset="0"/>
                <a:cs typeface="Times New Roman" panose="02020603050405020304" pitchFamily="18" charset="0"/>
              </a:rPr>
              <a:t>em hãy cho biết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mỗi</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vi-VN" sz="2400" kern="100" dirty="0">
                <a:latin typeface="Times New Roman" panose="02020603050405020304" pitchFamily="18" charset="0"/>
                <a:ea typeface="Calibri" panose="020F0502020204030204" charset="0"/>
                <a:cs typeface="Times New Roman" panose="02020603050405020304" pitchFamily="18" charset="0"/>
              </a:rPr>
              <a:t>câu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sau</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là</a:t>
            </a:r>
            <a:r>
              <a:rPr lang="en-GB" sz="2400" kern="100" dirty="0">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đúng</a:t>
            </a:r>
            <a:r>
              <a:rPr lang="en-GB" sz="2400" kern="100" dirty="0">
                <a:effectLst/>
                <a:latin typeface="Times New Roman" panose="02020603050405020304" pitchFamily="18" charset="0"/>
                <a:ea typeface="Calibri" panose="020F0502020204030204" charset="0"/>
                <a:cs typeface="Times New Roman" panose="02020603050405020304" pitchFamily="18" charset="0"/>
              </a:rPr>
              <a:t> hay </a:t>
            </a:r>
            <a:r>
              <a:rPr lang="en-GB" sz="2400" kern="100" dirty="0" err="1">
                <a:effectLst/>
                <a:latin typeface="Times New Roman" panose="02020603050405020304" pitchFamily="18" charset="0"/>
                <a:ea typeface="Calibri" panose="020F0502020204030204" charset="0"/>
                <a:cs typeface="Times New Roman" panose="02020603050405020304" pitchFamily="18" charset="0"/>
              </a:rPr>
              <a:t>sai</a:t>
            </a:r>
            <a:r>
              <a:rPr lang="en-GB" sz="2400" kern="100" dirty="0">
                <a:effectLst/>
                <a:latin typeface="Times New Roman" panose="02020603050405020304" pitchFamily="18" charset="0"/>
                <a:ea typeface="Calibri" panose="020F0502020204030204" charset="0"/>
                <a:cs typeface="Times New Roman" panose="02020603050405020304" pitchFamily="18" charset="0"/>
              </a:rPr>
              <a:t>?</a:t>
            </a:r>
            <a:endParaRPr lang="vi-VN" sz="2000" kern="100" dirty="0">
              <a:latin typeface="Calibri" panose="020F0502020204030204" charset="0"/>
              <a:ea typeface="Calibri" panose="020F0502020204030204" charset="0"/>
              <a:cs typeface="Times New Roman" panose="02020603050405020304" pitchFamily="18" charset="0"/>
            </a:endParaRPr>
          </a:p>
          <a:p>
            <a:pPr marL="357188" indent="-357188" algn="just">
              <a:lnSpc>
                <a:spcPts val="2880"/>
              </a:lnSpc>
              <a:spcBef>
                <a:spcPts val="600"/>
              </a:spcBef>
              <a:spcAft>
                <a:spcPts val="600"/>
              </a:spcAft>
            </a:pPr>
            <a:r>
              <a:rPr lang="vi-VN" sz="2400" kern="100" dirty="0">
                <a:latin typeface="Times New Roman" panose="02020603050405020304" pitchFamily="18" charset="0"/>
                <a:ea typeface="Calibri" panose="020F0502020204030204" charset="0"/>
                <a:cs typeface="Times New Roman" panose="02020603050405020304" pitchFamily="18" charset="0"/>
              </a:rPr>
              <a:t>a) Học viên các trường Quân đội được bảo đảm cơ sở vật chất, trang thiết bị, đồ dùng phục vụ học tập.</a:t>
            </a:r>
          </a:p>
          <a:p>
            <a:pPr marL="357188" indent="-357188">
              <a:lnSpc>
                <a:spcPts val="2880"/>
              </a:lnSpc>
              <a:spcBef>
                <a:spcPts val="600"/>
              </a:spcBef>
              <a:spcAft>
                <a:spcPts val="600"/>
              </a:spcAft>
            </a:pPr>
            <a:r>
              <a:rPr lang="vi-VN" sz="2400" kern="100" dirty="0">
                <a:latin typeface="Times New Roman" panose="02020603050405020304" pitchFamily="18" charset="0"/>
                <a:ea typeface="Calibri" panose="020F0502020204030204" charset="0"/>
                <a:cs typeface="Times New Roman" panose="02020603050405020304" pitchFamily="18" charset="0"/>
              </a:rPr>
              <a:t>b) Sau khi tốt nghiệp, học viên trường Quân đội được phong quân hàm hạ sĩ quan.</a:t>
            </a:r>
          </a:p>
          <a:p>
            <a:pPr marL="357188" indent="-357188" algn="just">
              <a:lnSpc>
                <a:spcPts val="2880"/>
              </a:lnSpc>
              <a:spcBef>
                <a:spcPts val="600"/>
              </a:spcBef>
              <a:spcAft>
                <a:spcPts val="600"/>
              </a:spcAft>
            </a:pPr>
            <a:r>
              <a:rPr lang="vi-VN" sz="2400" kern="100" dirty="0">
                <a:latin typeface="Times New Roman" panose="02020603050405020304" pitchFamily="18" charset="0"/>
                <a:ea typeface="Calibri" panose="020F0502020204030204" charset="0"/>
                <a:cs typeface="Times New Roman" panose="02020603050405020304" pitchFamily="18" charset="0"/>
              </a:rPr>
              <a:t>c) Thân nhân (cha đẻ, mẹ đẻ, người nuôi dưỡng hợp pháp) của học viên trường Quân đội được Quân đội đóng bảo hiểm xã hội.</a:t>
            </a:r>
          </a:p>
          <a:p>
            <a:pPr marL="357188" indent="-357188" algn="just">
              <a:lnSpc>
                <a:spcPts val="2880"/>
              </a:lnSpc>
              <a:spcBef>
                <a:spcPts val="600"/>
              </a:spcBef>
              <a:spcAft>
                <a:spcPts val="600"/>
              </a:spcAft>
            </a:pPr>
            <a:r>
              <a:rPr lang="vi-VN" sz="2400" kern="100" dirty="0">
                <a:latin typeface="Times New Roman" panose="02020603050405020304" pitchFamily="18" charset="0"/>
                <a:ea typeface="Calibri" panose="020F0502020204030204" charset="0"/>
                <a:cs typeface="Times New Roman" panose="02020603050405020304" pitchFamily="18" charset="0"/>
              </a:rPr>
              <a:t>d) Học viên trường Quân đội được hưởng chế độ ăn, ở, trang phục, sinh hoạt phí và không phải đóng học phí.</a:t>
            </a:r>
            <a:endParaRPr lang="en-GB" sz="2400" kern="100" dirty="0">
              <a:latin typeface="Times New Roman" panose="02020603050405020304" pitchFamily="18" charset="0"/>
              <a:ea typeface="Calibri" panose="020F0502020204030204" charset="0"/>
              <a:cs typeface="Times New Roman" panose="02020603050405020304" pitchFamily="18" charset="0"/>
            </a:endParaRPr>
          </a:p>
        </p:txBody>
      </p:sp>
      <p:sp>
        <p:nvSpPr>
          <p:cNvPr id="4" name="TextBox 3"/>
          <p:cNvSpPr txBox="1"/>
          <p:nvPr/>
        </p:nvSpPr>
        <p:spPr>
          <a:xfrm>
            <a:off x="1494677" y="6397625"/>
            <a:ext cx="5639435" cy="460375"/>
          </a:xfrm>
          <a:prstGeom prst="rect">
            <a:avLst/>
          </a:prstGeom>
          <a:noFill/>
        </p:spPr>
        <p:txBody>
          <a:bodyPr wrap="square">
            <a:spAutoFit/>
          </a:bodyPr>
          <a:lstStyle/>
          <a:p>
            <a:r>
              <a:rPr lang="en-GB" sz="2400" kern="100" dirty="0" err="1">
                <a:solidFill>
                  <a:srgbClr val="0000FF"/>
                </a:solidFill>
                <a:effectLst/>
                <a:latin typeface="Times New Roman" panose="02020603050405020304" pitchFamily="18" charset="0"/>
                <a:ea typeface="Calibri" panose="020F0502020204030204" charset="0"/>
                <a:cs typeface="Times New Roman" panose="02020603050405020304" pitchFamily="18" charset="0"/>
              </a:rPr>
              <a:t>Đáp</a:t>
            </a:r>
            <a:r>
              <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a:t>
            </a:r>
            <a:r>
              <a:rPr lang="en-GB" sz="2400" kern="100" dirty="0" err="1">
                <a:solidFill>
                  <a:srgbClr val="0000FF"/>
                </a:solidFill>
                <a:effectLst/>
                <a:latin typeface="Times New Roman" panose="02020603050405020304" pitchFamily="18" charset="0"/>
                <a:ea typeface="Calibri" panose="020F0502020204030204" charset="0"/>
                <a:cs typeface="Times New Roman" panose="02020603050405020304" pitchFamily="18" charset="0"/>
              </a:rPr>
              <a:t>án</a:t>
            </a:r>
            <a:r>
              <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a:t>
            </a:r>
            <a:r>
              <a:rPr lang="vi-VN"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a</a:t>
            </a:r>
            <a:r>
              <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a:t>
            </a:r>
            <a:r>
              <a:rPr lang="vi-VN" sz="2400" kern="100" dirty="0">
                <a:solidFill>
                  <a:srgbClr val="0000FF"/>
                </a:solidFill>
                <a:latin typeface="Times New Roman" panose="02020603050405020304" pitchFamily="18" charset="0"/>
                <a:ea typeface="Calibri" panose="020F0502020204030204" charset="0"/>
                <a:cs typeface="Times New Roman" panose="02020603050405020304" pitchFamily="18" charset="0"/>
              </a:rPr>
              <a:t>Đúng</a:t>
            </a:r>
            <a:r>
              <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b-Sai; c-</a:t>
            </a:r>
            <a:r>
              <a:rPr lang="en-GB" sz="2400" kern="100" dirty="0">
                <a:solidFill>
                  <a:srgbClr val="0000FF"/>
                </a:solidFill>
                <a:latin typeface="Times New Roman" panose="02020603050405020304" pitchFamily="18" charset="0"/>
                <a:ea typeface="Calibri" panose="020F0502020204030204" charset="0"/>
                <a:cs typeface="Times New Roman" panose="02020603050405020304" pitchFamily="18" charset="0"/>
              </a:rPr>
              <a:t>Sai</a:t>
            </a:r>
            <a:r>
              <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d-</a:t>
            </a:r>
            <a:r>
              <a:rPr lang="vi-VN" sz="2400" kern="100" dirty="0">
                <a:solidFill>
                  <a:srgbClr val="0000FF"/>
                </a:solidFill>
                <a:latin typeface="Times New Roman" panose="02020603050405020304" pitchFamily="18" charset="0"/>
                <a:ea typeface="Calibri" panose="020F0502020204030204" charset="0"/>
                <a:cs typeface="Times New Roman" panose="02020603050405020304" pitchFamily="18" charset="0"/>
              </a:rPr>
              <a:t>Đúng</a:t>
            </a:r>
            <a:endParaRPr lang="en-GB" sz="24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 name="TextBox 2"/>
          <p:cNvSpPr txBox="1"/>
          <p:nvPr/>
        </p:nvSpPr>
        <p:spPr>
          <a:xfrm>
            <a:off x="1572188" y="265775"/>
            <a:ext cx="9813718" cy="1836400"/>
          </a:xfrm>
          <a:prstGeom prst="rect">
            <a:avLst/>
          </a:prstGeom>
          <a:noFill/>
        </p:spPr>
        <p:txBody>
          <a:bodyPr wrap="square">
            <a:spAutoFit/>
          </a:bodyPr>
          <a:lstStyle/>
          <a:p>
            <a:pPr algn="just">
              <a:lnSpc>
                <a:spcPts val="2640"/>
              </a:lnSpc>
              <a:spcBef>
                <a:spcPts val="300"/>
              </a:spcBef>
              <a:spcAft>
                <a:spcPts val="300"/>
              </a:spcAft>
            </a:pPr>
            <a:r>
              <a:rPr lang="en-GB" sz="2200" kern="100" spc="-90" dirty="0" err="1">
                <a:solidFill>
                  <a:srgbClr val="FF0000"/>
                </a:solidFill>
                <a:latin typeface="Times New Roman" panose="02020603050405020304" pitchFamily="18" charset="0"/>
                <a:ea typeface="Calibri" panose="020F0502020204030204" charset="0"/>
                <a:cs typeface="Times New Roman" panose="02020603050405020304" pitchFamily="18" charset="0"/>
              </a:rPr>
              <a:t>Câu</a:t>
            </a:r>
            <a:r>
              <a:rPr lang="en-GB" sz="2200" kern="100" spc="-90" dirty="0">
                <a:solidFill>
                  <a:srgbClr val="FF0000"/>
                </a:solidFill>
                <a:latin typeface="Times New Roman" panose="02020603050405020304" pitchFamily="18" charset="0"/>
                <a:ea typeface="Calibri" panose="020F0502020204030204" charset="0"/>
                <a:cs typeface="Times New Roman" panose="02020603050405020304" pitchFamily="18" charset="0"/>
              </a:rPr>
              <a:t> </a:t>
            </a:r>
            <a:r>
              <a:rPr lang="vi-VN" sz="2200" kern="100" spc="-90" dirty="0">
                <a:solidFill>
                  <a:srgbClr val="FF0000"/>
                </a:solidFill>
                <a:latin typeface="Times New Roman" panose="02020603050405020304" pitchFamily="18" charset="0"/>
                <a:ea typeface="Calibri" panose="020F0502020204030204" charset="0"/>
                <a:cs typeface="Times New Roman" panose="02020603050405020304" pitchFamily="18" charset="0"/>
              </a:rPr>
              <a:t>2</a:t>
            </a:r>
            <a:r>
              <a:rPr lang="en-GB" sz="2200" kern="100" spc="-90" dirty="0">
                <a:solidFill>
                  <a:srgbClr val="FF0000"/>
                </a:solidFill>
                <a:effectLst/>
                <a:latin typeface="Times New Roman" panose="02020603050405020304" pitchFamily="18" charset="0"/>
                <a:ea typeface="Calibri" panose="020F0502020204030204" charset="0"/>
                <a:cs typeface="Times New Roman" panose="02020603050405020304" pitchFamily="18" charset="0"/>
              </a:rPr>
              <a:t>:</a:t>
            </a:r>
            <a:r>
              <a:rPr lang="vi-VN" sz="2200" kern="100" spc="-90" dirty="0">
                <a:solidFill>
                  <a:srgbClr val="FF0000"/>
                </a:solidFill>
                <a:latin typeface="Times New Roman" panose="02020603050405020304" pitchFamily="18" charset="0"/>
                <a:ea typeface="Calibri" panose="020F0502020204030204" charset="0"/>
                <a:cs typeface="Times New Roman" panose="02020603050405020304" pitchFamily="18" charset="0"/>
              </a:rPr>
              <a:t> </a:t>
            </a:r>
            <a:r>
              <a:rPr lang="vi-VN" sz="2200" kern="100" spc="-90" dirty="0">
                <a:latin typeface="Times New Roman" panose="02020603050405020304" pitchFamily="18" charset="0"/>
                <a:ea typeface="Calibri" panose="020F0502020204030204" charset="0"/>
                <a:cs typeface="Times New Roman" panose="02020603050405020304" pitchFamily="18" charset="0"/>
              </a:rPr>
              <a:t>Tuyển sinh vào các trường Công an nhân dân được thực hiện trên cơ sở kết hợp kiểm tra giữa tiêu chuẩn chính trị, phẩm chất đạo đức, học lực, sức khỏe, năng khiếu của người dự tuyển theo quy định riêng của Bộ Công an với kết quả thi tuyển, cử tuyển, xét tuyển theo quy chế tuyển sinh của Bộ Giáo dục và Đào tạo và quy định của Bộ Công an.</a:t>
            </a:r>
          </a:p>
          <a:p>
            <a:pPr algn="r">
              <a:lnSpc>
                <a:spcPts val="2640"/>
              </a:lnSpc>
              <a:spcBef>
                <a:spcPts val="300"/>
              </a:spcBef>
              <a:spcAft>
                <a:spcPts val="300"/>
              </a:spcAft>
            </a:pPr>
            <a:r>
              <a:rPr lang="vi-VN" i="1" kern="100" dirty="0">
                <a:effectLst/>
                <a:latin typeface="Times New Roman" panose="02020603050405020304" pitchFamily="18" charset="0"/>
                <a:ea typeface="Calibri" panose="020F0502020204030204" charset="0"/>
                <a:cs typeface="Times New Roman" panose="02020603050405020304" pitchFamily="18" charset="0"/>
              </a:rPr>
              <a:t>(Theo khoản 2, Điều 2 Thông tư số 15/2026/TT-BCA ngày 16/3/2026 của Bộ Công an)</a:t>
            </a:r>
            <a:r>
              <a:rPr lang="vi-VN" sz="2200" i="1" kern="100" dirty="0">
                <a:effectLst/>
                <a:latin typeface="Times New Roman" panose="02020603050405020304" pitchFamily="18" charset="0"/>
                <a:ea typeface="Calibri" panose="020F0502020204030204" charset="0"/>
                <a:cs typeface="Times New Roman" panose="02020603050405020304" pitchFamily="18" charset="0"/>
              </a:rPr>
              <a:t> </a:t>
            </a:r>
            <a:r>
              <a:rPr lang="en-GB" sz="2200" i="1" kern="100" dirty="0">
                <a:effectLst/>
                <a:latin typeface="Times New Roman" panose="02020603050405020304" pitchFamily="18" charset="0"/>
                <a:ea typeface="Calibri" panose="020F0502020204030204" charset="0"/>
                <a:cs typeface="Times New Roman" panose="02020603050405020304" pitchFamily="18" charset="0"/>
              </a:rPr>
              <a:t> </a:t>
            </a:r>
            <a:endParaRPr lang="vi-VN" sz="2200" i="1" kern="100" dirty="0">
              <a:effectLst/>
              <a:latin typeface="Times New Roman" panose="02020603050405020304" pitchFamily="18" charset="0"/>
              <a:ea typeface="Calibri" panose="020F0502020204030204" charset="0"/>
              <a:cs typeface="Times New Roman" panose="02020603050405020304" pitchFamily="18" charset="0"/>
            </a:endParaRPr>
          </a:p>
        </p:txBody>
      </p:sp>
      <p:sp>
        <p:nvSpPr>
          <p:cNvPr id="4" name="TextBox 3"/>
          <p:cNvSpPr txBox="1"/>
          <p:nvPr/>
        </p:nvSpPr>
        <p:spPr>
          <a:xfrm>
            <a:off x="1572187" y="6161338"/>
            <a:ext cx="4692046" cy="430887"/>
          </a:xfrm>
          <a:prstGeom prst="rect">
            <a:avLst/>
          </a:prstGeom>
          <a:noFill/>
        </p:spPr>
        <p:txBody>
          <a:bodyPr wrap="square">
            <a:spAutoFit/>
          </a:bodyPr>
          <a:lstStyle/>
          <a:p>
            <a:r>
              <a:rPr lang="en-GB" sz="2200" kern="100" dirty="0" err="1">
                <a:solidFill>
                  <a:srgbClr val="0000FF"/>
                </a:solidFill>
                <a:effectLst/>
                <a:latin typeface="Times New Roman" panose="02020603050405020304" pitchFamily="18" charset="0"/>
                <a:ea typeface="Calibri" panose="020F0502020204030204" charset="0"/>
                <a:cs typeface="Times New Roman" panose="02020603050405020304" pitchFamily="18" charset="0"/>
              </a:rPr>
              <a:t>Đáp</a:t>
            </a:r>
            <a:r>
              <a:rPr lang="en-GB" sz="22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a:t>
            </a:r>
            <a:r>
              <a:rPr lang="en-GB" sz="2200" kern="100" dirty="0" err="1">
                <a:solidFill>
                  <a:srgbClr val="0000FF"/>
                </a:solidFill>
                <a:effectLst/>
                <a:latin typeface="Times New Roman" panose="02020603050405020304" pitchFamily="18" charset="0"/>
                <a:ea typeface="Calibri" panose="020F0502020204030204" charset="0"/>
                <a:cs typeface="Times New Roman" panose="02020603050405020304" pitchFamily="18" charset="0"/>
              </a:rPr>
              <a:t>án</a:t>
            </a:r>
            <a:r>
              <a:rPr lang="en-GB" sz="22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a-</a:t>
            </a:r>
            <a:r>
              <a:rPr lang="vi-VN" sz="2200" kern="100" dirty="0">
                <a:solidFill>
                  <a:srgbClr val="0000FF"/>
                </a:solidFill>
                <a:latin typeface="Times New Roman" panose="02020603050405020304" pitchFamily="18" charset="0"/>
                <a:ea typeface="Calibri" panose="020F0502020204030204" charset="0"/>
                <a:cs typeface="Times New Roman" panose="02020603050405020304" pitchFamily="18" charset="0"/>
              </a:rPr>
              <a:t>Đúng</a:t>
            </a:r>
            <a:r>
              <a:rPr lang="en-GB" sz="22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b-</a:t>
            </a:r>
            <a:r>
              <a:rPr lang="vi-VN" sz="2200" kern="100" dirty="0">
                <a:solidFill>
                  <a:srgbClr val="0000FF"/>
                </a:solidFill>
                <a:latin typeface="Times New Roman" panose="02020603050405020304" pitchFamily="18" charset="0"/>
                <a:ea typeface="Calibri" panose="020F0502020204030204" charset="0"/>
                <a:cs typeface="Times New Roman" panose="02020603050405020304" pitchFamily="18" charset="0"/>
              </a:rPr>
              <a:t>sai</a:t>
            </a:r>
            <a:r>
              <a:rPr lang="en-GB" sz="22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c-</a:t>
            </a:r>
            <a:r>
              <a:rPr lang="en-GB" sz="2200" kern="100" dirty="0" err="1">
                <a:solidFill>
                  <a:srgbClr val="0000FF"/>
                </a:solidFill>
                <a:latin typeface="Times New Roman" panose="02020603050405020304" pitchFamily="18" charset="0"/>
                <a:ea typeface="Calibri" panose="020F0502020204030204" charset="0"/>
                <a:cs typeface="Times New Roman" panose="02020603050405020304" pitchFamily="18" charset="0"/>
              </a:rPr>
              <a:t>Đúng</a:t>
            </a:r>
            <a:r>
              <a:rPr lang="en-GB" sz="2200" kern="100"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d-Sai</a:t>
            </a:r>
          </a:p>
        </p:txBody>
      </p:sp>
      <p:sp>
        <p:nvSpPr>
          <p:cNvPr id="8" name="TextBox 7">
            <a:extLst>
              <a:ext uri="{FF2B5EF4-FFF2-40B4-BE49-F238E27FC236}">
                <a16:creationId xmlns:a16="http://schemas.microsoft.com/office/drawing/2014/main" id="{88F3F860-6031-4394-9BC6-73CEB0F94CC1}"/>
              </a:ext>
            </a:extLst>
          </p:cNvPr>
          <p:cNvSpPr txBox="1"/>
          <p:nvPr/>
        </p:nvSpPr>
        <p:spPr>
          <a:xfrm>
            <a:off x="1572187" y="2279800"/>
            <a:ext cx="9862166" cy="3785652"/>
          </a:xfrm>
          <a:prstGeom prst="rect">
            <a:avLst/>
          </a:prstGeom>
          <a:noFill/>
        </p:spPr>
        <p:txBody>
          <a:bodyPr wrap="square">
            <a:spAutoFit/>
          </a:bodyPr>
          <a:lstStyle/>
          <a:p>
            <a:pPr algn="just">
              <a:lnSpc>
                <a:spcPts val="2400"/>
              </a:lnSpc>
              <a:spcBef>
                <a:spcPts val="600"/>
              </a:spcBef>
              <a:spcAft>
                <a:spcPts val="600"/>
              </a:spcAft>
            </a:pPr>
            <a:r>
              <a:rPr lang="en-GB" sz="2200" kern="100" dirty="0">
                <a:effectLst/>
                <a:latin typeface="Times New Roman" panose="02020603050405020304" pitchFamily="18" charset="0"/>
                <a:ea typeface="Calibri" panose="020F0502020204030204" charset="0"/>
                <a:cs typeface="Times New Roman" panose="02020603050405020304" pitchFamily="18" charset="0"/>
              </a:rPr>
              <a:t>Theo </a:t>
            </a:r>
            <a:r>
              <a:rPr lang="en-GB" sz="2200" kern="100" dirty="0" err="1">
                <a:effectLst/>
                <a:latin typeface="Times New Roman" panose="02020603050405020304" pitchFamily="18" charset="0"/>
                <a:ea typeface="Calibri" panose="020F0502020204030204" charset="0"/>
                <a:cs typeface="Times New Roman" panose="02020603050405020304" pitchFamily="18" charset="0"/>
              </a:rPr>
              <a:t>em</a:t>
            </a:r>
            <a:r>
              <a:rPr lang="en-GB" sz="2200" kern="100" dirty="0">
                <a:effectLst/>
                <a:latin typeface="Times New Roman" panose="02020603050405020304" pitchFamily="18" charset="0"/>
                <a:ea typeface="Calibri" panose="020F0502020204030204" charset="0"/>
                <a:cs typeface="Times New Roman" panose="02020603050405020304" pitchFamily="18" charset="0"/>
              </a:rPr>
              <a:t>, </a:t>
            </a:r>
            <a:r>
              <a:rPr lang="en-GB" sz="2200" kern="100" dirty="0" err="1">
                <a:effectLst/>
                <a:latin typeface="Times New Roman" panose="02020603050405020304" pitchFamily="18" charset="0"/>
                <a:ea typeface="Calibri" panose="020F0502020204030204" charset="0"/>
                <a:cs typeface="Times New Roman" panose="02020603050405020304" pitchFamily="18" charset="0"/>
              </a:rPr>
              <a:t>mỗi</a:t>
            </a:r>
            <a:r>
              <a:rPr lang="en-GB" sz="2200" kern="100" dirty="0">
                <a:effectLst/>
                <a:latin typeface="Times New Roman" panose="02020603050405020304" pitchFamily="18" charset="0"/>
                <a:ea typeface="Calibri" panose="020F0502020204030204" charset="0"/>
                <a:cs typeface="Times New Roman" panose="02020603050405020304" pitchFamily="18" charset="0"/>
              </a:rPr>
              <a:t> </a:t>
            </a:r>
            <a:r>
              <a:rPr lang="vi-VN" sz="2200" kern="100" dirty="0">
                <a:effectLst/>
                <a:latin typeface="Times New Roman" panose="02020603050405020304" pitchFamily="18" charset="0"/>
                <a:ea typeface="Calibri" panose="020F0502020204030204" charset="0"/>
                <a:cs typeface="Times New Roman" panose="02020603050405020304" pitchFamily="18" charset="0"/>
              </a:rPr>
              <a:t>ý kiến</a:t>
            </a:r>
            <a:r>
              <a:rPr lang="en-GB" sz="2200" kern="100" dirty="0">
                <a:effectLst/>
                <a:latin typeface="Times New Roman" panose="02020603050405020304" pitchFamily="18" charset="0"/>
                <a:ea typeface="Calibri" panose="020F0502020204030204" charset="0"/>
                <a:cs typeface="Times New Roman" panose="02020603050405020304" pitchFamily="18" charset="0"/>
              </a:rPr>
              <a:t> </a:t>
            </a:r>
            <a:r>
              <a:rPr lang="en-GB" sz="2200" kern="100" dirty="0" err="1">
                <a:effectLst/>
                <a:latin typeface="Times New Roman" panose="02020603050405020304" pitchFamily="18" charset="0"/>
                <a:ea typeface="Calibri" panose="020F0502020204030204" charset="0"/>
                <a:cs typeface="Times New Roman" panose="02020603050405020304" pitchFamily="18" charset="0"/>
              </a:rPr>
              <a:t>sau</a:t>
            </a:r>
            <a:r>
              <a:rPr lang="en-GB" sz="2200" kern="100" dirty="0">
                <a:effectLst/>
                <a:latin typeface="Times New Roman" panose="02020603050405020304" pitchFamily="18" charset="0"/>
                <a:ea typeface="Calibri" panose="020F0502020204030204" charset="0"/>
                <a:cs typeface="Times New Roman" panose="02020603050405020304" pitchFamily="18" charset="0"/>
              </a:rPr>
              <a:t> </a:t>
            </a:r>
            <a:r>
              <a:rPr lang="en-GB" sz="2200" kern="100" dirty="0" err="1">
                <a:effectLst/>
                <a:latin typeface="Times New Roman" panose="02020603050405020304" pitchFamily="18" charset="0"/>
                <a:ea typeface="Calibri" panose="020F0502020204030204" charset="0"/>
                <a:cs typeface="Times New Roman" panose="02020603050405020304" pitchFamily="18" charset="0"/>
              </a:rPr>
              <a:t>là</a:t>
            </a:r>
            <a:r>
              <a:rPr lang="en-GB" sz="2200" kern="100" dirty="0">
                <a:effectLst/>
                <a:latin typeface="Times New Roman" panose="02020603050405020304" pitchFamily="18" charset="0"/>
                <a:ea typeface="Calibri" panose="020F0502020204030204" charset="0"/>
                <a:cs typeface="Times New Roman" panose="02020603050405020304" pitchFamily="18" charset="0"/>
              </a:rPr>
              <a:t> </a:t>
            </a:r>
            <a:r>
              <a:rPr lang="en-GB" sz="2200" kern="100" dirty="0" err="1">
                <a:effectLst/>
                <a:latin typeface="Times New Roman" panose="02020603050405020304" pitchFamily="18" charset="0"/>
                <a:ea typeface="Calibri" panose="020F0502020204030204" charset="0"/>
                <a:cs typeface="Times New Roman" panose="02020603050405020304" pitchFamily="18" charset="0"/>
              </a:rPr>
              <a:t>đúng</a:t>
            </a:r>
            <a:r>
              <a:rPr lang="en-GB" sz="2200" kern="100" dirty="0">
                <a:effectLst/>
                <a:latin typeface="Times New Roman" panose="02020603050405020304" pitchFamily="18" charset="0"/>
                <a:ea typeface="Calibri" panose="020F0502020204030204" charset="0"/>
                <a:cs typeface="Times New Roman" panose="02020603050405020304" pitchFamily="18" charset="0"/>
              </a:rPr>
              <a:t> hay </a:t>
            </a:r>
            <a:r>
              <a:rPr lang="en-GB" sz="2200" kern="100" dirty="0" err="1">
                <a:effectLst/>
                <a:latin typeface="Times New Roman" panose="02020603050405020304" pitchFamily="18" charset="0"/>
                <a:ea typeface="Calibri" panose="020F0502020204030204" charset="0"/>
                <a:cs typeface="Times New Roman" panose="02020603050405020304" pitchFamily="18" charset="0"/>
              </a:rPr>
              <a:t>sai</a:t>
            </a:r>
            <a:r>
              <a:rPr lang="en-GB" sz="2200" kern="100" dirty="0">
                <a:effectLst/>
                <a:latin typeface="Times New Roman" panose="02020603050405020304" pitchFamily="18" charset="0"/>
                <a:ea typeface="Calibri" panose="020F0502020204030204" charset="0"/>
                <a:cs typeface="Times New Roman" panose="02020603050405020304" pitchFamily="18" charset="0"/>
              </a:rPr>
              <a:t>?</a:t>
            </a:r>
            <a:endParaRPr lang="en-GB" sz="2200" kern="100" dirty="0">
              <a:effectLst/>
              <a:latin typeface="Calibri" panose="020F0502020204030204" charset="0"/>
              <a:ea typeface="Calibri" panose="020F0502020204030204" charset="0"/>
              <a:cs typeface="Times New Roman" panose="02020603050405020304" pitchFamily="18" charset="0"/>
            </a:endParaRPr>
          </a:p>
          <a:p>
            <a:pPr marL="269875" indent="-269875" algn="just">
              <a:lnSpc>
                <a:spcPts val="2400"/>
              </a:lnSpc>
              <a:spcBef>
                <a:spcPts val="600"/>
              </a:spcBef>
              <a:spcAft>
                <a:spcPts val="600"/>
              </a:spcAft>
            </a:pPr>
            <a:r>
              <a:rPr lang="en-GB" sz="2200" kern="100" dirty="0">
                <a:latin typeface="Times New Roman" panose="02020603050405020304" pitchFamily="18" charset="0"/>
                <a:ea typeface="Calibri" panose="020F0502020204030204" charset="0"/>
                <a:cs typeface="Times New Roman" panose="02020603050405020304" pitchFamily="18" charset="0"/>
              </a:rPr>
              <a:t>a)</a:t>
            </a:r>
            <a:r>
              <a:rPr lang="vi-VN" sz="2200" dirty="0"/>
              <a:t> </a:t>
            </a:r>
            <a:r>
              <a:rPr lang="vi-VN" sz="2200" kern="100" dirty="0">
                <a:latin typeface="Times New Roman" panose="02020603050405020304" pitchFamily="18" charset="0"/>
                <a:ea typeface="Calibri" panose="020F0502020204030204" charset="0"/>
                <a:cs typeface="Times New Roman" panose="02020603050405020304" pitchFamily="18" charset="0"/>
              </a:rPr>
              <a:t>Một trong tiêu chuẩn của thí sinh dự tuyển vào trường Công an là phải có khả năng giữ bình tĩnh, nhanh nhẹn, có trí nhớ tốt, tư duy logic.</a:t>
            </a:r>
          </a:p>
          <a:p>
            <a:pPr marL="269875" indent="-269875" algn="just">
              <a:lnSpc>
                <a:spcPts val="2400"/>
              </a:lnSpc>
              <a:spcBef>
                <a:spcPts val="600"/>
              </a:spcBef>
              <a:spcAft>
                <a:spcPts val="600"/>
              </a:spcAft>
            </a:pPr>
            <a:r>
              <a:rPr lang="vi-VN" sz="2200" kern="100" dirty="0">
                <a:latin typeface="Times New Roman" panose="02020603050405020304" pitchFamily="18" charset="0"/>
                <a:ea typeface="Calibri" panose="020F0502020204030204" charset="0"/>
                <a:cs typeface="Times New Roman" panose="02020603050405020304" pitchFamily="18" charset="0"/>
              </a:rPr>
              <a:t>b) Một trong nội dung sơ tuyển đối với thí sinh dự tuyển vào trường Công an là chụp ảnh thân nhân của thí sinh.</a:t>
            </a:r>
          </a:p>
          <a:p>
            <a:pPr marL="269875" indent="-269875" algn="just">
              <a:lnSpc>
                <a:spcPts val="2400"/>
              </a:lnSpc>
              <a:spcBef>
                <a:spcPts val="600"/>
              </a:spcBef>
              <a:spcAft>
                <a:spcPts val="600"/>
              </a:spcAft>
            </a:pPr>
            <a:r>
              <a:rPr lang="vi-VN" sz="2200" kern="100" dirty="0">
                <a:latin typeface="Times New Roman" panose="02020603050405020304" pitchFamily="18" charset="0"/>
                <a:ea typeface="Calibri" panose="020F0502020204030204" charset="0"/>
                <a:cs typeface="Times New Roman" panose="02020603050405020304" pitchFamily="18" charset="0"/>
              </a:rPr>
              <a:t>c) Một trong phương thức tuyển sinh vào trường Công an là kết hợp giữa thi tuyển và xét tuyển.</a:t>
            </a:r>
          </a:p>
          <a:p>
            <a:pPr marL="269875" indent="-269875" algn="just">
              <a:lnSpc>
                <a:spcPts val="2400"/>
              </a:lnSpc>
              <a:spcBef>
                <a:spcPts val="600"/>
              </a:spcBef>
              <a:spcAft>
                <a:spcPts val="600"/>
              </a:spcAft>
            </a:pPr>
            <a:r>
              <a:rPr lang="vi-VN" sz="2200" kern="100" dirty="0">
                <a:latin typeface="Times New Roman" panose="02020603050405020304" pitchFamily="18" charset="0"/>
                <a:ea typeface="Calibri" panose="020F0502020204030204" charset="0"/>
                <a:cs typeface="Times New Roman" panose="02020603050405020304" pitchFamily="18" charset="0"/>
              </a:rPr>
              <a:t>d) Một trong đối tượng tuyển sinh đào tạo trình độ đại học chính quy tuyển mới là </a:t>
            </a:r>
            <a:r>
              <a:rPr lang="vi-VN" sz="2200" kern="100" dirty="0">
                <a:latin typeface="Times New Roman" panose="02020603050405020304" pitchFamily="18" charset="0"/>
                <a:cs typeface="Times New Roman" panose="02020603050405020304" pitchFamily="18" charset="0"/>
              </a:rPr>
              <a:t>c</a:t>
            </a:r>
            <a:r>
              <a:rPr lang="en-US" sz="2200" kern="100" dirty="0" err="1">
                <a:latin typeface="Times New Roman" panose="02020603050405020304" pitchFamily="18" charset="0"/>
                <a:cs typeface="Times New Roman" panose="02020603050405020304" pitchFamily="18" charset="0"/>
              </a:rPr>
              <a:t>ông</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dân</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hoàn</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thành</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nghĩa</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vụ</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tham</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gia</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Công</a:t>
            </a:r>
            <a:r>
              <a:rPr lang="en-US" sz="2200" kern="100" dirty="0">
                <a:latin typeface="Times New Roman" panose="02020603050405020304" pitchFamily="18" charset="0"/>
                <a:cs typeface="Times New Roman" panose="02020603050405020304" pitchFamily="18" charset="0"/>
              </a:rPr>
              <a:t> an </a:t>
            </a:r>
            <a:r>
              <a:rPr lang="en-US" sz="2200" kern="100" dirty="0" err="1">
                <a:latin typeface="Times New Roman" panose="02020603050405020304" pitchFamily="18" charset="0"/>
                <a:cs typeface="Times New Roman" panose="02020603050405020304" pitchFamily="18" charset="0"/>
              </a:rPr>
              <a:t>nhân</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dân</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có</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quyết</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định</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xuất</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ngũ</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trong</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vòng</a:t>
            </a:r>
            <a:r>
              <a:rPr lang="en-US" sz="2200" kern="100" dirty="0">
                <a:latin typeface="Times New Roman" panose="02020603050405020304" pitchFamily="18" charset="0"/>
                <a:cs typeface="Times New Roman" panose="02020603050405020304" pitchFamily="18" charset="0"/>
              </a:rPr>
              <a:t> </a:t>
            </a:r>
            <a:r>
              <a:rPr lang="vi-VN" sz="2200" kern="100" dirty="0">
                <a:latin typeface="Times New Roman" panose="02020603050405020304" pitchFamily="18" charset="0"/>
                <a:cs typeface="Times New Roman" panose="02020603050405020304" pitchFamily="18" charset="0"/>
              </a:rPr>
              <a:t>24</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tháng</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tính</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đến</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tháng</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dự</a:t>
            </a:r>
            <a:r>
              <a:rPr lang="en-US" sz="2200" kern="100" dirty="0">
                <a:latin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cs typeface="Times New Roman" panose="02020603050405020304" pitchFamily="18" charset="0"/>
              </a:rPr>
              <a:t>tuyển</a:t>
            </a:r>
            <a:r>
              <a:rPr lang="vi-VN" sz="2200" kern="100" dirty="0">
                <a:latin typeface="Times New Roman" panose="02020603050405020304" pitchFamily="18" charset="0"/>
                <a:cs typeface="Times New Roman" panose="02020603050405020304" pitchFamily="18" charset="0"/>
              </a:rPr>
              <a:t>. </a:t>
            </a:r>
            <a:endParaRPr lang="en-GB" sz="22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652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58228" y="174399"/>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84A42C0-4781-48B0-7B84-13FFBD0D2F78}"/>
              </a:ext>
            </a:extLst>
          </p:cNvPr>
          <p:cNvSpPr txBox="1"/>
          <p:nvPr/>
        </p:nvSpPr>
        <p:spPr>
          <a:xfrm>
            <a:off x="1598944" y="624818"/>
            <a:ext cx="10456064" cy="5170646"/>
          </a:xfrm>
          <a:prstGeom prst="rect">
            <a:avLst/>
          </a:prstGeom>
          <a:noFill/>
        </p:spPr>
        <p:txBody>
          <a:bodyPr wrap="square" rtlCol="0">
            <a:spAutoFit/>
          </a:bodyPr>
          <a:lstStyle/>
          <a:p>
            <a:pPr marL="457200" indent="-457200">
              <a:lnSpc>
                <a:spcPts val="3000"/>
              </a:lnSpc>
              <a:spcBef>
                <a:spcPts val="600"/>
              </a:spcBef>
              <a:spcAft>
                <a:spcPts val="600"/>
              </a:spcAft>
              <a:buFont typeface="Wingdings" pitchFamily="2" charset="2"/>
              <a:buChar char="v"/>
            </a:pPr>
            <a:r>
              <a:rPr lang="vi-VN" sz="3000" b="1" dirty="0">
                <a:solidFill>
                  <a:srgbClr val="FF0000"/>
                </a:solidFill>
                <a:latin typeface="Times New Roman" panose="02020603050405020304" pitchFamily="18" charset="0"/>
                <a:cs typeface="Times New Roman" panose="02020603050405020304" pitchFamily="18" charset="0"/>
              </a:rPr>
              <a:t>Truy cập </a:t>
            </a:r>
            <a:r>
              <a:rPr lang="en-GB" sz="3000" b="1" dirty="0" err="1">
                <a:solidFill>
                  <a:srgbClr val="FF0000"/>
                </a:solidFill>
                <a:latin typeface="Times New Roman" panose="02020603050405020304" pitchFamily="18" charset="0"/>
                <a:cs typeface="Times New Roman" panose="02020603050405020304" pitchFamily="18" charset="0"/>
              </a:rPr>
              <a:t>thông</a:t>
            </a:r>
            <a:r>
              <a:rPr lang="en-GB" sz="3000" b="1" dirty="0">
                <a:solidFill>
                  <a:srgbClr val="FF0000"/>
                </a:solidFill>
                <a:latin typeface="Times New Roman" panose="02020603050405020304" pitchFamily="18" charset="0"/>
                <a:cs typeface="Times New Roman" panose="02020603050405020304" pitchFamily="18" charset="0"/>
              </a:rPr>
              <a:t> tin </a:t>
            </a:r>
            <a:r>
              <a:rPr lang="en-GB" sz="3000" b="1" dirty="0" err="1">
                <a:solidFill>
                  <a:srgbClr val="FF0000"/>
                </a:solidFill>
                <a:latin typeface="Times New Roman" panose="02020603050405020304" pitchFamily="18" charset="0"/>
                <a:cs typeface="Times New Roman" panose="02020603050405020304" pitchFamily="18" charset="0"/>
              </a:rPr>
              <a:t>về</a:t>
            </a:r>
            <a:r>
              <a:rPr lang="en-GB" sz="3000" b="1" dirty="0">
                <a:solidFill>
                  <a:srgbClr val="FF0000"/>
                </a:solidFill>
                <a:latin typeface="Times New Roman" panose="02020603050405020304" pitchFamily="18" charset="0"/>
                <a:cs typeface="Times New Roman" panose="02020603050405020304" pitchFamily="18" charset="0"/>
              </a:rPr>
              <a:t> SGK GD QPAN (</a:t>
            </a:r>
            <a:r>
              <a:rPr lang="en-GB" sz="3000" b="1" dirty="0" err="1">
                <a:solidFill>
                  <a:srgbClr val="FF0000"/>
                </a:solidFill>
                <a:latin typeface="Times New Roman" panose="02020603050405020304" pitchFamily="18" charset="0"/>
                <a:cs typeface="Times New Roman" panose="02020603050405020304" pitchFamily="18" charset="0"/>
              </a:rPr>
              <a:t>bộ</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sách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Cánh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Diều</a:t>
            </a:r>
            <a:r>
              <a:rPr lang="en-GB" sz="3000" b="1" dirty="0">
                <a:solidFill>
                  <a:srgbClr val="FF0000"/>
                </a:solidFill>
                <a:latin typeface="Times New Roman" panose="02020603050405020304" pitchFamily="18" charset="0"/>
                <a:cs typeface="Times New Roman" panose="02020603050405020304" pitchFamily="18" charset="0"/>
              </a:rPr>
              <a:t>):</a:t>
            </a: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Trang web </a:t>
            </a:r>
            <a:r>
              <a:rPr lang="en-GB" sz="3000" b="1" dirty="0" err="1">
                <a:solidFill>
                  <a:srgbClr val="00B050"/>
                </a:solidFill>
                <a:latin typeface="Times New Roman" panose="02020603050405020304" pitchFamily="18" charset="0"/>
                <a:cs typeface="Times New Roman" panose="02020603050405020304" pitchFamily="18" charset="0"/>
              </a:rPr>
              <a:t>bộ</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sách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https://hoc10.vn/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Facebook: </a:t>
            </a:r>
            <a:r>
              <a:rPr lang="en-GB" sz="3000" b="1" dirty="0" err="1">
                <a:solidFill>
                  <a:srgbClr val="00B050"/>
                </a:solidFill>
                <a:latin typeface="Times New Roman" panose="02020603050405020304" pitchFamily="18" charset="0"/>
                <a:cs typeface="Times New Roman" panose="02020603050405020304" pitchFamily="18" charset="0"/>
              </a:rPr>
              <a:t>Nhóm</a:t>
            </a:r>
            <a:r>
              <a:rPr lang="en-GB" sz="3000" b="1" dirty="0">
                <a:solidFill>
                  <a:srgbClr val="00B050"/>
                </a:solidFill>
                <a:latin typeface="Times New Roman" panose="02020603050405020304" pitchFamily="18" charset="0"/>
                <a:cs typeface="Times New Roman" panose="02020603050405020304" pitchFamily="18" charset="0"/>
              </a:rPr>
              <a:t> GV GD QPAN-</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vi-VN" sz="3000" b="1" dirty="0">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https://www.facebook.com/groups/729540662159272</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Sàn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thương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mại</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điện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tử</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indent="450850">
              <a:lnSpc>
                <a:spcPts val="3000"/>
              </a:lnSpc>
              <a:spcBef>
                <a:spcPts val="600"/>
              </a:spcBef>
              <a:spcAft>
                <a:spcPts val="600"/>
              </a:spcAft>
            </a:pPr>
            <a:r>
              <a:rPr lang="en-GB" sz="3000" b="1"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https://sachcanhdieu.vn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gn="just">
              <a:lnSpc>
                <a:spcPts val="3000"/>
              </a:lnSpc>
              <a:spcBef>
                <a:spcPts val="600"/>
              </a:spcBef>
              <a:spcAft>
                <a:spcPts val="600"/>
              </a:spcAft>
              <a:buFont typeface="Wingdings" pitchFamily="2" charset="2"/>
              <a:buChar char="v"/>
            </a:pPr>
            <a:r>
              <a:rPr lang="en-GB" sz="3000" b="1" dirty="0" err="1">
                <a:solidFill>
                  <a:srgbClr val="ED0000"/>
                </a:solidFill>
                <a:latin typeface="Times New Roman" panose="02020603050405020304" pitchFamily="18" charset="0"/>
                <a:cs typeface="Times New Roman" panose="02020603050405020304" pitchFamily="18" charset="0"/>
              </a:rPr>
              <a:t>Trao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đổi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giải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đáp</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hỗ</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trợ</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giáo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viên</a:t>
            </a:r>
            <a:r>
              <a:rPr lang="en-GB" sz="3000" b="1" dirty="0">
                <a:solidFill>
                  <a:srgbClr val="ED0000"/>
                </a:solidFill>
                <a:latin typeface="Times New Roman" panose="02020603050405020304" pitchFamily="18" charset="0"/>
                <a:cs typeface="Times New Roman" panose="02020603050405020304" pitchFamily="18" charset="0"/>
              </a:rPr>
              <a:t>: </a:t>
            </a: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Phòng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tin </a:t>
            </a:r>
            <a:r>
              <a:rPr lang="en-GB" sz="3000" b="1" dirty="0" err="1">
                <a:solidFill>
                  <a:srgbClr val="00B050"/>
                </a:solidFill>
                <a:latin typeface="Times New Roman" panose="02020603050405020304" pitchFamily="18" charset="0"/>
                <a:cs typeface="Times New Roman" panose="02020603050405020304" pitchFamily="18" charset="0"/>
              </a:rPr>
              <a:t>và</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Truyền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VEPIC</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7"/>
              </a:rPr>
              <a:t>thongtinvatruyenthong.vepic@gmail.c</a:t>
            </a:r>
            <a:r>
              <a:rPr lang="en-GB" sz="3000" b="1" u="sng" dirty="0">
                <a:solidFill>
                  <a:srgbClr val="0000FF"/>
                </a:solidFill>
                <a:latin typeface="Times New Roman" panose="02020603050405020304" pitchFamily="18" charset="0"/>
                <a:cs typeface="Times New Roman" panose="02020603050405020304" pitchFamily="18" charset="0"/>
                <a:hlinkClick r:id="rId7"/>
              </a:rPr>
              <a:t>om</a:t>
            </a:r>
            <a:endParaRPr lang="en-GB" sz="3000" b="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636458"/>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66850"/>
            <a:ext cx="8766927" cy="88066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579497" y="1194970"/>
            <a:ext cx="8766927"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rPr>
              <a:t>Quần áo dùng riêng cho một ngành, một nghề nào đó</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3623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745044" y="26865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2342712" y="268321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806645" y="274898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2413365" y="275066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T</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83485"/>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547605" y="26865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605552" y="274847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353857" y="26865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411804" y="274847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21745"/>
            <a:ext cx="10513342" cy="1200329"/>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3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Học viên các trường Quân đội, Công an được bảo đảm cơ sở vật chất, trang thiết bị, đồ dùng phục vụ học tập; được hưởng chế độ ăn, ở, </a:t>
            </a:r>
            <a:r>
              <a:rPr lang="en-US" sz="2400">
                <a:solidFill>
                  <a:srgbClr val="FF0000"/>
                </a:solidFill>
                <a:latin typeface="Arial" panose="020B0604020202020204" pitchFamily="34" charset="0"/>
                <a:cs typeface="Arial" panose="020B0604020202020204" pitchFamily="34" charset="0"/>
              </a:rPr>
              <a:t>trang phục</a:t>
            </a:r>
            <a:r>
              <a:rPr lang="en-US" sz="2400">
                <a:latin typeface="Arial" panose="020B0604020202020204" pitchFamily="34" charset="0"/>
                <a:cs typeface="Arial" panose="020B0604020202020204" pitchFamily="34" charset="0"/>
              </a:rPr>
              <a:t>, sinh hoạt phí và không phải đóng học phí</a:t>
            </a:r>
            <a:r>
              <a:rPr lang="en-GB" sz="2300">
                <a:latin typeface="Arial" panose="020B0604020202020204" pitchFamily="34" charset="0"/>
                <a:cs typeface="Arial" panose="020B0604020202020204" pitchFamily="34" charset="0"/>
              </a:rPr>
              <a:t>.</a:t>
            </a:r>
            <a:r>
              <a:rPr lang="en-GB" sz="2300" b="0" i="0">
                <a:solidFill>
                  <a:srgbClr val="242021"/>
                </a:solidFill>
                <a:effectLst/>
                <a:latin typeface="Arial" panose="020B0604020202020204" pitchFamily="34" charset="0"/>
                <a:cs typeface="Arial" panose="020B0604020202020204" pitchFamily="34" charset="0"/>
              </a:rPr>
              <a:t>”</a:t>
            </a:r>
            <a:endParaRPr lang="en-GB" sz="23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60F4D63-F7B6-BA3D-4ADD-DAC1AB57C4CF}"/>
              </a:ext>
            </a:extLst>
          </p:cNvPr>
          <p:cNvSpPr/>
          <p:nvPr/>
        </p:nvSpPr>
        <p:spPr>
          <a:xfrm>
            <a:off x="3148964" y="26865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F06D9131-2DCB-3BED-FD02-A1FB2163D966}"/>
              </a:ext>
            </a:extLst>
          </p:cNvPr>
          <p:cNvSpPr/>
          <p:nvPr/>
        </p:nvSpPr>
        <p:spPr>
          <a:xfrm>
            <a:off x="3210565" y="274898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1AAE17AC-F79E-07BA-C0DB-16C3C3E6C95F}"/>
              </a:ext>
            </a:extLst>
          </p:cNvPr>
          <p:cNvSpPr/>
          <p:nvPr/>
        </p:nvSpPr>
        <p:spPr>
          <a:xfrm>
            <a:off x="3947004" y="26865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C952E38C-5989-AB9F-CCF6-0AEB5865D3F8}"/>
              </a:ext>
            </a:extLst>
          </p:cNvPr>
          <p:cNvSpPr/>
          <p:nvPr/>
        </p:nvSpPr>
        <p:spPr>
          <a:xfrm>
            <a:off x="4004951" y="274847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22493722-01C4-8C74-6242-23B18103D409}"/>
              </a:ext>
            </a:extLst>
          </p:cNvPr>
          <p:cNvSpPr/>
          <p:nvPr/>
        </p:nvSpPr>
        <p:spPr>
          <a:xfrm>
            <a:off x="7160109" y="26865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5066979A-3EDB-67EC-4E79-AEB57831305B}"/>
              </a:ext>
            </a:extLst>
          </p:cNvPr>
          <p:cNvSpPr/>
          <p:nvPr/>
        </p:nvSpPr>
        <p:spPr>
          <a:xfrm>
            <a:off x="7218056" y="274847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ED949C2-EAEF-604C-BC0B-2BFA70B61A96}"/>
              </a:ext>
            </a:extLst>
          </p:cNvPr>
          <p:cNvSpPr/>
          <p:nvPr/>
        </p:nvSpPr>
        <p:spPr>
          <a:xfrm>
            <a:off x="7966361" y="26865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22E3D3BE-A37A-4F78-C74E-8F357C6D0608}"/>
              </a:ext>
            </a:extLst>
          </p:cNvPr>
          <p:cNvSpPr/>
          <p:nvPr/>
        </p:nvSpPr>
        <p:spPr>
          <a:xfrm>
            <a:off x="8024308" y="274847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Ụ</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7C7EB417-3E72-34CB-AFD1-B5F915C67F80}"/>
              </a:ext>
            </a:extLst>
          </p:cNvPr>
          <p:cNvSpPr/>
          <p:nvPr/>
        </p:nvSpPr>
        <p:spPr>
          <a:xfrm>
            <a:off x="8772613" y="26865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8A36C0D3-0CED-9477-772D-886A3B69ABEA}"/>
              </a:ext>
            </a:extLst>
          </p:cNvPr>
          <p:cNvSpPr/>
          <p:nvPr/>
        </p:nvSpPr>
        <p:spPr>
          <a:xfrm>
            <a:off x="8830560" y="274847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955910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38" grpId="0" animBg="1"/>
      <p:bldP spid="9"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161144"/>
            <a:ext cx="8766927" cy="91873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467776"/>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B</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ảo đảm sự an toàn, phòng ngừa tai nạn</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2441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5520697" y="287237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591350" y="293982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7295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827841" y="3874145"/>
            <a:ext cx="10513342" cy="830997"/>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a:t>
            </a:r>
            <a:r>
              <a:rPr lang="en-GB" sz="2400" dirty="0">
                <a:solidFill>
                  <a:srgbClr val="00B050"/>
                </a:solidFill>
                <a:latin typeface="Arial" panose="020B0604020202020204" pitchFamily="34" charset="0"/>
                <a:cs typeface="Arial" panose="020B0604020202020204" pitchFamily="34" charset="0"/>
              </a:rPr>
              <a:t>I</a:t>
            </a:r>
            <a:r>
              <a:rPr lang="en-GB" sz="2400" b="0" i="0" dirty="0">
                <a:solidFill>
                  <a:srgbClr val="00B050"/>
                </a:solidFill>
                <a:effectLst/>
                <a:latin typeface="Arial" panose="020B0604020202020204" pitchFamily="34" charset="0"/>
                <a:cs typeface="Arial" panose="020B0604020202020204" pitchFamily="34" charset="0"/>
              </a:rPr>
              <a:t>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GB" sz="2400" b="0" i="0" dirty="0">
                <a:effectLst/>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Thân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(cha </a:t>
            </a:r>
            <a:r>
              <a:rPr lang="en-US" sz="2400" dirty="0" err="1">
                <a:latin typeface="Arial" panose="020B0604020202020204" pitchFamily="34" charset="0"/>
                <a:cs typeface="Arial" panose="020B0604020202020204" pitchFamily="34" charset="0"/>
              </a:rPr>
              <a:t>đẻ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người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nuôi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dưỡng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đóng</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bảo</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hiểm</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y </a:t>
            </a:r>
            <a:r>
              <a:rPr lang="en-US"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982E5A66-6CF6-F1F8-7AF5-25C6FEAB78EE}"/>
              </a:ext>
            </a:extLst>
          </p:cNvPr>
          <p:cNvSpPr/>
          <p:nvPr/>
        </p:nvSpPr>
        <p:spPr>
          <a:xfrm>
            <a:off x="4718136" y="28723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9EA4E01A-7B05-BD41-5D05-BEC6F1608D06}"/>
              </a:ext>
            </a:extLst>
          </p:cNvPr>
          <p:cNvSpPr/>
          <p:nvPr/>
        </p:nvSpPr>
        <p:spPr>
          <a:xfrm>
            <a:off x="3913753" y="28723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445DD1F-B81C-7385-C90E-92E4EBE2D5A2}"/>
              </a:ext>
            </a:extLst>
          </p:cNvPr>
          <p:cNvSpPr/>
          <p:nvPr/>
        </p:nvSpPr>
        <p:spPr>
          <a:xfrm>
            <a:off x="4779737" y="29348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FC196623-4B53-85F3-BDF0-1DA97C67AAAD}"/>
              </a:ext>
            </a:extLst>
          </p:cNvPr>
          <p:cNvSpPr/>
          <p:nvPr/>
        </p:nvSpPr>
        <p:spPr>
          <a:xfrm>
            <a:off x="3977449" y="29348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AA7CA02F-9181-238F-1E3D-BE7EE4E39F3C}"/>
              </a:ext>
            </a:extLst>
          </p:cNvPr>
          <p:cNvSpPr/>
          <p:nvPr/>
        </p:nvSpPr>
        <p:spPr>
          <a:xfrm>
            <a:off x="3109370" y="28723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9" name="Rectangle 8">
            <a:extLst>
              <a:ext uri="{FF2B5EF4-FFF2-40B4-BE49-F238E27FC236}">
                <a16:creationId xmlns:a16="http://schemas.microsoft.com/office/drawing/2014/main" id="{CD57D440-28DF-1F3F-BE0A-45715DE9C658}"/>
              </a:ext>
            </a:extLst>
          </p:cNvPr>
          <p:cNvSpPr/>
          <p:nvPr/>
        </p:nvSpPr>
        <p:spPr>
          <a:xfrm>
            <a:off x="3173066" y="29348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056D790F-2AC3-CC91-8108-761A70BF6269}"/>
              </a:ext>
            </a:extLst>
          </p:cNvPr>
          <p:cNvSpPr/>
          <p:nvPr/>
        </p:nvSpPr>
        <p:spPr>
          <a:xfrm>
            <a:off x="7932024" y="28723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2" name="Rectangle 11">
            <a:extLst>
              <a:ext uri="{FF2B5EF4-FFF2-40B4-BE49-F238E27FC236}">
                <a16:creationId xmlns:a16="http://schemas.microsoft.com/office/drawing/2014/main" id="{C9F23873-5ACE-FE2C-0C57-01C3FDFAD430}"/>
              </a:ext>
            </a:extLst>
          </p:cNvPr>
          <p:cNvSpPr/>
          <p:nvPr/>
        </p:nvSpPr>
        <p:spPr>
          <a:xfrm>
            <a:off x="7127641" y="28723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7C7845DB-D6C4-BEED-2BDD-44466D239BD0}"/>
              </a:ext>
            </a:extLst>
          </p:cNvPr>
          <p:cNvSpPr/>
          <p:nvPr/>
        </p:nvSpPr>
        <p:spPr>
          <a:xfrm>
            <a:off x="7993625" y="29348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0016900F-BC0B-9590-C527-21F2B9280925}"/>
              </a:ext>
            </a:extLst>
          </p:cNvPr>
          <p:cNvSpPr/>
          <p:nvPr/>
        </p:nvSpPr>
        <p:spPr>
          <a:xfrm>
            <a:off x="7191337" y="29348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Ể</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0C96885A-131B-AAA3-AAA2-070B35EB6251}"/>
              </a:ext>
            </a:extLst>
          </p:cNvPr>
          <p:cNvSpPr/>
          <p:nvPr/>
        </p:nvSpPr>
        <p:spPr>
          <a:xfrm>
            <a:off x="6323258" y="28723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8" name="Rectangle 37">
            <a:extLst>
              <a:ext uri="{FF2B5EF4-FFF2-40B4-BE49-F238E27FC236}">
                <a16:creationId xmlns:a16="http://schemas.microsoft.com/office/drawing/2014/main" id="{CBEB58B7-0E86-AD94-F307-2EFE7490631F}"/>
              </a:ext>
            </a:extLst>
          </p:cNvPr>
          <p:cNvSpPr/>
          <p:nvPr/>
        </p:nvSpPr>
        <p:spPr>
          <a:xfrm>
            <a:off x="6386954" y="29348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050039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P spid="13" grpId="0" animBg="1"/>
      <p:bldP spid="14"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TextBox 45">
            <a:extLst>
              <a:ext uri="{FF2B5EF4-FFF2-40B4-BE49-F238E27FC236}">
                <a16:creationId xmlns:a16="http://schemas.microsoft.com/office/drawing/2014/main" id="{37999757-9765-46F8-9BA7-58B551BEFA57}"/>
              </a:ext>
            </a:extLst>
          </p:cNvPr>
          <p:cNvSpPr txBox="1"/>
          <p:nvPr/>
        </p:nvSpPr>
        <p:spPr>
          <a:xfrm>
            <a:off x="117512" y="1448275"/>
            <a:ext cx="2461786" cy="738664"/>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Noto Serif" panose="020B0604020202020204" pitchFamily="18" charset="0"/>
              </a:rPr>
              <a:t>(</a:t>
            </a:r>
            <a:r>
              <a:rPr lang="en-US" sz="1400" dirty="0" err="1">
                <a:solidFill>
                  <a:srgbClr val="00B050"/>
                </a:solidFill>
                <a:latin typeface="Noto Serif" panose="020B0604020202020204" pitchFamily="18" charset="0"/>
              </a:rPr>
              <a:t>Bấm</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phím</a:t>
            </a:r>
            <a:r>
              <a:rPr lang="en-US" sz="1400" dirty="0">
                <a:solidFill>
                  <a:srgbClr val="00B050"/>
                </a:solidFill>
                <a:latin typeface="Noto Serif" panose="020B0604020202020204" pitchFamily="18" charset="0"/>
              </a:rPr>
              <a:t> Ctrl + click </a:t>
            </a:r>
          </a:p>
          <a:p>
            <a:pPr algn="ctr"/>
            <a:r>
              <a:rPr lang="en-US" sz="1400" dirty="0" err="1">
                <a:solidFill>
                  <a:srgbClr val="00B050"/>
                </a:solidFill>
                <a:latin typeface="Noto Serif" panose="020B0604020202020204" pitchFamily="18" charset="0"/>
              </a:rPr>
              <a:t>để</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đến</a:t>
            </a:r>
            <a:r>
              <a:rPr lang="en-US" sz="1400" dirty="0">
                <a:solidFill>
                  <a:srgbClr val="00B050"/>
                </a:solidFill>
                <a:latin typeface="Noto Serif" panose="020B0604020202020204" pitchFamily="18" charset="0"/>
              </a:rPr>
              <a:t> slide </a:t>
            </a:r>
            <a:r>
              <a:rPr lang="en-US" sz="1400" dirty="0" err="1">
                <a:solidFill>
                  <a:srgbClr val="00B050"/>
                </a:solidFill>
                <a:latin typeface="Noto Serif" panose="020B0604020202020204" pitchFamily="18" charset="0"/>
              </a:rPr>
              <a:t>bắt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đầu</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một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nội</a:t>
            </a:r>
            <a:r>
              <a:rPr lang="en-US" sz="1400" dirty="0">
                <a:solidFill>
                  <a:srgbClr val="00B050"/>
                </a:solidFill>
                <a:latin typeface="Noto Serif" panose="020B0604020202020204" pitchFamily="18" charset="0"/>
              </a:rPr>
              <a:t> dung </a:t>
            </a:r>
            <a:r>
              <a:rPr lang="en-US" sz="1400" dirty="0" err="1">
                <a:solidFill>
                  <a:srgbClr val="00B050"/>
                </a:solidFill>
                <a:latin typeface="Noto Serif" panose="020B0604020202020204" pitchFamily="18" charset="0"/>
              </a:rPr>
              <a:t>cần</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tìm</a:t>
            </a:r>
            <a:r>
              <a:rPr lang="en-US" sz="1400" dirty="0">
                <a:solidFill>
                  <a:srgbClr val="00B050"/>
                </a:solidFill>
                <a:latin typeface="Noto Serif" panose="020B0604020202020204" pitchFamily="18" charset="0"/>
              </a:rPr>
              <a:t>)</a:t>
            </a:r>
            <a:endParaRPr lang="en-US" sz="1400" dirty="0">
              <a:solidFill>
                <a:srgbClr val="00B050"/>
              </a:solidFill>
            </a:endParaRPr>
          </a:p>
        </p:txBody>
      </p:sp>
      <p:pic>
        <p:nvPicPr>
          <p:cNvPr id="48" name="Picture 47">
            <a:extLst>
              <a:ext uri="{FF2B5EF4-FFF2-40B4-BE49-F238E27FC236}">
                <a16:creationId xmlns:a16="http://schemas.microsoft.com/office/drawing/2014/main" id="{7BD799D7-84B6-4030-82AE-06699549EE0B}"/>
              </a:ext>
            </a:extLst>
          </p:cNvPr>
          <p:cNvPicPr>
            <a:picLocks noChangeAspect="1"/>
          </p:cNvPicPr>
          <p:nvPr/>
        </p:nvPicPr>
        <p:blipFill>
          <a:blip r:embed="rId4"/>
          <a:stretch>
            <a:fillRect/>
          </a:stretch>
        </p:blipFill>
        <p:spPr>
          <a:xfrm>
            <a:off x="2339266" y="1519436"/>
            <a:ext cx="219106" cy="219106"/>
          </a:xfrm>
          <a:prstGeom prst="rect">
            <a:avLst/>
          </a:prstGeom>
        </p:spPr>
      </p:pic>
      <p:pic>
        <p:nvPicPr>
          <p:cNvPr id="6" name="Picture 5">
            <a:extLst>
              <a:ext uri="{FF2B5EF4-FFF2-40B4-BE49-F238E27FC236}">
                <a16:creationId xmlns:a16="http://schemas.microsoft.com/office/drawing/2014/main" id="{295DA051-CB01-CA72-0799-1B6C95A7A623}"/>
              </a:ext>
            </a:extLst>
          </p:cNvPr>
          <p:cNvPicPr>
            <a:picLocks noChangeAspect="1"/>
          </p:cNvPicPr>
          <p:nvPr/>
        </p:nvPicPr>
        <p:blipFill>
          <a:blip r:embed="rId5"/>
          <a:stretch>
            <a:fillRect/>
          </a:stretch>
        </p:blipFill>
        <p:spPr>
          <a:xfrm>
            <a:off x="3334991" y="826409"/>
            <a:ext cx="6677957" cy="541918"/>
          </a:xfrm>
          <a:prstGeom prst="rect">
            <a:avLst/>
          </a:prstGeom>
        </p:spPr>
      </p:pic>
      <p:pic>
        <p:nvPicPr>
          <p:cNvPr id="10" name="Picture 9">
            <a:hlinkClick r:id="rId6" action="ppaction://hlinksldjump"/>
            <a:extLst>
              <a:ext uri="{FF2B5EF4-FFF2-40B4-BE49-F238E27FC236}">
                <a16:creationId xmlns:a16="http://schemas.microsoft.com/office/drawing/2014/main" id="{F4F30452-B667-2691-ACAE-9ED6BF27CC30}"/>
              </a:ext>
            </a:extLst>
          </p:cNvPr>
          <p:cNvPicPr>
            <a:picLocks noChangeAspect="1"/>
          </p:cNvPicPr>
          <p:nvPr/>
        </p:nvPicPr>
        <p:blipFill>
          <a:blip r:embed="rId7"/>
          <a:stretch>
            <a:fillRect/>
          </a:stretch>
        </p:blipFill>
        <p:spPr>
          <a:xfrm>
            <a:off x="4124211" y="1531881"/>
            <a:ext cx="3086531" cy="552527"/>
          </a:xfrm>
          <a:prstGeom prst="rect">
            <a:avLst/>
          </a:prstGeom>
        </p:spPr>
      </p:pic>
      <p:pic>
        <p:nvPicPr>
          <p:cNvPr id="13" name="Picture 12">
            <a:hlinkClick r:id="rId8" action="ppaction://hlinksldjump"/>
            <a:extLst>
              <a:ext uri="{FF2B5EF4-FFF2-40B4-BE49-F238E27FC236}">
                <a16:creationId xmlns:a16="http://schemas.microsoft.com/office/drawing/2014/main" id="{6949611B-64FB-ADB8-662E-7BBE4C04E0AB}"/>
              </a:ext>
            </a:extLst>
          </p:cNvPr>
          <p:cNvPicPr>
            <a:picLocks noChangeAspect="1"/>
          </p:cNvPicPr>
          <p:nvPr/>
        </p:nvPicPr>
        <p:blipFill>
          <a:blip r:embed="rId9"/>
          <a:stretch>
            <a:fillRect/>
          </a:stretch>
        </p:blipFill>
        <p:spPr>
          <a:xfrm>
            <a:off x="4124211" y="2204829"/>
            <a:ext cx="3477110" cy="552527"/>
          </a:xfrm>
          <a:prstGeom prst="rect">
            <a:avLst/>
          </a:prstGeom>
        </p:spPr>
      </p:pic>
      <p:pic>
        <p:nvPicPr>
          <p:cNvPr id="15" name="Picture 14">
            <a:hlinkClick r:id="rId10" action="ppaction://hlinksldjump"/>
            <a:extLst>
              <a:ext uri="{FF2B5EF4-FFF2-40B4-BE49-F238E27FC236}">
                <a16:creationId xmlns:a16="http://schemas.microsoft.com/office/drawing/2014/main" id="{50525BB6-0F0C-FCD3-C236-09FF6AB40C45}"/>
              </a:ext>
            </a:extLst>
          </p:cNvPr>
          <p:cNvPicPr>
            <a:picLocks noChangeAspect="1"/>
          </p:cNvPicPr>
          <p:nvPr/>
        </p:nvPicPr>
        <p:blipFill>
          <a:blip r:embed="rId11"/>
          <a:stretch>
            <a:fillRect/>
          </a:stretch>
        </p:blipFill>
        <p:spPr>
          <a:xfrm>
            <a:off x="4115585" y="3071357"/>
            <a:ext cx="1533739" cy="571580"/>
          </a:xfrm>
          <a:prstGeom prst="rect">
            <a:avLst/>
          </a:prstGeom>
        </p:spPr>
      </p:pic>
      <p:pic>
        <p:nvPicPr>
          <p:cNvPr id="17" name="Picture 16">
            <a:hlinkClick r:id="rId12" action="ppaction://hlinksldjump"/>
            <a:extLst>
              <a:ext uri="{FF2B5EF4-FFF2-40B4-BE49-F238E27FC236}">
                <a16:creationId xmlns:a16="http://schemas.microsoft.com/office/drawing/2014/main" id="{8C75CB4A-AAF9-1133-C678-03BB969DC6B6}"/>
              </a:ext>
            </a:extLst>
          </p:cNvPr>
          <p:cNvPicPr>
            <a:picLocks noChangeAspect="1"/>
          </p:cNvPicPr>
          <p:nvPr/>
        </p:nvPicPr>
        <p:blipFill>
          <a:blip r:embed="rId13"/>
          <a:stretch>
            <a:fillRect/>
          </a:stretch>
        </p:blipFill>
        <p:spPr>
          <a:xfrm>
            <a:off x="5844339" y="2888556"/>
            <a:ext cx="3467584" cy="485843"/>
          </a:xfrm>
          <a:prstGeom prst="rect">
            <a:avLst/>
          </a:prstGeom>
        </p:spPr>
      </p:pic>
      <p:pic>
        <p:nvPicPr>
          <p:cNvPr id="19" name="Picture 18">
            <a:hlinkClick r:id="rId14" action="ppaction://hlinksldjump"/>
            <a:extLst>
              <a:ext uri="{FF2B5EF4-FFF2-40B4-BE49-F238E27FC236}">
                <a16:creationId xmlns:a16="http://schemas.microsoft.com/office/drawing/2014/main" id="{E31FEEEC-0371-C09D-3311-58581D3F4480}"/>
              </a:ext>
            </a:extLst>
          </p:cNvPr>
          <p:cNvPicPr>
            <a:picLocks noChangeAspect="1"/>
          </p:cNvPicPr>
          <p:nvPr/>
        </p:nvPicPr>
        <p:blipFill>
          <a:blip r:embed="rId15"/>
          <a:stretch>
            <a:fillRect/>
          </a:stretch>
        </p:blipFill>
        <p:spPr>
          <a:xfrm>
            <a:off x="5838391" y="3366412"/>
            <a:ext cx="4086795" cy="466790"/>
          </a:xfrm>
          <a:prstGeom prst="rect">
            <a:avLst/>
          </a:prstGeom>
        </p:spPr>
      </p:pic>
      <p:pic>
        <p:nvPicPr>
          <p:cNvPr id="22" name="Picture 21">
            <a:hlinkClick r:id="rId16" action="ppaction://hlinksldjump"/>
            <a:extLst>
              <a:ext uri="{FF2B5EF4-FFF2-40B4-BE49-F238E27FC236}">
                <a16:creationId xmlns:a16="http://schemas.microsoft.com/office/drawing/2014/main" id="{6C4D7C56-846F-1694-AD7D-297CA39F6B2C}"/>
              </a:ext>
            </a:extLst>
          </p:cNvPr>
          <p:cNvPicPr>
            <a:picLocks noChangeAspect="1"/>
          </p:cNvPicPr>
          <p:nvPr/>
        </p:nvPicPr>
        <p:blipFill>
          <a:blip r:embed="rId17"/>
          <a:stretch>
            <a:fillRect/>
          </a:stretch>
        </p:blipFill>
        <p:spPr>
          <a:xfrm>
            <a:off x="4099233" y="4116515"/>
            <a:ext cx="1533739" cy="571580"/>
          </a:xfrm>
          <a:prstGeom prst="rect">
            <a:avLst/>
          </a:prstGeom>
        </p:spPr>
      </p:pic>
      <p:pic>
        <p:nvPicPr>
          <p:cNvPr id="38" name="Picture 37">
            <a:hlinkClick r:id="rId18" action="ppaction://hlinksldjump"/>
            <a:extLst>
              <a:ext uri="{FF2B5EF4-FFF2-40B4-BE49-F238E27FC236}">
                <a16:creationId xmlns:a16="http://schemas.microsoft.com/office/drawing/2014/main" id="{0E78D171-DEB5-C698-3986-0E8E351FF9B6}"/>
              </a:ext>
            </a:extLst>
          </p:cNvPr>
          <p:cNvPicPr>
            <a:picLocks noChangeAspect="1"/>
          </p:cNvPicPr>
          <p:nvPr/>
        </p:nvPicPr>
        <p:blipFill>
          <a:blip r:embed="rId19"/>
          <a:stretch>
            <a:fillRect/>
          </a:stretch>
        </p:blipFill>
        <p:spPr>
          <a:xfrm>
            <a:off x="4037951" y="6004112"/>
            <a:ext cx="2286319" cy="581106"/>
          </a:xfrm>
          <a:prstGeom prst="rect">
            <a:avLst/>
          </a:prstGeom>
        </p:spPr>
      </p:pic>
      <p:pic>
        <p:nvPicPr>
          <p:cNvPr id="3" name="Picture 2">
            <a:extLst>
              <a:ext uri="{FF2B5EF4-FFF2-40B4-BE49-F238E27FC236}">
                <a16:creationId xmlns:a16="http://schemas.microsoft.com/office/drawing/2014/main" id="{B174940A-181D-FBD3-D6D7-6A4BF38669FF}"/>
              </a:ext>
            </a:extLst>
          </p:cNvPr>
          <p:cNvPicPr>
            <a:picLocks noChangeAspect="1"/>
          </p:cNvPicPr>
          <p:nvPr/>
        </p:nvPicPr>
        <p:blipFill>
          <a:blip r:embed="rId20"/>
          <a:stretch>
            <a:fillRect/>
          </a:stretch>
        </p:blipFill>
        <p:spPr>
          <a:xfrm>
            <a:off x="3739912" y="1368327"/>
            <a:ext cx="247685" cy="4928956"/>
          </a:xfrm>
          <a:prstGeom prst="rect">
            <a:avLst/>
          </a:prstGeom>
        </p:spPr>
      </p:pic>
      <p:pic>
        <p:nvPicPr>
          <p:cNvPr id="5" name="Picture 4">
            <a:hlinkClick r:id="rId21" action="ppaction://hlinksldjump"/>
            <a:extLst>
              <a:ext uri="{FF2B5EF4-FFF2-40B4-BE49-F238E27FC236}">
                <a16:creationId xmlns:a16="http://schemas.microsoft.com/office/drawing/2014/main" id="{D61CC943-02C8-86DA-06F8-7EFFA1E38F41}"/>
              </a:ext>
            </a:extLst>
          </p:cNvPr>
          <p:cNvPicPr>
            <a:picLocks noChangeAspect="1"/>
          </p:cNvPicPr>
          <p:nvPr/>
        </p:nvPicPr>
        <p:blipFill>
          <a:blip r:embed="rId22"/>
          <a:stretch>
            <a:fillRect/>
          </a:stretch>
        </p:blipFill>
        <p:spPr>
          <a:xfrm>
            <a:off x="5838391" y="3927832"/>
            <a:ext cx="3105583" cy="428685"/>
          </a:xfrm>
          <a:prstGeom prst="rect">
            <a:avLst/>
          </a:prstGeom>
        </p:spPr>
      </p:pic>
      <p:pic>
        <p:nvPicPr>
          <p:cNvPr id="9" name="Picture 8">
            <a:hlinkClick r:id="rId23" action="ppaction://hlinksldjump"/>
            <a:extLst>
              <a:ext uri="{FF2B5EF4-FFF2-40B4-BE49-F238E27FC236}">
                <a16:creationId xmlns:a16="http://schemas.microsoft.com/office/drawing/2014/main" id="{38FBC269-B150-E389-2992-44B5CAEFBB8F}"/>
              </a:ext>
            </a:extLst>
          </p:cNvPr>
          <p:cNvPicPr>
            <a:picLocks noChangeAspect="1"/>
          </p:cNvPicPr>
          <p:nvPr/>
        </p:nvPicPr>
        <p:blipFill>
          <a:blip r:embed="rId24"/>
          <a:stretch>
            <a:fillRect/>
          </a:stretch>
        </p:blipFill>
        <p:spPr>
          <a:xfrm>
            <a:off x="5838391" y="4377899"/>
            <a:ext cx="3867690" cy="438211"/>
          </a:xfrm>
          <a:prstGeom prst="rect">
            <a:avLst/>
          </a:prstGeom>
        </p:spPr>
      </p:pic>
      <p:pic>
        <p:nvPicPr>
          <p:cNvPr id="12" name="Picture 11">
            <a:hlinkClick r:id="rId25" action="ppaction://hlinksldjump"/>
            <a:extLst>
              <a:ext uri="{FF2B5EF4-FFF2-40B4-BE49-F238E27FC236}">
                <a16:creationId xmlns:a16="http://schemas.microsoft.com/office/drawing/2014/main" id="{4FC1A408-4B9D-8AF8-DB5E-C14D250A6F18}"/>
              </a:ext>
            </a:extLst>
          </p:cNvPr>
          <p:cNvPicPr>
            <a:picLocks noChangeAspect="1"/>
          </p:cNvPicPr>
          <p:nvPr/>
        </p:nvPicPr>
        <p:blipFill>
          <a:blip r:embed="rId26"/>
          <a:stretch>
            <a:fillRect/>
          </a:stretch>
        </p:blipFill>
        <p:spPr>
          <a:xfrm>
            <a:off x="4089649" y="5000878"/>
            <a:ext cx="1519450" cy="618258"/>
          </a:xfrm>
          <a:prstGeom prst="rect">
            <a:avLst/>
          </a:prstGeom>
        </p:spPr>
      </p:pic>
      <p:pic>
        <p:nvPicPr>
          <p:cNvPr id="16" name="Picture 15">
            <a:hlinkClick r:id="rId27" action="ppaction://hlinksldjump"/>
            <a:extLst>
              <a:ext uri="{FF2B5EF4-FFF2-40B4-BE49-F238E27FC236}">
                <a16:creationId xmlns:a16="http://schemas.microsoft.com/office/drawing/2014/main" id="{D638CE7A-4C4C-4019-1579-A587612B5AC8}"/>
              </a:ext>
            </a:extLst>
          </p:cNvPr>
          <p:cNvPicPr>
            <a:picLocks noChangeAspect="1"/>
          </p:cNvPicPr>
          <p:nvPr/>
        </p:nvPicPr>
        <p:blipFill>
          <a:blip r:embed="rId28"/>
          <a:stretch>
            <a:fillRect/>
          </a:stretch>
        </p:blipFill>
        <p:spPr>
          <a:xfrm>
            <a:off x="5838391" y="4863370"/>
            <a:ext cx="3010320" cy="438211"/>
          </a:xfrm>
          <a:prstGeom prst="rect">
            <a:avLst/>
          </a:prstGeom>
        </p:spPr>
      </p:pic>
      <p:pic>
        <p:nvPicPr>
          <p:cNvPr id="20" name="Picture 19">
            <a:hlinkClick r:id="rId29" action="ppaction://hlinksldjump"/>
            <a:extLst>
              <a:ext uri="{FF2B5EF4-FFF2-40B4-BE49-F238E27FC236}">
                <a16:creationId xmlns:a16="http://schemas.microsoft.com/office/drawing/2014/main" id="{266EE04D-C517-F9DE-08C3-9C1DF4C509E9}"/>
              </a:ext>
            </a:extLst>
          </p:cNvPr>
          <p:cNvPicPr>
            <a:picLocks noChangeAspect="1"/>
          </p:cNvPicPr>
          <p:nvPr/>
        </p:nvPicPr>
        <p:blipFill>
          <a:blip r:embed="rId30"/>
          <a:stretch>
            <a:fillRect/>
          </a:stretch>
        </p:blipFill>
        <p:spPr>
          <a:xfrm>
            <a:off x="5854140" y="5329725"/>
            <a:ext cx="3867690" cy="428685"/>
          </a:xfrm>
          <a:prstGeom prst="rect">
            <a:avLst/>
          </a:prstGeom>
        </p:spPr>
      </p:pic>
    </p:spTree>
    <p:extLst>
      <p:ext uri="{BB962C8B-B14F-4D97-AF65-F5344CB8AC3E}">
        <p14:creationId xmlns:p14="http://schemas.microsoft.com/office/powerpoint/2010/main" val="1692912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431266" y="882342"/>
            <a:ext cx="9109734" cy="110876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0999" y="1051373"/>
            <a:ext cx="8702675" cy="830997"/>
          </a:xfrm>
          <a:prstGeom prst="rect">
            <a:avLst/>
          </a:prstGeom>
          <a:noFill/>
        </p:spPr>
        <p:txBody>
          <a:bodyPr wrap="square" rtlCol="0">
            <a:spAutoFit/>
          </a:bodyPr>
          <a:lstStyle/>
          <a:p>
            <a:pPr algn="just"/>
            <a:r>
              <a:rPr lang="en-US" sz="2400" b="1">
                <a:effectLst/>
                <a:latin typeface="Times New Roman" panose="02020603050405020304" pitchFamily="18" charset="0"/>
                <a:ea typeface="Calibri" panose="020F0502020204030204" pitchFamily="34" charset="0"/>
              </a:rPr>
              <a:t>Những quy định chính thức về phương pháp chiến đấu và về sinh hoạt của các quân nhân và các đơn vị quân đội (nói tổng quát)</a:t>
            </a:r>
            <a:endParaRPr lang="vi-VN" sz="6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8352573" y="27897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143563" y="278972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556607" y="27918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8414174" y="285218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214216" y="285717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U</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620303" y="28543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6750355" y="279100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808302" y="285346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008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951666" y="3719585"/>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Học viên các trường Quân đội, Công an học tập, sinh hoạt, rèn luyện tập trung trong môi trường lực lượng vũ trang theo </a:t>
            </a:r>
            <a:r>
              <a:rPr lang="en-US" sz="2400">
                <a:solidFill>
                  <a:srgbClr val="FF0000"/>
                </a:solidFill>
                <a:latin typeface="Arial" panose="020B0604020202020204" pitchFamily="34" charset="0"/>
                <a:cs typeface="Arial" panose="020B0604020202020204" pitchFamily="34" charset="0"/>
              </a:rPr>
              <a:t>điều lệnh </a:t>
            </a:r>
            <a:r>
              <a:rPr lang="en-US" sz="2400">
                <a:latin typeface="Arial" panose="020B0604020202020204" pitchFamily="34" charset="0"/>
                <a:cs typeface="Arial" panose="020B0604020202020204" pitchFamily="34" charset="0"/>
              </a:rPr>
              <a:t>Quân đội nhân dân Việt Nam, điều lệnh Công an nhân dân Việt Nam và nội quy của nhà trường</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D56E996-2662-C202-D0F3-BEC1A7362F73}"/>
              </a:ext>
            </a:extLst>
          </p:cNvPr>
          <p:cNvSpPr/>
          <p:nvPr/>
        </p:nvSpPr>
        <p:spPr>
          <a:xfrm>
            <a:off x="3528591" y="27890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62F522F3-4F04-622F-4068-F6DADC3AB8CC}"/>
              </a:ext>
            </a:extLst>
          </p:cNvPr>
          <p:cNvSpPr/>
          <p:nvPr/>
        </p:nvSpPr>
        <p:spPr>
          <a:xfrm>
            <a:off x="3586538" y="28510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3362FB19-B460-4868-58BC-66CD80E09FFC}"/>
              </a:ext>
            </a:extLst>
          </p:cNvPr>
          <p:cNvSpPr/>
          <p:nvPr/>
        </p:nvSpPr>
        <p:spPr>
          <a:xfrm>
            <a:off x="5947911" y="279174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3A9C7C9E-D819-B2F3-22AB-5E08D4A22203}"/>
              </a:ext>
            </a:extLst>
          </p:cNvPr>
          <p:cNvSpPr/>
          <p:nvPr/>
        </p:nvSpPr>
        <p:spPr>
          <a:xfrm>
            <a:off x="6005858" y="285420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C603BBE7-9FDD-8EE9-0290-92F58632657D}"/>
              </a:ext>
            </a:extLst>
          </p:cNvPr>
          <p:cNvSpPr/>
          <p:nvPr/>
        </p:nvSpPr>
        <p:spPr>
          <a:xfrm>
            <a:off x="4336077" y="27890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E626DAE5-7DFA-0106-C0C2-06FCF67CB4FE}"/>
              </a:ext>
            </a:extLst>
          </p:cNvPr>
          <p:cNvSpPr/>
          <p:nvPr/>
        </p:nvSpPr>
        <p:spPr>
          <a:xfrm>
            <a:off x="4394024" y="28510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B35AC20D-A402-D00E-02EE-ED36B092424C}"/>
              </a:ext>
            </a:extLst>
          </p:cNvPr>
          <p:cNvSpPr/>
          <p:nvPr/>
        </p:nvSpPr>
        <p:spPr>
          <a:xfrm>
            <a:off x="2721105" y="27890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3800FA7D-2586-F37C-0364-4DA1135E6C1F}"/>
              </a:ext>
            </a:extLst>
          </p:cNvPr>
          <p:cNvSpPr/>
          <p:nvPr/>
        </p:nvSpPr>
        <p:spPr>
          <a:xfrm>
            <a:off x="2779052" y="28510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89558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rPr>
              <a:t>Học và luyện tập để hiểu biết, để có kĩ năng</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6768743" y="269139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839396" y="275885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Ậ</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7576873" y="26913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634820" y="27533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70690" y="3671063"/>
            <a:ext cx="10716459"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Học viên các trường Quân đội, Công an </a:t>
            </a:r>
            <a:r>
              <a:rPr lang="en-US" sz="2400">
                <a:solidFill>
                  <a:srgbClr val="FF0000"/>
                </a:solidFill>
                <a:latin typeface="Arial" panose="020B0604020202020204" pitchFamily="34" charset="0"/>
                <a:cs typeface="Arial" panose="020B0604020202020204" pitchFamily="34" charset="0"/>
              </a:rPr>
              <a:t>học tập</a:t>
            </a:r>
            <a:r>
              <a:rPr lang="en-US" sz="2400">
                <a:latin typeface="Arial" panose="020B0604020202020204" pitchFamily="34" charset="0"/>
                <a:cs typeface="Arial" panose="020B0604020202020204" pitchFamily="34" charset="0"/>
              </a:rPr>
              <a:t>, sinh hoạt, rèn luyện tập trung trong môi trường lực lượng vũ trang theo điều lệnh Quân đội nhân dân Việt Nam, điều lệnh Công an nhân dân Việt Nam và nội quy của nhà trường</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3541311" y="26913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3599258" y="27533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5156642" y="26913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5214589" y="27533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F20C5C8E-2517-7DED-1DF7-BC571EA6AF72}"/>
              </a:ext>
            </a:extLst>
          </p:cNvPr>
          <p:cNvSpPr/>
          <p:nvPr/>
        </p:nvSpPr>
        <p:spPr>
          <a:xfrm>
            <a:off x="5964153" y="26913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72FCED6E-2E75-4DAE-C4D2-B3770C7FCEB5}"/>
              </a:ext>
            </a:extLst>
          </p:cNvPr>
          <p:cNvSpPr/>
          <p:nvPr/>
        </p:nvSpPr>
        <p:spPr>
          <a:xfrm>
            <a:off x="6022100" y="27533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2504EED8-BDB2-1B47-4D43-4DEA8E675E08}"/>
              </a:ext>
            </a:extLst>
          </p:cNvPr>
          <p:cNvSpPr/>
          <p:nvPr/>
        </p:nvSpPr>
        <p:spPr>
          <a:xfrm>
            <a:off x="4348822" y="26913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D393570D-6ACB-3786-F434-CB5CC22F1287}"/>
              </a:ext>
            </a:extLst>
          </p:cNvPr>
          <p:cNvSpPr/>
          <p:nvPr/>
        </p:nvSpPr>
        <p:spPr>
          <a:xfrm>
            <a:off x="4406769" y="27533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Ọ</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995750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9" grpId="0" animBg="1"/>
      <p:bldP spid="14"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92450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dirty="0" err="1">
                <a:effectLst/>
                <a:latin typeface="Times New Roman" panose="02020603050405020304" pitchFamily="18" charset="0"/>
                <a:ea typeface="Calibri" panose="020F0502020204030204" pitchFamily="34" charset="0"/>
              </a:rPr>
              <a:t>Giấy</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chứng</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nhận</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tốt</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nghiệp</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hoặc</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chứng</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nhận</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học</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vị</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bằng</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cấp</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108470" y="215484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4729553" y="2850263"/>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800206" y="291772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3117049" y="285130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174996" y="29132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807892" y="3967774"/>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Học viên các trường Quân đội, Công an được được cấp </a:t>
            </a:r>
            <a:r>
              <a:rPr lang="en-US" sz="2400">
                <a:solidFill>
                  <a:srgbClr val="FF0000"/>
                </a:solidFill>
                <a:latin typeface="Arial" panose="020B0604020202020204" pitchFamily="34" charset="0"/>
                <a:cs typeface="Arial" panose="020B0604020202020204" pitchFamily="34" charset="0"/>
              </a:rPr>
              <a:t>văn bằng </a:t>
            </a:r>
            <a:r>
              <a:rPr lang="en-US" sz="2400">
                <a:latin typeface="Arial" panose="020B0604020202020204" pitchFamily="34" charset="0"/>
                <a:cs typeface="Arial" panose="020B0604020202020204" pitchFamily="34" charset="0"/>
              </a:rPr>
              <a:t>của hệ thống giáo dục quốc dân sau khi tốt nghiệp cấp học hoặc sau khi hoàn thành chương trình giáo dục, đạt chuẩn đầu ra của trình độ tương ứng theo quy định</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8" name="Rectangle 7">
            <a:extLst>
              <a:ext uri="{FF2B5EF4-FFF2-40B4-BE49-F238E27FC236}">
                <a16:creationId xmlns:a16="http://schemas.microsoft.com/office/drawing/2014/main" id="{0A9CA32A-CFB3-EBAC-D1A8-3EAADA10FE99}"/>
              </a:ext>
            </a:extLst>
          </p:cNvPr>
          <p:cNvSpPr/>
          <p:nvPr/>
        </p:nvSpPr>
        <p:spPr>
          <a:xfrm>
            <a:off x="3923301" y="285130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3981248" y="29132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Ă</a:t>
            </a:r>
            <a:endParaRPr lang="en-US" sz="4000" b="1" dirty="0">
              <a:solidFill>
                <a:schemeClr val="tx1"/>
              </a:solidFill>
              <a:latin typeface="UTM Avo" panose="02040603050506020204" pitchFamily="18" charset="0"/>
            </a:endParaRPr>
          </a:p>
        </p:txBody>
      </p:sp>
      <p:sp>
        <p:nvSpPr>
          <p:cNvPr id="4" name="Rectangle 3">
            <a:extLst>
              <a:ext uri="{FF2B5EF4-FFF2-40B4-BE49-F238E27FC236}">
                <a16:creationId xmlns:a16="http://schemas.microsoft.com/office/drawing/2014/main" id="{C393C011-0F09-36D3-3E78-475AD7833AA2}"/>
              </a:ext>
            </a:extLst>
          </p:cNvPr>
          <p:cNvSpPr/>
          <p:nvPr/>
        </p:nvSpPr>
        <p:spPr>
          <a:xfrm>
            <a:off x="7153943" y="285264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3EC4E6B8-CDEA-ABAB-34D6-C203DEF9A413}"/>
              </a:ext>
            </a:extLst>
          </p:cNvPr>
          <p:cNvSpPr/>
          <p:nvPr/>
        </p:nvSpPr>
        <p:spPr>
          <a:xfrm>
            <a:off x="7211890" y="29145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C3216347-4887-AE9A-AB77-72867C48F4E1}"/>
              </a:ext>
            </a:extLst>
          </p:cNvPr>
          <p:cNvSpPr/>
          <p:nvPr/>
        </p:nvSpPr>
        <p:spPr>
          <a:xfrm>
            <a:off x="7960195" y="285264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33514E41-03C9-0270-6438-5A1A93857B21}"/>
              </a:ext>
            </a:extLst>
          </p:cNvPr>
          <p:cNvSpPr/>
          <p:nvPr/>
        </p:nvSpPr>
        <p:spPr>
          <a:xfrm>
            <a:off x="8018142" y="29145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54FA9D5E-9DB4-74B8-0815-561F65DE0B15}"/>
              </a:ext>
            </a:extLst>
          </p:cNvPr>
          <p:cNvSpPr/>
          <p:nvPr/>
        </p:nvSpPr>
        <p:spPr>
          <a:xfrm>
            <a:off x="5538622" y="285026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AFD91498-23A4-33F8-5D87-E6F7F10924B6}"/>
              </a:ext>
            </a:extLst>
          </p:cNvPr>
          <p:cNvSpPr/>
          <p:nvPr/>
        </p:nvSpPr>
        <p:spPr>
          <a:xfrm>
            <a:off x="5596569" y="291221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DC3FE322-E928-9056-CEAF-D2F74B743845}"/>
              </a:ext>
            </a:extLst>
          </p:cNvPr>
          <p:cNvSpPr/>
          <p:nvPr/>
        </p:nvSpPr>
        <p:spPr>
          <a:xfrm>
            <a:off x="6344874" y="285026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341AA017-6DA4-BB5D-B82F-415D31FEB8F2}"/>
              </a:ext>
            </a:extLst>
          </p:cNvPr>
          <p:cNvSpPr/>
          <p:nvPr/>
        </p:nvSpPr>
        <p:spPr>
          <a:xfrm>
            <a:off x="6402821" y="291221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Ằ</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6387409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9" grpId="0" animBg="1"/>
      <p:bldP spid="5" grpId="0" animBg="1"/>
      <p:bldP spid="7" grpId="0" animBg="1"/>
      <p:bldP spid="14" grpId="0" animBg="1"/>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870375" y="5608377"/>
            <a:ext cx="11088485" cy="10541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spc="-50" dirty="0" err="1">
                <a:latin typeface="Times New Roman" panose="02020603050405020304" pitchFamily="18" charset="0"/>
                <a:cs typeface="Times New Roman" panose="02020603050405020304" pitchFamily="18" charset="0"/>
              </a:rPr>
              <a:t>Một</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thông</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điệp</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của</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từ</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khoá</a:t>
            </a:r>
            <a:r>
              <a:rPr lang="en-US" sz="2400" spc="-50" dirty="0">
                <a:latin typeface="Times New Roman" panose="02020603050405020304" pitchFamily="18" charset="0"/>
                <a:cs typeface="Times New Roman" panose="02020603050405020304" pitchFamily="18" charset="0"/>
              </a:rPr>
              <a:t>:</a:t>
            </a:r>
            <a:r>
              <a:rPr lang="en-US" sz="2400" i="1" spc="-50"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effectLst/>
                <a:latin typeface="Times New Roman" panose="02020603050405020304" pitchFamily="18" charset="0"/>
                <a:ea typeface="Calibri" panose="020F0502020204030204" pitchFamily="34" charset="0"/>
              </a:rPr>
              <a:t>Tổ</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chức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tuyển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trường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đội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đúng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chủ</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khai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bạch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chính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xác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bằng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tạo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đồng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thuận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của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thí</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đình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thí</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xã</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hội</a:t>
            </a:r>
            <a:r>
              <a:rPr lang="en-GB" sz="2400" i="1" spc="-50" dirty="0">
                <a:solidFill>
                  <a:srgbClr val="FF0000"/>
                </a:solidFill>
                <a:effectLst/>
                <a:latin typeface="Times New Roman" panose="02020603050405020304" pitchFamily="18" charset="0"/>
                <a:ea typeface="Calibri" panose="020F0502020204030204" pitchFamily="34" charset="0"/>
              </a:rPr>
              <a:t>.</a:t>
            </a:r>
            <a:r>
              <a:rPr lang="vi-VN" sz="2400" i="1" spc="-50" dirty="0">
                <a:solidFill>
                  <a:srgbClr val="FF0000"/>
                </a:solidFill>
                <a:latin typeface="Times New Roman" panose="02020603050405020304" pitchFamily="18" charset="0"/>
                <a:cs typeface="Times New Roman" panose="02020603050405020304" pitchFamily="18" charset="0"/>
              </a:rPr>
              <a:t>”</a:t>
            </a:r>
            <a:endParaRPr lang="en-US" sz="2400" i="1" spc="-5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387922" y="296978"/>
            <a:ext cx="4053393"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1”</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4FA143F-CDE4-7271-593F-0F00AA5EBF92}"/>
              </a:ext>
            </a:extLst>
          </p:cNvPr>
          <p:cNvPicPr>
            <a:picLocks noChangeAspect="1"/>
          </p:cNvPicPr>
          <p:nvPr/>
        </p:nvPicPr>
        <p:blipFill>
          <a:blip r:embed="rId6"/>
          <a:stretch>
            <a:fillRect/>
          </a:stretch>
        </p:blipFill>
        <p:spPr>
          <a:xfrm>
            <a:off x="2283323" y="1017980"/>
            <a:ext cx="8512759" cy="4530731"/>
          </a:xfrm>
          <a:prstGeom prst="rect">
            <a:avLst/>
          </a:prstGeom>
          <a:ln>
            <a:solidFill>
              <a:srgbClr val="00B050"/>
            </a:solidFill>
          </a:ln>
        </p:spPr>
      </p:pic>
      <p:sp>
        <p:nvSpPr>
          <p:cNvPr id="10" name="TextBox 9">
            <a:extLst>
              <a:ext uri="{FF2B5EF4-FFF2-40B4-BE49-F238E27FC236}">
                <a16:creationId xmlns:a16="http://schemas.microsoft.com/office/drawing/2014/main" id="{74D3E1B8-7317-40E7-92E3-4ADB52C776AF}"/>
              </a:ext>
            </a:extLst>
          </p:cNvPr>
          <p:cNvSpPr txBox="1"/>
          <p:nvPr/>
        </p:nvSpPr>
        <p:spPr>
          <a:xfrm>
            <a:off x="430097" y="999699"/>
            <a:ext cx="1694794" cy="1569660"/>
          </a:xfrm>
          <a:prstGeom prst="rect">
            <a:avLst/>
          </a:prstGeom>
          <a:solidFill>
            <a:schemeClr val="accent2">
              <a:lumMod val="40000"/>
              <a:lumOff val="60000"/>
            </a:schemeClr>
          </a:solidFill>
          <a:ln>
            <a:solidFill>
              <a:srgbClr val="00A23A"/>
            </a:solidFill>
          </a:ln>
        </p:spPr>
        <p:txBody>
          <a:bodyPr wrap="square">
            <a:spAutoFit/>
          </a:bodyPr>
          <a:lstStyle/>
          <a:p>
            <a:pPr marL="285750" indent="-285750">
              <a:buFont typeface="Wingdings" panose="05000000000000000000" pitchFamily="2" charset="2"/>
              <a:buChar char="Ø"/>
            </a:pPr>
            <a:r>
              <a:rPr lang="vi-VN" sz="2400" spc="-50" dirty="0">
                <a:latin typeface="Times New Roman" panose="02020603050405020304" pitchFamily="18" charset="0"/>
                <a:cs typeface="Times New Roman" panose="02020603050405020304" pitchFamily="18" charset="0"/>
              </a:rPr>
              <a:t>Các nhóm nêu thông điệp của từ khoá</a:t>
            </a:r>
            <a:endParaRPr lang="en-US" sz="2400" dirty="0"/>
          </a:p>
        </p:txBody>
      </p:sp>
      <p:pic>
        <p:nvPicPr>
          <p:cNvPr id="3" name="to_chuc_tuyen_sinh_vao_cac_truong_quan_doi_cong_34be4a05-7683-4961-ad87-31a2f0f6ad01">
            <a:hlinkClick r:id="" action="ppaction://media"/>
            <a:extLst>
              <a:ext uri="{FF2B5EF4-FFF2-40B4-BE49-F238E27FC236}">
                <a16:creationId xmlns:a16="http://schemas.microsoft.com/office/drawing/2014/main" id="{9416EF3A-BF84-6CB9-D685-5359005640A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9263" y="-17347"/>
            <a:ext cx="609600" cy="609600"/>
          </a:xfrm>
          <a:prstGeom prst="rect">
            <a:avLst/>
          </a:prstGeom>
        </p:spPr>
      </p:pic>
    </p:spTree>
    <p:extLst>
      <p:ext uri="{BB962C8B-B14F-4D97-AF65-F5344CB8AC3E}">
        <p14:creationId xmlns:p14="http://schemas.microsoft.com/office/powerpoint/2010/main" val="4841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par>
                          <p:cTn id="39" fill="hold">
                            <p:stCondLst>
                              <p:cond delay="2000"/>
                            </p:stCondLst>
                            <p:childTnLst>
                              <p:par>
                                <p:cTn id="40" presetID="1" presetClass="mediacall" presetSubtype="0" fill="hold" nodeType="afterEffect">
                                  <p:stCondLst>
                                    <p:cond delay="0"/>
                                  </p:stCondLst>
                                  <p:childTnLst>
                                    <p:cmd type="call" cmd="playFrom(0.0)">
                                      <p:cBhvr>
                                        <p:cTn id="41" dur="99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
                </p:tgtEl>
              </p:cMediaNode>
            </p:audio>
          </p:childTnLst>
        </p:cTn>
      </p:par>
    </p:tnLst>
    <p:bldLst>
      <p:bldP spid="8" grpId="0" animBg="1"/>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1</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p>
        </p:txBody>
      </p:sp>
      <p:sp>
        <p:nvSpPr>
          <p:cNvPr id="7" name="TextBox 6">
            <a:extLst>
              <a:ext uri="{FF2B5EF4-FFF2-40B4-BE49-F238E27FC236}">
                <a16:creationId xmlns:a16="http://schemas.microsoft.com/office/drawing/2014/main" id="{24FC99A4-0D89-CE83-B34C-1C0A7F702AEA}"/>
              </a:ext>
            </a:extLst>
          </p:cNvPr>
          <p:cNvSpPr txBox="1"/>
          <p:nvPr/>
        </p:nvSpPr>
        <p:spPr>
          <a:xfrm>
            <a:off x="1431266" y="6360188"/>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effectLst/>
                <a:latin typeface="TimesNewRomanPSMT"/>
              </a:rPr>
              <a:t>9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 Bài </a:t>
            </a:r>
            <a:r>
              <a:rPr lang="en-GB" sz="2400" dirty="0">
                <a:solidFill>
                  <a:srgbClr val="00A23A"/>
                </a:solidFill>
                <a:latin typeface="TimesNewRomanPSMT"/>
              </a:rPr>
              <a:t>3</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id="{1AA0A3F2-57E9-4865-80F9-984A6B639A0E}"/>
              </a:ext>
            </a:extLst>
          </p:cNvPr>
          <p:cNvSpPr txBox="1"/>
          <p:nvPr/>
        </p:nvSpPr>
        <p:spPr>
          <a:xfrm>
            <a:off x="5140770" y="6360188"/>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VN" sz="2000" b="1" dirty="0"/>
          </a:p>
        </p:txBody>
      </p:sp>
      <p:sp>
        <p:nvSpPr>
          <p:cNvPr id="14" name="TextBox 13">
            <a:extLst>
              <a:ext uri="{FF2B5EF4-FFF2-40B4-BE49-F238E27FC236}">
                <a16:creationId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a:solidFill>
                  <a:srgbClr val="00B050"/>
                </a:solidFill>
                <a:latin typeface="TimesNewRomanPSMT"/>
              </a:rPr>
              <a:t>từ 1-</a:t>
            </a:r>
            <a:r>
              <a:rPr lang="en-US" sz="2200">
                <a:solidFill>
                  <a:srgbClr val="00B050"/>
                </a:solidFill>
                <a:latin typeface="TimesNewRomanPSMT"/>
              </a:rPr>
              <a:t>9</a:t>
            </a:r>
            <a:r>
              <a:rPr lang="vi-VN" sz="2200">
                <a:solidFill>
                  <a:srgbClr val="00B050"/>
                </a:solidFill>
                <a:latin typeface="TimesNewRomanPSMT"/>
              </a:rPr>
              <a:t> </a:t>
            </a:r>
            <a:r>
              <a:rPr lang="vi-VN" sz="2200" dirty="0">
                <a:solidFill>
                  <a:srgbClr val="00B050"/>
                </a:solidFill>
                <a:latin typeface="TimesNewRomanPSMT"/>
              </a:rPr>
              <a:t>tương ứng </a:t>
            </a:r>
            <a:r>
              <a:rPr lang="vi-VN" sz="2200">
                <a:solidFill>
                  <a:srgbClr val="00B050"/>
                </a:solidFill>
                <a:latin typeface="TimesNewRomanPSMT"/>
              </a:rPr>
              <a:t>với </a:t>
            </a:r>
            <a:r>
              <a:rPr lang="en-US" sz="2200">
                <a:solidFill>
                  <a:srgbClr val="00B050"/>
                </a:solidFill>
                <a:latin typeface="TimesNewRomanPSMT"/>
              </a:rPr>
              <a:t>9</a:t>
            </a:r>
            <a:r>
              <a:rPr lang="vi-VN" sz="2200">
                <a:solidFill>
                  <a:srgbClr val="00B050"/>
                </a:solidFill>
                <a:latin typeface="TimesNewRomanPSMT"/>
              </a:rPr>
              <a:t> </a:t>
            </a:r>
            <a:r>
              <a:rPr lang="vi-VN" sz="2200" dirty="0">
                <a:solidFill>
                  <a:srgbClr val="00B050"/>
                </a:solidFill>
                <a:latin typeface="TimesNewRomanPSMT"/>
              </a:rPr>
              <a:t>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9" name="Picture 8">
            <a:extLst>
              <a:ext uri="{FF2B5EF4-FFF2-40B4-BE49-F238E27FC236}">
                <a16:creationId xmlns:a16="http://schemas.microsoft.com/office/drawing/2014/main" id="{2CBD3D7B-81C4-2F0A-A51E-11537EB6602A}"/>
              </a:ext>
            </a:extLst>
          </p:cNvPr>
          <p:cNvPicPr>
            <a:picLocks noChangeAspect="1"/>
          </p:cNvPicPr>
          <p:nvPr/>
        </p:nvPicPr>
        <p:blipFill>
          <a:blip r:embed="rId4"/>
          <a:srcRect l="6186" t="1237" r="2271"/>
          <a:stretch/>
        </p:blipFill>
        <p:spPr>
          <a:xfrm>
            <a:off x="4812436" y="2539445"/>
            <a:ext cx="3186579" cy="3770911"/>
          </a:xfrm>
          <a:prstGeom prst="rect">
            <a:avLst/>
          </a:prstGeom>
        </p:spPr>
      </p:pic>
      <p:pic>
        <p:nvPicPr>
          <p:cNvPr id="3" name="Picture 2">
            <a:extLst>
              <a:ext uri="{FF2B5EF4-FFF2-40B4-BE49-F238E27FC236}">
                <a16:creationId xmlns:a16="http://schemas.microsoft.com/office/drawing/2014/main" id="{8380BD68-CEB0-4BDE-36CE-DC18A1F871C7}"/>
              </a:ext>
            </a:extLst>
          </p:cNvPr>
          <p:cNvPicPr>
            <a:picLocks noChangeAspect="1"/>
          </p:cNvPicPr>
          <p:nvPr/>
        </p:nvPicPr>
        <p:blipFill>
          <a:blip r:embed="rId5"/>
          <a:stretch>
            <a:fillRect/>
          </a:stretch>
        </p:blipFill>
        <p:spPr>
          <a:xfrm>
            <a:off x="141516" y="2520218"/>
            <a:ext cx="4585759" cy="3769678"/>
          </a:xfrm>
          <a:prstGeom prst="rect">
            <a:avLst/>
          </a:prstGeom>
          <a:ln>
            <a:solidFill>
              <a:srgbClr val="00B050"/>
            </a:solidFill>
          </a:ln>
        </p:spPr>
      </p:pic>
    </p:spTree>
    <p:extLst>
      <p:ext uri="{BB962C8B-B14F-4D97-AF65-F5344CB8AC3E}">
        <p14:creationId xmlns:p14="http://schemas.microsoft.com/office/powerpoint/2010/main" val="399768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heel(1)">
                                      <p:cBhvr>
                                        <p:cTn id="3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a:t>
            </a:r>
            <a:r>
              <a:rPr lang="vi-VN" sz="2400">
                <a:latin typeface="TimesNewRomanPSMT"/>
              </a:rPr>
              <a:t>y/từ </a:t>
            </a:r>
            <a:r>
              <a:rPr lang="vi-VN" sz="2400" dirty="0">
                <a:latin typeface="TimesNewRomanPSMT"/>
              </a:rPr>
              <a:t>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3731323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36" name="Group 35">
            <a:extLst>
              <a:ext uri="{FF2B5EF4-FFF2-40B4-BE49-F238E27FC236}">
                <a16:creationId xmlns:a16="http://schemas.microsoft.com/office/drawing/2014/main" id="{4D660071-0EBD-1BA7-C85F-CFC3C3086AF3}"/>
              </a:ext>
            </a:extLst>
          </p:cNvPr>
          <p:cNvGrpSpPr/>
          <p:nvPr/>
        </p:nvGrpSpPr>
        <p:grpSpPr>
          <a:xfrm>
            <a:off x="2730751" y="1310197"/>
            <a:ext cx="6715980" cy="4051928"/>
            <a:chOff x="2730751" y="1310197"/>
            <a:chExt cx="6715980" cy="4051928"/>
          </a:xfrm>
          <a:noFill/>
        </p:grpSpPr>
        <p:grpSp>
          <p:nvGrpSpPr>
            <p:cNvPr id="22" name="Group 21">
              <a:extLst>
                <a:ext uri="{FF2B5EF4-FFF2-40B4-BE49-F238E27FC236}">
                  <a16:creationId xmlns:a16="http://schemas.microsoft.com/office/drawing/2014/main" id="{18F86810-AED6-5485-3E91-ABCA4D39E65A}"/>
                </a:ext>
              </a:extLst>
            </p:cNvPr>
            <p:cNvGrpSpPr/>
            <p:nvPr/>
          </p:nvGrpSpPr>
          <p:grpSpPr>
            <a:xfrm>
              <a:off x="2730751" y="1310197"/>
              <a:ext cx="6715980" cy="4051928"/>
              <a:chOff x="2730751" y="1310197"/>
              <a:chExt cx="6715980" cy="4051928"/>
            </a:xfrm>
            <a:grpFill/>
          </p:grpSpPr>
          <p:graphicFrame>
            <p:nvGraphicFramePr>
              <p:cNvPr id="8" name="Chart 7">
                <a:extLst>
                  <a:ext uri="{FF2B5EF4-FFF2-40B4-BE49-F238E27FC236}">
                    <a16:creationId xmlns:a16="http://schemas.microsoft.com/office/drawing/2014/main"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id="{B99049AC-7C13-A4E3-0928-F6EB5C403BEA}"/>
                  </a:ext>
                </a:extLst>
              </p:cNvPr>
              <p:cNvSpPr txBox="1"/>
              <p:nvPr/>
            </p:nvSpPr>
            <p:spPr>
              <a:xfrm rot="6517972">
                <a:off x="6108367" y="2158484"/>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id="{8154E400-92E8-2B5D-9595-0F09D9450B4C}"/>
                  </a:ext>
                </a:extLst>
              </p:cNvPr>
              <p:cNvSpPr txBox="1"/>
              <p:nvPr/>
            </p:nvSpPr>
            <p:spPr>
              <a:xfrm rot="8753381">
                <a:off x="6677270" y="2620923"/>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id="{666A1BED-7835-74C1-58F0-7A953EC6BFDF}"/>
                  </a:ext>
                </a:extLst>
              </p:cNvPr>
              <p:cNvSpPr txBox="1"/>
              <p:nvPr/>
            </p:nvSpPr>
            <p:spPr>
              <a:xfrm rot="11233138">
                <a:off x="6862949" y="3384812"/>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id="{9E38D5F1-A910-B96B-18A8-757CDB1981E7}"/>
                  </a:ext>
                </a:extLst>
              </p:cNvPr>
              <p:cNvSpPr txBox="1"/>
              <p:nvPr/>
            </p:nvSpPr>
            <p:spPr>
              <a:xfrm rot="13364364">
                <a:off x="6540040" y="4060088"/>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id="{EA5E40D9-8B5C-C2ED-63EC-F341FBB35016}"/>
                  </a:ext>
                </a:extLst>
              </p:cNvPr>
              <p:cNvSpPr txBox="1"/>
              <p:nvPr/>
            </p:nvSpPr>
            <p:spPr>
              <a:xfrm rot="16200000">
                <a:off x="5713854" y="4389825"/>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id="{B7BC9E9E-DDE2-F3C7-7B57-73D8963E169B}"/>
                  </a:ext>
                </a:extLst>
              </p:cNvPr>
              <p:cNvSpPr txBox="1"/>
              <p:nvPr/>
            </p:nvSpPr>
            <p:spPr>
              <a:xfrm rot="18733514">
                <a:off x="4930765" y="4095604"/>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id="{1C869436-B81E-7FF1-BE3C-08FCC4AA6F8D}"/>
                  </a:ext>
                </a:extLst>
              </p:cNvPr>
              <p:cNvSpPr txBox="1"/>
              <p:nvPr/>
            </p:nvSpPr>
            <p:spPr>
              <a:xfrm rot="21202258">
                <a:off x="4577152" y="3356347"/>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id="{157EA531-22D3-778B-E36E-D79D7490CDD1}"/>
                  </a:ext>
                </a:extLst>
              </p:cNvPr>
              <p:cNvSpPr txBox="1"/>
              <p:nvPr/>
            </p:nvSpPr>
            <p:spPr>
              <a:xfrm rot="2047948">
                <a:off x="4759711" y="2593896"/>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sp>
            <p:nvSpPr>
              <p:cNvPr id="15" name="TextBox 14">
                <a:hlinkClick r:id="rId15" action="ppaction://hlinksldjump"/>
                <a:extLst>
                  <a:ext uri="{FF2B5EF4-FFF2-40B4-BE49-F238E27FC236}">
                    <a16:creationId xmlns:a16="http://schemas.microsoft.com/office/drawing/2014/main" id="{245ACD87-66D4-CE58-85C8-3AC6B59B46F2}"/>
                  </a:ext>
                </a:extLst>
              </p:cNvPr>
              <p:cNvSpPr txBox="1"/>
              <p:nvPr/>
            </p:nvSpPr>
            <p:spPr>
              <a:xfrm rot="4244192">
                <a:off x="5375283" y="2152283"/>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9</a:t>
                </a:r>
              </a:p>
            </p:txBody>
          </p:sp>
        </p:grpSp>
        <p:sp>
          <p:nvSpPr>
            <p:cNvPr id="19" name="Isosceles Triangle 18">
              <a:hlinkClick r:id="rId7" action="ppaction://hlinksldjump"/>
              <a:extLst>
                <a:ext uri="{FF2B5EF4-FFF2-40B4-BE49-F238E27FC236}">
                  <a16:creationId xmlns:a16="http://schemas.microsoft.com/office/drawing/2014/main" id="{5332BF58-F316-0EFC-D82C-56B1D541172F}"/>
                </a:ext>
              </a:extLst>
            </p:cNvPr>
            <p:cNvSpPr/>
            <p:nvPr/>
          </p:nvSpPr>
          <p:spPr>
            <a:xfrm rot="11990911">
              <a:off x="5845002" y="1587216"/>
              <a:ext cx="1124739" cy="1710749"/>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Isosceles Triangle 20">
              <a:hlinkClick r:id="rId8" action="ppaction://hlinksldjump"/>
              <a:extLst>
                <a:ext uri="{FF2B5EF4-FFF2-40B4-BE49-F238E27FC236}">
                  <a16:creationId xmlns:a16="http://schemas.microsoft.com/office/drawing/2014/main" id="{5805BF47-DFD9-1D3F-F4FC-E54ACDAA0195}"/>
                </a:ext>
              </a:extLst>
            </p:cNvPr>
            <p:cNvSpPr/>
            <p:nvPr/>
          </p:nvSpPr>
          <p:spPr>
            <a:xfrm rot="14511794">
              <a:off x="6297820" y="2040379"/>
              <a:ext cx="1194327" cy="1695969"/>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Isosceles Triangle 23">
              <a:hlinkClick r:id="rId9" action="ppaction://hlinksldjump"/>
              <a:extLst>
                <a:ext uri="{FF2B5EF4-FFF2-40B4-BE49-F238E27FC236}">
                  <a16:creationId xmlns:a16="http://schemas.microsoft.com/office/drawing/2014/main" id="{03A3663C-1706-2D2B-5205-ACE4C9A98DE8}"/>
                </a:ext>
              </a:extLst>
            </p:cNvPr>
            <p:cNvSpPr/>
            <p:nvPr/>
          </p:nvSpPr>
          <p:spPr>
            <a:xfrm rot="16775864">
              <a:off x="6453247" y="2616519"/>
              <a:ext cx="1078282" cy="1739334"/>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Isosceles Triangle 24">
              <a:hlinkClick r:id="rId10" action="ppaction://hlinksldjump"/>
              <a:extLst>
                <a:ext uri="{FF2B5EF4-FFF2-40B4-BE49-F238E27FC236}">
                  <a16:creationId xmlns:a16="http://schemas.microsoft.com/office/drawing/2014/main" id="{7EFA75E2-F395-E5B1-339E-78108F54551B}"/>
                </a:ext>
              </a:extLst>
            </p:cNvPr>
            <p:cNvSpPr/>
            <p:nvPr/>
          </p:nvSpPr>
          <p:spPr>
            <a:xfrm rot="19220617">
              <a:off x="6139565" y="3196524"/>
              <a:ext cx="1077691" cy="1695328"/>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Isosceles Triangle 25">
              <a:hlinkClick r:id="rId11" action="ppaction://hlinksldjump"/>
              <a:extLst>
                <a:ext uri="{FF2B5EF4-FFF2-40B4-BE49-F238E27FC236}">
                  <a16:creationId xmlns:a16="http://schemas.microsoft.com/office/drawing/2014/main" id="{3664E6FC-1ECF-03DC-12D0-C6BFC8004A88}"/>
                </a:ext>
              </a:extLst>
            </p:cNvPr>
            <p:cNvSpPr/>
            <p:nvPr/>
          </p:nvSpPr>
          <p:spPr>
            <a:xfrm>
              <a:off x="5502347" y="3430505"/>
              <a:ext cx="1178002" cy="1683154"/>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Isosceles Triangle 26">
              <a:hlinkClick r:id="rId12" action="ppaction://hlinksldjump"/>
              <a:extLst>
                <a:ext uri="{FF2B5EF4-FFF2-40B4-BE49-F238E27FC236}">
                  <a16:creationId xmlns:a16="http://schemas.microsoft.com/office/drawing/2014/main" id="{EDF60F0D-AF4A-265A-066D-964E6E256807}"/>
                </a:ext>
              </a:extLst>
            </p:cNvPr>
            <p:cNvSpPr/>
            <p:nvPr/>
          </p:nvSpPr>
          <p:spPr>
            <a:xfrm rot="2520625">
              <a:off x="4920069" y="3176661"/>
              <a:ext cx="1143678" cy="1693701"/>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Isosceles Triangle 27">
              <a:hlinkClick r:id="rId13" action="ppaction://hlinksldjump"/>
              <a:extLst>
                <a:ext uri="{FF2B5EF4-FFF2-40B4-BE49-F238E27FC236}">
                  <a16:creationId xmlns:a16="http://schemas.microsoft.com/office/drawing/2014/main" id="{C3E460AA-8AAA-2A79-3773-8FF0DA5D588B}"/>
                </a:ext>
              </a:extLst>
            </p:cNvPr>
            <p:cNvSpPr/>
            <p:nvPr/>
          </p:nvSpPr>
          <p:spPr>
            <a:xfrm rot="4810011">
              <a:off x="4601394" y="2656829"/>
              <a:ext cx="1151377" cy="1688568"/>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Isosceles Triangle 28">
              <a:hlinkClick r:id="rId14" action="ppaction://hlinksldjump"/>
              <a:extLst>
                <a:ext uri="{FF2B5EF4-FFF2-40B4-BE49-F238E27FC236}">
                  <a16:creationId xmlns:a16="http://schemas.microsoft.com/office/drawing/2014/main" id="{E7F5D5FE-7127-B6FB-45E8-C05FF75DFE0B}"/>
                </a:ext>
              </a:extLst>
            </p:cNvPr>
            <p:cNvSpPr/>
            <p:nvPr/>
          </p:nvSpPr>
          <p:spPr>
            <a:xfrm rot="7188405">
              <a:off x="4769778" y="2059901"/>
              <a:ext cx="1091753" cy="1641309"/>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Isosceles Triangle 29">
              <a:hlinkClick r:id="rId15" action="ppaction://hlinksldjump"/>
              <a:extLst>
                <a:ext uri="{FF2B5EF4-FFF2-40B4-BE49-F238E27FC236}">
                  <a16:creationId xmlns:a16="http://schemas.microsoft.com/office/drawing/2014/main" id="{6B749201-6E6C-F551-A648-1C7B3263EFD0}"/>
                </a:ext>
              </a:extLst>
            </p:cNvPr>
            <p:cNvSpPr/>
            <p:nvPr/>
          </p:nvSpPr>
          <p:spPr>
            <a:xfrm rot="9571068">
              <a:off x="5150198" y="1612791"/>
              <a:ext cx="1227096" cy="1702315"/>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hlinkClick r:id="rId16" action="ppaction://hlinksldjump"/>
            <a:extLst>
              <a:ext uri="{FF2B5EF4-FFF2-40B4-BE49-F238E27FC236}">
                <a16:creationId xmlns:a16="http://schemas.microsoft.com/office/drawing/2014/main" id="{FD66B458-D219-E0F1-B3B9-1EEC285E9669}"/>
              </a:ext>
            </a:extLst>
          </p:cNvPr>
          <p:cNvSpPr txBox="1"/>
          <p:nvPr/>
        </p:nvSpPr>
        <p:spPr>
          <a:xfrm>
            <a:off x="9045133" y="6070809"/>
            <a:ext cx="3076136" cy="738664"/>
          </a:xfrm>
          <a:prstGeom prst="rect">
            <a:avLst/>
          </a:prstGeom>
          <a:solidFill>
            <a:schemeClr val="bg1"/>
          </a:solidFill>
          <a:ln>
            <a:solidFill>
              <a:srgbClr val="00B050"/>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vi-VN" sz="1400" dirty="0">
                <a:solidFill>
                  <a:srgbClr val="FF00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a:solidFill>
                  <a:srgbClr val="FF0000"/>
                </a:solidFill>
                <a:latin typeface="Arial" panose="020B0604020202020204" pitchFamily="34" charset="0"/>
                <a:cs typeface="Arial" panose="020B0604020202020204" pitchFamily="34" charset="0"/>
              </a:rPr>
              <a:t>án </a:t>
            </a:r>
            <a:r>
              <a:rPr lang="en-US" sz="1400">
                <a:solidFill>
                  <a:srgbClr val="FF0000"/>
                </a:solidFill>
                <a:latin typeface="Arial" panose="020B0604020202020204" pitchFamily="34" charset="0"/>
                <a:cs typeface="Arial" panose="020B0604020202020204" pitchFamily="34" charset="0"/>
              </a:rPr>
              <a:t>09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35" name="Graphic 34" descr="Right pointing backhand index">
            <a:hlinkClick r:id="rId16" action="ppaction://hlinksldjump"/>
            <a:extLst>
              <a:ext uri="{FF2B5EF4-FFF2-40B4-BE49-F238E27FC236}">
                <a16:creationId xmlns:a16="http://schemas.microsoft.com/office/drawing/2014/main" id="{BF046C19-380C-5399-007C-40D21FCA960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344734" y="6101248"/>
            <a:ext cx="264869" cy="264869"/>
          </a:xfrm>
          <a:prstGeom prst="rect">
            <a:avLst/>
          </a:prstGeom>
        </p:spPr>
      </p:pic>
      <p:pic>
        <p:nvPicPr>
          <p:cNvPr id="37" name="image4.png">
            <a:extLst>
              <a:ext uri="{FF2B5EF4-FFF2-40B4-BE49-F238E27FC236}">
                <a16:creationId xmlns:a16="http://schemas.microsoft.com/office/drawing/2014/main" id="{6A1856BC-A683-86AA-2AFB-ACDAA0B6F386}"/>
              </a:ext>
            </a:extLst>
          </p:cNvPr>
          <p:cNvPicPr>
            <a:picLocks noChangeAspect="1"/>
          </p:cNvPicPr>
          <p:nvPr/>
        </p:nvPicPr>
        <p:blipFill>
          <a:blip r:embed="rId19" cstate="print"/>
          <a:stretch>
            <a:fillRect/>
          </a:stretch>
        </p:blipFill>
        <p:spPr>
          <a:xfrm>
            <a:off x="117512" y="97702"/>
            <a:ext cx="625171" cy="612210"/>
          </a:xfrm>
          <a:prstGeom prst="rect">
            <a:avLst/>
          </a:prstGeom>
        </p:spPr>
      </p:pic>
      <p:grpSp>
        <p:nvGrpSpPr>
          <p:cNvPr id="38" name="Group 11">
            <a:extLst>
              <a:ext uri="{FF2B5EF4-FFF2-40B4-BE49-F238E27FC236}">
                <a16:creationId xmlns:a16="http://schemas.microsoft.com/office/drawing/2014/main" id="{6DCD96D7-C9F1-39A1-E801-6B950BCF13CD}"/>
              </a:ext>
            </a:extLst>
          </p:cNvPr>
          <p:cNvGrpSpPr>
            <a:grpSpLocks/>
          </p:cNvGrpSpPr>
          <p:nvPr/>
        </p:nvGrpSpPr>
        <p:grpSpPr bwMode="auto">
          <a:xfrm>
            <a:off x="806095" y="167994"/>
            <a:ext cx="625171" cy="541918"/>
            <a:chOff x="0" y="0"/>
            <a:chExt cx="666" cy="559"/>
          </a:xfrm>
        </p:grpSpPr>
        <p:sp>
          <p:nvSpPr>
            <p:cNvPr id="39" name="Freeform 12">
              <a:extLst>
                <a:ext uri="{FF2B5EF4-FFF2-40B4-BE49-F238E27FC236}">
                  <a16:creationId xmlns:a16="http://schemas.microsoft.com/office/drawing/2014/main" id="{29C38915-7143-E55E-DB4A-0F5B0C0C588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1843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36"/>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36"/>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2645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88202" y="301350"/>
            <a:ext cx="8192230" cy="111605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 cho trở thành người có năng lực, có khả năng làm việc theo những tiêu chuẩn nhất định</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563557" y="1798627"/>
            <a:ext cx="3718797" cy="111605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FF0000"/>
                </a:solidFill>
                <a:latin typeface="Times New Roman" panose="02020603050405020304" pitchFamily="18" charset="0"/>
                <a:cs typeface="Times New Roman" panose="02020603050405020304" pitchFamily="18" charset="0"/>
              </a:rPr>
              <a:t>Đ</a:t>
            </a:r>
            <a:r>
              <a:rPr lang="en-GB" sz="3600" b="1">
                <a:solidFill>
                  <a:schemeClr val="tx1"/>
                </a:solidFill>
                <a:latin typeface="Times New Roman" panose="02020603050405020304" pitchFamily="18" charset="0"/>
                <a:cs typeface="Times New Roman" panose="02020603050405020304" pitchFamily="18" charset="0"/>
              </a:rPr>
              <a:t>ÀO TẠO</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49CA8F5A-3153-718F-230B-3FE845AEB2B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11B567AF-38BC-306D-6814-1D7EA4FFCB1D}"/>
              </a:ext>
            </a:extLst>
          </p:cNvPr>
          <p:cNvSpPr txBox="1"/>
          <p:nvPr/>
        </p:nvSpPr>
        <p:spPr>
          <a:xfrm>
            <a:off x="1182088" y="3272555"/>
            <a:ext cx="10481733" cy="1938992"/>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Lựa chọn những công dân tự nguyện và có đủ tiêu chuẩn theo quy định vào </a:t>
            </a:r>
            <a:r>
              <a:rPr lang="en-US" sz="2400">
                <a:solidFill>
                  <a:srgbClr val="FF0000"/>
                </a:solidFill>
                <a:latin typeface="Arial" panose="020B0604020202020204" pitchFamily="34" charset="0"/>
                <a:cs typeface="Arial" panose="020B0604020202020204" pitchFamily="34" charset="0"/>
              </a:rPr>
              <a:t>đào tạo </a:t>
            </a:r>
            <a:r>
              <a:rPr lang="en-US" sz="2400">
                <a:latin typeface="Arial" panose="020B0604020202020204" pitchFamily="34" charset="0"/>
                <a:cs typeface="Arial" panose="020B0604020202020204" pitchFamily="34" charset="0"/>
              </a:rPr>
              <a:t>trong các trường Quân đội, Công an đáp ứng yêu cầu nhiệm vụ nâng cao chất lượng nguồn nhân lực, góp phần xây dựng Quân đội nhân dân Việt Nam, Công an nhân dân Việt Nam cách mạng, chính quy, tinh nhuệ, từng bước hiện đại</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D6CFA5D4-AD45-22B2-E0BF-1548379FF3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EE5B9E99-3A44-20E0-699D-DA90281F389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9EAFC228-FB38-76D8-B985-8407B5953E5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6B5274E9-FF40-CF94-85EB-2EA7E5CA9DE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C05DDC84-D738-5311-DB02-A764B3DED1B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A853C531-99D5-0D79-6271-83CAF2EED20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38FB2116-3B97-CFC5-8C98-D90C4F7665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591D4AC0-7F23-4733-B82F-26D91B58DD0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665AD32F-3B54-5318-C0B9-A86C343305F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08729E3-4C18-3B27-3D43-D46F665085E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462BC96F-4B36-2155-D355-D8084CF57FF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B0DEDE8D-1C1A-5EC2-1499-173037BDE54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EDA4B679-7E8A-935C-579F-46866059F1E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4FA9AF81-8DBE-65BA-ADEC-E51CB9B1146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8B281E6D-E4AB-A660-423A-FD388C0C063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CCF15391-EBBB-CA1D-5BB6-F14003FE919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1237727F-21B9-F66E-DE14-7CEFD092AFE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128396FC-364B-A7B3-7032-D92CF55DDCF7}"/>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8DE70182-A841-E478-2045-476F09868A18}"/>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192655BC-65A0-FC4F-CE50-AF69E377667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9123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84"/>
                                        </p:tgtEl>
                                        <p:attrNameLst>
                                          <p:attrName>style.visibility</p:attrName>
                                        </p:attrNameLst>
                                      </p:cBhvr>
                                      <p:to>
                                        <p:strVal val="visible"/>
                                      </p:to>
                                    </p:set>
                                    <p:animEffect transition="in" filter="barn(inVertical)">
                                      <p:cBhvr>
                                        <p:cTn id="10" dur="500"/>
                                        <p:tgtEl>
                                          <p:spTgt spid="1084"/>
                                        </p:tgtEl>
                                      </p:cBhvr>
                                    </p:animEffect>
                                  </p:childTnLst>
                                </p:cTn>
                              </p:par>
                              <p:par>
                                <p:cTn id="11" presetID="1" presetClass="mediacall" presetSubtype="0" fill="hold" nodeType="withEffect">
                                  <p:stCondLst>
                                    <p:cond delay="0"/>
                                  </p:stCondLst>
                                  <p:childTnLst>
                                    <p:cmd type="call" cmd="playFrom(0.0)">
                                      <p:cBhvr>
                                        <p:cTn id="12" dur="193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9322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581084" y="275009"/>
            <a:ext cx="7872970" cy="1123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do con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hằng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600" b="1" dirty="0">
              <a:solidFill>
                <a:schemeClr val="tx1"/>
              </a:solidFill>
              <a:latin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07685" y="1861686"/>
            <a:ext cx="4405492" cy="112348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a:t>
            </a:r>
            <a:r>
              <a:rPr lang="en-US" sz="3200" b="1">
                <a:solidFill>
                  <a:srgbClr val="FF0000"/>
                </a:solidFill>
                <a:latin typeface="Times New Roman" panose="02020603050405020304" pitchFamily="18" charset="0"/>
                <a:cs typeface="Times New Roman" panose="02020603050405020304" pitchFamily="18" charset="0"/>
              </a:rPr>
              <a:t>Ồ</a:t>
            </a:r>
            <a:r>
              <a:rPr lang="en-US" sz="3200" b="1">
                <a:solidFill>
                  <a:schemeClr val="tx1"/>
                </a:solidFill>
                <a:latin typeface="Times New Roman" panose="02020603050405020304" pitchFamily="18" charset="0"/>
                <a:cs typeface="Times New Roman" panose="02020603050405020304" pitchFamily="18" charset="0"/>
              </a:rPr>
              <a:t> DÙNG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237F72AE-22A2-2FAC-67F3-718884C0E775}"/>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DF20F374-4BC8-9FC8-9A4F-2E076CCDCABA}"/>
              </a:ext>
            </a:extLst>
          </p:cNvPr>
          <p:cNvSpPr txBox="1"/>
          <p:nvPr/>
        </p:nvSpPr>
        <p:spPr>
          <a:xfrm>
            <a:off x="1187450" y="3504208"/>
            <a:ext cx="10471504"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Học viên các trường Quân đội, Công an được bảo đảm cơ sở vật chất, trang thiết bị, </a:t>
            </a:r>
            <a:r>
              <a:rPr lang="en-US" sz="2400">
                <a:solidFill>
                  <a:srgbClr val="FF0000"/>
                </a:solidFill>
                <a:latin typeface="Arial" panose="020B0604020202020204" pitchFamily="34" charset="0"/>
                <a:cs typeface="Arial" panose="020B0604020202020204" pitchFamily="34" charset="0"/>
              </a:rPr>
              <a:t>đồ dùng </a:t>
            </a:r>
            <a:r>
              <a:rPr lang="en-US" sz="2400">
                <a:latin typeface="Arial" panose="020B0604020202020204" pitchFamily="34" charset="0"/>
                <a:cs typeface="Arial" panose="020B0604020202020204" pitchFamily="34" charset="0"/>
              </a:rPr>
              <a:t>phục vụ học tập; được hưởng chế độ ăn, ở, trang phục, sinh hoạt phí và không phải đóng học phí</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9219AEC7-4FF7-04E6-16BE-66BC9923F1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C8A7A61B-297A-2181-F2D7-A593B964986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8E785BEC-A713-843F-DF69-02AB3F937B0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E8A0672E-59FB-4D46-3695-96F66BA7DC5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E9A99F56-4214-FBC5-E570-D5EE497E330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4F5126C4-807F-9B0F-B882-5868018A26B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D9E5C211-26ED-A637-6F66-D42C705A288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C6DFB26F-497D-39B5-2343-46DCC5BC284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A69A3341-F736-9632-F1E2-C86DDE54BDF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CDBCE4AF-608B-7B7E-5D50-0906283716B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0D14C8F0-CFA3-63AF-69C7-8E88A1A544C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BFA69573-FE11-A7B3-6F4B-254CE6041D5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E205763C-C561-670F-5F6F-C9BEC79FC93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50634518-62E8-E4B3-F5DC-F2FC8E0C0AA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A0342590-415C-512F-B162-6420580D95E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90DB5F87-DFBF-24E0-0975-71A7974906A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F78B8288-18A8-C206-8724-8D33E214321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98373E38-06AE-A0F6-16AC-253983CF2668}"/>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4720824A-33D8-22BC-AD82-608DE90D9F54}"/>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133CA5FF-74D3-0145-D589-B51655C0AC0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978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84"/>
                                        </p:tgtEl>
                                        <p:attrNameLst>
                                          <p:attrName>style.visibility</p:attrName>
                                        </p:attrNameLst>
                                      </p:cBhvr>
                                      <p:to>
                                        <p:strVal val="visible"/>
                                      </p:to>
                                    </p:set>
                                    <p:animEffect transition="in" filter="barn(inVertical)">
                                      <p:cBhvr>
                                        <p:cTn id="10" dur="500"/>
                                        <p:tgtEl>
                                          <p:spTgt spid="1084"/>
                                        </p:tgtEl>
                                      </p:cBhvr>
                                    </p:animEffect>
                                  </p:childTnLst>
                                </p:cTn>
                              </p:par>
                              <p:par>
                                <p:cTn id="11" presetID="1" presetClass="mediacall" presetSubtype="0" fill="hold" nodeType="withEffect">
                                  <p:stCondLst>
                                    <p:cond delay="0"/>
                                  </p:stCondLst>
                                  <p:childTnLst>
                                    <p:cmd type="call" cmd="playFrom(0.0)">
                                      <p:cBhvr>
                                        <p:cTn id="12" dur="193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0465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927411" y="316730"/>
            <a:ext cx="8484672" cy="109234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a:solidFill>
                  <a:schemeClr val="tx1"/>
                </a:solidFill>
                <a:effectLst/>
                <a:latin typeface="Times New Roman" panose="02020603050405020304" pitchFamily="18" charset="0"/>
                <a:ea typeface="Calibri" panose="020F0502020204030204" pitchFamily="34" charset="0"/>
              </a:rPr>
              <a:t>Ở trạng thái có thể sử dụng hoặc hành động được ngay do đã được chuẩn bị đầy đủ</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02191" y="1911354"/>
            <a:ext cx="3594496" cy="104699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SẴ</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 SÀNG</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F1A1381D-F566-753D-D553-6EC7CC4ED0D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D0EFB805-BD15-68A6-C31A-4DD8528E78FC}"/>
              </a:ext>
            </a:extLst>
          </p:cNvPr>
          <p:cNvSpPr txBox="1"/>
          <p:nvPr/>
        </p:nvSpPr>
        <p:spPr>
          <a:xfrm>
            <a:off x="1280623" y="3522097"/>
            <a:ext cx="9630754" cy="830997"/>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Khi ra trường, học viên </a:t>
            </a:r>
            <a:r>
              <a:rPr lang="en-US" sz="2400">
                <a:solidFill>
                  <a:srgbClr val="FF0000"/>
                </a:solidFill>
                <a:latin typeface="Arial" panose="020B0604020202020204" pitchFamily="34" charset="0"/>
                <a:cs typeface="Arial" panose="020B0604020202020204" pitchFamily="34" charset="0"/>
              </a:rPr>
              <a:t>sẵn sàng </a:t>
            </a:r>
            <a:r>
              <a:rPr lang="en-US" sz="2400">
                <a:latin typeface="Arial" panose="020B0604020202020204" pitchFamily="34" charset="0"/>
                <a:cs typeface="Arial" panose="020B0604020202020204" pitchFamily="34" charset="0"/>
              </a:rPr>
              <a:t>nhận nhiệm vụ theo phân công của Bộ Quốc phòng, Bộ Công an</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FDB3FDEA-5076-62AB-BE5A-C6E532FEC2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39AE10E5-FE65-A865-60FD-9D1BEB54BF4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D0CA1827-4099-BB6B-0D34-FCCCF944A2D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E327091A-FB79-45AB-47E6-46275D4A734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E30D8B71-30C7-5DDE-DBF9-DBE277CB99F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02AA9837-ED08-466B-A095-7320B80C7A7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2A7C7B4D-2E61-3CA5-C22A-57E66FDFF93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E3E9FFFF-FDAC-3D42-0D6C-CA80182D61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2D39CBF7-2C6C-00CB-4CE0-EED9D8194D9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288B1104-6B6B-75B0-77A6-34173A76091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CB662010-FCF8-F6E3-1523-988AB196CE8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A0D56D89-7345-D1A4-26CF-836BA1CCD2B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A36808EE-4A91-E398-C8CC-65376B9913A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D4E6E873-4A5B-B0E9-D5EB-62EC80E40CC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15BDF3D6-D242-5EA2-0389-767E072ED6D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2798426B-BC3D-4353-B595-80D472993D6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4FFE3D37-593E-A6D0-886B-329D9161EDE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6EEBB84C-0137-1DD8-94AC-7427A58FC230}"/>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3AE854E2-B93B-7B9D-A5CF-8106EFE76F93}"/>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2BA7F7CE-E6CC-0D62-ADF7-FC648364D9E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166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84"/>
                                        </p:tgtEl>
                                        <p:attrNameLst>
                                          <p:attrName>style.visibility</p:attrName>
                                        </p:attrNameLst>
                                      </p:cBhvr>
                                      <p:to>
                                        <p:strVal val="visible"/>
                                      </p:to>
                                    </p:set>
                                    <p:animEffect transition="in" filter="barn(inVertical)">
                                      <p:cBhvr>
                                        <p:cTn id="10" dur="500"/>
                                        <p:tgtEl>
                                          <p:spTgt spid="1084"/>
                                        </p:tgtEl>
                                      </p:cBhvr>
                                    </p:animEffect>
                                  </p:childTnLst>
                                </p:cTn>
                              </p:par>
                              <p:par>
                                <p:cTn id="11" presetID="1" presetClass="mediacall" presetSubtype="0" fill="hold" nodeType="withEffect">
                                  <p:stCondLst>
                                    <p:cond delay="0"/>
                                  </p:stCondLst>
                                  <p:childTnLst>
                                    <p:cmd type="call" cmd="playFrom(0.0)">
                                      <p:cBhvr>
                                        <p:cTn id="12" dur="193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Box 28">
            <a:extLst>
              <a:ext uri="{FF2B5EF4-FFF2-40B4-BE49-F238E27FC236}">
                <a16:creationId xmlns:a16="http://schemas.microsoft.com/office/drawing/2014/main" id="{AC8D0E18-90BE-49BB-817D-9F0BE8B36636}"/>
              </a:ext>
            </a:extLst>
          </p:cNvPr>
          <p:cNvSpPr txBox="1"/>
          <p:nvPr/>
        </p:nvSpPr>
        <p:spPr>
          <a:xfrm>
            <a:off x="216253" y="905232"/>
            <a:ext cx="4384322" cy="5693866"/>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Noto Serif" panose="020B0604020202020204" pitchFamily="18" charset="0"/>
              </a:rPr>
              <a:t>(</a:t>
            </a:r>
            <a:r>
              <a:rPr lang="en-US" sz="1400" b="0" i="0" dirty="0" err="1">
                <a:solidFill>
                  <a:srgbClr val="00B050"/>
                </a:solidFill>
                <a:effectLst/>
                <a:latin typeface="Noto Serif" panose="020B0604020202020204" pitchFamily="18" charset="0"/>
              </a:rPr>
              <a:t>Hình</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ảnh</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học</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sinh</a:t>
            </a:r>
            <a:r>
              <a:rPr lang="en-US" sz="1400" b="0" i="0" dirty="0">
                <a:solidFill>
                  <a:srgbClr val="00B050"/>
                </a:solidFill>
                <a:effectLst/>
                <a:latin typeface="Noto Serif" panose="020B0604020202020204" pitchFamily="18" charset="0"/>
              </a:rPr>
              <a:t> </a:t>
            </a:r>
            <a:endParaRPr lang="vi-VN" sz="1400" b="0" i="0" dirty="0">
              <a:solidFill>
                <a:srgbClr val="00B050"/>
              </a:solidFill>
              <a:effectLst/>
              <a:latin typeface="Noto Serif" panose="020B0604020202020204" pitchFamily="18" charset="0"/>
            </a:endParaRPr>
          </a:p>
          <a:p>
            <a:pPr algn="ctr"/>
            <a:r>
              <a:rPr lang="en-US" sz="1400" b="0" i="0" dirty="0" err="1">
                <a:solidFill>
                  <a:srgbClr val="00B050"/>
                </a:solidFill>
                <a:effectLst/>
                <a:latin typeface="Noto Serif" panose="020B0604020202020204" pitchFamily="18" charset="0"/>
              </a:rPr>
              <a:t>nhà</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trường</a:t>
            </a:r>
            <a:r>
              <a:rPr lang="vi-VN" sz="1400" b="0" i="0" dirty="0">
                <a:solidFill>
                  <a:srgbClr val="00B050"/>
                </a:solidFill>
                <a:effectLst/>
                <a:latin typeface="Noto Serif" panose="020B0604020202020204" pitchFamily="18" charset="0"/>
              </a:rPr>
              <a:t>/lớp học</a:t>
            </a:r>
            <a:r>
              <a:rPr lang="en-US" sz="1400" b="0" i="0" dirty="0">
                <a:solidFill>
                  <a:srgbClr val="00B050"/>
                </a:solidFill>
                <a:effectLst/>
                <a:latin typeface="Noto Serif" panose="020B0604020202020204" pitchFamily="18" charset="0"/>
              </a:rPr>
              <a:t>)</a:t>
            </a: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r>
              <a:rPr lang="en-US" sz="1400" b="0" i="0" dirty="0">
                <a:solidFill>
                  <a:srgbClr val="00B050"/>
                </a:solidFill>
                <a:effectLst/>
                <a:latin typeface="Noto Serif" panose="020B0604020202020204" pitchFamily="18" charset="0"/>
              </a:rPr>
              <a:t>     </a:t>
            </a:r>
            <a:endParaRPr lang="en-US" sz="1400" dirty="0">
              <a:solidFill>
                <a:srgbClr val="00B050"/>
              </a:solidFill>
            </a:endParaRPr>
          </a:p>
        </p:txBody>
      </p:sp>
      <p:pic>
        <p:nvPicPr>
          <p:cNvPr id="4" name="Picture 3">
            <a:extLst>
              <a:ext uri="{FF2B5EF4-FFF2-40B4-BE49-F238E27FC236}">
                <a16:creationId xmlns:a16="http://schemas.microsoft.com/office/drawing/2014/main" id="{F2C544D4-438E-47CE-B53E-42AD5FC826D3}"/>
              </a:ext>
            </a:extLst>
          </p:cNvPr>
          <p:cNvPicPr>
            <a:picLocks noChangeAspect="1"/>
          </p:cNvPicPr>
          <p:nvPr/>
        </p:nvPicPr>
        <p:blipFill>
          <a:blip r:embed="rId6"/>
          <a:stretch>
            <a:fillRect/>
          </a:stretch>
        </p:blipFill>
        <p:spPr>
          <a:xfrm>
            <a:off x="4838084" y="905232"/>
            <a:ext cx="6887536" cy="5763429"/>
          </a:xfrm>
          <a:prstGeom prst="rect">
            <a:avLst/>
          </a:prstGeom>
        </p:spPr>
      </p:pic>
      <p:pic>
        <p:nvPicPr>
          <p:cNvPr id="7" name="yeu_cau_can_dat_doi_voi_hoc_sinhneu_duoc_he_37f9af31-2cc0-4bfd-97b5-dc5c5a7624ad">
            <a:hlinkClick r:id="" action="ppaction://media"/>
            <a:extLst>
              <a:ext uri="{FF2B5EF4-FFF2-40B4-BE49-F238E27FC236}">
                <a16:creationId xmlns:a16="http://schemas.microsoft.com/office/drawing/2014/main" id="{578FB7A4-238F-4938-A98D-D2E95FD1842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23640" y="0"/>
            <a:ext cx="609600" cy="609600"/>
          </a:xfrm>
          <a:prstGeom prst="rect">
            <a:avLst/>
          </a:prstGeom>
        </p:spPr>
      </p:pic>
    </p:spTree>
    <p:extLst>
      <p:ext uri="{BB962C8B-B14F-4D97-AF65-F5344CB8AC3E}">
        <p14:creationId xmlns:p14="http://schemas.microsoft.com/office/powerpoint/2010/main" val="373119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0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36356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72996" y="330200"/>
            <a:ext cx="8390846" cy="131087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Đáp lại đúng theo như đòi hỏi, yêu cầu</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26321" y="2151474"/>
            <a:ext cx="3765256" cy="107582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ĐÁP ỨN</a:t>
            </a:r>
            <a:r>
              <a:rPr lang="en-US" sz="3200" b="1">
                <a:solidFill>
                  <a:srgbClr val="FF0000"/>
                </a:solidFill>
                <a:latin typeface="Times New Roman" panose="02020603050405020304" pitchFamily="18" charset="0"/>
                <a:cs typeface="Times New Roman" panose="02020603050405020304" pitchFamily="18" charset="0"/>
              </a:rPr>
              <a:t>G</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8E4E7A6B-4B13-D58B-C2EB-E87D0881F3D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AAE0C2E1-59A1-4E26-A152-D69BFAB75025}"/>
              </a:ext>
            </a:extLst>
          </p:cNvPr>
          <p:cNvSpPr txBox="1"/>
          <p:nvPr/>
        </p:nvSpPr>
        <p:spPr>
          <a:xfrm>
            <a:off x="887337" y="3834041"/>
            <a:ext cx="10643223"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Tuyển sinh </a:t>
            </a:r>
            <a:r>
              <a:rPr lang="en-US" sz="2400">
                <a:solidFill>
                  <a:srgbClr val="FF0000"/>
                </a:solidFill>
                <a:latin typeface="Arial" panose="020B0604020202020204" pitchFamily="34" charset="0"/>
                <a:cs typeface="Arial" panose="020B0604020202020204" pitchFamily="34" charset="0"/>
              </a:rPr>
              <a:t>đáp ứng </a:t>
            </a:r>
            <a:r>
              <a:rPr lang="en-US" sz="2400">
                <a:latin typeface="Arial" panose="020B0604020202020204" pitchFamily="34" charset="0"/>
                <a:cs typeface="Arial" panose="020B0604020202020204" pitchFamily="34" charset="0"/>
              </a:rPr>
              <a:t>yêu cầu đào tạo gắn với phát hiện nhân tài, quy hoạch và nhu cầu sử dụng đội ngũ cán bộ; thực hiện chế độ cử tuyển đúng quy định</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EDB292AC-5087-2A46-E681-1C98B47640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E839A6E5-558B-D279-57E0-479933E0058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5499179B-B2C2-49F8-37EF-41EFEF4E004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DA694830-461E-D8B3-EDB4-A45EF08239A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1DD33603-ADC7-7610-F513-6A048C152CD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E8F25A87-88E8-D9FD-3FD5-EEF986A9F54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8F8A25DF-A237-EA34-7020-635E75CD2C4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07307433-A314-0B09-E85A-4F2BA89AE6B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E37533B1-C98B-935C-A5C6-EADED165D1B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F213AB2F-6693-886F-F464-298581B34B5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9E42BCBE-8BD2-9863-B752-0FF5631FF93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1EEAB9C7-1192-F500-6E26-3F048C4602E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DA97A5BD-0449-55A3-C1D6-E8E27A4300B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0C7C77C9-2C2A-3368-DBC3-09A100CC84C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FA19B3B2-0AF8-1755-46A6-77D4982B21A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0DC32B3A-87BC-6F8E-4A37-19415250C6A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95D58AB5-1564-D472-B848-BF9F8CE1C9D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306D2E1F-143C-22A2-64E1-91B8A9B6DD81}"/>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739C2714-DD4A-E316-3526-CC8F5F552CBD}"/>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34FB26A6-F1D9-EC2A-92EB-5AF5AFB6F13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45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1408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23802" y="268987"/>
            <a:ext cx="8388281" cy="99058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rPr>
              <a:t>Quần áo dùng riêng cho một ngành, một nghề nào đó</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84752" y="1871119"/>
            <a:ext cx="3451550" cy="94633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T</a:t>
            </a:r>
            <a:r>
              <a:rPr lang="en-US" sz="3200" b="1">
                <a:solidFill>
                  <a:schemeClr val="tx1"/>
                </a:solidFill>
                <a:latin typeface="Times New Roman" panose="02020603050405020304" pitchFamily="18" charset="0"/>
                <a:cs typeface="Times New Roman" panose="02020603050405020304" pitchFamily="18" charset="0"/>
              </a:rPr>
              <a:t>RANG PHỤC</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512D28EC-A045-B657-924D-7EE9EB522C7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DA6CE855-1ADC-249F-D108-F95ADA42C5F4}"/>
              </a:ext>
            </a:extLst>
          </p:cNvPr>
          <p:cNvSpPr txBox="1"/>
          <p:nvPr/>
        </p:nvSpPr>
        <p:spPr>
          <a:xfrm>
            <a:off x="954646" y="3488243"/>
            <a:ext cx="1051176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Học viên các trường Quân đội, Công an được bảo đảm cơ sở vật chất, trang thiết bị, đồ dùng phục vụ học tập; được hưởng chế độ ăn, ở, </a:t>
            </a:r>
            <a:r>
              <a:rPr lang="en-US" sz="2400">
                <a:solidFill>
                  <a:srgbClr val="FF0000"/>
                </a:solidFill>
                <a:latin typeface="Arial" panose="020B0604020202020204" pitchFamily="34" charset="0"/>
                <a:cs typeface="Arial" panose="020B0604020202020204" pitchFamily="34" charset="0"/>
              </a:rPr>
              <a:t>trang phục</a:t>
            </a:r>
            <a:r>
              <a:rPr lang="en-US" sz="2400">
                <a:latin typeface="Arial" panose="020B0604020202020204" pitchFamily="34" charset="0"/>
                <a:cs typeface="Arial" panose="020B0604020202020204" pitchFamily="34" charset="0"/>
              </a:rPr>
              <a:t>, sinh hoạt phí và không phải đóng học phí</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E145D6EA-343C-D292-0E7F-18A4413E47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26EEF1E8-7F77-7E9A-7984-881245D7D6C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62F7A1D2-C4AE-AFC4-99AC-A5C1373E0BB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A5D16BB4-63E8-DB3F-EF26-7E85DCF69D2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217C71DD-EF43-62DE-E307-E5A50734481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1BFAB8B2-27C4-9F95-F2AA-0680910E4B0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227753AF-186E-9C1F-64C3-5D973095A43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13DDC3C5-82F9-5C55-C638-313DD89EA77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5DA3877C-6A63-5259-A850-DCE246F1ABC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A7292AF-C993-434E-D1D4-D5F539A22A1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73E0A988-38B5-D7F7-51A5-54F70DBC4FC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A63C2C85-8AD2-FDB0-A307-6E3F3FD7364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DA9C22DA-B4A4-6976-49A2-EFD8A2337C9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46BE1689-8572-729B-FBB4-5D0963E1FAE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828B5E57-380D-1F61-A7F4-706CBE75607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351794FA-9155-AD28-08D1-6E7EFB63ADC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4F554D79-AE6A-499E-7D39-2348EB595C9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74C3E8C2-8F97-7C86-1558-3965DB55947A}"/>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A0351272-B88F-F979-DCCE-FB7264A57BC7}"/>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889F875E-DD2C-C054-B7FE-2B58098C1F8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7796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4326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87367" y="224125"/>
            <a:ext cx="7955706" cy="107166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Bảo đảm sự an toàn, phòng ngừa tai nạn</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58728" y="1809136"/>
            <a:ext cx="3957136" cy="928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BẢO </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IỂM</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80F3F373-D7FD-4B20-A2BE-80702CC8A7CD}"/>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9666591C-74D8-70D0-876A-AA3230B8D685}"/>
              </a:ext>
            </a:extLst>
          </p:cNvPr>
          <p:cNvSpPr txBox="1"/>
          <p:nvPr/>
        </p:nvSpPr>
        <p:spPr>
          <a:xfrm>
            <a:off x="1325800" y="3663325"/>
            <a:ext cx="10022991" cy="830997"/>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GB"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Thân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(cha </a:t>
            </a:r>
            <a:r>
              <a:rPr lang="en-US" sz="2400" dirty="0" err="1">
                <a:latin typeface="Arial" panose="020B0604020202020204" pitchFamily="34" charset="0"/>
                <a:cs typeface="Arial" panose="020B0604020202020204" pitchFamily="34" charset="0"/>
              </a:rPr>
              <a:t>đẻ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người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nuôi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dưỡng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đóng</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bảo</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hiểm</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y </a:t>
            </a:r>
            <a:r>
              <a:rPr lang="en-US"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pic>
        <p:nvPicPr>
          <p:cNvPr id="1085" name="Picture 1084" descr="A blue and white alarm clock with bells&#10;&#10;Description automatically generated">
            <a:extLst>
              <a:ext uri="{FF2B5EF4-FFF2-40B4-BE49-F238E27FC236}">
                <a16:creationId xmlns:a16="http://schemas.microsoft.com/office/drawing/2014/main" id="{39F99CD3-3F20-4C65-723B-E1328D6D86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6D59092A-8F11-EE2E-0205-E7A88D9117E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E100DABD-25B7-EBD1-FCF5-64FD05026E7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3BAD1AA1-BFAE-91AE-946B-87194A21E17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2BE5B00E-6B4D-5C12-BE1A-FACF7B9607F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03552C66-FC55-8C5B-B3A5-644272BA7F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A0895F5D-E8B3-2728-4EB1-3C3846E2C12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63299F0B-3677-AED5-CE9B-FC899AC27A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AC5FFE33-1E50-4D55-5483-EC502A687AB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A0BBBF6-D746-7608-9DF4-2BBF66C4273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3BFFFD2C-13DA-27B7-9ACE-7E3F9CC9419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C70A5D29-280B-C8AD-F506-28A2FD56674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05250B25-E731-B66C-4916-1A93AF15FED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38A4AA28-7E9A-7A89-8F8D-7810FF05288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1B3E0B0B-18D4-1937-10B9-08ECC5D566C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4398BCC7-046F-1333-11C8-3B3BC724B33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A1B5575E-5744-12D8-22A7-D40AD2D9537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06908D4A-CDFB-C8C5-DBEA-376E33F542F7}"/>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C1A3A13D-E7CB-49A9-4030-01B9920928D9}"/>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CF0B603C-E23E-2ACE-1CCF-A192C35C2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2827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6"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1255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12203" y="332393"/>
            <a:ext cx="8805322" cy="120032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a:solidFill>
                  <a:schemeClr val="tx1"/>
                </a:solidFill>
                <a:effectLst/>
                <a:latin typeface="Times New Roman" panose="02020603050405020304" pitchFamily="18" charset="0"/>
                <a:ea typeface="Calibri" panose="020F0502020204030204" pitchFamily="34" charset="0"/>
              </a:rPr>
              <a:t>Những quy định chính thức về phương pháp chiến đấu và về sinh hoạt của các quân nhân và các đơn vị quân đội (nói tổng quát)</a:t>
            </a:r>
            <a:endParaRPr lang="vi-VN" sz="6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86317" y="1935626"/>
            <a:ext cx="3955426" cy="101426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ĐIỀ</a:t>
            </a:r>
            <a:r>
              <a:rPr lang="en-US" sz="3200" b="1">
                <a:solidFill>
                  <a:srgbClr val="FF0000"/>
                </a:solidFill>
                <a:latin typeface="Times New Roman" panose="02020603050405020304" pitchFamily="18" charset="0"/>
                <a:cs typeface="Times New Roman" panose="02020603050405020304" pitchFamily="18" charset="0"/>
              </a:rPr>
              <a:t>U</a:t>
            </a:r>
            <a:r>
              <a:rPr lang="en-US" sz="3200" b="1">
                <a:solidFill>
                  <a:schemeClr val="tx1"/>
                </a:solidFill>
                <a:latin typeface="Times New Roman" panose="02020603050405020304" pitchFamily="18" charset="0"/>
                <a:cs typeface="Times New Roman" panose="02020603050405020304" pitchFamily="18" charset="0"/>
              </a:rPr>
              <a:t> LỆNH</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46C96DDF-40EB-87B1-3B13-F70CFB064010}"/>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7499F3A7-DB28-3B68-7671-C81D2F815BBE}"/>
              </a:ext>
            </a:extLst>
          </p:cNvPr>
          <p:cNvSpPr txBox="1"/>
          <p:nvPr/>
        </p:nvSpPr>
        <p:spPr>
          <a:xfrm>
            <a:off x="975440" y="3536644"/>
            <a:ext cx="10878847"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GB"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rèn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luyện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môi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điều</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lệnh</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Việt</a:t>
            </a:r>
            <a:r>
              <a:rPr lang="en-US" sz="2400" dirty="0">
                <a:latin typeface="Arial" panose="020B0604020202020204" pitchFamily="34" charset="0"/>
                <a:cs typeface="Arial" panose="020B0604020202020204" pitchFamily="34" charset="0"/>
              </a:rPr>
              <a:t> Nam,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Việt</a:t>
            </a:r>
            <a:r>
              <a:rPr lang="en-US" sz="2400" dirty="0">
                <a:latin typeface="Arial" panose="020B0604020202020204" pitchFamily="34" charset="0"/>
                <a:cs typeface="Arial" panose="020B0604020202020204" pitchFamily="34" charset="0"/>
              </a:rPr>
              <a:t> Nam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pic>
        <p:nvPicPr>
          <p:cNvPr id="1085" name="Picture 1084" descr="A blue and white alarm clock with bells&#10;&#10;Description automatically generated">
            <a:extLst>
              <a:ext uri="{FF2B5EF4-FFF2-40B4-BE49-F238E27FC236}">
                <a16:creationId xmlns:a16="http://schemas.microsoft.com/office/drawing/2014/main" id="{E9A91CC2-CECC-949C-5403-F496F21FF9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4D28BC75-1790-0F9A-3675-8D14CE2044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4A033FAA-2044-BD52-1772-784FC96232A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A11DFBCB-473B-68E9-2E3E-FECA25659EB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A08F5FEB-8F7A-D9B3-E784-7273FB073C3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AE868537-9BA5-1C90-58A6-565257E0972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509E0C59-45EB-F761-6F70-619988125D4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3D832DBD-1F7F-E4E4-D377-B86A06791F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35E179AD-D01E-DA44-5DE3-3EF4D0FB55B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44C23750-B616-8250-EA44-0E66ADDD94D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1E8515CA-41FD-36C6-B984-5484F453F5E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08C9E0DD-5139-41AB-ED30-61C58A91837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E4F4DF8C-7BE5-68E3-E5C6-29B9C52E593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1813C10F-4E9F-C664-7A63-4DAA9BEF734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F278B089-F732-DFD0-B1A2-603597C764E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6B2A3844-280E-BB9D-0C74-5934ADD3F6F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D8E1E689-D597-B2C3-1ABE-4DD9FF61224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65D38A85-427A-8D25-EF04-3492EBE92F58}"/>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F7D1D8F6-08F4-F82E-017E-F006419BD70A}"/>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28A74460-B33E-C1A5-41AC-5526C4F8036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232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7456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22496" y="326496"/>
            <a:ext cx="8319481" cy="108924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rPr>
              <a:t>Học và luyện tập để hiểu biết, để có kĩ năng</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62111" y="1860148"/>
            <a:ext cx="3987297" cy="108924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HỌC T</a:t>
            </a:r>
            <a:r>
              <a:rPr lang="en-US" sz="3200" b="1">
                <a:solidFill>
                  <a:srgbClr val="FF0000"/>
                </a:solidFill>
                <a:latin typeface="Times New Roman" panose="02020603050405020304" pitchFamily="18" charset="0"/>
                <a:cs typeface="Times New Roman" panose="02020603050405020304" pitchFamily="18" charset="0"/>
              </a:rPr>
              <a:t>Ậ</a:t>
            </a:r>
            <a:r>
              <a:rPr lang="en-US" sz="3200" b="1">
                <a:solidFill>
                  <a:schemeClr val="tx1"/>
                </a:solidFill>
                <a:latin typeface="Times New Roman" panose="02020603050405020304" pitchFamily="18" charset="0"/>
                <a:cs typeface="Times New Roman" panose="02020603050405020304" pitchFamily="18" charset="0"/>
              </a:rPr>
              <a:t>P</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2EDBD839-1000-9ACB-5093-B16E7E6CD0E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3495D3E6-B496-4111-EB08-C41B6C45402C}"/>
              </a:ext>
            </a:extLst>
          </p:cNvPr>
          <p:cNvSpPr txBox="1"/>
          <p:nvPr/>
        </p:nvSpPr>
        <p:spPr>
          <a:xfrm>
            <a:off x="1014475" y="3520471"/>
            <a:ext cx="1073552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Học viên các trường Quân đội, Công an </a:t>
            </a:r>
            <a:r>
              <a:rPr lang="en-US" sz="2400">
                <a:solidFill>
                  <a:srgbClr val="FF0000"/>
                </a:solidFill>
                <a:latin typeface="Arial" panose="020B0604020202020204" pitchFamily="34" charset="0"/>
                <a:cs typeface="Arial" panose="020B0604020202020204" pitchFamily="34" charset="0"/>
              </a:rPr>
              <a:t>học tập</a:t>
            </a:r>
            <a:r>
              <a:rPr lang="en-US" sz="2400">
                <a:latin typeface="Arial" panose="020B0604020202020204" pitchFamily="34" charset="0"/>
                <a:cs typeface="Arial" panose="020B0604020202020204" pitchFamily="34" charset="0"/>
              </a:rPr>
              <a:t>, sinh hoạt, rèn luyện tập trung trong môi trường lực lượng vũ trang theo điều lệnh Quân đội nhân dân Việt Nam, điều lệnh Công an nhân dân Việt Nam và nội quy của nhà trường</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166CD282-A124-A7E4-6F38-8A84542A5A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F732D3EE-D416-7734-CC6B-1B101465A8D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0DB8ECBF-A3CE-7504-5DF5-3E254DED2A3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C2036529-1DC7-EFD8-46AC-4A77FF400AC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F8A57684-46DB-5806-02F7-163E1BA6973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64873BCE-3B2C-9C68-7A2C-B0125F5258D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A0747B1D-684A-0650-2650-6EC516C5F84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C62E73BE-EB86-1A1B-3B8F-04930CE8E60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0F37E2AF-3F74-10B2-0FC3-23780D7F847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F8F7DD94-262F-8799-AC2C-4688D4DF972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1E94F0F7-9678-48F3-D421-9152A95A620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360A110D-F2CD-D1DF-C802-681EDCB1EDA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97650FA2-C5F8-752A-50AA-0BF95457EBF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D162261C-B57E-6042-C37A-063D1E8728B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CC8405E6-2526-EEBD-903E-23A2E8876E1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79D7A691-8E4F-AD20-370A-6409C5803A3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7B1AB2D6-75DE-001C-94FE-EBC95F9CDA0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BAE6E7B6-B89F-089B-42A7-340434D98E60}"/>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900BB671-526B-F5CB-9748-AD043A8C103D}"/>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36481E7D-4CA8-039B-CDEE-DAC54B087A3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0439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1701" y="199876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134277" y="328439"/>
            <a:ext cx="8525630" cy="103166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rPr>
              <a:t>Giấy chứng nhận tốt nghiệp hoặc chứng nhận học vị; bằng cấp</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88713" y="1780045"/>
            <a:ext cx="3955187" cy="109783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VĂ</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 BẰNG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784584FA-95A0-9C96-09D1-D043072E69F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7A6958D7-D01D-D5C3-E359-BA1B92353C6D}"/>
              </a:ext>
            </a:extLst>
          </p:cNvPr>
          <p:cNvSpPr txBox="1"/>
          <p:nvPr/>
        </p:nvSpPr>
        <p:spPr>
          <a:xfrm>
            <a:off x="1118680" y="3487928"/>
            <a:ext cx="10306308"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Học viên các trường Quân đội, Công an được được cấp </a:t>
            </a:r>
            <a:r>
              <a:rPr lang="en-US" sz="2400">
                <a:solidFill>
                  <a:srgbClr val="FF0000"/>
                </a:solidFill>
                <a:latin typeface="Arial" panose="020B0604020202020204" pitchFamily="34" charset="0"/>
                <a:cs typeface="Arial" panose="020B0604020202020204" pitchFamily="34" charset="0"/>
              </a:rPr>
              <a:t>văn bằng </a:t>
            </a:r>
            <a:r>
              <a:rPr lang="en-US" sz="2400">
                <a:latin typeface="Arial" panose="020B0604020202020204" pitchFamily="34" charset="0"/>
                <a:cs typeface="Arial" panose="020B0604020202020204" pitchFamily="34" charset="0"/>
              </a:rPr>
              <a:t>của hệ thống giáo dục quốc dân sau khi tốt nghiệp cấp học hoặc sau khi hoàn thành chương trình giáo dục, đạt chuẩn đầu ra của trình độ tương ứng theo quy định</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DE5AC972-3E49-DE20-D006-3A685646A8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89EBE118-7E82-B3A8-749D-90C09178DD8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580EC575-1101-268F-5C46-84F7812CC2F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B1177E37-9D01-FB24-A3AD-74AAFF970C8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AEEE5A63-6F07-6BF8-DEF5-BF756910A6E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7E4302B1-5124-D740-3610-FED6AF080A3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3DC1C6DF-C33C-00FD-B715-D2843F0FB5A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5A011CB5-AA29-7AD6-DF02-E524C020D1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88051AF6-277E-4BE8-6994-F7C85C2EDE0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4D606CF-37AF-B234-6234-E514ECC5D7F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F4846E98-95A7-F19E-1DA4-0F8F599E067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BE38D6B3-3DB1-BC10-F6EF-EDE0FE6C426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5AAA927D-10CF-3C9C-D5F1-57F415DE5C0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01A879B2-8F95-5D94-D451-9DE527E98D7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4A4A8174-D470-5249-AFFE-5EC733CD36E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FFF8B938-0962-BC9C-07B1-CD4F115F45B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61D71F48-CC4A-F448-81A4-0AF133463F6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0EB1FA7E-EA3A-FC1F-B6E3-DF4E7EEFB0A4}"/>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E52ADE1B-04C2-114C-78C6-3E4DA5B9A4BD}"/>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6224573F-D009-008F-44F9-69B04660884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314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870375" y="5608377"/>
            <a:ext cx="11088485" cy="10541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spc="-50" dirty="0" err="1">
                <a:latin typeface="Times New Roman" panose="02020603050405020304" pitchFamily="18" charset="0"/>
                <a:cs typeface="Times New Roman" panose="02020603050405020304" pitchFamily="18" charset="0"/>
              </a:rPr>
              <a:t>Một</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thông</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điệp</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của</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từ</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khoá</a:t>
            </a:r>
            <a:r>
              <a:rPr lang="en-US" sz="2400" spc="-50" dirty="0">
                <a:latin typeface="Times New Roman" panose="02020603050405020304" pitchFamily="18" charset="0"/>
                <a:cs typeface="Times New Roman" panose="02020603050405020304" pitchFamily="18" charset="0"/>
              </a:rPr>
              <a:t>:</a:t>
            </a:r>
            <a:r>
              <a:rPr lang="en-US" sz="2400" i="1" spc="-50"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effectLst/>
                <a:latin typeface="Times New Roman" panose="02020603050405020304" pitchFamily="18" charset="0"/>
                <a:ea typeface="Calibri" panose="020F0502020204030204" pitchFamily="34" charset="0"/>
              </a:rPr>
              <a:t>Tổ</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chức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tuyển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trường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đội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đúng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chủ</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khai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bạch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chính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xác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bằng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tạo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đồng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thuận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của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thí</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đình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thí</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xã</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hội</a:t>
            </a:r>
            <a:r>
              <a:rPr lang="en-GB" sz="2400" i="1" spc="-50" dirty="0">
                <a:solidFill>
                  <a:srgbClr val="FF0000"/>
                </a:solidFill>
                <a:effectLst/>
                <a:latin typeface="Times New Roman" panose="02020603050405020304" pitchFamily="18" charset="0"/>
                <a:ea typeface="Calibri" panose="020F0502020204030204" pitchFamily="34" charset="0"/>
              </a:rPr>
              <a:t>.</a:t>
            </a:r>
            <a:r>
              <a:rPr lang="vi-VN" sz="2400" i="1" spc="-50" dirty="0">
                <a:solidFill>
                  <a:srgbClr val="FF0000"/>
                </a:solidFill>
                <a:latin typeface="Times New Roman" panose="02020603050405020304" pitchFamily="18" charset="0"/>
                <a:cs typeface="Times New Roman" panose="02020603050405020304" pitchFamily="18" charset="0"/>
              </a:rPr>
              <a:t>”</a:t>
            </a:r>
            <a:endParaRPr lang="en-US" sz="2400" i="1" spc="-5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387922" y="296978"/>
            <a:ext cx="4053393"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1”</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4FA143F-CDE4-7271-593F-0F00AA5EBF92}"/>
              </a:ext>
            </a:extLst>
          </p:cNvPr>
          <p:cNvPicPr>
            <a:picLocks noChangeAspect="1"/>
          </p:cNvPicPr>
          <p:nvPr/>
        </p:nvPicPr>
        <p:blipFill>
          <a:blip r:embed="rId6"/>
          <a:stretch>
            <a:fillRect/>
          </a:stretch>
        </p:blipFill>
        <p:spPr>
          <a:xfrm>
            <a:off x="2283323" y="1017980"/>
            <a:ext cx="8512759" cy="4530731"/>
          </a:xfrm>
          <a:prstGeom prst="rect">
            <a:avLst/>
          </a:prstGeom>
          <a:ln>
            <a:solidFill>
              <a:srgbClr val="00B050"/>
            </a:solidFill>
          </a:ln>
        </p:spPr>
      </p:pic>
      <p:sp>
        <p:nvSpPr>
          <p:cNvPr id="10" name="TextBox 9">
            <a:extLst>
              <a:ext uri="{FF2B5EF4-FFF2-40B4-BE49-F238E27FC236}">
                <a16:creationId xmlns:a16="http://schemas.microsoft.com/office/drawing/2014/main" id="{74D3E1B8-7317-40E7-92E3-4ADB52C776AF}"/>
              </a:ext>
            </a:extLst>
          </p:cNvPr>
          <p:cNvSpPr txBox="1"/>
          <p:nvPr/>
        </p:nvSpPr>
        <p:spPr>
          <a:xfrm>
            <a:off x="430097" y="999699"/>
            <a:ext cx="1694794" cy="1569660"/>
          </a:xfrm>
          <a:prstGeom prst="rect">
            <a:avLst/>
          </a:prstGeom>
          <a:solidFill>
            <a:schemeClr val="accent2">
              <a:lumMod val="40000"/>
              <a:lumOff val="60000"/>
            </a:schemeClr>
          </a:solidFill>
          <a:ln>
            <a:solidFill>
              <a:srgbClr val="00A23A"/>
            </a:solidFill>
          </a:ln>
        </p:spPr>
        <p:txBody>
          <a:bodyPr wrap="square">
            <a:spAutoFit/>
          </a:bodyPr>
          <a:lstStyle/>
          <a:p>
            <a:pPr marL="285750" indent="-285750">
              <a:buFont typeface="Wingdings" panose="05000000000000000000" pitchFamily="2" charset="2"/>
              <a:buChar char="Ø"/>
            </a:pPr>
            <a:r>
              <a:rPr lang="vi-VN" sz="2400" spc="-50" dirty="0">
                <a:latin typeface="Times New Roman" panose="02020603050405020304" pitchFamily="18" charset="0"/>
                <a:cs typeface="Times New Roman" panose="02020603050405020304" pitchFamily="18" charset="0"/>
              </a:rPr>
              <a:t>Các nhóm nêu thông điệp của từ khoá</a:t>
            </a:r>
            <a:endParaRPr lang="en-US" sz="2400" dirty="0"/>
          </a:p>
        </p:txBody>
      </p:sp>
      <p:pic>
        <p:nvPicPr>
          <p:cNvPr id="3" name="to_chuc_tuyen_sinh_vao_cac_truong_quan_doi_cong_34be4a05-7683-4961-ad87-31a2f0f6ad01">
            <a:hlinkClick r:id="" action="ppaction://media"/>
            <a:extLst>
              <a:ext uri="{FF2B5EF4-FFF2-40B4-BE49-F238E27FC236}">
                <a16:creationId xmlns:a16="http://schemas.microsoft.com/office/drawing/2014/main" id="{C3BB967D-FF9B-D8CC-F26B-10A19A4E6C7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9263" y="-17347"/>
            <a:ext cx="609600" cy="609600"/>
          </a:xfrm>
          <a:prstGeom prst="rect">
            <a:avLst/>
          </a:prstGeom>
        </p:spPr>
      </p:pic>
    </p:spTree>
    <p:extLst>
      <p:ext uri="{BB962C8B-B14F-4D97-AF65-F5344CB8AC3E}">
        <p14:creationId xmlns:p14="http://schemas.microsoft.com/office/powerpoint/2010/main" val="161491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par>
                          <p:cTn id="39" fill="hold">
                            <p:stCondLst>
                              <p:cond delay="2000"/>
                            </p:stCondLst>
                            <p:childTnLst>
                              <p:par>
                                <p:cTn id="40" presetID="1" presetClass="mediacall" presetSubtype="0" fill="hold" nodeType="afterEffect">
                                  <p:stCondLst>
                                    <p:cond delay="0"/>
                                  </p:stCondLst>
                                  <p:childTnLst>
                                    <p:cmd type="call" cmd="playFrom(0.0)">
                                      <p:cBhvr>
                                        <p:cTn id="41" dur="99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
                </p:tgtEl>
              </p:cMediaNode>
            </p:audio>
          </p:childTnLst>
        </p:cTn>
      </p:par>
    </p:tnLst>
    <p:bldLst>
      <p:bldP spid="8" grpId="0" animBg="1"/>
      <p:bldP spid="9" grpId="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83A927C2-26CB-BD20-A650-40BAD36BEA3F}"/>
              </a:ext>
            </a:extLst>
          </p:cNvPr>
          <p:cNvSpPr txBox="1"/>
          <p:nvPr/>
        </p:nvSpPr>
        <p:spPr>
          <a:xfrm>
            <a:off x="1582950" y="631987"/>
            <a:ext cx="9304307" cy="830997"/>
          </a:xfrm>
          <a:prstGeom prst="rect">
            <a:avLst/>
          </a:prstGeom>
          <a:noFill/>
        </p:spPr>
        <p:txBody>
          <a:bodyPr wrap="square">
            <a:spAutoFit/>
          </a:bodyPr>
          <a:lstStyle/>
          <a:p>
            <a:pPr algn="just"/>
            <a:r>
              <a:rPr lang="en-GB" sz="2400" b="1" i="0" dirty="0">
                <a:solidFill>
                  <a:srgbClr val="00B050"/>
                </a:solidFill>
                <a:effectLst/>
                <a:latin typeface="Times New Roman" panose="02020603050405020304" pitchFamily="18" charset="0"/>
                <a:cs typeface="Times New Roman" panose="02020603050405020304" pitchFamily="18" charset="0"/>
              </a:rPr>
              <a:t>II. </a:t>
            </a:r>
            <a:r>
              <a:rPr lang="vi-VN" sz="2400" b="1" dirty="0">
                <a:solidFill>
                  <a:srgbClr val="00B050"/>
                </a:solidFill>
                <a:latin typeface="Times New Roman" panose="02020603050405020304" pitchFamily="18" charset="0"/>
                <a:cs typeface="Times New Roman" panose="02020603050405020304" pitchFamily="18" charset="0"/>
              </a:rPr>
              <a:t>CÔNG TÁC TUYỂN SINH, ĐÀO TẠO TRONG CÁC TRƯỜNG QUÂN ĐỘI NHÂN DÂN VIỆT NAM </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7332845-6F16-3457-B885-078D77CBA226}"/>
              </a:ext>
            </a:extLst>
          </p:cNvPr>
          <p:cNvSpPr txBox="1"/>
          <p:nvPr/>
        </p:nvSpPr>
        <p:spPr>
          <a:xfrm>
            <a:off x="1535507" y="1453878"/>
            <a:ext cx="9399194" cy="461665"/>
          </a:xfrm>
          <a:prstGeom prst="rect">
            <a:avLst/>
          </a:prstGeom>
          <a:noFill/>
        </p:spPr>
        <p:txBody>
          <a:bodyPr wrap="square">
            <a:spAutoFit/>
          </a:bodyPr>
          <a:lstStyle/>
          <a:p>
            <a:pPr algn="just"/>
            <a:r>
              <a:rPr lang="en-US" sz="2400" b="1" dirty="0">
                <a:solidFill>
                  <a:srgbClr val="00B050"/>
                </a:solidFill>
                <a:latin typeface="Times New Roman" panose="02020603050405020304" pitchFamily="18" charset="0"/>
                <a:cs typeface="Times New Roman" panose="02020603050405020304" pitchFamily="18" charset="0"/>
              </a:rPr>
              <a:t>1. </a:t>
            </a:r>
            <a:r>
              <a:rPr lang="en-US" sz="2400" b="1" dirty="0" err="1">
                <a:solidFill>
                  <a:srgbClr val="00B050"/>
                </a:solidFill>
                <a:latin typeface="Times New Roman" panose="02020603050405020304" pitchFamily="18" charset="0"/>
                <a:cs typeface="Times New Roman" panose="02020603050405020304" pitchFamily="18" charset="0"/>
              </a:rPr>
              <a:t>Hệ</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thống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nhà</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trường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trong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Quân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đội</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2E8DA44-38EF-B3E3-3D23-D5DE0A532A5D}"/>
              </a:ext>
            </a:extLst>
          </p:cNvPr>
          <p:cNvSpPr txBox="1"/>
          <p:nvPr/>
        </p:nvSpPr>
        <p:spPr>
          <a:xfrm>
            <a:off x="1630395" y="2069717"/>
            <a:ext cx="9256862" cy="1341073"/>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p>
          <a:p>
            <a:pPr algn="just">
              <a:lnSpc>
                <a:spcPts val="2880"/>
              </a:lnSpc>
              <a:spcBef>
                <a:spcPts val="600"/>
              </a:spcBef>
              <a:spcAft>
                <a:spcPts val="600"/>
              </a:spcAft>
            </a:pPr>
            <a:r>
              <a:rPr lang="en-US" sz="2400" dirty="0">
                <a:solidFill>
                  <a:srgbClr val="FF0000"/>
                </a:solidFill>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hãy kể tên một số nhà trường trong Quân đội mà em biết. Theo em, các trường nào trong Quân đội không tuyển học sinh phổ thông?</a:t>
            </a:r>
            <a:endParaRPr lang="en-GB"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54B42A6-EBCF-BF96-E390-A8F8A373C9C9}"/>
              </a:ext>
            </a:extLst>
          </p:cNvPr>
          <p:cNvSpPr txBox="1"/>
          <p:nvPr/>
        </p:nvSpPr>
        <p:spPr>
          <a:xfrm>
            <a:off x="1630395" y="3564964"/>
            <a:ext cx="9256862" cy="2392643"/>
          </a:xfrm>
          <a:prstGeom prst="rect">
            <a:avLst/>
          </a:prstGeom>
          <a:noFill/>
          <a:ln>
            <a:solidFill>
              <a:srgbClr val="00B050"/>
            </a:solidFill>
          </a:ln>
        </p:spPr>
        <p:txBody>
          <a:bodyPr wrap="square">
            <a:spAutoFit/>
          </a:bodyPr>
          <a:lstStyle/>
          <a:p>
            <a:pPr algn="ctr">
              <a:lnSpc>
                <a:spcPts val="288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en-GB" sz="2400" b="1"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2</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(HS </a:t>
            </a:r>
            <a:r>
              <a:rPr lang="en-US" sz="2400" dirty="0" err="1">
                <a:solidFill>
                  <a:srgbClr val="00B050"/>
                </a:solidFill>
                <a:latin typeface="Times New Roman" panose="02020603050405020304" pitchFamily="18" charset="0"/>
                <a:cs typeface="Times New Roman" panose="02020603050405020304" pitchFamily="18" charset="0"/>
              </a:rPr>
              <a:t>làm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việc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theo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cặp</a:t>
            </a:r>
            <a:r>
              <a:rPr lang="en-US" sz="2400" dirty="0">
                <a:solidFill>
                  <a:srgbClr val="00B050"/>
                </a:solidFill>
                <a:latin typeface="Times New Roman" panose="02020603050405020304" pitchFamily="18" charset="0"/>
                <a:cs typeface="Times New Roman" panose="02020603050405020304" pitchFamily="18" charset="0"/>
              </a:rPr>
              <a:t>)</a:t>
            </a:r>
            <a:r>
              <a:rPr lang="vi-VN" sz="2400"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a:p>
            <a:pPr marL="266700" indent="-266700" algn="just">
              <a:lnSpc>
                <a:spcPts val="288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Khám phá </a:t>
            </a:r>
            <a:r>
              <a:rPr lang="en-US" sz="24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thông tin mục I</a:t>
            </a: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/1 và vẽ </a:t>
            </a:r>
            <a:r>
              <a:rPr lang="en-US" sz="2400" dirty="0">
                <a:latin typeface="Times New Roman" panose="02020603050405020304" pitchFamily="18" charset="0"/>
                <a:cs typeface="Times New Roman" panose="02020603050405020304" pitchFamily="18" charset="0"/>
              </a:rPr>
              <a:t>LĐTD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A4)</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Hệ</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đội</a:t>
            </a:r>
            <a:r>
              <a:rPr lang="en-US" sz="2400" i="1" dirty="0">
                <a:latin typeface="Times New Roman" panose="02020603050405020304" pitchFamily="18" charset="0"/>
                <a:cs typeface="Times New Roman" panose="02020603050405020304" pitchFamily="18" charset="0"/>
              </a:rPr>
              <a:t>.</a:t>
            </a: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a:t>
            </a:r>
            <a:r>
              <a:rPr lang="en-US" sz="2400" dirty="0">
                <a:solidFill>
                  <a:srgbClr val="00B050"/>
                </a:solidFill>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437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6649" y="-20673"/>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649398" y="60957"/>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a:extLst>
              <a:ext uri="{FF2B5EF4-FFF2-40B4-BE49-F238E27FC236}">
                <a16:creationId xmlns:a16="http://schemas.microsoft.com/office/drawing/2014/main" id="{5283EE51-9516-8D77-F86B-D7FA9C396C8C}"/>
              </a:ext>
            </a:extLst>
          </p:cNvPr>
          <p:cNvPicPr>
            <a:picLocks noChangeAspect="1"/>
          </p:cNvPicPr>
          <p:nvPr/>
        </p:nvPicPr>
        <p:blipFill>
          <a:blip r:embed="rId4"/>
          <a:stretch>
            <a:fillRect/>
          </a:stretch>
        </p:blipFill>
        <p:spPr>
          <a:xfrm>
            <a:off x="392773" y="991552"/>
            <a:ext cx="2126485" cy="438211"/>
          </a:xfrm>
          <a:prstGeom prst="rect">
            <a:avLst/>
          </a:prstGeom>
        </p:spPr>
      </p:pic>
      <p:pic>
        <p:nvPicPr>
          <p:cNvPr id="13" name="Picture 12">
            <a:extLst>
              <a:ext uri="{FF2B5EF4-FFF2-40B4-BE49-F238E27FC236}">
                <a16:creationId xmlns:a16="http://schemas.microsoft.com/office/drawing/2014/main" id="{6D192C5B-6997-6D29-874D-7E055BA57D84}"/>
              </a:ext>
            </a:extLst>
          </p:cNvPr>
          <p:cNvPicPr>
            <a:picLocks noChangeAspect="1"/>
          </p:cNvPicPr>
          <p:nvPr/>
        </p:nvPicPr>
        <p:blipFill>
          <a:blip r:embed="rId5"/>
          <a:stretch>
            <a:fillRect/>
          </a:stretch>
        </p:blipFill>
        <p:spPr>
          <a:xfrm>
            <a:off x="430097" y="1408757"/>
            <a:ext cx="228632" cy="5153744"/>
          </a:xfrm>
          <a:prstGeom prst="rect">
            <a:avLst/>
          </a:prstGeom>
        </p:spPr>
      </p:pic>
      <p:pic>
        <p:nvPicPr>
          <p:cNvPr id="15" name="Picture 14">
            <a:extLst>
              <a:ext uri="{FF2B5EF4-FFF2-40B4-BE49-F238E27FC236}">
                <a16:creationId xmlns:a16="http://schemas.microsoft.com/office/drawing/2014/main" id="{0B230DEC-51F8-9C33-06FC-99DA5A38E3A2}"/>
              </a:ext>
            </a:extLst>
          </p:cNvPr>
          <p:cNvPicPr>
            <a:picLocks noChangeAspect="1"/>
          </p:cNvPicPr>
          <p:nvPr/>
        </p:nvPicPr>
        <p:blipFill>
          <a:blip r:embed="rId6"/>
          <a:stretch>
            <a:fillRect/>
          </a:stretch>
        </p:blipFill>
        <p:spPr>
          <a:xfrm>
            <a:off x="640067" y="1457756"/>
            <a:ext cx="2676899" cy="647790"/>
          </a:xfrm>
          <a:prstGeom prst="rect">
            <a:avLst/>
          </a:prstGeom>
        </p:spPr>
      </p:pic>
      <p:pic>
        <p:nvPicPr>
          <p:cNvPr id="17" name="Picture 16">
            <a:extLst>
              <a:ext uri="{FF2B5EF4-FFF2-40B4-BE49-F238E27FC236}">
                <a16:creationId xmlns:a16="http://schemas.microsoft.com/office/drawing/2014/main" id="{ADFDCC98-AFF7-6ACF-9CC1-00E951CDD8E0}"/>
              </a:ext>
            </a:extLst>
          </p:cNvPr>
          <p:cNvPicPr>
            <a:picLocks noChangeAspect="1"/>
          </p:cNvPicPr>
          <p:nvPr/>
        </p:nvPicPr>
        <p:blipFill>
          <a:blip r:embed="rId7"/>
          <a:stretch>
            <a:fillRect/>
          </a:stretch>
        </p:blipFill>
        <p:spPr>
          <a:xfrm>
            <a:off x="643802" y="2135883"/>
            <a:ext cx="2686425" cy="638264"/>
          </a:xfrm>
          <a:prstGeom prst="rect">
            <a:avLst/>
          </a:prstGeom>
        </p:spPr>
      </p:pic>
      <p:pic>
        <p:nvPicPr>
          <p:cNvPr id="19" name="Picture 18">
            <a:extLst>
              <a:ext uri="{FF2B5EF4-FFF2-40B4-BE49-F238E27FC236}">
                <a16:creationId xmlns:a16="http://schemas.microsoft.com/office/drawing/2014/main" id="{83EC3A6C-F58B-412A-3841-5DDD19655D49}"/>
              </a:ext>
            </a:extLst>
          </p:cNvPr>
          <p:cNvPicPr>
            <a:picLocks noChangeAspect="1"/>
          </p:cNvPicPr>
          <p:nvPr/>
        </p:nvPicPr>
        <p:blipFill>
          <a:blip r:embed="rId8"/>
          <a:stretch>
            <a:fillRect/>
          </a:stretch>
        </p:blipFill>
        <p:spPr>
          <a:xfrm>
            <a:off x="640067" y="2798426"/>
            <a:ext cx="2686425" cy="647790"/>
          </a:xfrm>
          <a:prstGeom prst="rect">
            <a:avLst/>
          </a:prstGeom>
        </p:spPr>
      </p:pic>
      <p:pic>
        <p:nvPicPr>
          <p:cNvPr id="21" name="Picture 20">
            <a:extLst>
              <a:ext uri="{FF2B5EF4-FFF2-40B4-BE49-F238E27FC236}">
                <a16:creationId xmlns:a16="http://schemas.microsoft.com/office/drawing/2014/main" id="{A9069309-EFB5-180C-B42E-33D351DBCBDB}"/>
              </a:ext>
            </a:extLst>
          </p:cNvPr>
          <p:cNvPicPr>
            <a:picLocks noChangeAspect="1"/>
          </p:cNvPicPr>
          <p:nvPr/>
        </p:nvPicPr>
        <p:blipFill>
          <a:blip r:embed="rId9"/>
          <a:stretch>
            <a:fillRect/>
          </a:stretch>
        </p:blipFill>
        <p:spPr>
          <a:xfrm>
            <a:off x="640067" y="3459682"/>
            <a:ext cx="2686425" cy="657317"/>
          </a:xfrm>
          <a:prstGeom prst="rect">
            <a:avLst/>
          </a:prstGeom>
        </p:spPr>
      </p:pic>
      <p:pic>
        <p:nvPicPr>
          <p:cNvPr id="23" name="Picture 22">
            <a:extLst>
              <a:ext uri="{FF2B5EF4-FFF2-40B4-BE49-F238E27FC236}">
                <a16:creationId xmlns:a16="http://schemas.microsoft.com/office/drawing/2014/main" id="{1B6429C0-C029-6D8C-A033-84A140A7D73E}"/>
              </a:ext>
            </a:extLst>
          </p:cNvPr>
          <p:cNvPicPr>
            <a:picLocks noChangeAspect="1"/>
          </p:cNvPicPr>
          <p:nvPr/>
        </p:nvPicPr>
        <p:blipFill>
          <a:blip r:embed="rId10"/>
          <a:stretch>
            <a:fillRect/>
          </a:stretch>
        </p:blipFill>
        <p:spPr>
          <a:xfrm>
            <a:off x="649398" y="4139096"/>
            <a:ext cx="2667568" cy="647790"/>
          </a:xfrm>
          <a:prstGeom prst="rect">
            <a:avLst/>
          </a:prstGeom>
        </p:spPr>
      </p:pic>
      <p:pic>
        <p:nvPicPr>
          <p:cNvPr id="25" name="Picture 24">
            <a:extLst>
              <a:ext uri="{FF2B5EF4-FFF2-40B4-BE49-F238E27FC236}">
                <a16:creationId xmlns:a16="http://schemas.microsoft.com/office/drawing/2014/main" id="{28543A57-6002-9D4B-2EC3-061616CA7225}"/>
              </a:ext>
            </a:extLst>
          </p:cNvPr>
          <p:cNvPicPr>
            <a:picLocks noChangeAspect="1"/>
          </p:cNvPicPr>
          <p:nvPr/>
        </p:nvPicPr>
        <p:blipFill>
          <a:blip r:embed="rId11"/>
          <a:stretch>
            <a:fillRect/>
          </a:stretch>
        </p:blipFill>
        <p:spPr>
          <a:xfrm>
            <a:off x="640067" y="4805548"/>
            <a:ext cx="2686425" cy="362001"/>
          </a:xfrm>
          <a:prstGeom prst="rect">
            <a:avLst/>
          </a:prstGeom>
        </p:spPr>
      </p:pic>
      <p:pic>
        <p:nvPicPr>
          <p:cNvPr id="27" name="Picture 26">
            <a:extLst>
              <a:ext uri="{FF2B5EF4-FFF2-40B4-BE49-F238E27FC236}">
                <a16:creationId xmlns:a16="http://schemas.microsoft.com/office/drawing/2014/main" id="{9C957707-84EA-9BD1-54AD-ABEF4C1D934F}"/>
              </a:ext>
            </a:extLst>
          </p:cNvPr>
          <p:cNvPicPr>
            <a:picLocks noChangeAspect="1"/>
          </p:cNvPicPr>
          <p:nvPr/>
        </p:nvPicPr>
        <p:blipFill>
          <a:blip r:embed="rId12"/>
          <a:stretch>
            <a:fillRect/>
          </a:stretch>
        </p:blipFill>
        <p:spPr>
          <a:xfrm>
            <a:off x="640067" y="5195542"/>
            <a:ext cx="2686425" cy="400106"/>
          </a:xfrm>
          <a:prstGeom prst="rect">
            <a:avLst/>
          </a:prstGeom>
        </p:spPr>
      </p:pic>
      <p:pic>
        <p:nvPicPr>
          <p:cNvPr id="29" name="Picture 28">
            <a:extLst>
              <a:ext uri="{FF2B5EF4-FFF2-40B4-BE49-F238E27FC236}">
                <a16:creationId xmlns:a16="http://schemas.microsoft.com/office/drawing/2014/main" id="{4E40E0D2-AACA-BF1D-0B1B-3D47AF0849EF}"/>
              </a:ext>
            </a:extLst>
          </p:cNvPr>
          <p:cNvPicPr>
            <a:picLocks noChangeAspect="1"/>
          </p:cNvPicPr>
          <p:nvPr/>
        </p:nvPicPr>
        <p:blipFill>
          <a:blip r:embed="rId13"/>
          <a:stretch>
            <a:fillRect/>
          </a:stretch>
        </p:blipFill>
        <p:spPr>
          <a:xfrm>
            <a:off x="630735" y="5604883"/>
            <a:ext cx="2343477" cy="315442"/>
          </a:xfrm>
          <a:prstGeom prst="rect">
            <a:avLst/>
          </a:prstGeom>
        </p:spPr>
      </p:pic>
      <p:pic>
        <p:nvPicPr>
          <p:cNvPr id="31" name="Picture 30">
            <a:extLst>
              <a:ext uri="{FF2B5EF4-FFF2-40B4-BE49-F238E27FC236}">
                <a16:creationId xmlns:a16="http://schemas.microsoft.com/office/drawing/2014/main" id="{04DF3E75-F707-EB74-BCA9-A963295FCD4C}"/>
              </a:ext>
            </a:extLst>
          </p:cNvPr>
          <p:cNvPicPr>
            <a:picLocks noChangeAspect="1"/>
          </p:cNvPicPr>
          <p:nvPr/>
        </p:nvPicPr>
        <p:blipFill>
          <a:blip r:embed="rId14"/>
          <a:stretch>
            <a:fillRect/>
          </a:stretch>
        </p:blipFill>
        <p:spPr>
          <a:xfrm>
            <a:off x="630736" y="5975529"/>
            <a:ext cx="2343477" cy="344707"/>
          </a:xfrm>
          <a:prstGeom prst="rect">
            <a:avLst/>
          </a:prstGeom>
        </p:spPr>
      </p:pic>
      <p:pic>
        <p:nvPicPr>
          <p:cNvPr id="33" name="Picture 32">
            <a:extLst>
              <a:ext uri="{FF2B5EF4-FFF2-40B4-BE49-F238E27FC236}">
                <a16:creationId xmlns:a16="http://schemas.microsoft.com/office/drawing/2014/main" id="{FAC22BAE-F874-7E42-E7FE-461E0AB9D711}"/>
              </a:ext>
            </a:extLst>
          </p:cNvPr>
          <p:cNvPicPr>
            <a:picLocks noChangeAspect="1"/>
          </p:cNvPicPr>
          <p:nvPr/>
        </p:nvPicPr>
        <p:blipFill>
          <a:blip r:embed="rId15"/>
          <a:stretch>
            <a:fillRect/>
          </a:stretch>
        </p:blipFill>
        <p:spPr>
          <a:xfrm>
            <a:off x="630736" y="6347447"/>
            <a:ext cx="2343477" cy="349400"/>
          </a:xfrm>
          <a:prstGeom prst="rect">
            <a:avLst/>
          </a:prstGeom>
        </p:spPr>
      </p:pic>
      <p:pic>
        <p:nvPicPr>
          <p:cNvPr id="35" name="Picture 34">
            <a:extLst>
              <a:ext uri="{FF2B5EF4-FFF2-40B4-BE49-F238E27FC236}">
                <a16:creationId xmlns:a16="http://schemas.microsoft.com/office/drawing/2014/main" id="{59D5E929-C934-F182-7F24-96FA2D525CF8}"/>
              </a:ext>
            </a:extLst>
          </p:cNvPr>
          <p:cNvPicPr>
            <a:picLocks noChangeAspect="1"/>
          </p:cNvPicPr>
          <p:nvPr/>
        </p:nvPicPr>
        <p:blipFill>
          <a:blip r:embed="rId16"/>
          <a:stretch>
            <a:fillRect/>
          </a:stretch>
        </p:blipFill>
        <p:spPr>
          <a:xfrm>
            <a:off x="3643098" y="961020"/>
            <a:ext cx="3077004" cy="447737"/>
          </a:xfrm>
          <a:prstGeom prst="rect">
            <a:avLst/>
          </a:prstGeom>
        </p:spPr>
      </p:pic>
      <p:pic>
        <p:nvPicPr>
          <p:cNvPr id="37" name="Picture 36">
            <a:extLst>
              <a:ext uri="{FF2B5EF4-FFF2-40B4-BE49-F238E27FC236}">
                <a16:creationId xmlns:a16="http://schemas.microsoft.com/office/drawing/2014/main" id="{180F2F04-2D39-F5E6-1351-27A4629E7B67}"/>
              </a:ext>
            </a:extLst>
          </p:cNvPr>
          <p:cNvPicPr>
            <a:picLocks noChangeAspect="1"/>
          </p:cNvPicPr>
          <p:nvPr/>
        </p:nvPicPr>
        <p:blipFill>
          <a:blip r:embed="rId17"/>
          <a:stretch>
            <a:fillRect/>
          </a:stretch>
        </p:blipFill>
        <p:spPr>
          <a:xfrm>
            <a:off x="3882491" y="1371433"/>
            <a:ext cx="228632" cy="5153744"/>
          </a:xfrm>
          <a:prstGeom prst="rect">
            <a:avLst/>
          </a:prstGeom>
        </p:spPr>
      </p:pic>
      <p:pic>
        <p:nvPicPr>
          <p:cNvPr id="39" name="Picture 38">
            <a:extLst>
              <a:ext uri="{FF2B5EF4-FFF2-40B4-BE49-F238E27FC236}">
                <a16:creationId xmlns:a16="http://schemas.microsoft.com/office/drawing/2014/main" id="{140D6A27-E15B-9238-64A9-752B602E7299}"/>
              </a:ext>
            </a:extLst>
          </p:cNvPr>
          <p:cNvPicPr>
            <a:picLocks noChangeAspect="1"/>
          </p:cNvPicPr>
          <p:nvPr/>
        </p:nvPicPr>
        <p:blipFill>
          <a:blip r:embed="rId18"/>
          <a:stretch>
            <a:fillRect/>
          </a:stretch>
        </p:blipFill>
        <p:spPr>
          <a:xfrm>
            <a:off x="4085584" y="1441411"/>
            <a:ext cx="2718650" cy="606221"/>
          </a:xfrm>
          <a:prstGeom prst="rect">
            <a:avLst/>
          </a:prstGeom>
        </p:spPr>
      </p:pic>
      <p:pic>
        <p:nvPicPr>
          <p:cNvPr id="43" name="Picture 42">
            <a:extLst>
              <a:ext uri="{FF2B5EF4-FFF2-40B4-BE49-F238E27FC236}">
                <a16:creationId xmlns:a16="http://schemas.microsoft.com/office/drawing/2014/main" id="{773862A7-D46B-47C5-51C9-1792F3F6B63B}"/>
              </a:ext>
            </a:extLst>
          </p:cNvPr>
          <p:cNvPicPr>
            <a:picLocks noChangeAspect="1"/>
          </p:cNvPicPr>
          <p:nvPr/>
        </p:nvPicPr>
        <p:blipFill>
          <a:blip r:embed="rId19"/>
          <a:stretch>
            <a:fillRect/>
          </a:stretch>
        </p:blipFill>
        <p:spPr>
          <a:xfrm>
            <a:off x="4097989" y="2042071"/>
            <a:ext cx="2706245" cy="588900"/>
          </a:xfrm>
          <a:prstGeom prst="rect">
            <a:avLst/>
          </a:prstGeom>
        </p:spPr>
      </p:pic>
      <p:pic>
        <p:nvPicPr>
          <p:cNvPr id="46" name="Picture 45">
            <a:extLst>
              <a:ext uri="{FF2B5EF4-FFF2-40B4-BE49-F238E27FC236}">
                <a16:creationId xmlns:a16="http://schemas.microsoft.com/office/drawing/2014/main" id="{34855872-B000-DA66-5445-B44210150529}"/>
              </a:ext>
            </a:extLst>
          </p:cNvPr>
          <p:cNvPicPr>
            <a:picLocks noChangeAspect="1"/>
          </p:cNvPicPr>
          <p:nvPr/>
        </p:nvPicPr>
        <p:blipFill>
          <a:blip r:embed="rId20"/>
          <a:stretch>
            <a:fillRect/>
          </a:stretch>
        </p:blipFill>
        <p:spPr>
          <a:xfrm>
            <a:off x="4093560" y="2651600"/>
            <a:ext cx="2710674" cy="580240"/>
          </a:xfrm>
          <a:prstGeom prst="rect">
            <a:avLst/>
          </a:prstGeom>
        </p:spPr>
      </p:pic>
      <p:pic>
        <p:nvPicPr>
          <p:cNvPr id="48" name="Picture 47">
            <a:extLst>
              <a:ext uri="{FF2B5EF4-FFF2-40B4-BE49-F238E27FC236}">
                <a16:creationId xmlns:a16="http://schemas.microsoft.com/office/drawing/2014/main" id="{934DDB28-D168-E94A-CF64-4981698E5FEC}"/>
              </a:ext>
            </a:extLst>
          </p:cNvPr>
          <p:cNvPicPr>
            <a:picLocks noChangeAspect="1"/>
          </p:cNvPicPr>
          <p:nvPr/>
        </p:nvPicPr>
        <p:blipFill>
          <a:blip r:embed="rId21"/>
          <a:stretch>
            <a:fillRect/>
          </a:stretch>
        </p:blipFill>
        <p:spPr>
          <a:xfrm>
            <a:off x="4083128" y="3246645"/>
            <a:ext cx="2718651" cy="580240"/>
          </a:xfrm>
          <a:prstGeom prst="rect">
            <a:avLst/>
          </a:prstGeom>
        </p:spPr>
      </p:pic>
      <p:pic>
        <p:nvPicPr>
          <p:cNvPr id="50" name="Picture 49">
            <a:extLst>
              <a:ext uri="{FF2B5EF4-FFF2-40B4-BE49-F238E27FC236}">
                <a16:creationId xmlns:a16="http://schemas.microsoft.com/office/drawing/2014/main" id="{4174BDF2-5F29-FE10-7A6D-42A56DA00DEE}"/>
              </a:ext>
            </a:extLst>
          </p:cNvPr>
          <p:cNvPicPr>
            <a:picLocks noChangeAspect="1"/>
          </p:cNvPicPr>
          <p:nvPr/>
        </p:nvPicPr>
        <p:blipFill>
          <a:blip r:embed="rId22"/>
          <a:stretch>
            <a:fillRect/>
          </a:stretch>
        </p:blipFill>
        <p:spPr>
          <a:xfrm>
            <a:off x="4094236" y="3860351"/>
            <a:ext cx="2718650" cy="580240"/>
          </a:xfrm>
          <a:prstGeom prst="rect">
            <a:avLst/>
          </a:prstGeom>
        </p:spPr>
      </p:pic>
      <p:pic>
        <p:nvPicPr>
          <p:cNvPr id="52" name="Picture 51">
            <a:extLst>
              <a:ext uri="{FF2B5EF4-FFF2-40B4-BE49-F238E27FC236}">
                <a16:creationId xmlns:a16="http://schemas.microsoft.com/office/drawing/2014/main" id="{7C70E626-059C-A5AE-A5DD-7CD3D825EECB}"/>
              </a:ext>
            </a:extLst>
          </p:cNvPr>
          <p:cNvPicPr>
            <a:picLocks noChangeAspect="1"/>
          </p:cNvPicPr>
          <p:nvPr/>
        </p:nvPicPr>
        <p:blipFill>
          <a:blip r:embed="rId23"/>
          <a:stretch>
            <a:fillRect/>
          </a:stretch>
        </p:blipFill>
        <p:spPr>
          <a:xfrm>
            <a:off x="4100621" y="4468324"/>
            <a:ext cx="2718650" cy="355073"/>
          </a:xfrm>
          <a:prstGeom prst="rect">
            <a:avLst/>
          </a:prstGeom>
        </p:spPr>
      </p:pic>
      <p:pic>
        <p:nvPicPr>
          <p:cNvPr id="54" name="Picture 53">
            <a:extLst>
              <a:ext uri="{FF2B5EF4-FFF2-40B4-BE49-F238E27FC236}">
                <a16:creationId xmlns:a16="http://schemas.microsoft.com/office/drawing/2014/main" id="{7495301C-AA06-B3F2-D7A9-F911397ED723}"/>
              </a:ext>
            </a:extLst>
          </p:cNvPr>
          <p:cNvPicPr>
            <a:picLocks noChangeAspect="1"/>
          </p:cNvPicPr>
          <p:nvPr/>
        </p:nvPicPr>
        <p:blipFill>
          <a:blip r:embed="rId24"/>
          <a:stretch>
            <a:fillRect/>
          </a:stretch>
        </p:blipFill>
        <p:spPr>
          <a:xfrm>
            <a:off x="4095857" y="4838578"/>
            <a:ext cx="2710674" cy="329092"/>
          </a:xfrm>
          <a:prstGeom prst="rect">
            <a:avLst/>
          </a:prstGeom>
        </p:spPr>
      </p:pic>
      <p:pic>
        <p:nvPicPr>
          <p:cNvPr id="56" name="Picture 55">
            <a:extLst>
              <a:ext uri="{FF2B5EF4-FFF2-40B4-BE49-F238E27FC236}">
                <a16:creationId xmlns:a16="http://schemas.microsoft.com/office/drawing/2014/main" id="{9C13D72D-ACC6-7D79-C092-B84CF3E6C1F4}"/>
              </a:ext>
            </a:extLst>
          </p:cNvPr>
          <p:cNvPicPr>
            <a:picLocks noChangeAspect="1"/>
          </p:cNvPicPr>
          <p:nvPr/>
        </p:nvPicPr>
        <p:blipFill>
          <a:blip r:embed="rId25"/>
          <a:stretch>
            <a:fillRect/>
          </a:stretch>
        </p:blipFill>
        <p:spPr>
          <a:xfrm>
            <a:off x="4100104" y="5217969"/>
            <a:ext cx="2701675" cy="320431"/>
          </a:xfrm>
          <a:prstGeom prst="rect">
            <a:avLst/>
          </a:prstGeom>
        </p:spPr>
      </p:pic>
      <p:pic>
        <p:nvPicPr>
          <p:cNvPr id="58" name="Picture 57">
            <a:extLst>
              <a:ext uri="{FF2B5EF4-FFF2-40B4-BE49-F238E27FC236}">
                <a16:creationId xmlns:a16="http://schemas.microsoft.com/office/drawing/2014/main" id="{A8749905-CE69-FBB9-44F2-79203687A3A6}"/>
              </a:ext>
            </a:extLst>
          </p:cNvPr>
          <p:cNvPicPr>
            <a:picLocks noChangeAspect="1"/>
          </p:cNvPicPr>
          <p:nvPr/>
        </p:nvPicPr>
        <p:blipFill>
          <a:blip r:embed="rId26"/>
          <a:stretch>
            <a:fillRect/>
          </a:stretch>
        </p:blipFill>
        <p:spPr>
          <a:xfrm>
            <a:off x="4094430" y="5579032"/>
            <a:ext cx="2724841" cy="337752"/>
          </a:xfrm>
          <a:prstGeom prst="rect">
            <a:avLst/>
          </a:prstGeom>
        </p:spPr>
      </p:pic>
      <p:pic>
        <p:nvPicPr>
          <p:cNvPr id="60" name="Picture 59">
            <a:extLst>
              <a:ext uri="{FF2B5EF4-FFF2-40B4-BE49-F238E27FC236}">
                <a16:creationId xmlns:a16="http://schemas.microsoft.com/office/drawing/2014/main" id="{A3DA25C5-2D43-609F-F3E8-1B81851CE90B}"/>
              </a:ext>
            </a:extLst>
          </p:cNvPr>
          <p:cNvPicPr>
            <a:picLocks noChangeAspect="1"/>
          </p:cNvPicPr>
          <p:nvPr/>
        </p:nvPicPr>
        <p:blipFill>
          <a:blip r:embed="rId27"/>
          <a:stretch>
            <a:fillRect/>
          </a:stretch>
        </p:blipFill>
        <p:spPr>
          <a:xfrm>
            <a:off x="4084862" y="5948067"/>
            <a:ext cx="2728024" cy="320431"/>
          </a:xfrm>
          <a:prstGeom prst="rect">
            <a:avLst/>
          </a:prstGeom>
        </p:spPr>
      </p:pic>
      <p:pic>
        <p:nvPicPr>
          <p:cNvPr id="62" name="Picture 61">
            <a:extLst>
              <a:ext uri="{FF2B5EF4-FFF2-40B4-BE49-F238E27FC236}">
                <a16:creationId xmlns:a16="http://schemas.microsoft.com/office/drawing/2014/main" id="{605E3E3C-8FCD-901C-3289-3067EDC12DF2}"/>
              </a:ext>
            </a:extLst>
          </p:cNvPr>
          <p:cNvPicPr>
            <a:picLocks noChangeAspect="1"/>
          </p:cNvPicPr>
          <p:nvPr/>
        </p:nvPicPr>
        <p:blipFill>
          <a:blip r:embed="rId28"/>
          <a:stretch>
            <a:fillRect/>
          </a:stretch>
        </p:blipFill>
        <p:spPr>
          <a:xfrm>
            <a:off x="4111123" y="6293775"/>
            <a:ext cx="2701763" cy="403072"/>
          </a:xfrm>
          <a:prstGeom prst="rect">
            <a:avLst/>
          </a:prstGeom>
        </p:spPr>
      </p:pic>
      <p:pic>
        <p:nvPicPr>
          <p:cNvPr id="64" name="Picture 63">
            <a:extLst>
              <a:ext uri="{FF2B5EF4-FFF2-40B4-BE49-F238E27FC236}">
                <a16:creationId xmlns:a16="http://schemas.microsoft.com/office/drawing/2014/main" id="{FF13B9E2-B473-B16E-B3FA-D73122D3C7D4}"/>
              </a:ext>
            </a:extLst>
          </p:cNvPr>
          <p:cNvPicPr>
            <a:picLocks noChangeAspect="1"/>
          </p:cNvPicPr>
          <p:nvPr/>
        </p:nvPicPr>
        <p:blipFill>
          <a:blip r:embed="rId29"/>
          <a:stretch>
            <a:fillRect/>
          </a:stretch>
        </p:blipFill>
        <p:spPr>
          <a:xfrm>
            <a:off x="6959495" y="962973"/>
            <a:ext cx="2524477" cy="466790"/>
          </a:xfrm>
          <a:prstGeom prst="rect">
            <a:avLst/>
          </a:prstGeom>
        </p:spPr>
      </p:pic>
      <p:pic>
        <p:nvPicPr>
          <p:cNvPr id="66" name="Picture 65">
            <a:extLst>
              <a:ext uri="{FF2B5EF4-FFF2-40B4-BE49-F238E27FC236}">
                <a16:creationId xmlns:a16="http://schemas.microsoft.com/office/drawing/2014/main" id="{B28F19A2-0584-D85A-CE95-4887EBD13C00}"/>
              </a:ext>
            </a:extLst>
          </p:cNvPr>
          <p:cNvPicPr>
            <a:picLocks noChangeAspect="1"/>
          </p:cNvPicPr>
          <p:nvPr/>
        </p:nvPicPr>
        <p:blipFill>
          <a:blip r:embed="rId30"/>
          <a:stretch>
            <a:fillRect/>
          </a:stretch>
        </p:blipFill>
        <p:spPr>
          <a:xfrm>
            <a:off x="7167576" y="1394622"/>
            <a:ext cx="209579" cy="4763165"/>
          </a:xfrm>
          <a:prstGeom prst="rect">
            <a:avLst/>
          </a:prstGeom>
        </p:spPr>
      </p:pic>
      <p:pic>
        <p:nvPicPr>
          <p:cNvPr id="68" name="Picture 67">
            <a:extLst>
              <a:ext uri="{FF2B5EF4-FFF2-40B4-BE49-F238E27FC236}">
                <a16:creationId xmlns:a16="http://schemas.microsoft.com/office/drawing/2014/main" id="{57870EAC-140F-CA3E-F97C-68E8F9F8792D}"/>
              </a:ext>
            </a:extLst>
          </p:cNvPr>
          <p:cNvPicPr>
            <a:picLocks noChangeAspect="1"/>
          </p:cNvPicPr>
          <p:nvPr/>
        </p:nvPicPr>
        <p:blipFill>
          <a:blip r:embed="rId31"/>
          <a:stretch>
            <a:fillRect/>
          </a:stretch>
        </p:blipFill>
        <p:spPr>
          <a:xfrm>
            <a:off x="7363683" y="1435660"/>
            <a:ext cx="2534004" cy="666843"/>
          </a:xfrm>
          <a:prstGeom prst="rect">
            <a:avLst/>
          </a:prstGeom>
        </p:spPr>
      </p:pic>
      <p:pic>
        <p:nvPicPr>
          <p:cNvPr id="70" name="Picture 69">
            <a:extLst>
              <a:ext uri="{FF2B5EF4-FFF2-40B4-BE49-F238E27FC236}">
                <a16:creationId xmlns:a16="http://schemas.microsoft.com/office/drawing/2014/main" id="{D450DD98-1E1B-12FF-F106-E27282294D94}"/>
              </a:ext>
            </a:extLst>
          </p:cNvPr>
          <p:cNvPicPr>
            <a:picLocks noChangeAspect="1"/>
          </p:cNvPicPr>
          <p:nvPr/>
        </p:nvPicPr>
        <p:blipFill>
          <a:blip r:embed="rId32"/>
          <a:stretch>
            <a:fillRect/>
          </a:stretch>
        </p:blipFill>
        <p:spPr>
          <a:xfrm>
            <a:off x="7363683" y="2102503"/>
            <a:ext cx="2552009" cy="628738"/>
          </a:xfrm>
          <a:prstGeom prst="rect">
            <a:avLst/>
          </a:prstGeom>
        </p:spPr>
      </p:pic>
      <p:pic>
        <p:nvPicPr>
          <p:cNvPr id="72" name="Picture 71">
            <a:extLst>
              <a:ext uri="{FF2B5EF4-FFF2-40B4-BE49-F238E27FC236}">
                <a16:creationId xmlns:a16="http://schemas.microsoft.com/office/drawing/2014/main" id="{61A49296-2EA3-5B2D-C049-D04DEB780AE4}"/>
              </a:ext>
            </a:extLst>
          </p:cNvPr>
          <p:cNvPicPr>
            <a:picLocks noChangeAspect="1"/>
          </p:cNvPicPr>
          <p:nvPr/>
        </p:nvPicPr>
        <p:blipFill>
          <a:blip r:embed="rId33"/>
          <a:stretch>
            <a:fillRect/>
          </a:stretch>
        </p:blipFill>
        <p:spPr>
          <a:xfrm>
            <a:off x="7363683" y="2769847"/>
            <a:ext cx="2552009" cy="352474"/>
          </a:xfrm>
          <a:prstGeom prst="rect">
            <a:avLst/>
          </a:prstGeom>
        </p:spPr>
      </p:pic>
      <p:pic>
        <p:nvPicPr>
          <p:cNvPr id="74" name="Picture 73">
            <a:extLst>
              <a:ext uri="{FF2B5EF4-FFF2-40B4-BE49-F238E27FC236}">
                <a16:creationId xmlns:a16="http://schemas.microsoft.com/office/drawing/2014/main" id="{926E5343-C7D8-8BCE-6AAB-C38656D8D567}"/>
              </a:ext>
            </a:extLst>
          </p:cNvPr>
          <p:cNvPicPr>
            <a:picLocks noChangeAspect="1"/>
          </p:cNvPicPr>
          <p:nvPr/>
        </p:nvPicPr>
        <p:blipFill>
          <a:blip r:embed="rId34"/>
          <a:stretch>
            <a:fillRect/>
          </a:stretch>
        </p:blipFill>
        <p:spPr>
          <a:xfrm>
            <a:off x="7363683" y="3165037"/>
            <a:ext cx="2541454" cy="628738"/>
          </a:xfrm>
          <a:prstGeom prst="rect">
            <a:avLst/>
          </a:prstGeom>
        </p:spPr>
      </p:pic>
      <p:pic>
        <p:nvPicPr>
          <p:cNvPr id="76" name="Picture 75">
            <a:extLst>
              <a:ext uri="{FF2B5EF4-FFF2-40B4-BE49-F238E27FC236}">
                <a16:creationId xmlns:a16="http://schemas.microsoft.com/office/drawing/2014/main" id="{973AC26B-AA91-C018-1D22-127DF9EB9381}"/>
              </a:ext>
            </a:extLst>
          </p:cNvPr>
          <p:cNvPicPr>
            <a:picLocks noChangeAspect="1"/>
          </p:cNvPicPr>
          <p:nvPr/>
        </p:nvPicPr>
        <p:blipFill>
          <a:blip r:embed="rId35"/>
          <a:stretch>
            <a:fillRect/>
          </a:stretch>
        </p:blipFill>
        <p:spPr>
          <a:xfrm>
            <a:off x="7373406" y="3815201"/>
            <a:ext cx="2524282" cy="647790"/>
          </a:xfrm>
          <a:prstGeom prst="rect">
            <a:avLst/>
          </a:prstGeom>
        </p:spPr>
      </p:pic>
      <p:pic>
        <p:nvPicPr>
          <p:cNvPr id="78" name="Picture 77">
            <a:extLst>
              <a:ext uri="{FF2B5EF4-FFF2-40B4-BE49-F238E27FC236}">
                <a16:creationId xmlns:a16="http://schemas.microsoft.com/office/drawing/2014/main" id="{EF9CE930-7F39-DAB1-194A-84BC74C0FA03}"/>
              </a:ext>
            </a:extLst>
          </p:cNvPr>
          <p:cNvPicPr>
            <a:picLocks noChangeAspect="1"/>
          </p:cNvPicPr>
          <p:nvPr/>
        </p:nvPicPr>
        <p:blipFill>
          <a:blip r:embed="rId36"/>
          <a:stretch>
            <a:fillRect/>
          </a:stretch>
        </p:blipFill>
        <p:spPr>
          <a:xfrm>
            <a:off x="7363683" y="4481299"/>
            <a:ext cx="2552009" cy="381053"/>
          </a:xfrm>
          <a:prstGeom prst="rect">
            <a:avLst/>
          </a:prstGeom>
        </p:spPr>
      </p:pic>
      <p:pic>
        <p:nvPicPr>
          <p:cNvPr id="80" name="Picture 79">
            <a:extLst>
              <a:ext uri="{FF2B5EF4-FFF2-40B4-BE49-F238E27FC236}">
                <a16:creationId xmlns:a16="http://schemas.microsoft.com/office/drawing/2014/main" id="{E0712B65-4D39-4F40-A128-9A32D7DF76F3}"/>
              </a:ext>
            </a:extLst>
          </p:cNvPr>
          <p:cNvPicPr>
            <a:picLocks noChangeAspect="1"/>
          </p:cNvPicPr>
          <p:nvPr/>
        </p:nvPicPr>
        <p:blipFill>
          <a:blip r:embed="rId37"/>
          <a:stretch>
            <a:fillRect/>
          </a:stretch>
        </p:blipFill>
        <p:spPr>
          <a:xfrm>
            <a:off x="7354156" y="4880660"/>
            <a:ext cx="2543531" cy="371527"/>
          </a:xfrm>
          <a:prstGeom prst="rect">
            <a:avLst/>
          </a:prstGeom>
        </p:spPr>
      </p:pic>
      <p:pic>
        <p:nvPicPr>
          <p:cNvPr id="82" name="Picture 81">
            <a:extLst>
              <a:ext uri="{FF2B5EF4-FFF2-40B4-BE49-F238E27FC236}">
                <a16:creationId xmlns:a16="http://schemas.microsoft.com/office/drawing/2014/main" id="{7B6FB06C-4B89-E663-EA4C-F9DD4D22C27F}"/>
              </a:ext>
            </a:extLst>
          </p:cNvPr>
          <p:cNvPicPr>
            <a:picLocks noChangeAspect="1"/>
          </p:cNvPicPr>
          <p:nvPr/>
        </p:nvPicPr>
        <p:blipFill>
          <a:blip r:embed="rId38"/>
          <a:stretch>
            <a:fillRect/>
          </a:stretch>
        </p:blipFill>
        <p:spPr>
          <a:xfrm>
            <a:off x="7358493" y="5257658"/>
            <a:ext cx="2539194" cy="657317"/>
          </a:xfrm>
          <a:prstGeom prst="rect">
            <a:avLst/>
          </a:prstGeom>
        </p:spPr>
      </p:pic>
      <p:pic>
        <p:nvPicPr>
          <p:cNvPr id="84" name="Picture 83">
            <a:extLst>
              <a:ext uri="{FF2B5EF4-FFF2-40B4-BE49-F238E27FC236}">
                <a16:creationId xmlns:a16="http://schemas.microsoft.com/office/drawing/2014/main" id="{EA213E5A-B13D-9693-E318-1F5150EE7BF6}"/>
              </a:ext>
            </a:extLst>
          </p:cNvPr>
          <p:cNvPicPr>
            <a:picLocks noChangeAspect="1"/>
          </p:cNvPicPr>
          <p:nvPr/>
        </p:nvPicPr>
        <p:blipFill>
          <a:blip r:embed="rId39"/>
          <a:stretch>
            <a:fillRect/>
          </a:stretch>
        </p:blipFill>
        <p:spPr>
          <a:xfrm>
            <a:off x="7334885" y="5914865"/>
            <a:ext cx="685896" cy="371527"/>
          </a:xfrm>
          <a:prstGeom prst="rect">
            <a:avLst/>
          </a:prstGeom>
        </p:spPr>
      </p:pic>
      <p:pic>
        <p:nvPicPr>
          <p:cNvPr id="86" name="Picture 85">
            <a:extLst>
              <a:ext uri="{FF2B5EF4-FFF2-40B4-BE49-F238E27FC236}">
                <a16:creationId xmlns:a16="http://schemas.microsoft.com/office/drawing/2014/main" id="{58E52779-CBA6-63F8-CAE5-FDF8B0555A31}"/>
              </a:ext>
            </a:extLst>
          </p:cNvPr>
          <p:cNvPicPr>
            <a:picLocks noChangeAspect="1"/>
          </p:cNvPicPr>
          <p:nvPr/>
        </p:nvPicPr>
        <p:blipFill>
          <a:blip r:embed="rId40"/>
          <a:stretch>
            <a:fillRect/>
          </a:stretch>
        </p:blipFill>
        <p:spPr>
          <a:xfrm>
            <a:off x="10177526" y="963362"/>
            <a:ext cx="1876687" cy="1562318"/>
          </a:xfrm>
          <a:prstGeom prst="rect">
            <a:avLst/>
          </a:prstGeom>
        </p:spPr>
      </p:pic>
      <p:pic>
        <p:nvPicPr>
          <p:cNvPr id="88" name="Picture 87">
            <a:extLst>
              <a:ext uri="{FF2B5EF4-FFF2-40B4-BE49-F238E27FC236}">
                <a16:creationId xmlns:a16="http://schemas.microsoft.com/office/drawing/2014/main" id="{BB9BE1D9-EC5F-4A09-1058-B8D182C5E211}"/>
              </a:ext>
            </a:extLst>
          </p:cNvPr>
          <p:cNvPicPr>
            <a:picLocks noChangeAspect="1"/>
          </p:cNvPicPr>
          <p:nvPr/>
        </p:nvPicPr>
        <p:blipFill>
          <a:blip r:embed="rId41"/>
          <a:stretch>
            <a:fillRect/>
          </a:stretch>
        </p:blipFill>
        <p:spPr>
          <a:xfrm>
            <a:off x="10279022" y="2515060"/>
            <a:ext cx="147225" cy="3706608"/>
          </a:xfrm>
          <a:prstGeom prst="rect">
            <a:avLst/>
          </a:prstGeom>
        </p:spPr>
      </p:pic>
      <p:pic>
        <p:nvPicPr>
          <p:cNvPr id="90" name="Picture 89">
            <a:extLst>
              <a:ext uri="{FF2B5EF4-FFF2-40B4-BE49-F238E27FC236}">
                <a16:creationId xmlns:a16="http://schemas.microsoft.com/office/drawing/2014/main" id="{FD2BAE2F-8A30-A193-54E6-9E4AADAB0305}"/>
              </a:ext>
            </a:extLst>
          </p:cNvPr>
          <p:cNvPicPr>
            <a:picLocks noChangeAspect="1"/>
          </p:cNvPicPr>
          <p:nvPr/>
        </p:nvPicPr>
        <p:blipFill>
          <a:blip r:embed="rId42"/>
          <a:stretch>
            <a:fillRect/>
          </a:stretch>
        </p:blipFill>
        <p:spPr>
          <a:xfrm>
            <a:off x="10433608" y="2550699"/>
            <a:ext cx="1620605" cy="638264"/>
          </a:xfrm>
          <a:prstGeom prst="rect">
            <a:avLst/>
          </a:prstGeom>
        </p:spPr>
      </p:pic>
      <p:pic>
        <p:nvPicPr>
          <p:cNvPr id="92" name="Picture 91">
            <a:extLst>
              <a:ext uri="{FF2B5EF4-FFF2-40B4-BE49-F238E27FC236}">
                <a16:creationId xmlns:a16="http://schemas.microsoft.com/office/drawing/2014/main" id="{A45D871B-6B1C-67BB-DC25-CADC2FF45C95}"/>
              </a:ext>
            </a:extLst>
          </p:cNvPr>
          <p:cNvPicPr>
            <a:picLocks noChangeAspect="1"/>
          </p:cNvPicPr>
          <p:nvPr/>
        </p:nvPicPr>
        <p:blipFill>
          <a:blip r:embed="rId43"/>
          <a:stretch>
            <a:fillRect/>
          </a:stretch>
        </p:blipFill>
        <p:spPr>
          <a:xfrm>
            <a:off x="10426248" y="3174478"/>
            <a:ext cx="1627966" cy="809693"/>
          </a:xfrm>
          <a:prstGeom prst="rect">
            <a:avLst/>
          </a:prstGeom>
        </p:spPr>
      </p:pic>
      <p:pic>
        <p:nvPicPr>
          <p:cNvPr id="94" name="Picture 93">
            <a:extLst>
              <a:ext uri="{FF2B5EF4-FFF2-40B4-BE49-F238E27FC236}">
                <a16:creationId xmlns:a16="http://schemas.microsoft.com/office/drawing/2014/main" id="{C9C3D582-D75B-DCD7-C787-1790E59C2BB5}"/>
              </a:ext>
            </a:extLst>
          </p:cNvPr>
          <p:cNvPicPr>
            <a:picLocks noChangeAspect="1"/>
          </p:cNvPicPr>
          <p:nvPr/>
        </p:nvPicPr>
        <p:blipFill>
          <a:blip r:embed="rId44"/>
          <a:stretch>
            <a:fillRect/>
          </a:stretch>
        </p:blipFill>
        <p:spPr>
          <a:xfrm>
            <a:off x="10426247" y="3982143"/>
            <a:ext cx="1627966" cy="905001"/>
          </a:xfrm>
          <a:prstGeom prst="rect">
            <a:avLst/>
          </a:prstGeom>
        </p:spPr>
      </p:pic>
      <p:pic>
        <p:nvPicPr>
          <p:cNvPr id="96" name="Picture 95">
            <a:extLst>
              <a:ext uri="{FF2B5EF4-FFF2-40B4-BE49-F238E27FC236}">
                <a16:creationId xmlns:a16="http://schemas.microsoft.com/office/drawing/2014/main" id="{1216EF05-3498-A3A7-4453-E6A5EE9D2BFA}"/>
              </a:ext>
            </a:extLst>
          </p:cNvPr>
          <p:cNvPicPr>
            <a:picLocks noChangeAspect="1"/>
          </p:cNvPicPr>
          <p:nvPr/>
        </p:nvPicPr>
        <p:blipFill>
          <a:blip r:embed="rId45"/>
          <a:stretch>
            <a:fillRect/>
          </a:stretch>
        </p:blipFill>
        <p:spPr>
          <a:xfrm>
            <a:off x="10414946" y="4889499"/>
            <a:ext cx="1620605" cy="1030576"/>
          </a:xfrm>
          <a:prstGeom prst="rect">
            <a:avLst/>
          </a:prstGeom>
        </p:spPr>
      </p:pic>
      <p:pic>
        <p:nvPicPr>
          <p:cNvPr id="98" name="Picture 97">
            <a:extLst>
              <a:ext uri="{FF2B5EF4-FFF2-40B4-BE49-F238E27FC236}">
                <a16:creationId xmlns:a16="http://schemas.microsoft.com/office/drawing/2014/main" id="{558F2246-1DDD-FA7F-24B5-544E654C1EDB}"/>
              </a:ext>
            </a:extLst>
          </p:cNvPr>
          <p:cNvPicPr>
            <a:picLocks noChangeAspect="1"/>
          </p:cNvPicPr>
          <p:nvPr/>
        </p:nvPicPr>
        <p:blipFill>
          <a:blip r:embed="rId46"/>
          <a:stretch>
            <a:fillRect/>
          </a:stretch>
        </p:blipFill>
        <p:spPr>
          <a:xfrm>
            <a:off x="10405615" y="5923385"/>
            <a:ext cx="676369" cy="362001"/>
          </a:xfrm>
          <a:prstGeom prst="rect">
            <a:avLst/>
          </a:prstGeom>
        </p:spPr>
      </p:pic>
      <p:cxnSp>
        <p:nvCxnSpPr>
          <p:cNvPr id="100" name="Straight Arrow Connector 99">
            <a:extLst>
              <a:ext uri="{FF2B5EF4-FFF2-40B4-BE49-F238E27FC236}">
                <a16:creationId xmlns:a16="http://schemas.microsoft.com/office/drawing/2014/main" id="{5BCDC3E2-94A4-7194-9AFD-7296C9FCC354}"/>
              </a:ext>
            </a:extLst>
          </p:cNvPr>
          <p:cNvCxnSpPr>
            <a:cxnSpLocks/>
          </p:cNvCxnSpPr>
          <p:nvPr/>
        </p:nvCxnSpPr>
        <p:spPr>
          <a:xfrm>
            <a:off x="1464908" y="347821"/>
            <a:ext cx="0" cy="64373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a16="http://schemas.microsoft.com/office/drawing/2014/main" id="{A108569B-D33E-D23F-AC2E-B1921FF9616A}"/>
              </a:ext>
            </a:extLst>
          </p:cNvPr>
          <p:cNvPicPr>
            <a:picLocks noChangeAspect="1"/>
          </p:cNvPicPr>
          <p:nvPr/>
        </p:nvPicPr>
        <p:blipFill>
          <a:blip r:embed="rId47"/>
          <a:stretch>
            <a:fillRect/>
          </a:stretch>
        </p:blipFill>
        <p:spPr>
          <a:xfrm>
            <a:off x="4083128" y="44736"/>
            <a:ext cx="4734586" cy="590632"/>
          </a:xfrm>
          <a:prstGeom prst="rect">
            <a:avLst/>
          </a:prstGeom>
        </p:spPr>
      </p:pic>
      <p:cxnSp>
        <p:nvCxnSpPr>
          <p:cNvPr id="113" name="Straight Arrow Connector 112">
            <a:extLst>
              <a:ext uri="{FF2B5EF4-FFF2-40B4-BE49-F238E27FC236}">
                <a16:creationId xmlns:a16="http://schemas.microsoft.com/office/drawing/2014/main" id="{96C2386B-D248-C25F-C2D5-BCA846FB5D3E}"/>
              </a:ext>
            </a:extLst>
          </p:cNvPr>
          <p:cNvCxnSpPr>
            <a:cxnSpLocks/>
            <a:endCxn id="64" idx="0"/>
          </p:cNvCxnSpPr>
          <p:nvPr/>
        </p:nvCxnSpPr>
        <p:spPr>
          <a:xfrm>
            <a:off x="8215514" y="635368"/>
            <a:ext cx="6220" cy="3276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DAC47C01-F042-DC16-34F0-7676AD781A48}"/>
              </a:ext>
            </a:extLst>
          </p:cNvPr>
          <p:cNvCxnSpPr>
            <a:cxnSpLocks/>
            <a:endCxn id="35" idx="0"/>
          </p:cNvCxnSpPr>
          <p:nvPr/>
        </p:nvCxnSpPr>
        <p:spPr>
          <a:xfrm>
            <a:off x="5181600" y="650173"/>
            <a:ext cx="0" cy="31084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7C8E35FE-4D46-0F3E-EAFF-1842385F42F9}"/>
              </a:ext>
            </a:extLst>
          </p:cNvPr>
          <p:cNvCxnSpPr>
            <a:cxnSpLocks/>
          </p:cNvCxnSpPr>
          <p:nvPr/>
        </p:nvCxnSpPr>
        <p:spPr>
          <a:xfrm>
            <a:off x="11118981" y="365419"/>
            <a:ext cx="0" cy="615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D3F8576-99AD-905F-6135-0308A82EC53A}"/>
              </a:ext>
            </a:extLst>
          </p:cNvPr>
          <p:cNvCxnSpPr>
            <a:endCxn id="110" idx="1"/>
          </p:cNvCxnSpPr>
          <p:nvPr/>
        </p:nvCxnSpPr>
        <p:spPr>
          <a:xfrm>
            <a:off x="1464908" y="337638"/>
            <a:ext cx="2618220" cy="2414"/>
          </a:xfrm>
          <a:prstGeom prst="line">
            <a:avLst/>
          </a:prstGeom>
          <a:ln>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121" name="Straight Connector 120">
            <a:extLst>
              <a:ext uri="{FF2B5EF4-FFF2-40B4-BE49-F238E27FC236}">
                <a16:creationId xmlns:a16="http://schemas.microsoft.com/office/drawing/2014/main" id="{471A2A5D-2C4B-F5CF-8BDB-04540328054B}"/>
              </a:ext>
            </a:extLst>
          </p:cNvPr>
          <p:cNvCxnSpPr>
            <a:cxnSpLocks/>
          </p:cNvCxnSpPr>
          <p:nvPr/>
        </p:nvCxnSpPr>
        <p:spPr>
          <a:xfrm>
            <a:off x="8786222" y="347821"/>
            <a:ext cx="2329647" cy="17598"/>
          </a:xfrm>
          <a:prstGeom prst="line">
            <a:avLst/>
          </a:prstGeom>
          <a:ln>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1466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heel(1)">
                                      <p:cBhvr>
                                        <p:cTn id="7" dur="20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 calcmode="lin" valueType="num">
                                      <p:cBhvr>
                                        <p:cTn id="12" dur="500" fill="hold"/>
                                        <p:tgtEl>
                                          <p:spTgt spid="120"/>
                                        </p:tgtEl>
                                        <p:attrNameLst>
                                          <p:attrName>ppt_w</p:attrName>
                                        </p:attrNameLst>
                                      </p:cBhvr>
                                      <p:tavLst>
                                        <p:tav tm="0">
                                          <p:val>
                                            <p:fltVal val="0"/>
                                          </p:val>
                                        </p:tav>
                                        <p:tav tm="100000">
                                          <p:val>
                                            <p:strVal val="#ppt_w"/>
                                          </p:val>
                                        </p:tav>
                                      </p:tavLst>
                                    </p:anim>
                                    <p:anim calcmode="lin" valueType="num">
                                      <p:cBhvr>
                                        <p:cTn id="13" dur="500" fill="hold"/>
                                        <p:tgtEl>
                                          <p:spTgt spid="120"/>
                                        </p:tgtEl>
                                        <p:attrNameLst>
                                          <p:attrName>ppt_h</p:attrName>
                                        </p:attrNameLst>
                                      </p:cBhvr>
                                      <p:tavLst>
                                        <p:tav tm="0">
                                          <p:val>
                                            <p:fltVal val="0"/>
                                          </p:val>
                                        </p:tav>
                                        <p:tav tm="100000">
                                          <p:val>
                                            <p:strVal val="#ppt_h"/>
                                          </p:val>
                                        </p:tav>
                                      </p:tavLst>
                                    </p:anim>
                                    <p:animEffect transition="in" filter="fade">
                                      <p:cBhvr>
                                        <p:cTn id="14" dur="500"/>
                                        <p:tgtEl>
                                          <p:spTgt spid="120"/>
                                        </p:tgtEl>
                                      </p:cBhvr>
                                    </p:animEffect>
                                  </p:childTnLst>
                                </p:cTn>
                              </p:par>
                              <p:par>
                                <p:cTn id="15" presetID="53" presetClass="entr" presetSubtype="16"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anim calcmode="lin" valueType="num">
                                      <p:cBhvr>
                                        <p:cTn id="17" dur="500" fill="hold"/>
                                        <p:tgtEl>
                                          <p:spTgt spid="100"/>
                                        </p:tgtEl>
                                        <p:attrNameLst>
                                          <p:attrName>ppt_w</p:attrName>
                                        </p:attrNameLst>
                                      </p:cBhvr>
                                      <p:tavLst>
                                        <p:tav tm="0">
                                          <p:val>
                                            <p:fltVal val="0"/>
                                          </p:val>
                                        </p:tav>
                                        <p:tav tm="100000">
                                          <p:val>
                                            <p:strVal val="#ppt_w"/>
                                          </p:val>
                                        </p:tav>
                                      </p:tavLst>
                                    </p:anim>
                                    <p:anim calcmode="lin" valueType="num">
                                      <p:cBhvr>
                                        <p:cTn id="18" dur="500" fill="hold"/>
                                        <p:tgtEl>
                                          <p:spTgt spid="100"/>
                                        </p:tgtEl>
                                        <p:attrNameLst>
                                          <p:attrName>ppt_h</p:attrName>
                                        </p:attrNameLst>
                                      </p:cBhvr>
                                      <p:tavLst>
                                        <p:tav tm="0">
                                          <p:val>
                                            <p:fltVal val="0"/>
                                          </p:val>
                                        </p:tav>
                                        <p:tav tm="100000">
                                          <p:val>
                                            <p:strVal val="#ppt_h"/>
                                          </p:val>
                                        </p:tav>
                                      </p:tavLst>
                                    </p:anim>
                                    <p:animEffect transition="in" filter="fade">
                                      <p:cBhvr>
                                        <p:cTn id="19" dur="500"/>
                                        <p:tgtEl>
                                          <p:spTgt spid="100"/>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par>
                                <p:cTn id="40" presetID="22" presetClass="entr" presetSubtype="4"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in)">
                                      <p:cBhvr>
                                        <p:cTn id="47" dur="2000"/>
                                        <p:tgtEl>
                                          <p:spTgt spid="21"/>
                                        </p:tgtEl>
                                      </p:cBhvr>
                                    </p:animEffect>
                                  </p:childTnLst>
                                </p:cTn>
                              </p:par>
                              <p:par>
                                <p:cTn id="48" presetID="6" presetClass="entr" presetSubtype="16"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circle(in)">
                                      <p:cBhvr>
                                        <p:cTn id="50" dur="2000"/>
                                        <p:tgtEl>
                                          <p:spTgt spid="23"/>
                                        </p:tgtEl>
                                      </p:cBhvr>
                                    </p:animEffect>
                                  </p:childTnLst>
                                </p:cTn>
                              </p:par>
                              <p:par>
                                <p:cTn id="51" presetID="6" presetClass="entr" presetSubtype="16"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circle(in)">
                                      <p:cBhvr>
                                        <p:cTn id="53" dur="2000"/>
                                        <p:tgtEl>
                                          <p:spTgt spid="25"/>
                                        </p:tgtEl>
                                      </p:cBhvr>
                                    </p:animEffect>
                                  </p:childTnLst>
                                </p:cTn>
                              </p:par>
                              <p:par>
                                <p:cTn id="54" presetID="6" presetClass="entr" presetSubtype="16"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circle(in)">
                                      <p:cBhvr>
                                        <p:cTn id="56" dur="2000"/>
                                        <p:tgtEl>
                                          <p:spTgt spid="27"/>
                                        </p:tgtEl>
                                      </p:cBhvr>
                                    </p:animEffect>
                                  </p:childTnLst>
                                </p:cTn>
                              </p:par>
                              <p:par>
                                <p:cTn id="57" presetID="6" presetClass="entr" presetSubtype="16"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circle(in)">
                                      <p:cBhvr>
                                        <p:cTn id="59" dur="2000"/>
                                        <p:tgtEl>
                                          <p:spTgt spid="29"/>
                                        </p:tgtEl>
                                      </p:cBhvr>
                                    </p:animEffect>
                                  </p:childTnLst>
                                </p:cTn>
                              </p:par>
                              <p:par>
                                <p:cTn id="60" presetID="6" presetClass="entr" presetSubtype="16"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circle(in)">
                                      <p:cBhvr>
                                        <p:cTn id="62" dur="2000"/>
                                        <p:tgtEl>
                                          <p:spTgt spid="31"/>
                                        </p:tgtEl>
                                      </p:cBhvr>
                                    </p:animEffect>
                                  </p:childTnLst>
                                </p:cTn>
                              </p:par>
                              <p:par>
                                <p:cTn id="63" presetID="6" presetClass="entr" presetSubtype="16"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circle(in)">
                                      <p:cBhvr>
                                        <p:cTn id="65" dur="20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1000" fill="hold"/>
                                        <p:tgtEl>
                                          <p:spTgt spid="114"/>
                                        </p:tgtEl>
                                        <p:attrNameLst>
                                          <p:attrName>ppt_w</p:attrName>
                                        </p:attrNameLst>
                                      </p:cBhvr>
                                      <p:tavLst>
                                        <p:tav tm="0">
                                          <p:val>
                                            <p:fltVal val="0"/>
                                          </p:val>
                                        </p:tav>
                                        <p:tav tm="100000">
                                          <p:val>
                                            <p:strVal val="#ppt_w"/>
                                          </p:val>
                                        </p:tav>
                                      </p:tavLst>
                                    </p:anim>
                                    <p:anim calcmode="lin" valueType="num">
                                      <p:cBhvr>
                                        <p:cTn id="71" dur="1000" fill="hold"/>
                                        <p:tgtEl>
                                          <p:spTgt spid="114"/>
                                        </p:tgtEl>
                                        <p:attrNameLst>
                                          <p:attrName>ppt_h</p:attrName>
                                        </p:attrNameLst>
                                      </p:cBhvr>
                                      <p:tavLst>
                                        <p:tav tm="0">
                                          <p:val>
                                            <p:fltVal val="0"/>
                                          </p:val>
                                        </p:tav>
                                        <p:tav tm="100000">
                                          <p:val>
                                            <p:strVal val="#ppt_h"/>
                                          </p:val>
                                        </p:tav>
                                      </p:tavLst>
                                    </p:anim>
                                    <p:anim calcmode="lin" valueType="num">
                                      <p:cBhvr>
                                        <p:cTn id="72" dur="1000" fill="hold"/>
                                        <p:tgtEl>
                                          <p:spTgt spid="114"/>
                                        </p:tgtEl>
                                        <p:attrNameLst>
                                          <p:attrName>style.rotation</p:attrName>
                                        </p:attrNameLst>
                                      </p:cBhvr>
                                      <p:tavLst>
                                        <p:tav tm="0">
                                          <p:val>
                                            <p:fltVal val="90"/>
                                          </p:val>
                                        </p:tav>
                                        <p:tav tm="100000">
                                          <p:val>
                                            <p:fltVal val="0"/>
                                          </p:val>
                                        </p:tav>
                                      </p:tavLst>
                                    </p:anim>
                                    <p:animEffect transition="in" filter="fade">
                                      <p:cBhvr>
                                        <p:cTn id="73" dur="1000"/>
                                        <p:tgtEl>
                                          <p:spTgt spid="114"/>
                                        </p:tgtEl>
                                      </p:cBhvr>
                                    </p:animEffect>
                                  </p:childTnLst>
                                </p:cTn>
                              </p:par>
                              <p:par>
                                <p:cTn id="74" presetID="31" presetClass="entr" presetSubtype="0" fill="hold" nodeType="with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1000" fill="hold"/>
                                        <p:tgtEl>
                                          <p:spTgt spid="35"/>
                                        </p:tgtEl>
                                        <p:attrNameLst>
                                          <p:attrName>ppt_w</p:attrName>
                                        </p:attrNameLst>
                                      </p:cBhvr>
                                      <p:tavLst>
                                        <p:tav tm="0">
                                          <p:val>
                                            <p:fltVal val="0"/>
                                          </p:val>
                                        </p:tav>
                                        <p:tav tm="100000">
                                          <p:val>
                                            <p:strVal val="#ppt_w"/>
                                          </p:val>
                                        </p:tav>
                                      </p:tavLst>
                                    </p:anim>
                                    <p:anim calcmode="lin" valueType="num">
                                      <p:cBhvr>
                                        <p:cTn id="77" dur="1000" fill="hold"/>
                                        <p:tgtEl>
                                          <p:spTgt spid="35"/>
                                        </p:tgtEl>
                                        <p:attrNameLst>
                                          <p:attrName>ppt_h</p:attrName>
                                        </p:attrNameLst>
                                      </p:cBhvr>
                                      <p:tavLst>
                                        <p:tav tm="0">
                                          <p:val>
                                            <p:fltVal val="0"/>
                                          </p:val>
                                        </p:tav>
                                        <p:tav tm="100000">
                                          <p:val>
                                            <p:strVal val="#ppt_h"/>
                                          </p:val>
                                        </p:tav>
                                      </p:tavLst>
                                    </p:anim>
                                    <p:anim calcmode="lin" valueType="num">
                                      <p:cBhvr>
                                        <p:cTn id="78" dur="1000" fill="hold"/>
                                        <p:tgtEl>
                                          <p:spTgt spid="35"/>
                                        </p:tgtEl>
                                        <p:attrNameLst>
                                          <p:attrName>style.rotation</p:attrName>
                                        </p:attrNameLst>
                                      </p:cBhvr>
                                      <p:tavLst>
                                        <p:tav tm="0">
                                          <p:val>
                                            <p:fltVal val="90"/>
                                          </p:val>
                                        </p:tav>
                                        <p:tav tm="100000">
                                          <p:val>
                                            <p:fltVal val="0"/>
                                          </p:val>
                                        </p:tav>
                                      </p:tavLst>
                                    </p:anim>
                                    <p:animEffect transition="in" filter="fade">
                                      <p:cBhvr>
                                        <p:cTn id="79" dur="10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par>
                                <p:cTn id="91" presetID="22" presetClass="entr" presetSubtype="4" fill="hold" nodeType="with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down)">
                                      <p:cBhvr>
                                        <p:cTn id="93" dur="500"/>
                                        <p:tgtEl>
                                          <p:spTgt spid="43"/>
                                        </p:tgtEl>
                                      </p:cBhvr>
                                    </p:animEffect>
                                  </p:childTnLst>
                                </p:cTn>
                              </p:par>
                              <p:par>
                                <p:cTn id="94" presetID="22" presetClass="entr" presetSubtype="4" fill="hold" nodeType="with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wipe(down)">
                                      <p:cBhvr>
                                        <p:cTn id="96" dur="500"/>
                                        <p:tgtEl>
                                          <p:spTgt spid="46"/>
                                        </p:tgtEl>
                                      </p:cBhvr>
                                    </p:animEffect>
                                  </p:childTnLst>
                                </p:cTn>
                              </p:par>
                              <p:par>
                                <p:cTn id="97" presetID="22" presetClass="entr" presetSubtype="4" fill="hold" nodeType="with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wipe(down)">
                                      <p:cBhvr>
                                        <p:cTn id="99" dur="500"/>
                                        <p:tgtEl>
                                          <p:spTgt spid="48"/>
                                        </p:tgtEl>
                                      </p:cBhvr>
                                    </p:animEffect>
                                  </p:childTnLst>
                                </p:cTn>
                              </p:par>
                              <p:par>
                                <p:cTn id="100" presetID="22" presetClass="entr" presetSubtype="4" fill="hold" nodeType="with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down)">
                                      <p:cBhvr>
                                        <p:cTn id="102" dur="500"/>
                                        <p:tgtEl>
                                          <p:spTgt spid="50"/>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nodeType="click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1000" fill="hold"/>
                                        <p:tgtEl>
                                          <p:spTgt spid="52"/>
                                        </p:tgtEl>
                                        <p:attrNameLst>
                                          <p:attrName>ppt_w</p:attrName>
                                        </p:attrNameLst>
                                      </p:cBhvr>
                                      <p:tavLst>
                                        <p:tav tm="0">
                                          <p:val>
                                            <p:fltVal val="0"/>
                                          </p:val>
                                        </p:tav>
                                        <p:tav tm="100000">
                                          <p:val>
                                            <p:strVal val="#ppt_w"/>
                                          </p:val>
                                        </p:tav>
                                      </p:tavLst>
                                    </p:anim>
                                    <p:anim calcmode="lin" valueType="num">
                                      <p:cBhvr>
                                        <p:cTn id="108" dur="1000" fill="hold"/>
                                        <p:tgtEl>
                                          <p:spTgt spid="52"/>
                                        </p:tgtEl>
                                        <p:attrNameLst>
                                          <p:attrName>ppt_h</p:attrName>
                                        </p:attrNameLst>
                                      </p:cBhvr>
                                      <p:tavLst>
                                        <p:tav tm="0">
                                          <p:val>
                                            <p:fltVal val="0"/>
                                          </p:val>
                                        </p:tav>
                                        <p:tav tm="100000">
                                          <p:val>
                                            <p:strVal val="#ppt_h"/>
                                          </p:val>
                                        </p:tav>
                                      </p:tavLst>
                                    </p:anim>
                                    <p:anim calcmode="lin" valueType="num">
                                      <p:cBhvr>
                                        <p:cTn id="109" dur="1000" fill="hold"/>
                                        <p:tgtEl>
                                          <p:spTgt spid="52"/>
                                        </p:tgtEl>
                                        <p:attrNameLst>
                                          <p:attrName>style.rotation</p:attrName>
                                        </p:attrNameLst>
                                      </p:cBhvr>
                                      <p:tavLst>
                                        <p:tav tm="0">
                                          <p:val>
                                            <p:fltVal val="90"/>
                                          </p:val>
                                        </p:tav>
                                        <p:tav tm="100000">
                                          <p:val>
                                            <p:fltVal val="0"/>
                                          </p:val>
                                        </p:tav>
                                      </p:tavLst>
                                    </p:anim>
                                    <p:animEffect transition="in" filter="fade">
                                      <p:cBhvr>
                                        <p:cTn id="110" dur="1000"/>
                                        <p:tgtEl>
                                          <p:spTgt spid="52"/>
                                        </p:tgtEl>
                                      </p:cBhvr>
                                    </p:animEffect>
                                  </p:childTnLst>
                                </p:cTn>
                              </p:par>
                              <p:par>
                                <p:cTn id="111" presetID="31" presetClass="entr" presetSubtype="0" fill="hold" nodeType="withEffect">
                                  <p:stCondLst>
                                    <p:cond delay="0"/>
                                  </p:stCondLst>
                                  <p:childTnLst>
                                    <p:set>
                                      <p:cBhvr>
                                        <p:cTn id="112" dur="1" fill="hold">
                                          <p:stCondLst>
                                            <p:cond delay="0"/>
                                          </p:stCondLst>
                                        </p:cTn>
                                        <p:tgtEl>
                                          <p:spTgt spid="54"/>
                                        </p:tgtEl>
                                        <p:attrNameLst>
                                          <p:attrName>style.visibility</p:attrName>
                                        </p:attrNameLst>
                                      </p:cBhvr>
                                      <p:to>
                                        <p:strVal val="visible"/>
                                      </p:to>
                                    </p:set>
                                    <p:anim calcmode="lin" valueType="num">
                                      <p:cBhvr>
                                        <p:cTn id="113" dur="1000" fill="hold"/>
                                        <p:tgtEl>
                                          <p:spTgt spid="54"/>
                                        </p:tgtEl>
                                        <p:attrNameLst>
                                          <p:attrName>ppt_w</p:attrName>
                                        </p:attrNameLst>
                                      </p:cBhvr>
                                      <p:tavLst>
                                        <p:tav tm="0">
                                          <p:val>
                                            <p:fltVal val="0"/>
                                          </p:val>
                                        </p:tav>
                                        <p:tav tm="100000">
                                          <p:val>
                                            <p:strVal val="#ppt_w"/>
                                          </p:val>
                                        </p:tav>
                                      </p:tavLst>
                                    </p:anim>
                                    <p:anim calcmode="lin" valueType="num">
                                      <p:cBhvr>
                                        <p:cTn id="114" dur="1000" fill="hold"/>
                                        <p:tgtEl>
                                          <p:spTgt spid="54"/>
                                        </p:tgtEl>
                                        <p:attrNameLst>
                                          <p:attrName>ppt_h</p:attrName>
                                        </p:attrNameLst>
                                      </p:cBhvr>
                                      <p:tavLst>
                                        <p:tav tm="0">
                                          <p:val>
                                            <p:fltVal val="0"/>
                                          </p:val>
                                        </p:tav>
                                        <p:tav tm="100000">
                                          <p:val>
                                            <p:strVal val="#ppt_h"/>
                                          </p:val>
                                        </p:tav>
                                      </p:tavLst>
                                    </p:anim>
                                    <p:anim calcmode="lin" valueType="num">
                                      <p:cBhvr>
                                        <p:cTn id="115" dur="1000" fill="hold"/>
                                        <p:tgtEl>
                                          <p:spTgt spid="54"/>
                                        </p:tgtEl>
                                        <p:attrNameLst>
                                          <p:attrName>style.rotation</p:attrName>
                                        </p:attrNameLst>
                                      </p:cBhvr>
                                      <p:tavLst>
                                        <p:tav tm="0">
                                          <p:val>
                                            <p:fltVal val="90"/>
                                          </p:val>
                                        </p:tav>
                                        <p:tav tm="100000">
                                          <p:val>
                                            <p:fltVal val="0"/>
                                          </p:val>
                                        </p:tav>
                                      </p:tavLst>
                                    </p:anim>
                                    <p:animEffect transition="in" filter="fade">
                                      <p:cBhvr>
                                        <p:cTn id="116" dur="1000"/>
                                        <p:tgtEl>
                                          <p:spTgt spid="54"/>
                                        </p:tgtEl>
                                      </p:cBhvr>
                                    </p:animEffect>
                                  </p:childTnLst>
                                </p:cTn>
                              </p:par>
                              <p:par>
                                <p:cTn id="117" presetID="31" presetClass="entr" presetSubtype="0" fill="hold" nodeType="withEffect">
                                  <p:stCondLst>
                                    <p:cond delay="0"/>
                                  </p:stCondLst>
                                  <p:childTnLst>
                                    <p:set>
                                      <p:cBhvr>
                                        <p:cTn id="118" dur="1" fill="hold">
                                          <p:stCondLst>
                                            <p:cond delay="0"/>
                                          </p:stCondLst>
                                        </p:cTn>
                                        <p:tgtEl>
                                          <p:spTgt spid="56"/>
                                        </p:tgtEl>
                                        <p:attrNameLst>
                                          <p:attrName>style.visibility</p:attrName>
                                        </p:attrNameLst>
                                      </p:cBhvr>
                                      <p:to>
                                        <p:strVal val="visible"/>
                                      </p:to>
                                    </p:set>
                                    <p:anim calcmode="lin" valueType="num">
                                      <p:cBhvr>
                                        <p:cTn id="119" dur="1000" fill="hold"/>
                                        <p:tgtEl>
                                          <p:spTgt spid="56"/>
                                        </p:tgtEl>
                                        <p:attrNameLst>
                                          <p:attrName>ppt_w</p:attrName>
                                        </p:attrNameLst>
                                      </p:cBhvr>
                                      <p:tavLst>
                                        <p:tav tm="0">
                                          <p:val>
                                            <p:fltVal val="0"/>
                                          </p:val>
                                        </p:tav>
                                        <p:tav tm="100000">
                                          <p:val>
                                            <p:strVal val="#ppt_w"/>
                                          </p:val>
                                        </p:tav>
                                      </p:tavLst>
                                    </p:anim>
                                    <p:anim calcmode="lin" valueType="num">
                                      <p:cBhvr>
                                        <p:cTn id="120" dur="1000" fill="hold"/>
                                        <p:tgtEl>
                                          <p:spTgt spid="56"/>
                                        </p:tgtEl>
                                        <p:attrNameLst>
                                          <p:attrName>ppt_h</p:attrName>
                                        </p:attrNameLst>
                                      </p:cBhvr>
                                      <p:tavLst>
                                        <p:tav tm="0">
                                          <p:val>
                                            <p:fltVal val="0"/>
                                          </p:val>
                                        </p:tav>
                                        <p:tav tm="100000">
                                          <p:val>
                                            <p:strVal val="#ppt_h"/>
                                          </p:val>
                                        </p:tav>
                                      </p:tavLst>
                                    </p:anim>
                                    <p:anim calcmode="lin" valueType="num">
                                      <p:cBhvr>
                                        <p:cTn id="121" dur="1000" fill="hold"/>
                                        <p:tgtEl>
                                          <p:spTgt spid="56"/>
                                        </p:tgtEl>
                                        <p:attrNameLst>
                                          <p:attrName>style.rotation</p:attrName>
                                        </p:attrNameLst>
                                      </p:cBhvr>
                                      <p:tavLst>
                                        <p:tav tm="0">
                                          <p:val>
                                            <p:fltVal val="90"/>
                                          </p:val>
                                        </p:tav>
                                        <p:tav tm="100000">
                                          <p:val>
                                            <p:fltVal val="0"/>
                                          </p:val>
                                        </p:tav>
                                      </p:tavLst>
                                    </p:anim>
                                    <p:animEffect transition="in" filter="fade">
                                      <p:cBhvr>
                                        <p:cTn id="122" dur="1000"/>
                                        <p:tgtEl>
                                          <p:spTgt spid="56"/>
                                        </p:tgtEl>
                                      </p:cBhvr>
                                    </p:animEffect>
                                  </p:childTnLst>
                                </p:cTn>
                              </p:par>
                              <p:par>
                                <p:cTn id="123" presetID="31" presetClass="entr" presetSubtype="0" fill="hold" nodeType="withEffect">
                                  <p:stCondLst>
                                    <p:cond delay="0"/>
                                  </p:stCondLst>
                                  <p:childTnLst>
                                    <p:set>
                                      <p:cBhvr>
                                        <p:cTn id="124" dur="1" fill="hold">
                                          <p:stCondLst>
                                            <p:cond delay="0"/>
                                          </p:stCondLst>
                                        </p:cTn>
                                        <p:tgtEl>
                                          <p:spTgt spid="58"/>
                                        </p:tgtEl>
                                        <p:attrNameLst>
                                          <p:attrName>style.visibility</p:attrName>
                                        </p:attrNameLst>
                                      </p:cBhvr>
                                      <p:to>
                                        <p:strVal val="visible"/>
                                      </p:to>
                                    </p:set>
                                    <p:anim calcmode="lin" valueType="num">
                                      <p:cBhvr>
                                        <p:cTn id="125" dur="1000" fill="hold"/>
                                        <p:tgtEl>
                                          <p:spTgt spid="58"/>
                                        </p:tgtEl>
                                        <p:attrNameLst>
                                          <p:attrName>ppt_w</p:attrName>
                                        </p:attrNameLst>
                                      </p:cBhvr>
                                      <p:tavLst>
                                        <p:tav tm="0">
                                          <p:val>
                                            <p:fltVal val="0"/>
                                          </p:val>
                                        </p:tav>
                                        <p:tav tm="100000">
                                          <p:val>
                                            <p:strVal val="#ppt_w"/>
                                          </p:val>
                                        </p:tav>
                                      </p:tavLst>
                                    </p:anim>
                                    <p:anim calcmode="lin" valueType="num">
                                      <p:cBhvr>
                                        <p:cTn id="126" dur="1000" fill="hold"/>
                                        <p:tgtEl>
                                          <p:spTgt spid="58"/>
                                        </p:tgtEl>
                                        <p:attrNameLst>
                                          <p:attrName>ppt_h</p:attrName>
                                        </p:attrNameLst>
                                      </p:cBhvr>
                                      <p:tavLst>
                                        <p:tav tm="0">
                                          <p:val>
                                            <p:fltVal val="0"/>
                                          </p:val>
                                        </p:tav>
                                        <p:tav tm="100000">
                                          <p:val>
                                            <p:strVal val="#ppt_h"/>
                                          </p:val>
                                        </p:tav>
                                      </p:tavLst>
                                    </p:anim>
                                    <p:anim calcmode="lin" valueType="num">
                                      <p:cBhvr>
                                        <p:cTn id="127" dur="1000" fill="hold"/>
                                        <p:tgtEl>
                                          <p:spTgt spid="58"/>
                                        </p:tgtEl>
                                        <p:attrNameLst>
                                          <p:attrName>style.rotation</p:attrName>
                                        </p:attrNameLst>
                                      </p:cBhvr>
                                      <p:tavLst>
                                        <p:tav tm="0">
                                          <p:val>
                                            <p:fltVal val="90"/>
                                          </p:val>
                                        </p:tav>
                                        <p:tav tm="100000">
                                          <p:val>
                                            <p:fltVal val="0"/>
                                          </p:val>
                                        </p:tav>
                                      </p:tavLst>
                                    </p:anim>
                                    <p:animEffect transition="in" filter="fade">
                                      <p:cBhvr>
                                        <p:cTn id="128" dur="1000"/>
                                        <p:tgtEl>
                                          <p:spTgt spid="58"/>
                                        </p:tgtEl>
                                      </p:cBhvr>
                                    </p:animEffect>
                                  </p:childTnLst>
                                </p:cTn>
                              </p:par>
                              <p:par>
                                <p:cTn id="129" presetID="31" presetClass="entr" presetSubtype="0" fill="hold" nodeType="with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1000" fill="hold"/>
                                        <p:tgtEl>
                                          <p:spTgt spid="60"/>
                                        </p:tgtEl>
                                        <p:attrNameLst>
                                          <p:attrName>ppt_w</p:attrName>
                                        </p:attrNameLst>
                                      </p:cBhvr>
                                      <p:tavLst>
                                        <p:tav tm="0">
                                          <p:val>
                                            <p:fltVal val="0"/>
                                          </p:val>
                                        </p:tav>
                                        <p:tav tm="100000">
                                          <p:val>
                                            <p:strVal val="#ppt_w"/>
                                          </p:val>
                                        </p:tav>
                                      </p:tavLst>
                                    </p:anim>
                                    <p:anim calcmode="lin" valueType="num">
                                      <p:cBhvr>
                                        <p:cTn id="132" dur="1000" fill="hold"/>
                                        <p:tgtEl>
                                          <p:spTgt spid="60"/>
                                        </p:tgtEl>
                                        <p:attrNameLst>
                                          <p:attrName>ppt_h</p:attrName>
                                        </p:attrNameLst>
                                      </p:cBhvr>
                                      <p:tavLst>
                                        <p:tav tm="0">
                                          <p:val>
                                            <p:fltVal val="0"/>
                                          </p:val>
                                        </p:tav>
                                        <p:tav tm="100000">
                                          <p:val>
                                            <p:strVal val="#ppt_h"/>
                                          </p:val>
                                        </p:tav>
                                      </p:tavLst>
                                    </p:anim>
                                    <p:anim calcmode="lin" valueType="num">
                                      <p:cBhvr>
                                        <p:cTn id="133" dur="1000" fill="hold"/>
                                        <p:tgtEl>
                                          <p:spTgt spid="60"/>
                                        </p:tgtEl>
                                        <p:attrNameLst>
                                          <p:attrName>style.rotation</p:attrName>
                                        </p:attrNameLst>
                                      </p:cBhvr>
                                      <p:tavLst>
                                        <p:tav tm="0">
                                          <p:val>
                                            <p:fltVal val="90"/>
                                          </p:val>
                                        </p:tav>
                                        <p:tav tm="100000">
                                          <p:val>
                                            <p:fltVal val="0"/>
                                          </p:val>
                                        </p:tav>
                                      </p:tavLst>
                                    </p:anim>
                                    <p:animEffect transition="in" filter="fade">
                                      <p:cBhvr>
                                        <p:cTn id="134" dur="1000"/>
                                        <p:tgtEl>
                                          <p:spTgt spid="60"/>
                                        </p:tgtEl>
                                      </p:cBhvr>
                                    </p:animEffect>
                                  </p:childTnLst>
                                </p:cTn>
                              </p:par>
                              <p:par>
                                <p:cTn id="135" presetID="31" presetClass="entr" presetSubtype="0" fill="hold" nodeType="withEffect">
                                  <p:stCondLst>
                                    <p:cond delay="0"/>
                                  </p:stCondLst>
                                  <p:childTnLst>
                                    <p:set>
                                      <p:cBhvr>
                                        <p:cTn id="136" dur="1" fill="hold">
                                          <p:stCondLst>
                                            <p:cond delay="0"/>
                                          </p:stCondLst>
                                        </p:cTn>
                                        <p:tgtEl>
                                          <p:spTgt spid="62"/>
                                        </p:tgtEl>
                                        <p:attrNameLst>
                                          <p:attrName>style.visibility</p:attrName>
                                        </p:attrNameLst>
                                      </p:cBhvr>
                                      <p:to>
                                        <p:strVal val="visible"/>
                                      </p:to>
                                    </p:set>
                                    <p:anim calcmode="lin" valueType="num">
                                      <p:cBhvr>
                                        <p:cTn id="137" dur="1000" fill="hold"/>
                                        <p:tgtEl>
                                          <p:spTgt spid="62"/>
                                        </p:tgtEl>
                                        <p:attrNameLst>
                                          <p:attrName>ppt_w</p:attrName>
                                        </p:attrNameLst>
                                      </p:cBhvr>
                                      <p:tavLst>
                                        <p:tav tm="0">
                                          <p:val>
                                            <p:fltVal val="0"/>
                                          </p:val>
                                        </p:tav>
                                        <p:tav tm="100000">
                                          <p:val>
                                            <p:strVal val="#ppt_w"/>
                                          </p:val>
                                        </p:tav>
                                      </p:tavLst>
                                    </p:anim>
                                    <p:anim calcmode="lin" valueType="num">
                                      <p:cBhvr>
                                        <p:cTn id="138" dur="1000" fill="hold"/>
                                        <p:tgtEl>
                                          <p:spTgt spid="62"/>
                                        </p:tgtEl>
                                        <p:attrNameLst>
                                          <p:attrName>ppt_h</p:attrName>
                                        </p:attrNameLst>
                                      </p:cBhvr>
                                      <p:tavLst>
                                        <p:tav tm="0">
                                          <p:val>
                                            <p:fltVal val="0"/>
                                          </p:val>
                                        </p:tav>
                                        <p:tav tm="100000">
                                          <p:val>
                                            <p:strVal val="#ppt_h"/>
                                          </p:val>
                                        </p:tav>
                                      </p:tavLst>
                                    </p:anim>
                                    <p:anim calcmode="lin" valueType="num">
                                      <p:cBhvr>
                                        <p:cTn id="139" dur="1000" fill="hold"/>
                                        <p:tgtEl>
                                          <p:spTgt spid="62"/>
                                        </p:tgtEl>
                                        <p:attrNameLst>
                                          <p:attrName>style.rotation</p:attrName>
                                        </p:attrNameLst>
                                      </p:cBhvr>
                                      <p:tavLst>
                                        <p:tav tm="0">
                                          <p:val>
                                            <p:fltVal val="90"/>
                                          </p:val>
                                        </p:tav>
                                        <p:tav tm="100000">
                                          <p:val>
                                            <p:fltVal val="0"/>
                                          </p:val>
                                        </p:tav>
                                      </p:tavLst>
                                    </p:anim>
                                    <p:animEffect transition="in" filter="fade">
                                      <p:cBhvr>
                                        <p:cTn id="140" dur="1000"/>
                                        <p:tgtEl>
                                          <p:spTgt spid="62"/>
                                        </p:tgtEl>
                                      </p:cBhvr>
                                    </p:animEffect>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nodeType="clickEffect">
                                  <p:stCondLst>
                                    <p:cond delay="0"/>
                                  </p:stCondLst>
                                  <p:childTnLst>
                                    <p:set>
                                      <p:cBhvr>
                                        <p:cTn id="144" dur="1" fill="hold">
                                          <p:stCondLst>
                                            <p:cond delay="0"/>
                                          </p:stCondLst>
                                        </p:cTn>
                                        <p:tgtEl>
                                          <p:spTgt spid="113"/>
                                        </p:tgtEl>
                                        <p:attrNameLst>
                                          <p:attrName>style.visibility</p:attrName>
                                        </p:attrNameLst>
                                      </p:cBhvr>
                                      <p:to>
                                        <p:strVal val="visible"/>
                                      </p:to>
                                    </p:set>
                                    <p:animEffect transition="in" filter="fade">
                                      <p:cBhvr>
                                        <p:cTn id="145" dur="1000"/>
                                        <p:tgtEl>
                                          <p:spTgt spid="113"/>
                                        </p:tgtEl>
                                      </p:cBhvr>
                                    </p:animEffect>
                                    <p:anim calcmode="lin" valueType="num">
                                      <p:cBhvr>
                                        <p:cTn id="146" dur="1000" fill="hold"/>
                                        <p:tgtEl>
                                          <p:spTgt spid="113"/>
                                        </p:tgtEl>
                                        <p:attrNameLst>
                                          <p:attrName>ppt_x</p:attrName>
                                        </p:attrNameLst>
                                      </p:cBhvr>
                                      <p:tavLst>
                                        <p:tav tm="0">
                                          <p:val>
                                            <p:strVal val="#ppt_x"/>
                                          </p:val>
                                        </p:tav>
                                        <p:tav tm="100000">
                                          <p:val>
                                            <p:strVal val="#ppt_x"/>
                                          </p:val>
                                        </p:tav>
                                      </p:tavLst>
                                    </p:anim>
                                    <p:anim calcmode="lin" valueType="num">
                                      <p:cBhvr>
                                        <p:cTn id="147" dur="1000" fill="hold"/>
                                        <p:tgtEl>
                                          <p:spTgt spid="113"/>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0"/>
                                  </p:stCondLst>
                                  <p:childTnLst>
                                    <p:set>
                                      <p:cBhvr>
                                        <p:cTn id="149" dur="1" fill="hold">
                                          <p:stCondLst>
                                            <p:cond delay="0"/>
                                          </p:stCondLst>
                                        </p:cTn>
                                        <p:tgtEl>
                                          <p:spTgt spid="64"/>
                                        </p:tgtEl>
                                        <p:attrNameLst>
                                          <p:attrName>style.visibility</p:attrName>
                                        </p:attrNameLst>
                                      </p:cBhvr>
                                      <p:to>
                                        <p:strVal val="visible"/>
                                      </p:to>
                                    </p:set>
                                    <p:animEffect transition="in" filter="fade">
                                      <p:cBhvr>
                                        <p:cTn id="150" dur="1000"/>
                                        <p:tgtEl>
                                          <p:spTgt spid="64"/>
                                        </p:tgtEl>
                                      </p:cBhvr>
                                    </p:animEffect>
                                    <p:anim calcmode="lin" valueType="num">
                                      <p:cBhvr>
                                        <p:cTn id="151" dur="1000" fill="hold"/>
                                        <p:tgtEl>
                                          <p:spTgt spid="64"/>
                                        </p:tgtEl>
                                        <p:attrNameLst>
                                          <p:attrName>ppt_x</p:attrName>
                                        </p:attrNameLst>
                                      </p:cBhvr>
                                      <p:tavLst>
                                        <p:tav tm="0">
                                          <p:val>
                                            <p:strVal val="#ppt_x"/>
                                          </p:val>
                                        </p:tav>
                                        <p:tav tm="100000">
                                          <p:val>
                                            <p:strVal val="#ppt_x"/>
                                          </p:val>
                                        </p:tav>
                                      </p:tavLst>
                                    </p:anim>
                                    <p:anim calcmode="lin" valueType="num">
                                      <p:cBhvr>
                                        <p:cTn id="1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66"/>
                                        </p:tgtEl>
                                        <p:attrNameLst>
                                          <p:attrName>style.visibility</p:attrName>
                                        </p:attrNameLst>
                                      </p:cBhvr>
                                      <p:to>
                                        <p:strVal val="visible"/>
                                      </p:to>
                                    </p:set>
                                    <p:anim calcmode="lin" valueType="num">
                                      <p:cBhvr additive="base">
                                        <p:cTn id="157" dur="500" fill="hold"/>
                                        <p:tgtEl>
                                          <p:spTgt spid="66"/>
                                        </p:tgtEl>
                                        <p:attrNameLst>
                                          <p:attrName>ppt_x</p:attrName>
                                        </p:attrNameLst>
                                      </p:cBhvr>
                                      <p:tavLst>
                                        <p:tav tm="0">
                                          <p:val>
                                            <p:strVal val="#ppt_x"/>
                                          </p:val>
                                        </p:tav>
                                        <p:tav tm="100000">
                                          <p:val>
                                            <p:strVal val="#ppt_x"/>
                                          </p:val>
                                        </p:tav>
                                      </p:tavLst>
                                    </p:anim>
                                    <p:anim calcmode="lin" valueType="num">
                                      <p:cBhvr additive="base">
                                        <p:cTn id="15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6" presetClass="entr" presetSubtype="0" fill="hold" nodeType="click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down)">
                                      <p:cBhvr>
                                        <p:cTn id="163" dur="580">
                                          <p:stCondLst>
                                            <p:cond delay="0"/>
                                          </p:stCondLst>
                                        </p:cTn>
                                        <p:tgtEl>
                                          <p:spTgt spid="68"/>
                                        </p:tgtEl>
                                      </p:cBhvr>
                                    </p:animEffect>
                                    <p:anim calcmode="lin" valueType="num">
                                      <p:cBhvr>
                                        <p:cTn id="164"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169" dur="26">
                                          <p:stCondLst>
                                            <p:cond delay="650"/>
                                          </p:stCondLst>
                                        </p:cTn>
                                        <p:tgtEl>
                                          <p:spTgt spid="68"/>
                                        </p:tgtEl>
                                      </p:cBhvr>
                                      <p:to x="100000" y="60000"/>
                                    </p:animScale>
                                    <p:animScale>
                                      <p:cBhvr>
                                        <p:cTn id="170" dur="166" decel="50000">
                                          <p:stCondLst>
                                            <p:cond delay="676"/>
                                          </p:stCondLst>
                                        </p:cTn>
                                        <p:tgtEl>
                                          <p:spTgt spid="68"/>
                                        </p:tgtEl>
                                      </p:cBhvr>
                                      <p:to x="100000" y="100000"/>
                                    </p:animScale>
                                    <p:animScale>
                                      <p:cBhvr>
                                        <p:cTn id="171" dur="26">
                                          <p:stCondLst>
                                            <p:cond delay="1312"/>
                                          </p:stCondLst>
                                        </p:cTn>
                                        <p:tgtEl>
                                          <p:spTgt spid="68"/>
                                        </p:tgtEl>
                                      </p:cBhvr>
                                      <p:to x="100000" y="80000"/>
                                    </p:animScale>
                                    <p:animScale>
                                      <p:cBhvr>
                                        <p:cTn id="172" dur="166" decel="50000">
                                          <p:stCondLst>
                                            <p:cond delay="1338"/>
                                          </p:stCondLst>
                                        </p:cTn>
                                        <p:tgtEl>
                                          <p:spTgt spid="68"/>
                                        </p:tgtEl>
                                      </p:cBhvr>
                                      <p:to x="100000" y="100000"/>
                                    </p:animScale>
                                    <p:animScale>
                                      <p:cBhvr>
                                        <p:cTn id="173" dur="26">
                                          <p:stCondLst>
                                            <p:cond delay="1642"/>
                                          </p:stCondLst>
                                        </p:cTn>
                                        <p:tgtEl>
                                          <p:spTgt spid="68"/>
                                        </p:tgtEl>
                                      </p:cBhvr>
                                      <p:to x="100000" y="90000"/>
                                    </p:animScale>
                                    <p:animScale>
                                      <p:cBhvr>
                                        <p:cTn id="174" dur="166" decel="50000">
                                          <p:stCondLst>
                                            <p:cond delay="1668"/>
                                          </p:stCondLst>
                                        </p:cTn>
                                        <p:tgtEl>
                                          <p:spTgt spid="68"/>
                                        </p:tgtEl>
                                      </p:cBhvr>
                                      <p:to x="100000" y="100000"/>
                                    </p:animScale>
                                    <p:animScale>
                                      <p:cBhvr>
                                        <p:cTn id="175" dur="26">
                                          <p:stCondLst>
                                            <p:cond delay="1808"/>
                                          </p:stCondLst>
                                        </p:cTn>
                                        <p:tgtEl>
                                          <p:spTgt spid="68"/>
                                        </p:tgtEl>
                                      </p:cBhvr>
                                      <p:to x="100000" y="95000"/>
                                    </p:animScale>
                                    <p:animScale>
                                      <p:cBhvr>
                                        <p:cTn id="176" dur="166" decel="50000">
                                          <p:stCondLst>
                                            <p:cond delay="1834"/>
                                          </p:stCondLst>
                                        </p:cTn>
                                        <p:tgtEl>
                                          <p:spTgt spid="68"/>
                                        </p:tgtEl>
                                      </p:cBhvr>
                                      <p:to x="100000" y="100000"/>
                                    </p:animScale>
                                  </p:childTnLst>
                                </p:cTn>
                              </p:par>
                              <p:par>
                                <p:cTn id="177" presetID="26" presetClass="entr" presetSubtype="0" fill="hold" nodeType="withEffect">
                                  <p:stCondLst>
                                    <p:cond delay="0"/>
                                  </p:stCondLst>
                                  <p:childTnLst>
                                    <p:set>
                                      <p:cBhvr>
                                        <p:cTn id="178" dur="1" fill="hold">
                                          <p:stCondLst>
                                            <p:cond delay="0"/>
                                          </p:stCondLst>
                                        </p:cTn>
                                        <p:tgtEl>
                                          <p:spTgt spid="70"/>
                                        </p:tgtEl>
                                        <p:attrNameLst>
                                          <p:attrName>style.visibility</p:attrName>
                                        </p:attrNameLst>
                                      </p:cBhvr>
                                      <p:to>
                                        <p:strVal val="visible"/>
                                      </p:to>
                                    </p:set>
                                    <p:animEffect transition="in" filter="wipe(down)">
                                      <p:cBhvr>
                                        <p:cTn id="179" dur="580">
                                          <p:stCondLst>
                                            <p:cond delay="0"/>
                                          </p:stCondLst>
                                        </p:cTn>
                                        <p:tgtEl>
                                          <p:spTgt spid="70"/>
                                        </p:tgtEl>
                                      </p:cBhvr>
                                    </p:animEffect>
                                    <p:anim calcmode="lin" valueType="num">
                                      <p:cBhvr>
                                        <p:cTn id="180"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185" dur="26">
                                          <p:stCondLst>
                                            <p:cond delay="650"/>
                                          </p:stCondLst>
                                        </p:cTn>
                                        <p:tgtEl>
                                          <p:spTgt spid="70"/>
                                        </p:tgtEl>
                                      </p:cBhvr>
                                      <p:to x="100000" y="60000"/>
                                    </p:animScale>
                                    <p:animScale>
                                      <p:cBhvr>
                                        <p:cTn id="186" dur="166" decel="50000">
                                          <p:stCondLst>
                                            <p:cond delay="676"/>
                                          </p:stCondLst>
                                        </p:cTn>
                                        <p:tgtEl>
                                          <p:spTgt spid="70"/>
                                        </p:tgtEl>
                                      </p:cBhvr>
                                      <p:to x="100000" y="100000"/>
                                    </p:animScale>
                                    <p:animScale>
                                      <p:cBhvr>
                                        <p:cTn id="187" dur="26">
                                          <p:stCondLst>
                                            <p:cond delay="1312"/>
                                          </p:stCondLst>
                                        </p:cTn>
                                        <p:tgtEl>
                                          <p:spTgt spid="70"/>
                                        </p:tgtEl>
                                      </p:cBhvr>
                                      <p:to x="100000" y="80000"/>
                                    </p:animScale>
                                    <p:animScale>
                                      <p:cBhvr>
                                        <p:cTn id="188" dur="166" decel="50000">
                                          <p:stCondLst>
                                            <p:cond delay="1338"/>
                                          </p:stCondLst>
                                        </p:cTn>
                                        <p:tgtEl>
                                          <p:spTgt spid="70"/>
                                        </p:tgtEl>
                                      </p:cBhvr>
                                      <p:to x="100000" y="100000"/>
                                    </p:animScale>
                                    <p:animScale>
                                      <p:cBhvr>
                                        <p:cTn id="189" dur="26">
                                          <p:stCondLst>
                                            <p:cond delay="1642"/>
                                          </p:stCondLst>
                                        </p:cTn>
                                        <p:tgtEl>
                                          <p:spTgt spid="70"/>
                                        </p:tgtEl>
                                      </p:cBhvr>
                                      <p:to x="100000" y="90000"/>
                                    </p:animScale>
                                    <p:animScale>
                                      <p:cBhvr>
                                        <p:cTn id="190" dur="166" decel="50000">
                                          <p:stCondLst>
                                            <p:cond delay="1668"/>
                                          </p:stCondLst>
                                        </p:cTn>
                                        <p:tgtEl>
                                          <p:spTgt spid="70"/>
                                        </p:tgtEl>
                                      </p:cBhvr>
                                      <p:to x="100000" y="100000"/>
                                    </p:animScale>
                                    <p:animScale>
                                      <p:cBhvr>
                                        <p:cTn id="191" dur="26">
                                          <p:stCondLst>
                                            <p:cond delay="1808"/>
                                          </p:stCondLst>
                                        </p:cTn>
                                        <p:tgtEl>
                                          <p:spTgt spid="70"/>
                                        </p:tgtEl>
                                      </p:cBhvr>
                                      <p:to x="100000" y="95000"/>
                                    </p:animScale>
                                    <p:animScale>
                                      <p:cBhvr>
                                        <p:cTn id="192" dur="166" decel="50000">
                                          <p:stCondLst>
                                            <p:cond delay="1834"/>
                                          </p:stCondLst>
                                        </p:cTn>
                                        <p:tgtEl>
                                          <p:spTgt spid="70"/>
                                        </p:tgtEl>
                                      </p:cBhvr>
                                      <p:to x="100000" y="100000"/>
                                    </p:animScale>
                                  </p:childTnLst>
                                </p:cTn>
                              </p:par>
                              <p:par>
                                <p:cTn id="193" presetID="26" presetClass="entr" presetSubtype="0" fill="hold" nodeType="withEffect">
                                  <p:stCondLst>
                                    <p:cond delay="0"/>
                                  </p:stCondLst>
                                  <p:childTnLst>
                                    <p:set>
                                      <p:cBhvr>
                                        <p:cTn id="194" dur="1" fill="hold">
                                          <p:stCondLst>
                                            <p:cond delay="0"/>
                                          </p:stCondLst>
                                        </p:cTn>
                                        <p:tgtEl>
                                          <p:spTgt spid="72"/>
                                        </p:tgtEl>
                                        <p:attrNameLst>
                                          <p:attrName>style.visibility</p:attrName>
                                        </p:attrNameLst>
                                      </p:cBhvr>
                                      <p:to>
                                        <p:strVal val="visible"/>
                                      </p:to>
                                    </p:set>
                                    <p:animEffect transition="in" filter="wipe(down)">
                                      <p:cBhvr>
                                        <p:cTn id="195" dur="580">
                                          <p:stCondLst>
                                            <p:cond delay="0"/>
                                          </p:stCondLst>
                                        </p:cTn>
                                        <p:tgtEl>
                                          <p:spTgt spid="72"/>
                                        </p:tgtEl>
                                      </p:cBhvr>
                                    </p:animEffect>
                                    <p:anim calcmode="lin" valueType="num">
                                      <p:cBhvr>
                                        <p:cTn id="196"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201" dur="26">
                                          <p:stCondLst>
                                            <p:cond delay="650"/>
                                          </p:stCondLst>
                                        </p:cTn>
                                        <p:tgtEl>
                                          <p:spTgt spid="72"/>
                                        </p:tgtEl>
                                      </p:cBhvr>
                                      <p:to x="100000" y="60000"/>
                                    </p:animScale>
                                    <p:animScale>
                                      <p:cBhvr>
                                        <p:cTn id="202" dur="166" decel="50000">
                                          <p:stCondLst>
                                            <p:cond delay="676"/>
                                          </p:stCondLst>
                                        </p:cTn>
                                        <p:tgtEl>
                                          <p:spTgt spid="72"/>
                                        </p:tgtEl>
                                      </p:cBhvr>
                                      <p:to x="100000" y="100000"/>
                                    </p:animScale>
                                    <p:animScale>
                                      <p:cBhvr>
                                        <p:cTn id="203" dur="26">
                                          <p:stCondLst>
                                            <p:cond delay="1312"/>
                                          </p:stCondLst>
                                        </p:cTn>
                                        <p:tgtEl>
                                          <p:spTgt spid="72"/>
                                        </p:tgtEl>
                                      </p:cBhvr>
                                      <p:to x="100000" y="80000"/>
                                    </p:animScale>
                                    <p:animScale>
                                      <p:cBhvr>
                                        <p:cTn id="204" dur="166" decel="50000">
                                          <p:stCondLst>
                                            <p:cond delay="1338"/>
                                          </p:stCondLst>
                                        </p:cTn>
                                        <p:tgtEl>
                                          <p:spTgt spid="72"/>
                                        </p:tgtEl>
                                      </p:cBhvr>
                                      <p:to x="100000" y="100000"/>
                                    </p:animScale>
                                    <p:animScale>
                                      <p:cBhvr>
                                        <p:cTn id="205" dur="26">
                                          <p:stCondLst>
                                            <p:cond delay="1642"/>
                                          </p:stCondLst>
                                        </p:cTn>
                                        <p:tgtEl>
                                          <p:spTgt spid="72"/>
                                        </p:tgtEl>
                                      </p:cBhvr>
                                      <p:to x="100000" y="90000"/>
                                    </p:animScale>
                                    <p:animScale>
                                      <p:cBhvr>
                                        <p:cTn id="206" dur="166" decel="50000">
                                          <p:stCondLst>
                                            <p:cond delay="1668"/>
                                          </p:stCondLst>
                                        </p:cTn>
                                        <p:tgtEl>
                                          <p:spTgt spid="72"/>
                                        </p:tgtEl>
                                      </p:cBhvr>
                                      <p:to x="100000" y="100000"/>
                                    </p:animScale>
                                    <p:animScale>
                                      <p:cBhvr>
                                        <p:cTn id="207" dur="26">
                                          <p:stCondLst>
                                            <p:cond delay="1808"/>
                                          </p:stCondLst>
                                        </p:cTn>
                                        <p:tgtEl>
                                          <p:spTgt spid="72"/>
                                        </p:tgtEl>
                                      </p:cBhvr>
                                      <p:to x="100000" y="95000"/>
                                    </p:animScale>
                                    <p:animScale>
                                      <p:cBhvr>
                                        <p:cTn id="208" dur="166" decel="50000">
                                          <p:stCondLst>
                                            <p:cond delay="1834"/>
                                          </p:stCondLst>
                                        </p:cTn>
                                        <p:tgtEl>
                                          <p:spTgt spid="72"/>
                                        </p:tgtEl>
                                      </p:cBhvr>
                                      <p:to x="100000" y="100000"/>
                                    </p:animScale>
                                  </p:childTnLst>
                                </p:cTn>
                              </p:par>
                              <p:par>
                                <p:cTn id="209" presetID="26" presetClass="entr" presetSubtype="0" fill="hold" nodeType="withEffect">
                                  <p:stCondLst>
                                    <p:cond delay="0"/>
                                  </p:stCondLst>
                                  <p:childTnLst>
                                    <p:set>
                                      <p:cBhvr>
                                        <p:cTn id="210" dur="1" fill="hold">
                                          <p:stCondLst>
                                            <p:cond delay="0"/>
                                          </p:stCondLst>
                                        </p:cTn>
                                        <p:tgtEl>
                                          <p:spTgt spid="74"/>
                                        </p:tgtEl>
                                        <p:attrNameLst>
                                          <p:attrName>style.visibility</p:attrName>
                                        </p:attrNameLst>
                                      </p:cBhvr>
                                      <p:to>
                                        <p:strVal val="visible"/>
                                      </p:to>
                                    </p:set>
                                    <p:animEffect transition="in" filter="wipe(down)">
                                      <p:cBhvr>
                                        <p:cTn id="211" dur="580">
                                          <p:stCondLst>
                                            <p:cond delay="0"/>
                                          </p:stCondLst>
                                        </p:cTn>
                                        <p:tgtEl>
                                          <p:spTgt spid="74"/>
                                        </p:tgtEl>
                                      </p:cBhvr>
                                    </p:animEffect>
                                    <p:anim calcmode="lin" valueType="num">
                                      <p:cBhvr>
                                        <p:cTn id="212"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217" dur="26">
                                          <p:stCondLst>
                                            <p:cond delay="650"/>
                                          </p:stCondLst>
                                        </p:cTn>
                                        <p:tgtEl>
                                          <p:spTgt spid="74"/>
                                        </p:tgtEl>
                                      </p:cBhvr>
                                      <p:to x="100000" y="60000"/>
                                    </p:animScale>
                                    <p:animScale>
                                      <p:cBhvr>
                                        <p:cTn id="218" dur="166" decel="50000">
                                          <p:stCondLst>
                                            <p:cond delay="676"/>
                                          </p:stCondLst>
                                        </p:cTn>
                                        <p:tgtEl>
                                          <p:spTgt spid="74"/>
                                        </p:tgtEl>
                                      </p:cBhvr>
                                      <p:to x="100000" y="100000"/>
                                    </p:animScale>
                                    <p:animScale>
                                      <p:cBhvr>
                                        <p:cTn id="219" dur="26">
                                          <p:stCondLst>
                                            <p:cond delay="1312"/>
                                          </p:stCondLst>
                                        </p:cTn>
                                        <p:tgtEl>
                                          <p:spTgt spid="74"/>
                                        </p:tgtEl>
                                      </p:cBhvr>
                                      <p:to x="100000" y="80000"/>
                                    </p:animScale>
                                    <p:animScale>
                                      <p:cBhvr>
                                        <p:cTn id="220" dur="166" decel="50000">
                                          <p:stCondLst>
                                            <p:cond delay="1338"/>
                                          </p:stCondLst>
                                        </p:cTn>
                                        <p:tgtEl>
                                          <p:spTgt spid="74"/>
                                        </p:tgtEl>
                                      </p:cBhvr>
                                      <p:to x="100000" y="100000"/>
                                    </p:animScale>
                                    <p:animScale>
                                      <p:cBhvr>
                                        <p:cTn id="221" dur="26">
                                          <p:stCondLst>
                                            <p:cond delay="1642"/>
                                          </p:stCondLst>
                                        </p:cTn>
                                        <p:tgtEl>
                                          <p:spTgt spid="74"/>
                                        </p:tgtEl>
                                      </p:cBhvr>
                                      <p:to x="100000" y="90000"/>
                                    </p:animScale>
                                    <p:animScale>
                                      <p:cBhvr>
                                        <p:cTn id="222" dur="166" decel="50000">
                                          <p:stCondLst>
                                            <p:cond delay="1668"/>
                                          </p:stCondLst>
                                        </p:cTn>
                                        <p:tgtEl>
                                          <p:spTgt spid="74"/>
                                        </p:tgtEl>
                                      </p:cBhvr>
                                      <p:to x="100000" y="100000"/>
                                    </p:animScale>
                                    <p:animScale>
                                      <p:cBhvr>
                                        <p:cTn id="223" dur="26">
                                          <p:stCondLst>
                                            <p:cond delay="1808"/>
                                          </p:stCondLst>
                                        </p:cTn>
                                        <p:tgtEl>
                                          <p:spTgt spid="74"/>
                                        </p:tgtEl>
                                      </p:cBhvr>
                                      <p:to x="100000" y="95000"/>
                                    </p:animScale>
                                    <p:animScale>
                                      <p:cBhvr>
                                        <p:cTn id="224" dur="166" decel="50000">
                                          <p:stCondLst>
                                            <p:cond delay="1834"/>
                                          </p:stCondLst>
                                        </p:cTn>
                                        <p:tgtEl>
                                          <p:spTgt spid="74"/>
                                        </p:tgtEl>
                                      </p:cBhvr>
                                      <p:to x="100000" y="100000"/>
                                    </p:animScale>
                                  </p:childTnLst>
                                </p:cTn>
                              </p:par>
                            </p:childTnLst>
                          </p:cTn>
                        </p:par>
                      </p:childTnLst>
                    </p:cTn>
                  </p:par>
                  <p:par>
                    <p:cTn id="225" fill="hold">
                      <p:stCondLst>
                        <p:cond delay="indefinite"/>
                      </p:stCondLst>
                      <p:childTnLst>
                        <p:par>
                          <p:cTn id="226" fill="hold">
                            <p:stCondLst>
                              <p:cond delay="0"/>
                            </p:stCondLst>
                            <p:childTnLst>
                              <p:par>
                                <p:cTn id="227" presetID="26" presetClass="entr" presetSubtype="0" fill="hold" nodeType="clickEffect">
                                  <p:stCondLst>
                                    <p:cond delay="0"/>
                                  </p:stCondLst>
                                  <p:childTnLst>
                                    <p:set>
                                      <p:cBhvr>
                                        <p:cTn id="228" dur="1" fill="hold">
                                          <p:stCondLst>
                                            <p:cond delay="0"/>
                                          </p:stCondLst>
                                        </p:cTn>
                                        <p:tgtEl>
                                          <p:spTgt spid="76"/>
                                        </p:tgtEl>
                                        <p:attrNameLst>
                                          <p:attrName>style.visibility</p:attrName>
                                        </p:attrNameLst>
                                      </p:cBhvr>
                                      <p:to>
                                        <p:strVal val="visible"/>
                                      </p:to>
                                    </p:set>
                                    <p:animEffect transition="in" filter="wipe(down)">
                                      <p:cBhvr>
                                        <p:cTn id="229" dur="580">
                                          <p:stCondLst>
                                            <p:cond delay="0"/>
                                          </p:stCondLst>
                                        </p:cTn>
                                        <p:tgtEl>
                                          <p:spTgt spid="76"/>
                                        </p:tgtEl>
                                      </p:cBhvr>
                                    </p:animEffect>
                                    <p:anim calcmode="lin" valueType="num">
                                      <p:cBhvr>
                                        <p:cTn id="230"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235" dur="26">
                                          <p:stCondLst>
                                            <p:cond delay="650"/>
                                          </p:stCondLst>
                                        </p:cTn>
                                        <p:tgtEl>
                                          <p:spTgt spid="76"/>
                                        </p:tgtEl>
                                      </p:cBhvr>
                                      <p:to x="100000" y="60000"/>
                                    </p:animScale>
                                    <p:animScale>
                                      <p:cBhvr>
                                        <p:cTn id="236" dur="166" decel="50000">
                                          <p:stCondLst>
                                            <p:cond delay="676"/>
                                          </p:stCondLst>
                                        </p:cTn>
                                        <p:tgtEl>
                                          <p:spTgt spid="76"/>
                                        </p:tgtEl>
                                      </p:cBhvr>
                                      <p:to x="100000" y="100000"/>
                                    </p:animScale>
                                    <p:animScale>
                                      <p:cBhvr>
                                        <p:cTn id="237" dur="26">
                                          <p:stCondLst>
                                            <p:cond delay="1312"/>
                                          </p:stCondLst>
                                        </p:cTn>
                                        <p:tgtEl>
                                          <p:spTgt spid="76"/>
                                        </p:tgtEl>
                                      </p:cBhvr>
                                      <p:to x="100000" y="80000"/>
                                    </p:animScale>
                                    <p:animScale>
                                      <p:cBhvr>
                                        <p:cTn id="238" dur="166" decel="50000">
                                          <p:stCondLst>
                                            <p:cond delay="1338"/>
                                          </p:stCondLst>
                                        </p:cTn>
                                        <p:tgtEl>
                                          <p:spTgt spid="76"/>
                                        </p:tgtEl>
                                      </p:cBhvr>
                                      <p:to x="100000" y="100000"/>
                                    </p:animScale>
                                    <p:animScale>
                                      <p:cBhvr>
                                        <p:cTn id="239" dur="26">
                                          <p:stCondLst>
                                            <p:cond delay="1642"/>
                                          </p:stCondLst>
                                        </p:cTn>
                                        <p:tgtEl>
                                          <p:spTgt spid="76"/>
                                        </p:tgtEl>
                                      </p:cBhvr>
                                      <p:to x="100000" y="90000"/>
                                    </p:animScale>
                                    <p:animScale>
                                      <p:cBhvr>
                                        <p:cTn id="240" dur="166" decel="50000">
                                          <p:stCondLst>
                                            <p:cond delay="1668"/>
                                          </p:stCondLst>
                                        </p:cTn>
                                        <p:tgtEl>
                                          <p:spTgt spid="76"/>
                                        </p:tgtEl>
                                      </p:cBhvr>
                                      <p:to x="100000" y="100000"/>
                                    </p:animScale>
                                    <p:animScale>
                                      <p:cBhvr>
                                        <p:cTn id="241" dur="26">
                                          <p:stCondLst>
                                            <p:cond delay="1808"/>
                                          </p:stCondLst>
                                        </p:cTn>
                                        <p:tgtEl>
                                          <p:spTgt spid="76"/>
                                        </p:tgtEl>
                                      </p:cBhvr>
                                      <p:to x="100000" y="95000"/>
                                    </p:animScale>
                                    <p:animScale>
                                      <p:cBhvr>
                                        <p:cTn id="242" dur="166" decel="50000">
                                          <p:stCondLst>
                                            <p:cond delay="1834"/>
                                          </p:stCondLst>
                                        </p:cTn>
                                        <p:tgtEl>
                                          <p:spTgt spid="76"/>
                                        </p:tgtEl>
                                      </p:cBhvr>
                                      <p:to x="100000" y="100000"/>
                                    </p:animScale>
                                  </p:childTnLst>
                                </p:cTn>
                              </p:par>
                              <p:par>
                                <p:cTn id="243" presetID="26" presetClass="entr" presetSubtype="0" fill="hold" nodeType="withEffect">
                                  <p:stCondLst>
                                    <p:cond delay="0"/>
                                  </p:stCondLst>
                                  <p:childTnLst>
                                    <p:set>
                                      <p:cBhvr>
                                        <p:cTn id="244" dur="1" fill="hold">
                                          <p:stCondLst>
                                            <p:cond delay="0"/>
                                          </p:stCondLst>
                                        </p:cTn>
                                        <p:tgtEl>
                                          <p:spTgt spid="78"/>
                                        </p:tgtEl>
                                        <p:attrNameLst>
                                          <p:attrName>style.visibility</p:attrName>
                                        </p:attrNameLst>
                                      </p:cBhvr>
                                      <p:to>
                                        <p:strVal val="visible"/>
                                      </p:to>
                                    </p:set>
                                    <p:animEffect transition="in" filter="wipe(down)">
                                      <p:cBhvr>
                                        <p:cTn id="245" dur="580">
                                          <p:stCondLst>
                                            <p:cond delay="0"/>
                                          </p:stCondLst>
                                        </p:cTn>
                                        <p:tgtEl>
                                          <p:spTgt spid="78"/>
                                        </p:tgtEl>
                                      </p:cBhvr>
                                    </p:animEffect>
                                    <p:anim calcmode="lin" valueType="num">
                                      <p:cBhvr>
                                        <p:cTn id="246"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251" dur="26">
                                          <p:stCondLst>
                                            <p:cond delay="650"/>
                                          </p:stCondLst>
                                        </p:cTn>
                                        <p:tgtEl>
                                          <p:spTgt spid="78"/>
                                        </p:tgtEl>
                                      </p:cBhvr>
                                      <p:to x="100000" y="60000"/>
                                    </p:animScale>
                                    <p:animScale>
                                      <p:cBhvr>
                                        <p:cTn id="252" dur="166" decel="50000">
                                          <p:stCondLst>
                                            <p:cond delay="676"/>
                                          </p:stCondLst>
                                        </p:cTn>
                                        <p:tgtEl>
                                          <p:spTgt spid="78"/>
                                        </p:tgtEl>
                                      </p:cBhvr>
                                      <p:to x="100000" y="100000"/>
                                    </p:animScale>
                                    <p:animScale>
                                      <p:cBhvr>
                                        <p:cTn id="253" dur="26">
                                          <p:stCondLst>
                                            <p:cond delay="1312"/>
                                          </p:stCondLst>
                                        </p:cTn>
                                        <p:tgtEl>
                                          <p:spTgt spid="78"/>
                                        </p:tgtEl>
                                      </p:cBhvr>
                                      <p:to x="100000" y="80000"/>
                                    </p:animScale>
                                    <p:animScale>
                                      <p:cBhvr>
                                        <p:cTn id="254" dur="166" decel="50000">
                                          <p:stCondLst>
                                            <p:cond delay="1338"/>
                                          </p:stCondLst>
                                        </p:cTn>
                                        <p:tgtEl>
                                          <p:spTgt spid="78"/>
                                        </p:tgtEl>
                                      </p:cBhvr>
                                      <p:to x="100000" y="100000"/>
                                    </p:animScale>
                                    <p:animScale>
                                      <p:cBhvr>
                                        <p:cTn id="255" dur="26">
                                          <p:stCondLst>
                                            <p:cond delay="1642"/>
                                          </p:stCondLst>
                                        </p:cTn>
                                        <p:tgtEl>
                                          <p:spTgt spid="78"/>
                                        </p:tgtEl>
                                      </p:cBhvr>
                                      <p:to x="100000" y="90000"/>
                                    </p:animScale>
                                    <p:animScale>
                                      <p:cBhvr>
                                        <p:cTn id="256" dur="166" decel="50000">
                                          <p:stCondLst>
                                            <p:cond delay="1668"/>
                                          </p:stCondLst>
                                        </p:cTn>
                                        <p:tgtEl>
                                          <p:spTgt spid="78"/>
                                        </p:tgtEl>
                                      </p:cBhvr>
                                      <p:to x="100000" y="100000"/>
                                    </p:animScale>
                                    <p:animScale>
                                      <p:cBhvr>
                                        <p:cTn id="257" dur="26">
                                          <p:stCondLst>
                                            <p:cond delay="1808"/>
                                          </p:stCondLst>
                                        </p:cTn>
                                        <p:tgtEl>
                                          <p:spTgt spid="78"/>
                                        </p:tgtEl>
                                      </p:cBhvr>
                                      <p:to x="100000" y="95000"/>
                                    </p:animScale>
                                    <p:animScale>
                                      <p:cBhvr>
                                        <p:cTn id="258" dur="166" decel="50000">
                                          <p:stCondLst>
                                            <p:cond delay="1834"/>
                                          </p:stCondLst>
                                        </p:cTn>
                                        <p:tgtEl>
                                          <p:spTgt spid="78"/>
                                        </p:tgtEl>
                                      </p:cBhvr>
                                      <p:to x="100000" y="100000"/>
                                    </p:animScale>
                                  </p:childTnLst>
                                </p:cTn>
                              </p:par>
                              <p:par>
                                <p:cTn id="259" presetID="26" presetClass="entr" presetSubtype="0" fill="hold" nodeType="withEffect">
                                  <p:stCondLst>
                                    <p:cond delay="0"/>
                                  </p:stCondLst>
                                  <p:childTnLst>
                                    <p:set>
                                      <p:cBhvr>
                                        <p:cTn id="260" dur="1" fill="hold">
                                          <p:stCondLst>
                                            <p:cond delay="0"/>
                                          </p:stCondLst>
                                        </p:cTn>
                                        <p:tgtEl>
                                          <p:spTgt spid="80"/>
                                        </p:tgtEl>
                                        <p:attrNameLst>
                                          <p:attrName>style.visibility</p:attrName>
                                        </p:attrNameLst>
                                      </p:cBhvr>
                                      <p:to>
                                        <p:strVal val="visible"/>
                                      </p:to>
                                    </p:set>
                                    <p:animEffect transition="in" filter="wipe(down)">
                                      <p:cBhvr>
                                        <p:cTn id="261" dur="580">
                                          <p:stCondLst>
                                            <p:cond delay="0"/>
                                          </p:stCondLst>
                                        </p:cTn>
                                        <p:tgtEl>
                                          <p:spTgt spid="80"/>
                                        </p:tgtEl>
                                      </p:cBhvr>
                                    </p:animEffect>
                                    <p:anim calcmode="lin" valueType="num">
                                      <p:cBhvr>
                                        <p:cTn id="262" dur="1822"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263" dur="664"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264" dur="664" tmFilter="0, 0; 0.125,0.2665; 0.25,0.4; 0.375,0.465; 0.5,0.5;  0.625,0.535; 0.75,0.6; 0.875,0.7335; 1,1">
                                          <p:stCondLst>
                                            <p:cond delay="664"/>
                                          </p:stCondLst>
                                        </p:cTn>
                                        <p:tgtEl>
                                          <p:spTgt spid="80"/>
                                        </p:tgtEl>
                                        <p:attrNameLst>
                                          <p:attrName>ppt_y</p:attrName>
                                        </p:attrNameLst>
                                      </p:cBhvr>
                                      <p:tavLst>
                                        <p:tav tm="0" fmla="#ppt_y-sin(pi*$)/9">
                                          <p:val>
                                            <p:fltVal val="0"/>
                                          </p:val>
                                        </p:tav>
                                        <p:tav tm="100000">
                                          <p:val>
                                            <p:fltVal val="1"/>
                                          </p:val>
                                        </p:tav>
                                      </p:tavLst>
                                    </p:anim>
                                    <p:anim calcmode="lin" valueType="num">
                                      <p:cBhvr>
                                        <p:cTn id="265" dur="332" tmFilter="0, 0; 0.125,0.2665; 0.25,0.4; 0.375,0.465; 0.5,0.5;  0.625,0.535; 0.75,0.6; 0.875,0.7335; 1,1">
                                          <p:stCondLst>
                                            <p:cond delay="1324"/>
                                          </p:stCondLst>
                                        </p:cTn>
                                        <p:tgtEl>
                                          <p:spTgt spid="80"/>
                                        </p:tgtEl>
                                        <p:attrNameLst>
                                          <p:attrName>ppt_y</p:attrName>
                                        </p:attrNameLst>
                                      </p:cBhvr>
                                      <p:tavLst>
                                        <p:tav tm="0" fmla="#ppt_y-sin(pi*$)/27">
                                          <p:val>
                                            <p:fltVal val="0"/>
                                          </p:val>
                                        </p:tav>
                                        <p:tav tm="100000">
                                          <p:val>
                                            <p:fltVal val="1"/>
                                          </p:val>
                                        </p:tav>
                                      </p:tavLst>
                                    </p:anim>
                                    <p:anim calcmode="lin" valueType="num">
                                      <p:cBhvr>
                                        <p:cTn id="266" dur="164" tmFilter="0, 0; 0.125,0.2665; 0.25,0.4; 0.375,0.465; 0.5,0.5;  0.625,0.535; 0.75,0.6; 0.875,0.7335; 1,1">
                                          <p:stCondLst>
                                            <p:cond delay="1656"/>
                                          </p:stCondLst>
                                        </p:cTn>
                                        <p:tgtEl>
                                          <p:spTgt spid="80"/>
                                        </p:tgtEl>
                                        <p:attrNameLst>
                                          <p:attrName>ppt_y</p:attrName>
                                        </p:attrNameLst>
                                      </p:cBhvr>
                                      <p:tavLst>
                                        <p:tav tm="0" fmla="#ppt_y-sin(pi*$)/81">
                                          <p:val>
                                            <p:fltVal val="0"/>
                                          </p:val>
                                        </p:tav>
                                        <p:tav tm="100000">
                                          <p:val>
                                            <p:fltVal val="1"/>
                                          </p:val>
                                        </p:tav>
                                      </p:tavLst>
                                    </p:anim>
                                    <p:animScale>
                                      <p:cBhvr>
                                        <p:cTn id="267" dur="26">
                                          <p:stCondLst>
                                            <p:cond delay="650"/>
                                          </p:stCondLst>
                                        </p:cTn>
                                        <p:tgtEl>
                                          <p:spTgt spid="80"/>
                                        </p:tgtEl>
                                      </p:cBhvr>
                                      <p:to x="100000" y="60000"/>
                                    </p:animScale>
                                    <p:animScale>
                                      <p:cBhvr>
                                        <p:cTn id="268" dur="166" decel="50000">
                                          <p:stCondLst>
                                            <p:cond delay="676"/>
                                          </p:stCondLst>
                                        </p:cTn>
                                        <p:tgtEl>
                                          <p:spTgt spid="80"/>
                                        </p:tgtEl>
                                      </p:cBhvr>
                                      <p:to x="100000" y="100000"/>
                                    </p:animScale>
                                    <p:animScale>
                                      <p:cBhvr>
                                        <p:cTn id="269" dur="26">
                                          <p:stCondLst>
                                            <p:cond delay="1312"/>
                                          </p:stCondLst>
                                        </p:cTn>
                                        <p:tgtEl>
                                          <p:spTgt spid="80"/>
                                        </p:tgtEl>
                                      </p:cBhvr>
                                      <p:to x="100000" y="80000"/>
                                    </p:animScale>
                                    <p:animScale>
                                      <p:cBhvr>
                                        <p:cTn id="270" dur="166" decel="50000">
                                          <p:stCondLst>
                                            <p:cond delay="1338"/>
                                          </p:stCondLst>
                                        </p:cTn>
                                        <p:tgtEl>
                                          <p:spTgt spid="80"/>
                                        </p:tgtEl>
                                      </p:cBhvr>
                                      <p:to x="100000" y="100000"/>
                                    </p:animScale>
                                    <p:animScale>
                                      <p:cBhvr>
                                        <p:cTn id="271" dur="26">
                                          <p:stCondLst>
                                            <p:cond delay="1642"/>
                                          </p:stCondLst>
                                        </p:cTn>
                                        <p:tgtEl>
                                          <p:spTgt spid="80"/>
                                        </p:tgtEl>
                                      </p:cBhvr>
                                      <p:to x="100000" y="90000"/>
                                    </p:animScale>
                                    <p:animScale>
                                      <p:cBhvr>
                                        <p:cTn id="272" dur="166" decel="50000">
                                          <p:stCondLst>
                                            <p:cond delay="1668"/>
                                          </p:stCondLst>
                                        </p:cTn>
                                        <p:tgtEl>
                                          <p:spTgt spid="80"/>
                                        </p:tgtEl>
                                      </p:cBhvr>
                                      <p:to x="100000" y="100000"/>
                                    </p:animScale>
                                    <p:animScale>
                                      <p:cBhvr>
                                        <p:cTn id="273" dur="26">
                                          <p:stCondLst>
                                            <p:cond delay="1808"/>
                                          </p:stCondLst>
                                        </p:cTn>
                                        <p:tgtEl>
                                          <p:spTgt spid="80"/>
                                        </p:tgtEl>
                                      </p:cBhvr>
                                      <p:to x="100000" y="95000"/>
                                    </p:animScale>
                                    <p:animScale>
                                      <p:cBhvr>
                                        <p:cTn id="274" dur="166" decel="50000">
                                          <p:stCondLst>
                                            <p:cond delay="1834"/>
                                          </p:stCondLst>
                                        </p:cTn>
                                        <p:tgtEl>
                                          <p:spTgt spid="80"/>
                                        </p:tgtEl>
                                      </p:cBhvr>
                                      <p:to x="100000" y="100000"/>
                                    </p:animScale>
                                  </p:childTnLst>
                                </p:cTn>
                              </p:par>
                              <p:par>
                                <p:cTn id="275" presetID="26" presetClass="entr" presetSubtype="0" fill="hold" nodeType="withEffect">
                                  <p:stCondLst>
                                    <p:cond delay="0"/>
                                  </p:stCondLst>
                                  <p:childTnLst>
                                    <p:set>
                                      <p:cBhvr>
                                        <p:cTn id="276" dur="1" fill="hold">
                                          <p:stCondLst>
                                            <p:cond delay="0"/>
                                          </p:stCondLst>
                                        </p:cTn>
                                        <p:tgtEl>
                                          <p:spTgt spid="82"/>
                                        </p:tgtEl>
                                        <p:attrNameLst>
                                          <p:attrName>style.visibility</p:attrName>
                                        </p:attrNameLst>
                                      </p:cBhvr>
                                      <p:to>
                                        <p:strVal val="visible"/>
                                      </p:to>
                                    </p:set>
                                    <p:animEffect transition="in" filter="wipe(down)">
                                      <p:cBhvr>
                                        <p:cTn id="277" dur="580">
                                          <p:stCondLst>
                                            <p:cond delay="0"/>
                                          </p:stCondLst>
                                        </p:cTn>
                                        <p:tgtEl>
                                          <p:spTgt spid="82"/>
                                        </p:tgtEl>
                                      </p:cBhvr>
                                    </p:animEffect>
                                    <p:anim calcmode="lin" valueType="num">
                                      <p:cBhvr>
                                        <p:cTn id="278"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279"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280"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281"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282"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283" dur="26">
                                          <p:stCondLst>
                                            <p:cond delay="650"/>
                                          </p:stCondLst>
                                        </p:cTn>
                                        <p:tgtEl>
                                          <p:spTgt spid="82"/>
                                        </p:tgtEl>
                                      </p:cBhvr>
                                      <p:to x="100000" y="60000"/>
                                    </p:animScale>
                                    <p:animScale>
                                      <p:cBhvr>
                                        <p:cTn id="284" dur="166" decel="50000">
                                          <p:stCondLst>
                                            <p:cond delay="676"/>
                                          </p:stCondLst>
                                        </p:cTn>
                                        <p:tgtEl>
                                          <p:spTgt spid="82"/>
                                        </p:tgtEl>
                                      </p:cBhvr>
                                      <p:to x="100000" y="100000"/>
                                    </p:animScale>
                                    <p:animScale>
                                      <p:cBhvr>
                                        <p:cTn id="285" dur="26">
                                          <p:stCondLst>
                                            <p:cond delay="1312"/>
                                          </p:stCondLst>
                                        </p:cTn>
                                        <p:tgtEl>
                                          <p:spTgt spid="82"/>
                                        </p:tgtEl>
                                      </p:cBhvr>
                                      <p:to x="100000" y="80000"/>
                                    </p:animScale>
                                    <p:animScale>
                                      <p:cBhvr>
                                        <p:cTn id="286" dur="166" decel="50000">
                                          <p:stCondLst>
                                            <p:cond delay="1338"/>
                                          </p:stCondLst>
                                        </p:cTn>
                                        <p:tgtEl>
                                          <p:spTgt spid="82"/>
                                        </p:tgtEl>
                                      </p:cBhvr>
                                      <p:to x="100000" y="100000"/>
                                    </p:animScale>
                                    <p:animScale>
                                      <p:cBhvr>
                                        <p:cTn id="287" dur="26">
                                          <p:stCondLst>
                                            <p:cond delay="1642"/>
                                          </p:stCondLst>
                                        </p:cTn>
                                        <p:tgtEl>
                                          <p:spTgt spid="82"/>
                                        </p:tgtEl>
                                      </p:cBhvr>
                                      <p:to x="100000" y="90000"/>
                                    </p:animScale>
                                    <p:animScale>
                                      <p:cBhvr>
                                        <p:cTn id="288" dur="166" decel="50000">
                                          <p:stCondLst>
                                            <p:cond delay="1668"/>
                                          </p:stCondLst>
                                        </p:cTn>
                                        <p:tgtEl>
                                          <p:spTgt spid="82"/>
                                        </p:tgtEl>
                                      </p:cBhvr>
                                      <p:to x="100000" y="100000"/>
                                    </p:animScale>
                                    <p:animScale>
                                      <p:cBhvr>
                                        <p:cTn id="289" dur="26">
                                          <p:stCondLst>
                                            <p:cond delay="1808"/>
                                          </p:stCondLst>
                                        </p:cTn>
                                        <p:tgtEl>
                                          <p:spTgt spid="82"/>
                                        </p:tgtEl>
                                      </p:cBhvr>
                                      <p:to x="100000" y="95000"/>
                                    </p:animScale>
                                    <p:animScale>
                                      <p:cBhvr>
                                        <p:cTn id="290" dur="166" decel="50000">
                                          <p:stCondLst>
                                            <p:cond delay="1834"/>
                                          </p:stCondLst>
                                        </p:cTn>
                                        <p:tgtEl>
                                          <p:spTgt spid="82"/>
                                        </p:tgtEl>
                                      </p:cBhvr>
                                      <p:to x="100000" y="100000"/>
                                    </p:animScale>
                                  </p:childTnLst>
                                </p:cTn>
                              </p:par>
                              <p:par>
                                <p:cTn id="291" presetID="26" presetClass="entr" presetSubtype="0" fill="hold" nodeType="withEffect">
                                  <p:stCondLst>
                                    <p:cond delay="0"/>
                                  </p:stCondLst>
                                  <p:childTnLst>
                                    <p:set>
                                      <p:cBhvr>
                                        <p:cTn id="292" dur="1" fill="hold">
                                          <p:stCondLst>
                                            <p:cond delay="0"/>
                                          </p:stCondLst>
                                        </p:cTn>
                                        <p:tgtEl>
                                          <p:spTgt spid="84"/>
                                        </p:tgtEl>
                                        <p:attrNameLst>
                                          <p:attrName>style.visibility</p:attrName>
                                        </p:attrNameLst>
                                      </p:cBhvr>
                                      <p:to>
                                        <p:strVal val="visible"/>
                                      </p:to>
                                    </p:set>
                                    <p:animEffect transition="in" filter="wipe(down)">
                                      <p:cBhvr>
                                        <p:cTn id="293" dur="580">
                                          <p:stCondLst>
                                            <p:cond delay="0"/>
                                          </p:stCondLst>
                                        </p:cTn>
                                        <p:tgtEl>
                                          <p:spTgt spid="84"/>
                                        </p:tgtEl>
                                      </p:cBhvr>
                                    </p:animEffect>
                                    <p:anim calcmode="lin" valueType="num">
                                      <p:cBhvr>
                                        <p:cTn id="29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29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29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29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29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299" dur="26">
                                          <p:stCondLst>
                                            <p:cond delay="650"/>
                                          </p:stCondLst>
                                        </p:cTn>
                                        <p:tgtEl>
                                          <p:spTgt spid="84"/>
                                        </p:tgtEl>
                                      </p:cBhvr>
                                      <p:to x="100000" y="60000"/>
                                    </p:animScale>
                                    <p:animScale>
                                      <p:cBhvr>
                                        <p:cTn id="300" dur="166" decel="50000">
                                          <p:stCondLst>
                                            <p:cond delay="676"/>
                                          </p:stCondLst>
                                        </p:cTn>
                                        <p:tgtEl>
                                          <p:spTgt spid="84"/>
                                        </p:tgtEl>
                                      </p:cBhvr>
                                      <p:to x="100000" y="100000"/>
                                    </p:animScale>
                                    <p:animScale>
                                      <p:cBhvr>
                                        <p:cTn id="301" dur="26">
                                          <p:stCondLst>
                                            <p:cond delay="1312"/>
                                          </p:stCondLst>
                                        </p:cTn>
                                        <p:tgtEl>
                                          <p:spTgt spid="84"/>
                                        </p:tgtEl>
                                      </p:cBhvr>
                                      <p:to x="100000" y="80000"/>
                                    </p:animScale>
                                    <p:animScale>
                                      <p:cBhvr>
                                        <p:cTn id="302" dur="166" decel="50000">
                                          <p:stCondLst>
                                            <p:cond delay="1338"/>
                                          </p:stCondLst>
                                        </p:cTn>
                                        <p:tgtEl>
                                          <p:spTgt spid="84"/>
                                        </p:tgtEl>
                                      </p:cBhvr>
                                      <p:to x="100000" y="100000"/>
                                    </p:animScale>
                                    <p:animScale>
                                      <p:cBhvr>
                                        <p:cTn id="303" dur="26">
                                          <p:stCondLst>
                                            <p:cond delay="1642"/>
                                          </p:stCondLst>
                                        </p:cTn>
                                        <p:tgtEl>
                                          <p:spTgt spid="84"/>
                                        </p:tgtEl>
                                      </p:cBhvr>
                                      <p:to x="100000" y="90000"/>
                                    </p:animScale>
                                    <p:animScale>
                                      <p:cBhvr>
                                        <p:cTn id="304" dur="166" decel="50000">
                                          <p:stCondLst>
                                            <p:cond delay="1668"/>
                                          </p:stCondLst>
                                        </p:cTn>
                                        <p:tgtEl>
                                          <p:spTgt spid="84"/>
                                        </p:tgtEl>
                                      </p:cBhvr>
                                      <p:to x="100000" y="100000"/>
                                    </p:animScale>
                                    <p:animScale>
                                      <p:cBhvr>
                                        <p:cTn id="305" dur="26">
                                          <p:stCondLst>
                                            <p:cond delay="1808"/>
                                          </p:stCondLst>
                                        </p:cTn>
                                        <p:tgtEl>
                                          <p:spTgt spid="84"/>
                                        </p:tgtEl>
                                      </p:cBhvr>
                                      <p:to x="100000" y="95000"/>
                                    </p:animScale>
                                    <p:animScale>
                                      <p:cBhvr>
                                        <p:cTn id="306" dur="166" decel="50000">
                                          <p:stCondLst>
                                            <p:cond delay="1834"/>
                                          </p:stCondLst>
                                        </p:cTn>
                                        <p:tgtEl>
                                          <p:spTgt spid="84"/>
                                        </p:tgtEl>
                                      </p:cBhvr>
                                      <p:to x="100000" y="100000"/>
                                    </p:animScale>
                                  </p:childTnLst>
                                </p:cTn>
                              </p:par>
                            </p:childTnLst>
                          </p:cTn>
                        </p:par>
                      </p:childTnLst>
                    </p:cTn>
                  </p:par>
                  <p:par>
                    <p:cTn id="307" fill="hold">
                      <p:stCondLst>
                        <p:cond delay="indefinite"/>
                      </p:stCondLst>
                      <p:childTnLst>
                        <p:par>
                          <p:cTn id="308" fill="hold">
                            <p:stCondLst>
                              <p:cond delay="0"/>
                            </p:stCondLst>
                            <p:childTnLst>
                              <p:par>
                                <p:cTn id="309" presetID="6" presetClass="entr" presetSubtype="16" fill="hold" nodeType="clickEffect">
                                  <p:stCondLst>
                                    <p:cond delay="0"/>
                                  </p:stCondLst>
                                  <p:childTnLst>
                                    <p:set>
                                      <p:cBhvr>
                                        <p:cTn id="310" dur="1" fill="hold">
                                          <p:stCondLst>
                                            <p:cond delay="0"/>
                                          </p:stCondLst>
                                        </p:cTn>
                                        <p:tgtEl>
                                          <p:spTgt spid="121"/>
                                        </p:tgtEl>
                                        <p:attrNameLst>
                                          <p:attrName>style.visibility</p:attrName>
                                        </p:attrNameLst>
                                      </p:cBhvr>
                                      <p:to>
                                        <p:strVal val="visible"/>
                                      </p:to>
                                    </p:set>
                                    <p:animEffect transition="in" filter="circle(in)">
                                      <p:cBhvr>
                                        <p:cTn id="311" dur="2000"/>
                                        <p:tgtEl>
                                          <p:spTgt spid="121"/>
                                        </p:tgtEl>
                                      </p:cBhvr>
                                    </p:animEffect>
                                  </p:childTnLst>
                                </p:cTn>
                              </p:par>
                              <p:par>
                                <p:cTn id="312" presetID="6" presetClass="entr" presetSubtype="16" fill="hold" nodeType="withEffect">
                                  <p:stCondLst>
                                    <p:cond delay="0"/>
                                  </p:stCondLst>
                                  <p:childTnLst>
                                    <p:set>
                                      <p:cBhvr>
                                        <p:cTn id="313" dur="1" fill="hold">
                                          <p:stCondLst>
                                            <p:cond delay="0"/>
                                          </p:stCondLst>
                                        </p:cTn>
                                        <p:tgtEl>
                                          <p:spTgt spid="118"/>
                                        </p:tgtEl>
                                        <p:attrNameLst>
                                          <p:attrName>style.visibility</p:attrName>
                                        </p:attrNameLst>
                                      </p:cBhvr>
                                      <p:to>
                                        <p:strVal val="visible"/>
                                      </p:to>
                                    </p:set>
                                    <p:animEffect transition="in" filter="circle(in)">
                                      <p:cBhvr>
                                        <p:cTn id="314" dur="2000"/>
                                        <p:tgtEl>
                                          <p:spTgt spid="118"/>
                                        </p:tgtEl>
                                      </p:cBhvr>
                                    </p:animEffect>
                                  </p:childTnLst>
                                </p:cTn>
                              </p:par>
                              <p:par>
                                <p:cTn id="315" presetID="6" presetClass="entr" presetSubtype="16" fill="hold" nodeType="withEffect">
                                  <p:stCondLst>
                                    <p:cond delay="0"/>
                                  </p:stCondLst>
                                  <p:childTnLst>
                                    <p:set>
                                      <p:cBhvr>
                                        <p:cTn id="316" dur="1" fill="hold">
                                          <p:stCondLst>
                                            <p:cond delay="0"/>
                                          </p:stCondLst>
                                        </p:cTn>
                                        <p:tgtEl>
                                          <p:spTgt spid="86"/>
                                        </p:tgtEl>
                                        <p:attrNameLst>
                                          <p:attrName>style.visibility</p:attrName>
                                        </p:attrNameLst>
                                      </p:cBhvr>
                                      <p:to>
                                        <p:strVal val="visible"/>
                                      </p:to>
                                    </p:set>
                                    <p:animEffect transition="in" filter="circle(in)">
                                      <p:cBhvr>
                                        <p:cTn id="317" dur="2000"/>
                                        <p:tgtEl>
                                          <p:spTgt spid="86"/>
                                        </p:tgtEl>
                                      </p:cBhvr>
                                    </p:animEffect>
                                  </p:childTnLst>
                                </p:cTn>
                              </p:par>
                            </p:childTnLst>
                          </p:cTn>
                        </p:par>
                      </p:childTnLst>
                    </p:cTn>
                  </p:par>
                  <p:par>
                    <p:cTn id="318" fill="hold">
                      <p:stCondLst>
                        <p:cond delay="indefinite"/>
                      </p:stCondLst>
                      <p:childTnLst>
                        <p:par>
                          <p:cTn id="319" fill="hold">
                            <p:stCondLst>
                              <p:cond delay="0"/>
                            </p:stCondLst>
                            <p:childTnLst>
                              <p:par>
                                <p:cTn id="320" presetID="2" presetClass="entr" presetSubtype="4" fill="hold" nodeType="clickEffect">
                                  <p:stCondLst>
                                    <p:cond delay="0"/>
                                  </p:stCondLst>
                                  <p:childTnLst>
                                    <p:set>
                                      <p:cBhvr>
                                        <p:cTn id="321" dur="1" fill="hold">
                                          <p:stCondLst>
                                            <p:cond delay="0"/>
                                          </p:stCondLst>
                                        </p:cTn>
                                        <p:tgtEl>
                                          <p:spTgt spid="88"/>
                                        </p:tgtEl>
                                        <p:attrNameLst>
                                          <p:attrName>style.visibility</p:attrName>
                                        </p:attrNameLst>
                                      </p:cBhvr>
                                      <p:to>
                                        <p:strVal val="visible"/>
                                      </p:to>
                                    </p:set>
                                    <p:anim calcmode="lin" valueType="num">
                                      <p:cBhvr additive="base">
                                        <p:cTn id="322" dur="500" fill="hold"/>
                                        <p:tgtEl>
                                          <p:spTgt spid="88"/>
                                        </p:tgtEl>
                                        <p:attrNameLst>
                                          <p:attrName>ppt_x</p:attrName>
                                        </p:attrNameLst>
                                      </p:cBhvr>
                                      <p:tavLst>
                                        <p:tav tm="0">
                                          <p:val>
                                            <p:strVal val="#ppt_x"/>
                                          </p:val>
                                        </p:tav>
                                        <p:tav tm="100000">
                                          <p:val>
                                            <p:strVal val="#ppt_x"/>
                                          </p:val>
                                        </p:tav>
                                      </p:tavLst>
                                    </p:anim>
                                    <p:anim calcmode="lin" valueType="num">
                                      <p:cBhvr additive="base">
                                        <p:cTn id="323"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324" fill="hold">
                      <p:stCondLst>
                        <p:cond delay="indefinite"/>
                      </p:stCondLst>
                      <p:childTnLst>
                        <p:par>
                          <p:cTn id="325" fill="hold">
                            <p:stCondLst>
                              <p:cond delay="0"/>
                            </p:stCondLst>
                            <p:childTnLst>
                              <p:par>
                                <p:cTn id="326" presetID="53" presetClass="entr" presetSubtype="16" fill="hold" nodeType="clickEffect">
                                  <p:stCondLst>
                                    <p:cond delay="0"/>
                                  </p:stCondLst>
                                  <p:childTnLst>
                                    <p:set>
                                      <p:cBhvr>
                                        <p:cTn id="327" dur="1" fill="hold">
                                          <p:stCondLst>
                                            <p:cond delay="0"/>
                                          </p:stCondLst>
                                        </p:cTn>
                                        <p:tgtEl>
                                          <p:spTgt spid="90"/>
                                        </p:tgtEl>
                                        <p:attrNameLst>
                                          <p:attrName>style.visibility</p:attrName>
                                        </p:attrNameLst>
                                      </p:cBhvr>
                                      <p:to>
                                        <p:strVal val="visible"/>
                                      </p:to>
                                    </p:set>
                                    <p:anim calcmode="lin" valueType="num">
                                      <p:cBhvr>
                                        <p:cTn id="328" dur="500" fill="hold"/>
                                        <p:tgtEl>
                                          <p:spTgt spid="90"/>
                                        </p:tgtEl>
                                        <p:attrNameLst>
                                          <p:attrName>ppt_w</p:attrName>
                                        </p:attrNameLst>
                                      </p:cBhvr>
                                      <p:tavLst>
                                        <p:tav tm="0">
                                          <p:val>
                                            <p:fltVal val="0"/>
                                          </p:val>
                                        </p:tav>
                                        <p:tav tm="100000">
                                          <p:val>
                                            <p:strVal val="#ppt_w"/>
                                          </p:val>
                                        </p:tav>
                                      </p:tavLst>
                                    </p:anim>
                                    <p:anim calcmode="lin" valueType="num">
                                      <p:cBhvr>
                                        <p:cTn id="329" dur="500" fill="hold"/>
                                        <p:tgtEl>
                                          <p:spTgt spid="90"/>
                                        </p:tgtEl>
                                        <p:attrNameLst>
                                          <p:attrName>ppt_h</p:attrName>
                                        </p:attrNameLst>
                                      </p:cBhvr>
                                      <p:tavLst>
                                        <p:tav tm="0">
                                          <p:val>
                                            <p:fltVal val="0"/>
                                          </p:val>
                                        </p:tav>
                                        <p:tav tm="100000">
                                          <p:val>
                                            <p:strVal val="#ppt_h"/>
                                          </p:val>
                                        </p:tav>
                                      </p:tavLst>
                                    </p:anim>
                                    <p:animEffect transition="in" filter="fade">
                                      <p:cBhvr>
                                        <p:cTn id="330" dur="500"/>
                                        <p:tgtEl>
                                          <p:spTgt spid="90"/>
                                        </p:tgtEl>
                                      </p:cBhvr>
                                    </p:animEffect>
                                  </p:childTnLst>
                                </p:cTn>
                              </p:par>
                              <p:par>
                                <p:cTn id="331" presetID="53" presetClass="entr" presetSubtype="16" fill="hold" nodeType="withEffect">
                                  <p:stCondLst>
                                    <p:cond delay="0"/>
                                  </p:stCondLst>
                                  <p:childTnLst>
                                    <p:set>
                                      <p:cBhvr>
                                        <p:cTn id="332" dur="1" fill="hold">
                                          <p:stCondLst>
                                            <p:cond delay="0"/>
                                          </p:stCondLst>
                                        </p:cTn>
                                        <p:tgtEl>
                                          <p:spTgt spid="92"/>
                                        </p:tgtEl>
                                        <p:attrNameLst>
                                          <p:attrName>style.visibility</p:attrName>
                                        </p:attrNameLst>
                                      </p:cBhvr>
                                      <p:to>
                                        <p:strVal val="visible"/>
                                      </p:to>
                                    </p:set>
                                    <p:anim calcmode="lin" valueType="num">
                                      <p:cBhvr>
                                        <p:cTn id="333" dur="500" fill="hold"/>
                                        <p:tgtEl>
                                          <p:spTgt spid="92"/>
                                        </p:tgtEl>
                                        <p:attrNameLst>
                                          <p:attrName>ppt_w</p:attrName>
                                        </p:attrNameLst>
                                      </p:cBhvr>
                                      <p:tavLst>
                                        <p:tav tm="0">
                                          <p:val>
                                            <p:fltVal val="0"/>
                                          </p:val>
                                        </p:tav>
                                        <p:tav tm="100000">
                                          <p:val>
                                            <p:strVal val="#ppt_w"/>
                                          </p:val>
                                        </p:tav>
                                      </p:tavLst>
                                    </p:anim>
                                    <p:anim calcmode="lin" valueType="num">
                                      <p:cBhvr>
                                        <p:cTn id="334" dur="500" fill="hold"/>
                                        <p:tgtEl>
                                          <p:spTgt spid="92"/>
                                        </p:tgtEl>
                                        <p:attrNameLst>
                                          <p:attrName>ppt_h</p:attrName>
                                        </p:attrNameLst>
                                      </p:cBhvr>
                                      <p:tavLst>
                                        <p:tav tm="0">
                                          <p:val>
                                            <p:fltVal val="0"/>
                                          </p:val>
                                        </p:tav>
                                        <p:tav tm="100000">
                                          <p:val>
                                            <p:strVal val="#ppt_h"/>
                                          </p:val>
                                        </p:tav>
                                      </p:tavLst>
                                    </p:anim>
                                    <p:animEffect transition="in" filter="fade">
                                      <p:cBhvr>
                                        <p:cTn id="335" dur="500"/>
                                        <p:tgtEl>
                                          <p:spTgt spid="92"/>
                                        </p:tgtEl>
                                      </p:cBhvr>
                                    </p:animEffect>
                                  </p:childTnLst>
                                </p:cTn>
                              </p:par>
                              <p:par>
                                <p:cTn id="336" presetID="53" presetClass="entr" presetSubtype="16" fill="hold" nodeType="withEffect">
                                  <p:stCondLst>
                                    <p:cond delay="0"/>
                                  </p:stCondLst>
                                  <p:childTnLst>
                                    <p:set>
                                      <p:cBhvr>
                                        <p:cTn id="337" dur="1" fill="hold">
                                          <p:stCondLst>
                                            <p:cond delay="0"/>
                                          </p:stCondLst>
                                        </p:cTn>
                                        <p:tgtEl>
                                          <p:spTgt spid="94"/>
                                        </p:tgtEl>
                                        <p:attrNameLst>
                                          <p:attrName>style.visibility</p:attrName>
                                        </p:attrNameLst>
                                      </p:cBhvr>
                                      <p:to>
                                        <p:strVal val="visible"/>
                                      </p:to>
                                    </p:set>
                                    <p:anim calcmode="lin" valueType="num">
                                      <p:cBhvr>
                                        <p:cTn id="338" dur="500" fill="hold"/>
                                        <p:tgtEl>
                                          <p:spTgt spid="94"/>
                                        </p:tgtEl>
                                        <p:attrNameLst>
                                          <p:attrName>ppt_w</p:attrName>
                                        </p:attrNameLst>
                                      </p:cBhvr>
                                      <p:tavLst>
                                        <p:tav tm="0">
                                          <p:val>
                                            <p:fltVal val="0"/>
                                          </p:val>
                                        </p:tav>
                                        <p:tav tm="100000">
                                          <p:val>
                                            <p:strVal val="#ppt_w"/>
                                          </p:val>
                                        </p:tav>
                                      </p:tavLst>
                                    </p:anim>
                                    <p:anim calcmode="lin" valueType="num">
                                      <p:cBhvr>
                                        <p:cTn id="339" dur="500" fill="hold"/>
                                        <p:tgtEl>
                                          <p:spTgt spid="94"/>
                                        </p:tgtEl>
                                        <p:attrNameLst>
                                          <p:attrName>ppt_h</p:attrName>
                                        </p:attrNameLst>
                                      </p:cBhvr>
                                      <p:tavLst>
                                        <p:tav tm="0">
                                          <p:val>
                                            <p:fltVal val="0"/>
                                          </p:val>
                                        </p:tav>
                                        <p:tav tm="100000">
                                          <p:val>
                                            <p:strVal val="#ppt_h"/>
                                          </p:val>
                                        </p:tav>
                                      </p:tavLst>
                                    </p:anim>
                                    <p:animEffect transition="in" filter="fade">
                                      <p:cBhvr>
                                        <p:cTn id="340" dur="500"/>
                                        <p:tgtEl>
                                          <p:spTgt spid="94"/>
                                        </p:tgtEl>
                                      </p:cBhvr>
                                    </p:animEffect>
                                  </p:childTnLst>
                                </p:cTn>
                              </p:par>
                              <p:par>
                                <p:cTn id="341" presetID="53" presetClass="entr" presetSubtype="16" fill="hold" nodeType="withEffect">
                                  <p:stCondLst>
                                    <p:cond delay="0"/>
                                  </p:stCondLst>
                                  <p:childTnLst>
                                    <p:set>
                                      <p:cBhvr>
                                        <p:cTn id="342" dur="1" fill="hold">
                                          <p:stCondLst>
                                            <p:cond delay="0"/>
                                          </p:stCondLst>
                                        </p:cTn>
                                        <p:tgtEl>
                                          <p:spTgt spid="96"/>
                                        </p:tgtEl>
                                        <p:attrNameLst>
                                          <p:attrName>style.visibility</p:attrName>
                                        </p:attrNameLst>
                                      </p:cBhvr>
                                      <p:to>
                                        <p:strVal val="visible"/>
                                      </p:to>
                                    </p:set>
                                    <p:anim calcmode="lin" valueType="num">
                                      <p:cBhvr>
                                        <p:cTn id="343" dur="500" fill="hold"/>
                                        <p:tgtEl>
                                          <p:spTgt spid="96"/>
                                        </p:tgtEl>
                                        <p:attrNameLst>
                                          <p:attrName>ppt_w</p:attrName>
                                        </p:attrNameLst>
                                      </p:cBhvr>
                                      <p:tavLst>
                                        <p:tav tm="0">
                                          <p:val>
                                            <p:fltVal val="0"/>
                                          </p:val>
                                        </p:tav>
                                        <p:tav tm="100000">
                                          <p:val>
                                            <p:strVal val="#ppt_w"/>
                                          </p:val>
                                        </p:tav>
                                      </p:tavLst>
                                    </p:anim>
                                    <p:anim calcmode="lin" valueType="num">
                                      <p:cBhvr>
                                        <p:cTn id="344" dur="500" fill="hold"/>
                                        <p:tgtEl>
                                          <p:spTgt spid="96"/>
                                        </p:tgtEl>
                                        <p:attrNameLst>
                                          <p:attrName>ppt_h</p:attrName>
                                        </p:attrNameLst>
                                      </p:cBhvr>
                                      <p:tavLst>
                                        <p:tav tm="0">
                                          <p:val>
                                            <p:fltVal val="0"/>
                                          </p:val>
                                        </p:tav>
                                        <p:tav tm="100000">
                                          <p:val>
                                            <p:strVal val="#ppt_h"/>
                                          </p:val>
                                        </p:tav>
                                      </p:tavLst>
                                    </p:anim>
                                    <p:animEffect transition="in" filter="fade">
                                      <p:cBhvr>
                                        <p:cTn id="345" dur="500"/>
                                        <p:tgtEl>
                                          <p:spTgt spid="96"/>
                                        </p:tgtEl>
                                      </p:cBhvr>
                                    </p:animEffect>
                                  </p:childTnLst>
                                </p:cTn>
                              </p:par>
                              <p:par>
                                <p:cTn id="346" presetID="53" presetClass="entr" presetSubtype="16" fill="hold" nodeType="withEffect">
                                  <p:stCondLst>
                                    <p:cond delay="0"/>
                                  </p:stCondLst>
                                  <p:childTnLst>
                                    <p:set>
                                      <p:cBhvr>
                                        <p:cTn id="347" dur="1" fill="hold">
                                          <p:stCondLst>
                                            <p:cond delay="0"/>
                                          </p:stCondLst>
                                        </p:cTn>
                                        <p:tgtEl>
                                          <p:spTgt spid="98"/>
                                        </p:tgtEl>
                                        <p:attrNameLst>
                                          <p:attrName>style.visibility</p:attrName>
                                        </p:attrNameLst>
                                      </p:cBhvr>
                                      <p:to>
                                        <p:strVal val="visible"/>
                                      </p:to>
                                    </p:set>
                                    <p:anim calcmode="lin" valueType="num">
                                      <p:cBhvr>
                                        <p:cTn id="348" dur="500" fill="hold"/>
                                        <p:tgtEl>
                                          <p:spTgt spid="98"/>
                                        </p:tgtEl>
                                        <p:attrNameLst>
                                          <p:attrName>ppt_w</p:attrName>
                                        </p:attrNameLst>
                                      </p:cBhvr>
                                      <p:tavLst>
                                        <p:tav tm="0">
                                          <p:val>
                                            <p:fltVal val="0"/>
                                          </p:val>
                                        </p:tav>
                                        <p:tav tm="100000">
                                          <p:val>
                                            <p:strVal val="#ppt_w"/>
                                          </p:val>
                                        </p:tav>
                                      </p:tavLst>
                                    </p:anim>
                                    <p:anim calcmode="lin" valueType="num">
                                      <p:cBhvr>
                                        <p:cTn id="349" dur="500" fill="hold"/>
                                        <p:tgtEl>
                                          <p:spTgt spid="98"/>
                                        </p:tgtEl>
                                        <p:attrNameLst>
                                          <p:attrName>ppt_h</p:attrName>
                                        </p:attrNameLst>
                                      </p:cBhvr>
                                      <p:tavLst>
                                        <p:tav tm="0">
                                          <p:val>
                                            <p:fltVal val="0"/>
                                          </p:val>
                                        </p:tav>
                                        <p:tav tm="100000">
                                          <p:val>
                                            <p:strVal val="#ppt_h"/>
                                          </p:val>
                                        </p:tav>
                                      </p:tavLst>
                                    </p:anim>
                                    <p:animEffect transition="in" filter="fade">
                                      <p:cBhvr>
                                        <p:cTn id="35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83A927C2-26CB-BD20-A650-40BAD36BEA3F}"/>
              </a:ext>
            </a:extLst>
          </p:cNvPr>
          <p:cNvSpPr txBox="1"/>
          <p:nvPr/>
        </p:nvSpPr>
        <p:spPr>
          <a:xfrm>
            <a:off x="1582950" y="151648"/>
            <a:ext cx="9951643" cy="830997"/>
          </a:xfrm>
          <a:prstGeom prst="rect">
            <a:avLst/>
          </a:prstGeom>
          <a:noFill/>
        </p:spPr>
        <p:txBody>
          <a:bodyPr wrap="square">
            <a:spAutoFit/>
          </a:bodyPr>
          <a:lstStyle/>
          <a:p>
            <a:pPr algn="just"/>
            <a:r>
              <a:rPr lang="en-GB" sz="2400" b="1" i="0" dirty="0">
                <a:solidFill>
                  <a:srgbClr val="00B050"/>
                </a:solidFill>
                <a:effectLst/>
                <a:latin typeface="Times New Roman" panose="02020603050405020304" pitchFamily="18" charset="0"/>
                <a:cs typeface="Times New Roman" panose="02020603050405020304" pitchFamily="18" charset="0"/>
              </a:rPr>
              <a:t>II. </a:t>
            </a:r>
            <a:r>
              <a:rPr lang="vi-VN" sz="2400" b="1" dirty="0">
                <a:solidFill>
                  <a:srgbClr val="00B050"/>
                </a:solidFill>
                <a:latin typeface="Times New Roman" panose="02020603050405020304" pitchFamily="18" charset="0"/>
                <a:cs typeface="Times New Roman" panose="02020603050405020304" pitchFamily="18" charset="0"/>
              </a:rPr>
              <a:t>CÔNG TÁC TUYỂN SINH, ĐÀO TẠO TRONG CÁC TRƯỜNG QUÂN ĐỘI NHÂN DÂN VIỆT NAM </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7332845-6F16-3457-B885-078D77CBA226}"/>
              </a:ext>
            </a:extLst>
          </p:cNvPr>
          <p:cNvSpPr txBox="1"/>
          <p:nvPr/>
        </p:nvSpPr>
        <p:spPr>
          <a:xfrm>
            <a:off x="1582949" y="875038"/>
            <a:ext cx="9951644" cy="830997"/>
          </a:xfrm>
          <a:prstGeom prst="rect">
            <a:avLst/>
          </a:prstGeom>
          <a:noFill/>
        </p:spPr>
        <p:txBody>
          <a:bodyPr wrap="square">
            <a:spAutoFit/>
          </a:bodyPr>
          <a:lstStyle/>
          <a:p>
            <a:pPr algn="just"/>
            <a:r>
              <a:rPr lang="en-US" sz="2400" b="1" dirty="0">
                <a:solidFill>
                  <a:srgbClr val="00B050"/>
                </a:solidFill>
                <a:latin typeface="Times New Roman" panose="02020603050405020304" pitchFamily="18" charset="0"/>
                <a:cs typeface="Times New Roman" panose="02020603050405020304" pitchFamily="18" charset="0"/>
              </a:rPr>
              <a:t>2.</a:t>
            </a:r>
            <a:r>
              <a:rPr lang="en-US" sz="2400" dirty="0"/>
              <a:t> </a:t>
            </a:r>
            <a:r>
              <a:rPr lang="en-US" sz="2400" b="1" dirty="0" err="1">
                <a:solidFill>
                  <a:srgbClr val="00B050"/>
                </a:solidFill>
                <a:latin typeface="Times New Roman" panose="02020603050405020304" pitchFamily="18" charset="0"/>
                <a:cs typeface="Times New Roman" panose="02020603050405020304" pitchFamily="18" charset="0"/>
              </a:rPr>
              <a:t>Tuyển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sinh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đào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tạo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bộ</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cấp</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phân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đội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trình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độ</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đại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học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cao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đẳng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hệ</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chính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quy</a:t>
            </a:r>
            <a:r>
              <a:rPr lang="en-US" sz="2400" b="1" dirty="0">
                <a:solidFill>
                  <a:srgbClr val="00B050"/>
                </a:solidFill>
                <a:latin typeface="Times New Roman" panose="02020603050405020304" pitchFamily="18" charset="0"/>
                <a:cs typeface="Times New Roman" panose="02020603050405020304" pitchFamily="18" charset="0"/>
              </a:rPr>
              <a:t> </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2E8DA44-38EF-B3E3-3D23-D5DE0A532A5D}"/>
              </a:ext>
            </a:extLst>
          </p:cNvPr>
          <p:cNvSpPr txBox="1"/>
          <p:nvPr/>
        </p:nvSpPr>
        <p:spPr>
          <a:xfrm>
            <a:off x="543752" y="1835833"/>
            <a:ext cx="11104496" cy="1187184"/>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Đào tạo cán bộ cấp phân đội trình độ đại học, cao đẳng hệ chính quy trong các trường Quân đội dành cho đối tượng nào? Tiêu chuẩn, phương thức tuyển sinh và sơ tuyển được quy định như thế nào?</a:t>
            </a:r>
            <a:endParaRPr lang="en-GB"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54B42A6-EBCF-BF96-E390-A8F8A373C9C9}"/>
              </a:ext>
            </a:extLst>
          </p:cNvPr>
          <p:cNvSpPr txBox="1"/>
          <p:nvPr/>
        </p:nvSpPr>
        <p:spPr>
          <a:xfrm>
            <a:off x="543752" y="3222993"/>
            <a:ext cx="11104496" cy="3290324"/>
          </a:xfrm>
          <a:prstGeom prst="rect">
            <a:avLst/>
          </a:prstGeom>
          <a:noFill/>
          <a:ln>
            <a:solidFill>
              <a:srgbClr val="00B050"/>
            </a:solidFill>
          </a:ln>
        </p:spPr>
        <p:txBody>
          <a:bodyPr wrap="square">
            <a:spAutoFit/>
          </a:bodyPr>
          <a:lstStyle/>
          <a:p>
            <a:pPr algn="ctr">
              <a:lnSpc>
                <a:spcPts val="288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en-GB" sz="2400" b="1"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3</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a:t>
            </a:r>
            <a:endParaRPr lang="en-US" sz="2400" dirty="0">
              <a:latin typeface="Times New Roman" panose="02020603050405020304" pitchFamily="18" charset="0"/>
              <a:cs typeface="Times New Roman" panose="02020603050405020304" pitchFamily="18" charset="0"/>
            </a:endParaRPr>
          </a:p>
          <a:p>
            <a:pPr marL="266700" indent="-266700" algn="just">
              <a:lnSpc>
                <a:spcPts val="2880"/>
              </a:lnSpc>
              <a:spcBef>
                <a:spcPts val="600"/>
              </a:spcBef>
              <a:spcAft>
                <a:spcPts val="600"/>
              </a:spcAft>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1, 2: </a:t>
            </a:r>
            <a:r>
              <a:rPr lang="vi-VN" sz="2400" dirty="0">
                <a:latin typeface="Times New Roman" panose="02020603050405020304" pitchFamily="18" charset="0"/>
                <a:cs typeface="Times New Roman" panose="02020603050405020304" pitchFamily="18" charset="0"/>
              </a:rPr>
              <a:t>Đọc </a:t>
            </a:r>
            <a:r>
              <a:rPr lang="en-US" sz="2400" dirty="0">
                <a:latin typeface="Times New Roman" panose="02020603050405020304" pitchFamily="18" charset="0"/>
                <a:cs typeface="Times New Roman" panose="02020603050405020304" pitchFamily="18" charset="0"/>
              </a:rPr>
              <a:t>k</a:t>
            </a:r>
            <a:r>
              <a:rPr lang="vi-VN" sz="2400" dirty="0">
                <a:latin typeface="Times New Roman" panose="02020603050405020304" pitchFamily="18" charset="0"/>
                <a:cs typeface="Times New Roman" panose="02020603050405020304" pitchFamily="18" charset="0"/>
              </a:rPr>
              <a:t>hám phá </a:t>
            </a:r>
            <a:r>
              <a:rPr lang="en-US" sz="2400" dirty="0">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 thông tin mục I</a:t>
            </a: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và vẽ </a:t>
            </a:r>
            <a:r>
              <a:rPr lang="en-US" sz="2400" dirty="0">
                <a:latin typeface="Times New Roman" panose="02020603050405020304" pitchFamily="18" charset="0"/>
                <a:cs typeface="Times New Roman" panose="02020603050405020304" pitchFamily="18" charset="0"/>
              </a:rPr>
              <a:t>LĐTD </a:t>
            </a:r>
            <a:r>
              <a:rPr lang="en-US" sz="2400" i="1" dirty="0" err="1">
                <a:latin typeface="Times New Roman" panose="02020603050405020304" pitchFamily="18" charset="0"/>
                <a:cs typeface="Times New Roman" panose="02020603050405020304" pitchFamily="18" charset="0"/>
              </a:rPr>
              <a:t>Đối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chuẩn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tuyển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đ</a:t>
            </a:r>
            <a:r>
              <a:rPr lang="vi-VN" sz="2400" i="1" dirty="0">
                <a:latin typeface="Times New Roman" panose="02020603050405020304" pitchFamily="18" charset="0"/>
                <a:cs typeface="Times New Roman" panose="02020603050405020304" pitchFamily="18" charset="0"/>
              </a:rPr>
              <a:t>ào tạo cán bộ cấp phân đội trình độ đại học, cao đẳng hệ chính quy</a:t>
            </a:r>
            <a:r>
              <a:rPr lang="en-US" sz="2400" i="1" dirty="0">
                <a:latin typeface="Times New Roman" panose="02020603050405020304" pitchFamily="18" charset="0"/>
                <a:cs typeface="Times New Roman" panose="02020603050405020304" pitchFamily="18" charset="0"/>
              </a:rPr>
              <a:t>.</a:t>
            </a:r>
          </a:p>
          <a:p>
            <a:pPr marL="266700" indent="-266700" algn="just">
              <a:lnSpc>
                <a:spcPts val="2880"/>
              </a:lnSpc>
              <a:spcBef>
                <a:spcPts val="600"/>
              </a:spcBef>
              <a:spcAft>
                <a:spcPts val="600"/>
              </a:spcAft>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3, 4: </a:t>
            </a:r>
            <a:r>
              <a:rPr lang="vi-VN" sz="2400" dirty="0">
                <a:latin typeface="Times New Roman" panose="02020603050405020304" pitchFamily="18" charset="0"/>
                <a:cs typeface="Times New Roman" panose="02020603050405020304" pitchFamily="18" charset="0"/>
              </a:rPr>
              <a:t>Đọc </a:t>
            </a:r>
            <a:r>
              <a:rPr lang="en-US" sz="2400" dirty="0">
                <a:latin typeface="Times New Roman" panose="02020603050405020304" pitchFamily="18" charset="0"/>
                <a:cs typeface="Times New Roman" panose="02020603050405020304" pitchFamily="18" charset="0"/>
              </a:rPr>
              <a:t>k</a:t>
            </a:r>
            <a:r>
              <a:rPr lang="vi-VN" sz="2400" dirty="0">
                <a:latin typeface="Times New Roman" panose="02020603050405020304" pitchFamily="18" charset="0"/>
                <a:cs typeface="Times New Roman" panose="02020603050405020304" pitchFamily="18" charset="0"/>
              </a:rPr>
              <a:t>hám phá </a:t>
            </a:r>
            <a:r>
              <a:rPr lang="en-US" sz="2400" dirty="0">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 thông tin mục I</a:t>
            </a: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và vẽ </a:t>
            </a:r>
            <a:r>
              <a:rPr lang="en-US" sz="2400" dirty="0">
                <a:latin typeface="Times New Roman" panose="02020603050405020304" pitchFamily="18" charset="0"/>
                <a:cs typeface="Times New Roman" panose="02020603050405020304" pitchFamily="18" charset="0"/>
              </a:rPr>
              <a:t>LĐTD </a:t>
            </a:r>
            <a:r>
              <a:rPr lang="en-US" sz="2400" i="1" dirty="0" err="1">
                <a:latin typeface="Times New Roman" panose="02020603050405020304" pitchFamily="18" charset="0"/>
                <a:cs typeface="Times New Roman" panose="02020603050405020304" pitchFamily="18" charset="0"/>
              </a:rPr>
              <a:t>Phương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tuyển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tuyển</a:t>
            </a:r>
            <a:r>
              <a:rPr lang="en-US" sz="2400" i="1" dirty="0">
                <a:latin typeface="Times New Roman" panose="02020603050405020304" pitchFamily="18" charset="0"/>
                <a:cs typeface="Times New Roman" panose="02020603050405020304" pitchFamily="18" charset="0"/>
              </a:rPr>
              <a:t> đ</a:t>
            </a:r>
            <a:r>
              <a:rPr lang="vi-VN" sz="2400" i="1" dirty="0">
                <a:latin typeface="Times New Roman" panose="02020603050405020304" pitchFamily="18" charset="0"/>
                <a:cs typeface="Times New Roman" panose="02020603050405020304" pitchFamily="18" charset="0"/>
              </a:rPr>
              <a:t>ào tạo cán bộ cấp phân đội trình độ đại học, cao đẳng hệ chính quy</a:t>
            </a:r>
            <a:r>
              <a:rPr lang="en-US" sz="2400" i="1" dirty="0">
                <a:latin typeface="Times New Roman" panose="02020603050405020304" pitchFamily="18" charset="0"/>
                <a:cs typeface="Times New Roman" panose="02020603050405020304" pitchFamily="18" charset="0"/>
              </a:rPr>
              <a:t>.</a:t>
            </a: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271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heel(1)">
                                      <p:cBhvr>
                                        <p:cTn id="3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extBox 19">
            <a:extLst>
              <a:ext uri="{FF2B5EF4-FFF2-40B4-BE49-F238E27FC236}">
                <a16:creationId xmlns:a16="http://schemas.microsoft.com/office/drawing/2014/main" id="{6CCFC9B5-177D-4B65-BD37-DBC183A92363}"/>
              </a:ext>
            </a:extLst>
          </p:cNvPr>
          <p:cNvSpPr txBox="1"/>
          <p:nvPr/>
        </p:nvSpPr>
        <p:spPr>
          <a:xfrm>
            <a:off x="526415" y="1861067"/>
            <a:ext cx="1969135" cy="4124206"/>
          </a:xfrm>
          <a:prstGeom prst="rect">
            <a:avLst/>
          </a:prstGeom>
          <a:noFill/>
          <a:ln>
            <a:solidFill>
              <a:srgbClr val="00B050"/>
            </a:solidFill>
          </a:ln>
        </p:spPr>
        <p:txBody>
          <a:bodyPr wrap="square">
            <a:spAutoFit/>
          </a:bodyPr>
          <a:lstStyle/>
          <a:p>
            <a:r>
              <a:rPr lang="en-US" sz="2200" b="0" i="0" kern="0" dirty="0">
                <a:solidFill>
                  <a:srgbClr val="00B050"/>
                </a:solidFill>
                <a:effectLst/>
                <a:latin typeface="Times New Roman" panose="02020603050405020304" pitchFamily="18" charset="0"/>
                <a:cs typeface="Times New Roman" panose="02020603050405020304" pitchFamily="18" charset="0"/>
              </a:rPr>
              <a:t>HS </a:t>
            </a:r>
            <a:r>
              <a:rPr lang="en-US" sz="2200" b="0" i="0" kern="0" dirty="0" err="1">
                <a:solidFill>
                  <a:srgbClr val="00B050"/>
                </a:solidFill>
                <a:effectLst/>
                <a:latin typeface="Times New Roman" panose="02020603050405020304" pitchFamily="18" charset="0"/>
                <a:cs typeface="Times New Roman" panose="02020603050405020304" pitchFamily="18" charset="0"/>
              </a:rPr>
              <a:t>xem</a:t>
            </a:r>
            <a:r>
              <a:rPr lang="en-US" sz="2200" b="0" i="0" kern="0" dirty="0">
                <a:solidFill>
                  <a:srgbClr val="00B050"/>
                </a:solidFill>
                <a:effectLst/>
                <a:latin typeface="Times New Roman" panose="02020603050405020304" pitchFamily="18" charset="0"/>
                <a:cs typeface="Times New Roman" panose="02020603050405020304" pitchFamily="18" charset="0"/>
              </a:rPr>
              <a:t> </a:t>
            </a:r>
            <a:r>
              <a:rPr lang="en-US" sz="2200" b="0" i="0" kern="0" dirty="0" err="1">
                <a:solidFill>
                  <a:srgbClr val="00B050"/>
                </a:solidFill>
                <a:effectLst/>
                <a:latin typeface="Times New Roman" panose="02020603050405020304" pitchFamily="18" charset="0"/>
                <a:cs typeface="Times New Roman" panose="02020603050405020304" pitchFamily="18" charset="0"/>
              </a:rPr>
              <a:t>trước</a:t>
            </a:r>
            <a:r>
              <a:rPr lang="en-US" sz="2200" b="0" i="0" kern="0" dirty="0">
                <a:solidFill>
                  <a:srgbClr val="00B050"/>
                </a:solidFill>
                <a:effectLst/>
                <a:latin typeface="Times New Roman" panose="02020603050405020304" pitchFamily="18" charset="0"/>
                <a:cs typeface="Times New Roman" panose="02020603050405020304" pitchFamily="18" charset="0"/>
              </a:rPr>
              <a:t> ở </a:t>
            </a:r>
            <a:r>
              <a:rPr lang="en-US" sz="2200" b="0" i="0" kern="0" dirty="0" err="1">
                <a:solidFill>
                  <a:srgbClr val="00B050"/>
                </a:solidFill>
                <a:effectLst/>
                <a:latin typeface="Times New Roman" panose="02020603050405020304" pitchFamily="18" charset="0"/>
                <a:cs typeface="Times New Roman" panose="02020603050405020304" pitchFamily="18" charset="0"/>
              </a:rPr>
              <a:t>nhà</a:t>
            </a:r>
            <a:r>
              <a:rPr lang="en-US" sz="2200" b="0" i="0" kern="0" dirty="0">
                <a:solidFill>
                  <a:srgbClr val="00B050"/>
                </a:solidFill>
                <a:effectLst/>
                <a:latin typeface="Times New Roman" panose="02020603050405020304" pitchFamily="18" charset="0"/>
                <a:cs typeface="Times New Roman" panose="02020603050405020304" pitchFamily="18" charset="0"/>
              </a:rPr>
              <a:t>:</a:t>
            </a:r>
            <a:endParaRPr lang="vi-VN" sz="2200" b="0" i="0" kern="0" dirty="0">
              <a:solidFill>
                <a:srgbClr val="00B050"/>
              </a:solidFill>
              <a:effectLst/>
              <a:latin typeface="Times New Roman" panose="02020603050405020304" pitchFamily="18" charset="0"/>
              <a:cs typeface="Times New Roman" panose="02020603050405020304" pitchFamily="18" charset="0"/>
            </a:endParaRPr>
          </a:p>
          <a:p>
            <a:endParaRPr lang="en-US" sz="2200" b="0" i="0" kern="0" spc="-240" dirty="0">
              <a:solidFill>
                <a:srgbClr val="00B050"/>
              </a:solidFill>
              <a:effectLst/>
              <a:latin typeface="Noto Serif" panose="020B0604020202020204" pitchFamily="18" charset="0"/>
            </a:endParaRPr>
          </a:p>
          <a:p>
            <a:pPr algn="just"/>
            <a:r>
              <a:rPr lang="vi-VN" sz="1400" dirty="0">
                <a:latin typeface="Times New Roman" panose="02020603050405020304" pitchFamily="18" charset="0"/>
                <a:cs typeface="Times New Roman" panose="02020603050405020304" pitchFamily="18" charset="0"/>
                <a:hlinkClick r:id="rId4"/>
              </a:rPr>
              <a:t>https://youtu.be/-4agnT-JMfA</a:t>
            </a:r>
            <a:r>
              <a:rPr lang="vi-VN" sz="1400" dirty="0">
                <a:latin typeface="Times New Roman" panose="02020603050405020304" pitchFamily="18" charset="0"/>
                <a:cs typeface="Times New Roman" panose="02020603050405020304" pitchFamily="18" charset="0"/>
              </a:rPr>
              <a:t> </a:t>
            </a:r>
          </a:p>
          <a:p>
            <a:pPr algn="just"/>
            <a:r>
              <a:rPr lang="vi-VN" sz="1400" dirty="0">
                <a:latin typeface="Times New Roman" panose="02020603050405020304" pitchFamily="18" charset="0"/>
                <a:cs typeface="Times New Roman" panose="02020603050405020304" pitchFamily="18" charset="0"/>
              </a:rPr>
              <a:t>(Tuyển sinh vào các trường Quân đội năm 2024 có gì mới?)</a:t>
            </a:r>
          </a:p>
          <a:p>
            <a:pPr algn="just"/>
            <a:endParaRPr lang="vi-VN" sz="1400" dirty="0">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hlinkClick r:id="rId5"/>
              </a:rPr>
              <a:t>https://youtu.be/C7_uSLf_NBw</a:t>
            </a:r>
            <a:endParaRPr lang="vi-VN" sz="1400" dirty="0">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rPr>
              <a:t>(Ngành Công an kì vọng tuyển chọn thí sinh  xứng đáng)</a:t>
            </a:r>
          </a:p>
          <a:p>
            <a:pPr algn="just"/>
            <a:endParaRPr lang="vi-VN" sz="1400" dirty="0">
              <a:latin typeface="Times New Roman" panose="02020603050405020304" pitchFamily="18" charset="0"/>
              <a:cs typeface="Times New Roman" panose="02020603050405020304" pitchFamily="18" charset="0"/>
            </a:endParaRPr>
          </a:p>
          <a:p>
            <a:pPr algn="just"/>
            <a:endParaRPr lang="vi-VN" sz="1400" dirty="0">
              <a:latin typeface="Times New Roman" panose="02020603050405020304" pitchFamily="18" charset="0"/>
              <a:cs typeface="Times New Roman" panose="02020603050405020304" pitchFamily="18" charset="0"/>
            </a:endParaRPr>
          </a:p>
          <a:p>
            <a:pPr algn="just"/>
            <a:endParaRPr lang="vi-VN" sz="1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06A5B1C-A2D1-1AE7-0B71-FEA3468C581E}"/>
              </a:ext>
            </a:extLst>
          </p:cNvPr>
          <p:cNvPicPr>
            <a:picLocks noChangeAspect="1"/>
          </p:cNvPicPr>
          <p:nvPr/>
        </p:nvPicPr>
        <p:blipFill>
          <a:blip r:embed="rId6"/>
          <a:stretch>
            <a:fillRect/>
          </a:stretch>
        </p:blipFill>
        <p:spPr>
          <a:xfrm>
            <a:off x="3352800" y="676874"/>
            <a:ext cx="8648700" cy="5391902"/>
          </a:xfrm>
          <a:prstGeom prst="rect">
            <a:avLst/>
          </a:prstGeom>
        </p:spPr>
      </p:pic>
    </p:spTree>
    <p:extLst>
      <p:ext uri="{BB962C8B-B14F-4D97-AF65-F5344CB8AC3E}">
        <p14:creationId xmlns:p14="http://schemas.microsoft.com/office/powerpoint/2010/main" val="1563493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83035" y="0"/>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771721" y="70292"/>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466E01A7-8B32-7B23-BB4C-14B180D67240}"/>
              </a:ext>
            </a:extLst>
          </p:cNvPr>
          <p:cNvPicPr>
            <a:picLocks noChangeAspect="1"/>
          </p:cNvPicPr>
          <p:nvPr/>
        </p:nvPicPr>
        <p:blipFill>
          <a:blip r:embed="rId4"/>
          <a:stretch>
            <a:fillRect/>
          </a:stretch>
        </p:blipFill>
        <p:spPr>
          <a:xfrm>
            <a:off x="510243" y="5867262"/>
            <a:ext cx="11488753" cy="990738"/>
          </a:xfrm>
          <a:prstGeom prst="rect">
            <a:avLst/>
          </a:prstGeom>
        </p:spPr>
      </p:pic>
      <p:pic>
        <p:nvPicPr>
          <p:cNvPr id="8" name="Picture 7">
            <a:extLst>
              <a:ext uri="{FF2B5EF4-FFF2-40B4-BE49-F238E27FC236}">
                <a16:creationId xmlns:a16="http://schemas.microsoft.com/office/drawing/2014/main" id="{84596817-0E16-BF71-6710-EC751BB162DD}"/>
              </a:ext>
            </a:extLst>
          </p:cNvPr>
          <p:cNvPicPr>
            <a:picLocks noChangeAspect="1"/>
          </p:cNvPicPr>
          <p:nvPr/>
        </p:nvPicPr>
        <p:blipFill>
          <a:blip r:embed="rId5"/>
          <a:stretch>
            <a:fillRect/>
          </a:stretch>
        </p:blipFill>
        <p:spPr>
          <a:xfrm>
            <a:off x="853115" y="1341084"/>
            <a:ext cx="419158" cy="4582164"/>
          </a:xfrm>
          <a:prstGeom prst="rect">
            <a:avLst/>
          </a:prstGeom>
        </p:spPr>
      </p:pic>
      <p:pic>
        <p:nvPicPr>
          <p:cNvPr id="12" name="Picture 11">
            <a:extLst>
              <a:ext uri="{FF2B5EF4-FFF2-40B4-BE49-F238E27FC236}">
                <a16:creationId xmlns:a16="http://schemas.microsoft.com/office/drawing/2014/main" id="{F2DA7D70-4D03-BBCA-20D8-BDD10BA0096D}"/>
              </a:ext>
            </a:extLst>
          </p:cNvPr>
          <p:cNvPicPr>
            <a:picLocks noChangeAspect="1"/>
          </p:cNvPicPr>
          <p:nvPr/>
        </p:nvPicPr>
        <p:blipFill>
          <a:blip r:embed="rId6"/>
          <a:stretch>
            <a:fillRect/>
          </a:stretch>
        </p:blipFill>
        <p:spPr>
          <a:xfrm>
            <a:off x="1272273" y="691250"/>
            <a:ext cx="1438476" cy="1343212"/>
          </a:xfrm>
          <a:prstGeom prst="rect">
            <a:avLst/>
          </a:prstGeom>
        </p:spPr>
      </p:pic>
      <p:pic>
        <p:nvPicPr>
          <p:cNvPr id="16" name="Picture 15">
            <a:extLst>
              <a:ext uri="{FF2B5EF4-FFF2-40B4-BE49-F238E27FC236}">
                <a16:creationId xmlns:a16="http://schemas.microsoft.com/office/drawing/2014/main" id="{DF333627-F532-8844-5637-CFE534EE3682}"/>
              </a:ext>
            </a:extLst>
          </p:cNvPr>
          <p:cNvPicPr>
            <a:picLocks noChangeAspect="1"/>
          </p:cNvPicPr>
          <p:nvPr/>
        </p:nvPicPr>
        <p:blipFill>
          <a:blip r:embed="rId7"/>
          <a:stretch>
            <a:fillRect/>
          </a:stretch>
        </p:blipFill>
        <p:spPr>
          <a:xfrm>
            <a:off x="2710749" y="513601"/>
            <a:ext cx="3686689" cy="400106"/>
          </a:xfrm>
          <a:prstGeom prst="rect">
            <a:avLst/>
          </a:prstGeom>
        </p:spPr>
      </p:pic>
      <p:pic>
        <p:nvPicPr>
          <p:cNvPr id="20" name="Picture 19">
            <a:extLst>
              <a:ext uri="{FF2B5EF4-FFF2-40B4-BE49-F238E27FC236}">
                <a16:creationId xmlns:a16="http://schemas.microsoft.com/office/drawing/2014/main" id="{E34C8349-77F4-5228-A7B2-C4AB3A0A4F73}"/>
              </a:ext>
            </a:extLst>
          </p:cNvPr>
          <p:cNvPicPr>
            <a:picLocks noChangeAspect="1"/>
          </p:cNvPicPr>
          <p:nvPr/>
        </p:nvPicPr>
        <p:blipFill>
          <a:blip r:embed="rId8"/>
          <a:stretch>
            <a:fillRect/>
          </a:stretch>
        </p:blipFill>
        <p:spPr>
          <a:xfrm>
            <a:off x="2710749" y="914672"/>
            <a:ext cx="8821381" cy="733527"/>
          </a:xfrm>
          <a:prstGeom prst="rect">
            <a:avLst/>
          </a:prstGeom>
        </p:spPr>
      </p:pic>
      <p:pic>
        <p:nvPicPr>
          <p:cNvPr id="24" name="Picture 23">
            <a:extLst>
              <a:ext uri="{FF2B5EF4-FFF2-40B4-BE49-F238E27FC236}">
                <a16:creationId xmlns:a16="http://schemas.microsoft.com/office/drawing/2014/main" id="{EE44A6A0-EBF2-4D16-01EC-A74C21713277}"/>
              </a:ext>
            </a:extLst>
          </p:cNvPr>
          <p:cNvPicPr>
            <a:picLocks noChangeAspect="1"/>
          </p:cNvPicPr>
          <p:nvPr/>
        </p:nvPicPr>
        <p:blipFill>
          <a:blip r:embed="rId9"/>
          <a:stretch>
            <a:fillRect/>
          </a:stretch>
        </p:blipFill>
        <p:spPr>
          <a:xfrm>
            <a:off x="2710944" y="1649231"/>
            <a:ext cx="8811855" cy="714475"/>
          </a:xfrm>
          <a:prstGeom prst="rect">
            <a:avLst/>
          </a:prstGeom>
        </p:spPr>
      </p:pic>
      <p:pic>
        <p:nvPicPr>
          <p:cNvPr id="29" name="Picture 28">
            <a:extLst>
              <a:ext uri="{FF2B5EF4-FFF2-40B4-BE49-F238E27FC236}">
                <a16:creationId xmlns:a16="http://schemas.microsoft.com/office/drawing/2014/main" id="{88F2C178-FB4D-1E33-84F1-5B51E9D43661}"/>
              </a:ext>
            </a:extLst>
          </p:cNvPr>
          <p:cNvPicPr>
            <a:picLocks noChangeAspect="1"/>
          </p:cNvPicPr>
          <p:nvPr/>
        </p:nvPicPr>
        <p:blipFill>
          <a:blip r:embed="rId10"/>
          <a:stretch>
            <a:fillRect/>
          </a:stretch>
        </p:blipFill>
        <p:spPr>
          <a:xfrm>
            <a:off x="2636101" y="2526916"/>
            <a:ext cx="8877367" cy="743054"/>
          </a:xfrm>
          <a:prstGeom prst="rect">
            <a:avLst/>
          </a:prstGeom>
        </p:spPr>
      </p:pic>
      <p:pic>
        <p:nvPicPr>
          <p:cNvPr id="31" name="Picture 30">
            <a:extLst>
              <a:ext uri="{FF2B5EF4-FFF2-40B4-BE49-F238E27FC236}">
                <a16:creationId xmlns:a16="http://schemas.microsoft.com/office/drawing/2014/main" id="{D6365D3D-0F25-6297-47D6-ED5A82997799}"/>
              </a:ext>
            </a:extLst>
          </p:cNvPr>
          <p:cNvPicPr>
            <a:picLocks noChangeAspect="1"/>
          </p:cNvPicPr>
          <p:nvPr/>
        </p:nvPicPr>
        <p:blipFill>
          <a:blip r:embed="rId11"/>
          <a:stretch>
            <a:fillRect/>
          </a:stretch>
        </p:blipFill>
        <p:spPr>
          <a:xfrm>
            <a:off x="2636101" y="3246243"/>
            <a:ext cx="8868036" cy="743054"/>
          </a:xfrm>
          <a:prstGeom prst="rect">
            <a:avLst/>
          </a:prstGeom>
        </p:spPr>
      </p:pic>
      <p:pic>
        <p:nvPicPr>
          <p:cNvPr id="33" name="Picture 32">
            <a:extLst>
              <a:ext uri="{FF2B5EF4-FFF2-40B4-BE49-F238E27FC236}">
                <a16:creationId xmlns:a16="http://schemas.microsoft.com/office/drawing/2014/main" id="{39DC041F-2525-31C5-3CDD-DA10E9A7FC45}"/>
              </a:ext>
            </a:extLst>
          </p:cNvPr>
          <p:cNvPicPr>
            <a:picLocks noChangeAspect="1"/>
          </p:cNvPicPr>
          <p:nvPr/>
        </p:nvPicPr>
        <p:blipFill>
          <a:blip r:embed="rId12"/>
          <a:stretch>
            <a:fillRect/>
          </a:stretch>
        </p:blipFill>
        <p:spPr>
          <a:xfrm>
            <a:off x="2636101" y="3974046"/>
            <a:ext cx="1695687" cy="1352739"/>
          </a:xfrm>
          <a:prstGeom prst="rect">
            <a:avLst/>
          </a:prstGeom>
        </p:spPr>
      </p:pic>
      <p:pic>
        <p:nvPicPr>
          <p:cNvPr id="35" name="Picture 34">
            <a:extLst>
              <a:ext uri="{FF2B5EF4-FFF2-40B4-BE49-F238E27FC236}">
                <a16:creationId xmlns:a16="http://schemas.microsoft.com/office/drawing/2014/main" id="{52143318-751B-EF88-5B9B-D218E2420B27}"/>
              </a:ext>
            </a:extLst>
          </p:cNvPr>
          <p:cNvPicPr>
            <a:picLocks noChangeAspect="1"/>
          </p:cNvPicPr>
          <p:nvPr/>
        </p:nvPicPr>
        <p:blipFill>
          <a:blip r:embed="rId13"/>
          <a:stretch>
            <a:fillRect/>
          </a:stretch>
        </p:blipFill>
        <p:spPr>
          <a:xfrm>
            <a:off x="4331788" y="4157466"/>
            <a:ext cx="5744377" cy="409632"/>
          </a:xfrm>
          <a:prstGeom prst="rect">
            <a:avLst/>
          </a:prstGeom>
        </p:spPr>
      </p:pic>
      <p:pic>
        <p:nvPicPr>
          <p:cNvPr id="37" name="Picture 36">
            <a:extLst>
              <a:ext uri="{FF2B5EF4-FFF2-40B4-BE49-F238E27FC236}">
                <a16:creationId xmlns:a16="http://schemas.microsoft.com/office/drawing/2014/main" id="{2CAFE92E-8C74-28D9-552D-1327432F0ED1}"/>
              </a:ext>
            </a:extLst>
          </p:cNvPr>
          <p:cNvPicPr>
            <a:picLocks noChangeAspect="1"/>
          </p:cNvPicPr>
          <p:nvPr/>
        </p:nvPicPr>
        <p:blipFill>
          <a:blip r:embed="rId14"/>
          <a:stretch>
            <a:fillRect/>
          </a:stretch>
        </p:blipFill>
        <p:spPr>
          <a:xfrm>
            <a:off x="4331788" y="4585686"/>
            <a:ext cx="7172349" cy="733527"/>
          </a:xfrm>
          <a:prstGeom prst="rect">
            <a:avLst/>
          </a:prstGeom>
        </p:spPr>
      </p:pic>
      <p:pic>
        <p:nvPicPr>
          <p:cNvPr id="39" name="Picture 38">
            <a:extLst>
              <a:ext uri="{FF2B5EF4-FFF2-40B4-BE49-F238E27FC236}">
                <a16:creationId xmlns:a16="http://schemas.microsoft.com/office/drawing/2014/main" id="{456039AE-B568-14FC-BFEA-3B663E8D35BD}"/>
              </a:ext>
            </a:extLst>
          </p:cNvPr>
          <p:cNvPicPr>
            <a:picLocks noChangeAspect="1"/>
          </p:cNvPicPr>
          <p:nvPr/>
        </p:nvPicPr>
        <p:blipFill>
          <a:blip r:embed="rId15"/>
          <a:stretch>
            <a:fillRect/>
          </a:stretch>
        </p:blipFill>
        <p:spPr>
          <a:xfrm>
            <a:off x="2636101" y="5323675"/>
            <a:ext cx="8868036" cy="428685"/>
          </a:xfrm>
          <a:prstGeom prst="rect">
            <a:avLst/>
          </a:prstGeom>
        </p:spPr>
      </p:pic>
      <p:pic>
        <p:nvPicPr>
          <p:cNvPr id="43" name="Picture 42">
            <a:extLst>
              <a:ext uri="{FF2B5EF4-FFF2-40B4-BE49-F238E27FC236}">
                <a16:creationId xmlns:a16="http://schemas.microsoft.com/office/drawing/2014/main" id="{F8CCA001-A866-2358-5623-12EBE83C8520}"/>
              </a:ext>
            </a:extLst>
          </p:cNvPr>
          <p:cNvPicPr>
            <a:picLocks noChangeAspect="1"/>
          </p:cNvPicPr>
          <p:nvPr/>
        </p:nvPicPr>
        <p:blipFill>
          <a:blip r:embed="rId16"/>
          <a:stretch>
            <a:fillRect/>
          </a:stretch>
        </p:blipFill>
        <p:spPr>
          <a:xfrm>
            <a:off x="1272273" y="2821271"/>
            <a:ext cx="1371791" cy="2762636"/>
          </a:xfrm>
          <a:prstGeom prst="rect">
            <a:avLst/>
          </a:prstGeom>
        </p:spPr>
      </p:pic>
    </p:spTree>
    <p:extLst>
      <p:ext uri="{BB962C8B-B14F-4D97-AF65-F5344CB8AC3E}">
        <p14:creationId xmlns:p14="http://schemas.microsoft.com/office/powerpoint/2010/main" val="238281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anim calcmode="lin" valueType="num">
                                      <p:cBhvr>
                                        <p:cTn id="30" dur="1000" fill="hold"/>
                                        <p:tgtEl>
                                          <p:spTgt spid="16"/>
                                        </p:tgtEl>
                                        <p:attrNameLst>
                                          <p:attrName>style.rotation</p:attrName>
                                        </p:attrNameLst>
                                      </p:cBhvr>
                                      <p:tavLst>
                                        <p:tav tm="0">
                                          <p:val>
                                            <p:fltVal val="90"/>
                                          </p:val>
                                        </p:tav>
                                        <p:tav tm="100000">
                                          <p:val>
                                            <p:fltVal val="0"/>
                                          </p:val>
                                        </p:tav>
                                      </p:tavLst>
                                    </p:anim>
                                    <p:animEffect transition="in" filter="fade">
                                      <p:cBhvr>
                                        <p:cTn id="31" dur="1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 calcmode="lin" valueType="num">
                                      <p:cBhvr>
                                        <p:cTn id="38" dur="1000" fill="hold"/>
                                        <p:tgtEl>
                                          <p:spTgt spid="20"/>
                                        </p:tgtEl>
                                        <p:attrNameLst>
                                          <p:attrName>style.rotation</p:attrName>
                                        </p:attrNameLst>
                                      </p:cBhvr>
                                      <p:tavLst>
                                        <p:tav tm="0">
                                          <p:val>
                                            <p:fltVal val="90"/>
                                          </p:val>
                                        </p:tav>
                                        <p:tav tm="100000">
                                          <p:val>
                                            <p:fltVal val="0"/>
                                          </p:val>
                                        </p:tav>
                                      </p:tavLst>
                                    </p:anim>
                                    <p:animEffect transition="in" filter="fade">
                                      <p:cBhvr>
                                        <p:cTn id="39" dur="1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fltVal val="0"/>
                                          </p:val>
                                        </p:tav>
                                        <p:tav tm="100000">
                                          <p:val>
                                            <p:strVal val="#ppt_w"/>
                                          </p:val>
                                        </p:tav>
                                      </p:tavLst>
                                    </p:anim>
                                    <p:anim calcmode="lin" valueType="num">
                                      <p:cBhvr>
                                        <p:cTn id="45" dur="1000" fill="hold"/>
                                        <p:tgtEl>
                                          <p:spTgt spid="24"/>
                                        </p:tgtEl>
                                        <p:attrNameLst>
                                          <p:attrName>ppt_h</p:attrName>
                                        </p:attrNameLst>
                                      </p:cBhvr>
                                      <p:tavLst>
                                        <p:tav tm="0">
                                          <p:val>
                                            <p:fltVal val="0"/>
                                          </p:val>
                                        </p:tav>
                                        <p:tav tm="100000">
                                          <p:val>
                                            <p:strVal val="#ppt_h"/>
                                          </p:val>
                                        </p:tav>
                                      </p:tavLst>
                                    </p:anim>
                                    <p:anim calcmode="lin" valueType="num">
                                      <p:cBhvr>
                                        <p:cTn id="46" dur="1000" fill="hold"/>
                                        <p:tgtEl>
                                          <p:spTgt spid="24"/>
                                        </p:tgtEl>
                                        <p:attrNameLst>
                                          <p:attrName>style.rotation</p:attrName>
                                        </p:attrNameLst>
                                      </p:cBhvr>
                                      <p:tavLst>
                                        <p:tav tm="0">
                                          <p:val>
                                            <p:fltVal val="90"/>
                                          </p:val>
                                        </p:tav>
                                        <p:tav tm="100000">
                                          <p:val>
                                            <p:fltVal val="0"/>
                                          </p:val>
                                        </p:tav>
                                      </p:tavLst>
                                    </p:anim>
                                    <p:animEffect transition="in" filter="fade">
                                      <p:cBhvr>
                                        <p:cTn id="47" dur="1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1000"/>
                                        <p:tgtEl>
                                          <p:spTgt spid="43"/>
                                        </p:tgtEl>
                                      </p:cBhvr>
                                    </p:animEffect>
                                    <p:anim calcmode="lin" valueType="num">
                                      <p:cBhvr>
                                        <p:cTn id="53" dur="1000" fill="hold"/>
                                        <p:tgtEl>
                                          <p:spTgt spid="43"/>
                                        </p:tgtEl>
                                        <p:attrNameLst>
                                          <p:attrName>ppt_x</p:attrName>
                                        </p:attrNameLst>
                                      </p:cBhvr>
                                      <p:tavLst>
                                        <p:tav tm="0">
                                          <p:val>
                                            <p:strVal val="#ppt_x"/>
                                          </p:val>
                                        </p:tav>
                                        <p:tav tm="100000">
                                          <p:val>
                                            <p:strVal val="#ppt_x"/>
                                          </p:val>
                                        </p:tav>
                                      </p:tavLst>
                                    </p:anim>
                                    <p:anim calcmode="lin" valueType="num">
                                      <p:cBhvr>
                                        <p:cTn id="5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500"/>
                                        <p:tgtEl>
                                          <p:spTgt spid="35"/>
                                        </p:tgtEl>
                                      </p:cBhvr>
                                    </p:animEffect>
                                  </p:childTnLst>
                                </p:cTn>
                              </p:par>
                              <p:par>
                                <p:cTn id="81" presetID="22" presetClass="entr" presetSubtype="4"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down)">
                                      <p:cBhvr>
                                        <p:cTn id="83" dur="500"/>
                                        <p:tgtEl>
                                          <p:spTgt spid="37"/>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Effect transition="in" filter="fade">
                                      <p:cBhvr>
                                        <p:cTn id="9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792098" y="156243"/>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443631A3-0A94-40A0-B98B-EFF062056BE0}"/>
              </a:ext>
            </a:extLst>
          </p:cNvPr>
          <p:cNvPicPr>
            <a:picLocks noChangeAspect="1"/>
          </p:cNvPicPr>
          <p:nvPr/>
        </p:nvPicPr>
        <p:blipFill>
          <a:blip r:embed="rId4"/>
          <a:stretch>
            <a:fillRect/>
          </a:stretch>
        </p:blipFill>
        <p:spPr>
          <a:xfrm>
            <a:off x="981075" y="5857735"/>
            <a:ext cx="10426041" cy="1000265"/>
          </a:xfrm>
          <a:prstGeom prst="rect">
            <a:avLst/>
          </a:prstGeom>
        </p:spPr>
      </p:pic>
      <p:pic>
        <p:nvPicPr>
          <p:cNvPr id="5" name="Picture 4">
            <a:extLst>
              <a:ext uri="{FF2B5EF4-FFF2-40B4-BE49-F238E27FC236}">
                <a16:creationId xmlns:a16="http://schemas.microsoft.com/office/drawing/2014/main" id="{7F4D788F-B088-4B12-9BE2-F2581C235794}"/>
              </a:ext>
            </a:extLst>
          </p:cNvPr>
          <p:cNvPicPr>
            <a:picLocks noChangeAspect="1"/>
          </p:cNvPicPr>
          <p:nvPr/>
        </p:nvPicPr>
        <p:blipFill>
          <a:blip r:embed="rId5"/>
          <a:stretch>
            <a:fillRect/>
          </a:stretch>
        </p:blipFill>
        <p:spPr>
          <a:xfrm>
            <a:off x="1250265" y="1189407"/>
            <a:ext cx="362001" cy="4683095"/>
          </a:xfrm>
          <a:prstGeom prst="rect">
            <a:avLst/>
          </a:prstGeom>
        </p:spPr>
      </p:pic>
      <p:pic>
        <p:nvPicPr>
          <p:cNvPr id="7" name="Picture 6">
            <a:extLst>
              <a:ext uri="{FF2B5EF4-FFF2-40B4-BE49-F238E27FC236}">
                <a16:creationId xmlns:a16="http://schemas.microsoft.com/office/drawing/2014/main" id="{60FBCF0D-C6B6-4AE4-84D9-5D81107E1D01}"/>
              </a:ext>
            </a:extLst>
          </p:cNvPr>
          <p:cNvPicPr>
            <a:picLocks noChangeAspect="1"/>
          </p:cNvPicPr>
          <p:nvPr/>
        </p:nvPicPr>
        <p:blipFill>
          <a:blip r:embed="rId6"/>
          <a:stretch>
            <a:fillRect/>
          </a:stretch>
        </p:blipFill>
        <p:spPr>
          <a:xfrm>
            <a:off x="1612266" y="167994"/>
            <a:ext cx="1695687" cy="2095792"/>
          </a:xfrm>
          <a:prstGeom prst="rect">
            <a:avLst/>
          </a:prstGeom>
        </p:spPr>
      </p:pic>
      <p:pic>
        <p:nvPicPr>
          <p:cNvPr id="9" name="Picture 8">
            <a:extLst>
              <a:ext uri="{FF2B5EF4-FFF2-40B4-BE49-F238E27FC236}">
                <a16:creationId xmlns:a16="http://schemas.microsoft.com/office/drawing/2014/main" id="{889CDF1D-6D45-404B-B1DE-C22E45D4E0F7}"/>
              </a:ext>
            </a:extLst>
          </p:cNvPr>
          <p:cNvPicPr>
            <a:picLocks noChangeAspect="1"/>
          </p:cNvPicPr>
          <p:nvPr/>
        </p:nvPicPr>
        <p:blipFill>
          <a:blip r:embed="rId7"/>
          <a:stretch>
            <a:fillRect/>
          </a:stretch>
        </p:blipFill>
        <p:spPr>
          <a:xfrm>
            <a:off x="3309740" y="84383"/>
            <a:ext cx="8068801" cy="381053"/>
          </a:xfrm>
          <a:prstGeom prst="rect">
            <a:avLst/>
          </a:prstGeom>
        </p:spPr>
      </p:pic>
      <p:pic>
        <p:nvPicPr>
          <p:cNvPr id="11" name="Picture 10">
            <a:extLst>
              <a:ext uri="{FF2B5EF4-FFF2-40B4-BE49-F238E27FC236}">
                <a16:creationId xmlns:a16="http://schemas.microsoft.com/office/drawing/2014/main" id="{CB97E5C4-5447-449A-AA09-753D496450F8}"/>
              </a:ext>
            </a:extLst>
          </p:cNvPr>
          <p:cNvPicPr>
            <a:picLocks noChangeAspect="1"/>
          </p:cNvPicPr>
          <p:nvPr/>
        </p:nvPicPr>
        <p:blipFill>
          <a:blip r:embed="rId8"/>
          <a:stretch>
            <a:fillRect/>
          </a:stretch>
        </p:blipFill>
        <p:spPr>
          <a:xfrm>
            <a:off x="3307953" y="503512"/>
            <a:ext cx="8077952" cy="685896"/>
          </a:xfrm>
          <a:prstGeom prst="rect">
            <a:avLst/>
          </a:prstGeom>
        </p:spPr>
      </p:pic>
      <p:pic>
        <p:nvPicPr>
          <p:cNvPr id="13" name="Picture 12">
            <a:extLst>
              <a:ext uri="{FF2B5EF4-FFF2-40B4-BE49-F238E27FC236}">
                <a16:creationId xmlns:a16="http://schemas.microsoft.com/office/drawing/2014/main" id="{9A2F601B-A435-47B2-916E-4E3E853F29E8}"/>
              </a:ext>
            </a:extLst>
          </p:cNvPr>
          <p:cNvPicPr>
            <a:picLocks noChangeAspect="1"/>
          </p:cNvPicPr>
          <p:nvPr/>
        </p:nvPicPr>
        <p:blipFill>
          <a:blip r:embed="rId9"/>
          <a:stretch>
            <a:fillRect/>
          </a:stretch>
        </p:blipFill>
        <p:spPr>
          <a:xfrm>
            <a:off x="3301617" y="1215869"/>
            <a:ext cx="8084288" cy="400106"/>
          </a:xfrm>
          <a:prstGeom prst="rect">
            <a:avLst/>
          </a:prstGeom>
        </p:spPr>
      </p:pic>
      <p:pic>
        <p:nvPicPr>
          <p:cNvPr id="15" name="Picture 14">
            <a:extLst>
              <a:ext uri="{FF2B5EF4-FFF2-40B4-BE49-F238E27FC236}">
                <a16:creationId xmlns:a16="http://schemas.microsoft.com/office/drawing/2014/main" id="{9BC5EB6D-7C75-42CF-98F0-D7C47D068D76}"/>
              </a:ext>
            </a:extLst>
          </p:cNvPr>
          <p:cNvPicPr>
            <a:picLocks noChangeAspect="1"/>
          </p:cNvPicPr>
          <p:nvPr/>
        </p:nvPicPr>
        <p:blipFill>
          <a:blip r:embed="rId10"/>
          <a:stretch>
            <a:fillRect/>
          </a:stretch>
        </p:blipFill>
        <p:spPr>
          <a:xfrm>
            <a:off x="3282565" y="1649311"/>
            <a:ext cx="8068801" cy="362001"/>
          </a:xfrm>
          <a:prstGeom prst="rect">
            <a:avLst/>
          </a:prstGeom>
        </p:spPr>
      </p:pic>
      <p:pic>
        <p:nvPicPr>
          <p:cNvPr id="17" name="Picture 16">
            <a:extLst>
              <a:ext uri="{FF2B5EF4-FFF2-40B4-BE49-F238E27FC236}">
                <a16:creationId xmlns:a16="http://schemas.microsoft.com/office/drawing/2014/main" id="{2EC5AEC5-6050-4D45-B814-E9D88FFCF139}"/>
              </a:ext>
            </a:extLst>
          </p:cNvPr>
          <p:cNvPicPr>
            <a:picLocks noChangeAspect="1"/>
          </p:cNvPicPr>
          <p:nvPr/>
        </p:nvPicPr>
        <p:blipFill>
          <a:blip r:embed="rId11"/>
          <a:stretch>
            <a:fillRect/>
          </a:stretch>
        </p:blipFill>
        <p:spPr>
          <a:xfrm>
            <a:off x="3309740" y="2051830"/>
            <a:ext cx="4100710" cy="342948"/>
          </a:xfrm>
          <a:prstGeom prst="rect">
            <a:avLst/>
          </a:prstGeom>
        </p:spPr>
      </p:pic>
      <p:pic>
        <p:nvPicPr>
          <p:cNvPr id="19" name="Picture 18">
            <a:extLst>
              <a:ext uri="{FF2B5EF4-FFF2-40B4-BE49-F238E27FC236}">
                <a16:creationId xmlns:a16="http://schemas.microsoft.com/office/drawing/2014/main" id="{2B97708C-BD66-4CA6-97C2-043204F4C6FA}"/>
              </a:ext>
            </a:extLst>
          </p:cNvPr>
          <p:cNvPicPr>
            <a:picLocks noChangeAspect="1"/>
          </p:cNvPicPr>
          <p:nvPr/>
        </p:nvPicPr>
        <p:blipFill>
          <a:blip r:embed="rId12"/>
          <a:stretch>
            <a:fillRect/>
          </a:stretch>
        </p:blipFill>
        <p:spPr>
          <a:xfrm>
            <a:off x="1612266" y="2582500"/>
            <a:ext cx="1276528" cy="3019846"/>
          </a:xfrm>
          <a:prstGeom prst="rect">
            <a:avLst/>
          </a:prstGeom>
        </p:spPr>
      </p:pic>
      <p:pic>
        <p:nvPicPr>
          <p:cNvPr id="21" name="Picture 20">
            <a:extLst>
              <a:ext uri="{FF2B5EF4-FFF2-40B4-BE49-F238E27FC236}">
                <a16:creationId xmlns:a16="http://schemas.microsoft.com/office/drawing/2014/main" id="{FDF0CDEF-1404-4636-BBA3-C42ED3AEEE55}"/>
              </a:ext>
            </a:extLst>
          </p:cNvPr>
          <p:cNvPicPr>
            <a:picLocks noChangeAspect="1"/>
          </p:cNvPicPr>
          <p:nvPr/>
        </p:nvPicPr>
        <p:blipFill>
          <a:blip r:embed="rId13"/>
          <a:stretch>
            <a:fillRect/>
          </a:stretch>
        </p:blipFill>
        <p:spPr>
          <a:xfrm>
            <a:off x="2890460" y="2448311"/>
            <a:ext cx="5843959" cy="438211"/>
          </a:xfrm>
          <a:prstGeom prst="rect">
            <a:avLst/>
          </a:prstGeom>
        </p:spPr>
      </p:pic>
      <p:pic>
        <p:nvPicPr>
          <p:cNvPr id="23" name="Picture 22">
            <a:extLst>
              <a:ext uri="{FF2B5EF4-FFF2-40B4-BE49-F238E27FC236}">
                <a16:creationId xmlns:a16="http://schemas.microsoft.com/office/drawing/2014/main" id="{904924B2-C3F0-47F7-8BB1-15151D4E380F}"/>
              </a:ext>
            </a:extLst>
          </p:cNvPr>
          <p:cNvPicPr>
            <a:picLocks noChangeAspect="1"/>
          </p:cNvPicPr>
          <p:nvPr/>
        </p:nvPicPr>
        <p:blipFill>
          <a:blip r:embed="rId14"/>
          <a:stretch>
            <a:fillRect/>
          </a:stretch>
        </p:blipFill>
        <p:spPr>
          <a:xfrm>
            <a:off x="2928565" y="2905551"/>
            <a:ext cx="5843959" cy="2848373"/>
          </a:xfrm>
          <a:prstGeom prst="rect">
            <a:avLst/>
          </a:prstGeom>
        </p:spPr>
      </p:pic>
      <p:pic>
        <p:nvPicPr>
          <p:cNvPr id="25" name="Picture 24">
            <a:extLst>
              <a:ext uri="{FF2B5EF4-FFF2-40B4-BE49-F238E27FC236}">
                <a16:creationId xmlns:a16="http://schemas.microsoft.com/office/drawing/2014/main" id="{383635B0-8B38-47EB-9DB7-B3723D6941CE}"/>
              </a:ext>
            </a:extLst>
          </p:cNvPr>
          <p:cNvPicPr>
            <a:picLocks noChangeAspect="1"/>
          </p:cNvPicPr>
          <p:nvPr/>
        </p:nvPicPr>
        <p:blipFill>
          <a:blip r:embed="rId15"/>
          <a:stretch>
            <a:fillRect/>
          </a:stretch>
        </p:blipFill>
        <p:spPr>
          <a:xfrm>
            <a:off x="8872824" y="3380624"/>
            <a:ext cx="1215999" cy="1629002"/>
          </a:xfrm>
          <a:prstGeom prst="rect">
            <a:avLst/>
          </a:prstGeom>
        </p:spPr>
      </p:pic>
    </p:spTree>
    <p:extLst>
      <p:ext uri="{BB962C8B-B14F-4D97-AF65-F5344CB8AC3E}">
        <p14:creationId xmlns:p14="http://schemas.microsoft.com/office/powerpoint/2010/main" val="292107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 calcmode="lin" valueType="num">
                                      <p:cBhvr>
                                        <p:cTn id="47" dur="1000" fill="hold"/>
                                        <p:tgtEl>
                                          <p:spTgt spid="15"/>
                                        </p:tgtEl>
                                        <p:attrNameLst>
                                          <p:attrName>style.rotation</p:attrName>
                                        </p:attrNameLst>
                                      </p:cBhvr>
                                      <p:tavLst>
                                        <p:tav tm="0">
                                          <p:val>
                                            <p:fltVal val="90"/>
                                          </p:val>
                                        </p:tav>
                                        <p:tav tm="100000">
                                          <p:val>
                                            <p:fltVal val="0"/>
                                          </p:val>
                                        </p:tav>
                                      </p:tavLst>
                                    </p:anim>
                                    <p:animEffect transition="in" filter="fade">
                                      <p:cBhvr>
                                        <p:cTn id="48" dur="1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 calcmode="lin" valueType="num">
                                      <p:cBhvr>
                                        <p:cTn id="55" dur="1000" fill="hold"/>
                                        <p:tgtEl>
                                          <p:spTgt spid="17"/>
                                        </p:tgtEl>
                                        <p:attrNameLst>
                                          <p:attrName>style.rotation</p:attrName>
                                        </p:attrNameLst>
                                      </p:cBhvr>
                                      <p:tavLst>
                                        <p:tav tm="0">
                                          <p:val>
                                            <p:fltVal val="90"/>
                                          </p:val>
                                        </p:tav>
                                        <p:tav tm="100000">
                                          <p:val>
                                            <p:fltVal val="0"/>
                                          </p:val>
                                        </p:tav>
                                      </p:tavLst>
                                    </p:anim>
                                    <p:animEffect transition="in" filter="fade">
                                      <p:cBhvr>
                                        <p:cTn id="56" dur="10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down)">
                                      <p:cBhvr>
                                        <p:cTn id="73" dur="580">
                                          <p:stCondLst>
                                            <p:cond delay="0"/>
                                          </p:stCondLst>
                                        </p:cTn>
                                        <p:tgtEl>
                                          <p:spTgt spid="23"/>
                                        </p:tgtEl>
                                      </p:cBhvr>
                                    </p:animEffect>
                                    <p:anim calcmode="lin" valueType="num">
                                      <p:cBhvr>
                                        <p:cTn id="7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79" dur="26">
                                          <p:stCondLst>
                                            <p:cond delay="650"/>
                                          </p:stCondLst>
                                        </p:cTn>
                                        <p:tgtEl>
                                          <p:spTgt spid="23"/>
                                        </p:tgtEl>
                                      </p:cBhvr>
                                      <p:to x="100000" y="60000"/>
                                    </p:animScale>
                                    <p:animScale>
                                      <p:cBhvr>
                                        <p:cTn id="80" dur="166" decel="50000">
                                          <p:stCondLst>
                                            <p:cond delay="676"/>
                                          </p:stCondLst>
                                        </p:cTn>
                                        <p:tgtEl>
                                          <p:spTgt spid="23"/>
                                        </p:tgtEl>
                                      </p:cBhvr>
                                      <p:to x="100000" y="100000"/>
                                    </p:animScale>
                                    <p:animScale>
                                      <p:cBhvr>
                                        <p:cTn id="81" dur="26">
                                          <p:stCondLst>
                                            <p:cond delay="1312"/>
                                          </p:stCondLst>
                                        </p:cTn>
                                        <p:tgtEl>
                                          <p:spTgt spid="23"/>
                                        </p:tgtEl>
                                      </p:cBhvr>
                                      <p:to x="100000" y="80000"/>
                                    </p:animScale>
                                    <p:animScale>
                                      <p:cBhvr>
                                        <p:cTn id="82" dur="166" decel="50000">
                                          <p:stCondLst>
                                            <p:cond delay="1338"/>
                                          </p:stCondLst>
                                        </p:cTn>
                                        <p:tgtEl>
                                          <p:spTgt spid="23"/>
                                        </p:tgtEl>
                                      </p:cBhvr>
                                      <p:to x="100000" y="100000"/>
                                    </p:animScale>
                                    <p:animScale>
                                      <p:cBhvr>
                                        <p:cTn id="83" dur="26">
                                          <p:stCondLst>
                                            <p:cond delay="1642"/>
                                          </p:stCondLst>
                                        </p:cTn>
                                        <p:tgtEl>
                                          <p:spTgt spid="23"/>
                                        </p:tgtEl>
                                      </p:cBhvr>
                                      <p:to x="100000" y="90000"/>
                                    </p:animScale>
                                    <p:animScale>
                                      <p:cBhvr>
                                        <p:cTn id="84" dur="166" decel="50000">
                                          <p:stCondLst>
                                            <p:cond delay="1668"/>
                                          </p:stCondLst>
                                        </p:cTn>
                                        <p:tgtEl>
                                          <p:spTgt spid="23"/>
                                        </p:tgtEl>
                                      </p:cBhvr>
                                      <p:to x="100000" y="100000"/>
                                    </p:animScale>
                                    <p:animScale>
                                      <p:cBhvr>
                                        <p:cTn id="85" dur="26">
                                          <p:stCondLst>
                                            <p:cond delay="1808"/>
                                          </p:stCondLst>
                                        </p:cTn>
                                        <p:tgtEl>
                                          <p:spTgt spid="23"/>
                                        </p:tgtEl>
                                      </p:cBhvr>
                                      <p:to x="100000" y="95000"/>
                                    </p:animScale>
                                    <p:animScale>
                                      <p:cBhvr>
                                        <p:cTn id="86" dur="166" decel="50000">
                                          <p:stCondLst>
                                            <p:cond delay="1834"/>
                                          </p:stCondLst>
                                        </p:cTn>
                                        <p:tgtEl>
                                          <p:spTgt spid="23"/>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580">
                                          <p:stCondLst>
                                            <p:cond delay="0"/>
                                          </p:stCondLst>
                                        </p:cTn>
                                        <p:tgtEl>
                                          <p:spTgt spid="25"/>
                                        </p:tgtEl>
                                      </p:cBhvr>
                                    </p:animEffect>
                                    <p:anim calcmode="lin" valueType="num">
                                      <p:cBhvr>
                                        <p:cTn id="92"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7" dur="26">
                                          <p:stCondLst>
                                            <p:cond delay="650"/>
                                          </p:stCondLst>
                                        </p:cTn>
                                        <p:tgtEl>
                                          <p:spTgt spid="25"/>
                                        </p:tgtEl>
                                      </p:cBhvr>
                                      <p:to x="100000" y="60000"/>
                                    </p:animScale>
                                    <p:animScale>
                                      <p:cBhvr>
                                        <p:cTn id="98" dur="166" decel="50000">
                                          <p:stCondLst>
                                            <p:cond delay="676"/>
                                          </p:stCondLst>
                                        </p:cTn>
                                        <p:tgtEl>
                                          <p:spTgt spid="25"/>
                                        </p:tgtEl>
                                      </p:cBhvr>
                                      <p:to x="100000" y="100000"/>
                                    </p:animScale>
                                    <p:animScale>
                                      <p:cBhvr>
                                        <p:cTn id="99" dur="26">
                                          <p:stCondLst>
                                            <p:cond delay="1312"/>
                                          </p:stCondLst>
                                        </p:cTn>
                                        <p:tgtEl>
                                          <p:spTgt spid="25"/>
                                        </p:tgtEl>
                                      </p:cBhvr>
                                      <p:to x="100000" y="80000"/>
                                    </p:animScale>
                                    <p:animScale>
                                      <p:cBhvr>
                                        <p:cTn id="100" dur="166" decel="50000">
                                          <p:stCondLst>
                                            <p:cond delay="1338"/>
                                          </p:stCondLst>
                                        </p:cTn>
                                        <p:tgtEl>
                                          <p:spTgt spid="25"/>
                                        </p:tgtEl>
                                      </p:cBhvr>
                                      <p:to x="100000" y="100000"/>
                                    </p:animScale>
                                    <p:animScale>
                                      <p:cBhvr>
                                        <p:cTn id="101" dur="26">
                                          <p:stCondLst>
                                            <p:cond delay="1642"/>
                                          </p:stCondLst>
                                        </p:cTn>
                                        <p:tgtEl>
                                          <p:spTgt spid="25"/>
                                        </p:tgtEl>
                                      </p:cBhvr>
                                      <p:to x="100000" y="90000"/>
                                    </p:animScale>
                                    <p:animScale>
                                      <p:cBhvr>
                                        <p:cTn id="102" dur="166" decel="50000">
                                          <p:stCondLst>
                                            <p:cond delay="1668"/>
                                          </p:stCondLst>
                                        </p:cTn>
                                        <p:tgtEl>
                                          <p:spTgt spid="25"/>
                                        </p:tgtEl>
                                      </p:cBhvr>
                                      <p:to x="100000" y="100000"/>
                                    </p:animScale>
                                    <p:animScale>
                                      <p:cBhvr>
                                        <p:cTn id="103" dur="26">
                                          <p:stCondLst>
                                            <p:cond delay="1808"/>
                                          </p:stCondLst>
                                        </p:cTn>
                                        <p:tgtEl>
                                          <p:spTgt spid="25"/>
                                        </p:tgtEl>
                                      </p:cBhvr>
                                      <p:to x="100000" y="95000"/>
                                    </p:animScale>
                                    <p:animScale>
                                      <p:cBhvr>
                                        <p:cTn id="104"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0AD89F9-86EF-42AB-B45A-E509A46E56D0}"/>
              </a:ext>
            </a:extLst>
          </p:cNvPr>
          <p:cNvSpPr txBox="1"/>
          <p:nvPr/>
        </p:nvSpPr>
        <p:spPr>
          <a:xfrm>
            <a:off x="1609725" y="709912"/>
            <a:ext cx="10001250" cy="2677656"/>
          </a:xfrm>
          <a:prstGeom prst="rect">
            <a:avLst/>
          </a:prstGeom>
          <a:solidFill>
            <a:schemeClr val="accent6">
              <a:lumMod val="40000"/>
              <a:lumOff val="60000"/>
            </a:schemeClr>
          </a:solidFill>
          <a:ln>
            <a:solidFill>
              <a:srgbClr val="00A23A"/>
            </a:solidFill>
          </a:ln>
        </p:spPr>
        <p:txBody>
          <a:bodyPr wrap="square">
            <a:spAutoFit/>
          </a:bodyPr>
          <a:lstStyle/>
          <a:p>
            <a:pPr algn="just"/>
            <a:r>
              <a:rPr lang="vi-VN" sz="2400" dirty="0">
                <a:solidFill>
                  <a:srgbClr val="FF0000"/>
                </a:solidFill>
                <a:latin typeface="Times New Roman" panose="02020603050405020304" pitchFamily="18" charset="0"/>
                <a:cs typeface="Times New Roman" panose="02020603050405020304" pitchFamily="18" charset="0"/>
              </a:rPr>
              <a:t>Chú ý: </a:t>
            </a:r>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Các trường tuyển sinh; phương thức, khu vực, chỉ tiêu, hồ sơ đăng kí tuyển sinh; ưu tiên trong tuyển sinh; tổ chức kì thi, tổ chức xét tuyển, xét duyệt điểm chuẩn, công bố kết quả tuyển sinh, báo gọi nhập học, hậu kiểm kết quả tuyển sinh và các nội dung khác trong tuyển sinh đào tạo cán bộ cấp phân đội trình độ đại học, cao đẳng hệ chính quy thực hiện theo quy định của Bộ Giáo dục và Đào tạo và hướng dẫn hằng năm của Bộ Quốc phòng.</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D4CDB88-5995-4ACF-915A-7869DB0515CA}"/>
              </a:ext>
            </a:extLst>
          </p:cNvPr>
          <p:cNvSpPr txBox="1"/>
          <p:nvPr/>
        </p:nvSpPr>
        <p:spPr>
          <a:xfrm>
            <a:off x="1609725" y="3718263"/>
            <a:ext cx="10001249" cy="2308324"/>
          </a:xfrm>
          <a:prstGeom prst="rect">
            <a:avLst/>
          </a:prstGeom>
          <a:solidFill>
            <a:schemeClr val="accent5">
              <a:lumMod val="40000"/>
              <a:lumOff val="60000"/>
            </a:schemeClr>
          </a:solidFill>
          <a:ln>
            <a:solidFill>
              <a:srgbClr val="00A23A"/>
            </a:solidFill>
          </a:ln>
        </p:spPr>
        <p:txBody>
          <a:bodyPr wrap="square">
            <a:spAutoFit/>
          </a:bodyPr>
          <a:lstStyle/>
          <a:p>
            <a:pPr algn="just"/>
            <a:r>
              <a:rPr lang="vi-VN" sz="2400" b="1" dirty="0">
                <a:latin typeface="Times New Roman" panose="02020603050405020304" pitchFamily="18" charset="0"/>
                <a:cs typeface="Times New Roman" panose="02020603050405020304" pitchFamily="18" charset="0"/>
              </a:rPr>
              <a:t>Em có biết? </a:t>
            </a:r>
            <a:endParaRPr lang="en-US" sz="2400" b="1"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Một số trường đại học, cao đẳng, trung cấp chuyên nghiệp trong Quân đội được Bộ Quốc phòng giao đào tạo cán bộ cấp phân đội trình độ trung cấp quân sự và đào tạo nhân viên chuyên môn kĩ thuật có trình độ trung cấp; đối tượng, tiêu chuẩn và phương thức tuyển sinh thực hiện theo quy định và hướng dẫn hằng năm của Bộ Quốc phòng.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92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3238229" y="977351"/>
            <a:ext cx="7889965"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3 (</a:t>
            </a:r>
            <a:r>
              <a:rPr lang="en-GB" sz="3200" b="1" dirty="0" err="1">
                <a:solidFill>
                  <a:srgbClr val="00B050"/>
                </a:solidFill>
                <a:latin typeface="Times New Roman" panose="02020603050405020304" pitchFamily="18" charset="0"/>
                <a:cs typeface="Times New Roman" panose="02020603050405020304" pitchFamily="18" charset="0"/>
              </a:rPr>
              <a:t>Tiết</a:t>
            </a:r>
            <a:r>
              <a:rPr lang="en-GB" sz="3200" b="1" dirty="0">
                <a:solidFill>
                  <a:srgbClr val="00B050"/>
                </a:solidFill>
                <a:latin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cs typeface="Times New Roman" panose="02020603050405020304" pitchFamily="18" charset="0"/>
              </a:rPr>
              <a:t>2</a:t>
            </a:r>
            <a:r>
              <a:rPr lang="en-GB" sz="3200" b="1" dirty="0">
                <a:solidFill>
                  <a:srgbClr val="00B050"/>
                </a:solidFill>
                <a:latin typeface="Times New Roman" panose="02020603050405020304" pitchFamily="18" charset="0"/>
                <a:cs typeface="Times New Roman" panose="02020603050405020304" pitchFamily="18" charset="0"/>
              </a:rPr>
              <a:t>)</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12</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7B11F49-824A-C5C0-6F4D-79A903AAEC09}"/>
              </a:ext>
            </a:extLst>
          </p:cNvPr>
          <p:cNvSpPr/>
          <p:nvPr/>
        </p:nvSpPr>
        <p:spPr>
          <a:xfrm>
            <a:off x="2640523" y="1700293"/>
            <a:ext cx="9300754" cy="1663661"/>
          </a:xfrm>
          <a:prstGeom prst="rect">
            <a:avLst/>
          </a:prstGeom>
          <a:noFill/>
        </p:spPr>
        <p:txBody>
          <a:bodyPr wrap="square" lIns="91440" tIns="45720" rIns="91440" bIns="45720">
            <a:spAutoFit/>
          </a:bodyPr>
          <a:lstStyle/>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CÔNG TÁC TUYỂN SINH, ĐÀO TẠO TRONG</a:t>
            </a:r>
          </a:p>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CÁC TRƯỜNG QUÂN ĐỘI NHÂN DÂN VIỆT NAM </a:t>
            </a:r>
          </a:p>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VÀ CÔNG AN NHÂN DÂN VIỆT NAM</a:t>
            </a:r>
          </a:p>
        </p:txBody>
      </p:sp>
      <p:sp>
        <p:nvSpPr>
          <p:cNvPr id="15" name="Rectangle 2">
            <a:extLst>
              <a:ext uri="{FF2B5EF4-FFF2-40B4-BE49-F238E27FC236}">
                <a16:creationId xmlns:a16="http://schemas.microsoft.com/office/drawing/2014/main" id="{EC8E0035-43BC-70EB-F876-95C9EA53A619}"/>
              </a:ext>
            </a:extLst>
          </p:cNvPr>
          <p:cNvSpPr>
            <a:spLocks noChangeArrowheads="1"/>
          </p:cNvSpPr>
          <p:nvPr/>
        </p:nvSpPr>
        <p:spPr bwMode="auto">
          <a:xfrm>
            <a:off x="4352925" y="3741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image4.png">
            <a:extLst>
              <a:ext uri="{FF2B5EF4-FFF2-40B4-BE49-F238E27FC236}">
                <a16:creationId xmlns:a16="http://schemas.microsoft.com/office/drawing/2014/main" id="{2A421E7C-C4C3-0C32-21EB-20E96BE4C645}"/>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7" name="Group 11">
            <a:extLst>
              <a:ext uri="{FF2B5EF4-FFF2-40B4-BE49-F238E27FC236}">
                <a16:creationId xmlns:a16="http://schemas.microsoft.com/office/drawing/2014/main" id="{B97DC930-742F-C984-8CA9-13F71781F684}"/>
              </a:ext>
            </a:extLst>
          </p:cNvPr>
          <p:cNvGrpSpPr>
            <a:grpSpLocks/>
          </p:cNvGrpSpPr>
          <p:nvPr/>
        </p:nvGrpSpPr>
        <p:grpSpPr bwMode="auto">
          <a:xfrm>
            <a:off x="806095" y="167994"/>
            <a:ext cx="625171" cy="541918"/>
            <a:chOff x="0" y="0"/>
            <a:chExt cx="666" cy="559"/>
          </a:xfrm>
        </p:grpSpPr>
        <p:sp>
          <p:nvSpPr>
            <p:cNvPr id="8" name="Freeform 12">
              <a:extLst>
                <a:ext uri="{FF2B5EF4-FFF2-40B4-BE49-F238E27FC236}">
                  <a16:creationId xmlns:a16="http://schemas.microsoft.com/office/drawing/2014/main" id="{3F869C46-8A35-EC7B-C2E3-051EE9FEB72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TextBox 16">
            <a:extLst>
              <a:ext uri="{FF2B5EF4-FFF2-40B4-BE49-F238E27FC236}">
                <a16:creationId xmlns:a16="http://schemas.microsoft.com/office/drawing/2014/main" id="{AE87EE92-2CAA-4749-B05A-5C70F6951493}"/>
              </a:ext>
            </a:extLst>
          </p:cNvPr>
          <p:cNvSpPr txBox="1"/>
          <p:nvPr/>
        </p:nvSpPr>
        <p:spPr>
          <a:xfrm>
            <a:off x="6424547" y="4956995"/>
            <a:ext cx="2710744" cy="400110"/>
          </a:xfrm>
          <a:prstGeom prst="rect">
            <a:avLst/>
          </a:prstGeom>
          <a:noFill/>
        </p:spPr>
        <p:txBody>
          <a:bodyPr wrap="square">
            <a:spAutoFit/>
          </a:bodyPr>
          <a:lstStyle/>
          <a:p>
            <a:pPr algn="ctr"/>
            <a:r>
              <a:rPr lang="vi-VN" sz="2000" b="1" dirty="0">
                <a:solidFill>
                  <a:schemeClr val="bg1"/>
                </a:solidFill>
                <a:latin typeface="Times New Roman" panose="02020603050405020304" pitchFamily="18" charset="0"/>
                <a:cs typeface="Times New Roman" panose="02020603050405020304" pitchFamily="18" charset="0"/>
              </a:rPr>
              <a:t>Năm học 2025 -2026</a:t>
            </a:r>
          </a:p>
        </p:txBody>
      </p:sp>
    </p:spTree>
    <p:extLst>
      <p:ext uri="{BB962C8B-B14F-4D97-AF65-F5344CB8AC3E}">
        <p14:creationId xmlns:p14="http://schemas.microsoft.com/office/powerpoint/2010/main" val="329431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64524" y="161044"/>
            <a:ext cx="4252445" cy="6709529"/>
          </a:xfrm>
          <a:prstGeom prst="rect">
            <a:avLst/>
          </a:prstGeom>
          <a:ln>
            <a:solidFill>
              <a:srgbClr val="00B050"/>
            </a:solidFill>
          </a:ln>
        </p:spPr>
        <p:txBody>
          <a:bodyPr wrap="square">
            <a:spAutoFit/>
          </a:bodyPr>
          <a:lstStyle/>
          <a:p>
            <a:pPr algn="just">
              <a:lnSpc>
                <a:spcPts val="2600"/>
              </a:lnSpc>
              <a:spcBef>
                <a:spcPts val="600"/>
              </a:spcBef>
              <a:spcAft>
                <a:spcPts val="600"/>
              </a:spcAft>
            </a:pPr>
            <a:r>
              <a:rPr lang="vi-VN" sz="2400" b="1" i="1" dirty="0">
                <a:solidFill>
                  <a:srgbClr val="00B050"/>
                </a:solidFill>
                <a:latin typeface="+mj-lt"/>
                <a:ea typeface="Calibri" charset="0"/>
                <a:cs typeface="Times New Roman" charset="0"/>
              </a:rPr>
              <a:t>Trò chơi “Nghe nhạc, giữ bóng và trả từ khoá”:</a:t>
            </a:r>
            <a:endParaRPr lang="vi-VN" sz="2400" dirty="0">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GV chọn 1 bài hát</a:t>
            </a:r>
            <a:r>
              <a:rPr lang="en-GB" sz="2400" dirty="0">
                <a:latin typeface="+mj-lt"/>
                <a:ea typeface="Calibri" charset="0"/>
                <a:cs typeface="Times New Roman" charset="0"/>
              </a:rPr>
              <a:t> </a:t>
            </a:r>
            <a:r>
              <a:rPr lang="en-GB" sz="2400" dirty="0" err="1">
                <a:latin typeface="Times New Roman" panose="02020603050405020304" pitchFamily="18" charset="0"/>
                <a:ea typeface="Calibri" charset="0"/>
                <a:cs typeface="Times New Roman" panose="02020603050405020304" pitchFamily="18" charset="0"/>
              </a:rPr>
              <a:t>về</a:t>
            </a:r>
            <a:r>
              <a:rPr lang="en-GB" sz="2400" dirty="0">
                <a:latin typeface="Times New Roman" panose="02020603050405020304" pitchFamily="18" charset="0"/>
                <a:ea typeface="Calibri" charset="0"/>
                <a:cs typeface="Times New Roman" panose="02020603050405020304" pitchFamily="18" charset="0"/>
              </a:rPr>
              <a:t> </a:t>
            </a:r>
            <a:r>
              <a:rPr lang="vi-VN" sz="2400" dirty="0">
                <a:latin typeface="Times New Roman" panose="02020603050405020304" pitchFamily="18" charset="0"/>
                <a:ea typeface="Calibri" charset="0"/>
                <a:cs typeface="Times New Roman" panose="02020603050405020304" pitchFamily="18" charset="0"/>
              </a:rPr>
              <a:t>Quân đội </a:t>
            </a:r>
            <a:r>
              <a:rPr lang="vi-VN" sz="2400" dirty="0">
                <a:latin typeface="+mj-lt"/>
                <a:ea typeface="Calibri" charset="0"/>
                <a:cs typeface="Times New Roman" charset="0"/>
              </a:rPr>
              <a:t>và cho bài hát chạy/dừng ở 1 số thời điểm</a:t>
            </a:r>
            <a:r>
              <a:rPr lang="en-GB" sz="2400" dirty="0">
                <a:latin typeface="+mj-lt"/>
                <a:ea typeface="Calibri" charset="0"/>
                <a:cs typeface="Times New Roman" charset="0"/>
              </a:rPr>
              <a:t>.</a:t>
            </a:r>
            <a:endParaRPr lang="en-US" sz="2400" dirty="0">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HS liên tục chuyền tay nhau 1 quả bóng nhựa trong lúc bài hát đang chạy. Khi GV dừng bài hát, quả bóng ở tay HS nào thì HS đó đọc 1 từ khoá nằm trong </a:t>
            </a:r>
            <a:r>
              <a:rPr lang="en-GB" sz="2400" dirty="0" err="1">
                <a:solidFill>
                  <a:srgbClr val="00B050"/>
                </a:solidFill>
                <a:latin typeface="Times New Roman" charset="0"/>
                <a:ea typeface="Times New Roman" charset="0"/>
                <a:cs typeface="Times New Roman" charset="0"/>
              </a:rPr>
              <a:t>mục</a:t>
            </a:r>
            <a:r>
              <a:rPr lang="en-GB" sz="2400" dirty="0">
                <a:solidFill>
                  <a:srgbClr val="00B050"/>
                </a:solidFill>
                <a:latin typeface="Times New Roman" charset="0"/>
                <a:ea typeface="Times New Roman" charset="0"/>
                <a:cs typeface="Times New Roman" charset="0"/>
              </a:rPr>
              <a:t> I</a:t>
            </a:r>
            <a:r>
              <a:rPr lang="vi-VN" sz="2400" dirty="0">
                <a:solidFill>
                  <a:srgbClr val="00B050"/>
                </a:solidFill>
                <a:latin typeface="Times New Roman" charset="0"/>
                <a:ea typeface="Times New Roman" charset="0"/>
                <a:cs typeface="Times New Roman" charset="0"/>
              </a:rPr>
              <a:t>/mục II/1, 2</a:t>
            </a:r>
            <a:r>
              <a:rPr lang="en-GB" sz="2400" dirty="0">
                <a:solidFill>
                  <a:srgbClr val="00B050"/>
                </a:solidFill>
                <a:latin typeface="+mj-lt"/>
                <a:ea typeface="Calibri" charset="0"/>
                <a:cs typeface="Times New Roman" charset="0"/>
              </a:rPr>
              <a:t>.</a:t>
            </a:r>
            <a:endParaRPr lang="en-US" sz="2400" dirty="0">
              <a:solidFill>
                <a:srgbClr val="00B050"/>
              </a:solidFill>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GV nhận xét, đánh giá mỗi từ khoá do HS trả. Nếu từ khoá được chấp nhận thì GV cho bài hát tiếp tục chạy và HS tiếp tục chuyền bóng</a:t>
            </a:r>
            <a:r>
              <a:rPr lang="en-GB" sz="2400" dirty="0">
                <a:latin typeface="+mj-lt"/>
                <a:ea typeface="Calibri" charset="0"/>
                <a:cs typeface="Times New Roman" charset="0"/>
              </a:rPr>
              <a:t>.</a:t>
            </a:r>
            <a:endParaRPr lang="vi-VN" sz="2400" dirty="0">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1 HS ghi lại các từ khoá được GV chấp nhận lên bảng</a:t>
            </a:r>
            <a:r>
              <a:rPr lang="en-GB" sz="2400" dirty="0">
                <a:latin typeface="+mj-lt"/>
                <a:ea typeface="Calibri" charset="0"/>
                <a:cs typeface="Times New Roman" charset="0"/>
              </a:rPr>
              <a:t>.</a:t>
            </a:r>
            <a:r>
              <a:rPr lang="vi-VN" sz="2400" dirty="0">
                <a:latin typeface="+mj-lt"/>
                <a:ea typeface="Calibri" charset="0"/>
                <a:cs typeface="Times New Roman" charset="0"/>
              </a:rPr>
              <a:t> </a:t>
            </a:r>
            <a:endParaRPr lang="en-US" sz="2400" dirty="0">
              <a:effectLst/>
              <a:latin typeface="+mj-lt"/>
              <a:ea typeface="Calibri" charset="0"/>
              <a:cs typeface="Times New Roman" charset="0"/>
            </a:endParaRPr>
          </a:p>
        </p:txBody>
      </p:sp>
      <p:pic>
        <p:nvPicPr>
          <p:cNvPr id="7" name="image4.png">
            <a:extLst>
              <a:ext uri="{FF2B5EF4-FFF2-40B4-BE49-F238E27FC236}">
                <a16:creationId xmlns:a16="http://schemas.microsoft.com/office/drawing/2014/main" id="{1E6F471B-7903-9F29-58CB-BA2FC4D4B9FB}"/>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8" name="Group 11">
            <a:extLst>
              <a:ext uri="{FF2B5EF4-FFF2-40B4-BE49-F238E27FC236}">
                <a16:creationId xmlns:a16="http://schemas.microsoft.com/office/drawing/2014/main" id="{CBDDE450-1C0D-D060-C076-7CE8530BDEC0}"/>
              </a:ext>
            </a:extLst>
          </p:cNvPr>
          <p:cNvGrpSpPr>
            <a:grpSpLocks/>
          </p:cNvGrpSpPr>
          <p:nvPr/>
        </p:nvGrpSpPr>
        <p:grpSpPr bwMode="auto">
          <a:xfrm>
            <a:off x="641575" y="51793"/>
            <a:ext cx="590189" cy="495737"/>
            <a:chOff x="0" y="0"/>
            <a:chExt cx="666" cy="559"/>
          </a:xfrm>
        </p:grpSpPr>
        <p:sp>
          <p:nvSpPr>
            <p:cNvPr id="9" name="Freeform 12">
              <a:extLst>
                <a:ext uri="{FF2B5EF4-FFF2-40B4-BE49-F238E27FC236}">
                  <a16:creationId xmlns:a16="http://schemas.microsoft.com/office/drawing/2014/main" id="{CC859771-4D9B-9A0A-3789-7C7D237E34B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5" name="Picture 4">
            <a:extLst>
              <a:ext uri="{FF2B5EF4-FFF2-40B4-BE49-F238E27FC236}">
                <a16:creationId xmlns:a16="http://schemas.microsoft.com/office/drawing/2014/main" id="{72B36DE7-3A51-3A48-5336-7852C8317A44}"/>
              </a:ext>
            </a:extLst>
          </p:cNvPr>
          <p:cNvPicPr>
            <a:picLocks noChangeAspect="1"/>
          </p:cNvPicPr>
          <p:nvPr/>
        </p:nvPicPr>
        <p:blipFill>
          <a:blip r:embed="rId4"/>
          <a:stretch>
            <a:fillRect/>
          </a:stretch>
        </p:blipFill>
        <p:spPr>
          <a:xfrm>
            <a:off x="175031" y="1316840"/>
            <a:ext cx="7421011" cy="3820058"/>
          </a:xfrm>
          <a:prstGeom prst="rect">
            <a:avLst/>
          </a:prstGeom>
          <a:ln>
            <a:solidFill>
              <a:srgbClr val="00B050"/>
            </a:solidFill>
          </a:ln>
        </p:spPr>
      </p:pic>
      <p:sp>
        <p:nvSpPr>
          <p:cNvPr id="11" name="TextBox 10">
            <a:extLst>
              <a:ext uri="{FF2B5EF4-FFF2-40B4-BE49-F238E27FC236}">
                <a16:creationId xmlns:a16="http://schemas.microsoft.com/office/drawing/2014/main" id="{3199F1B8-50C4-8741-8378-5E7254769D36}"/>
              </a:ext>
            </a:extLst>
          </p:cNvPr>
          <p:cNvSpPr txBox="1"/>
          <p:nvPr/>
        </p:nvSpPr>
        <p:spPr>
          <a:xfrm>
            <a:off x="2115151" y="5530841"/>
            <a:ext cx="3092116" cy="646331"/>
          </a:xfrm>
          <a:prstGeom prst="rect">
            <a:avLst/>
          </a:prstGeom>
          <a:noFill/>
        </p:spPr>
        <p:txBody>
          <a:bodyPr wrap="square">
            <a:spAutoFit/>
          </a:bodyPr>
          <a:lstStyle/>
          <a:p>
            <a:r>
              <a:rPr lang="en-GB" dirty="0">
                <a:solidFill>
                  <a:srgbClr val="00B050"/>
                </a:solidFill>
                <a:hlinkClick r:id="rId5"/>
              </a:rPr>
              <a:t>https://youtu.be/TxIosrmNpb0</a:t>
            </a:r>
            <a:endParaRPr lang="vi-VN" dirty="0">
              <a:solidFill>
                <a:srgbClr val="00B050"/>
              </a:solidFill>
            </a:endParaRPr>
          </a:p>
          <a:p>
            <a:endParaRPr lang="en-GB" dirty="0">
              <a:solidFill>
                <a:srgbClr val="00B050"/>
              </a:solidFill>
            </a:endParaRPr>
          </a:p>
        </p:txBody>
      </p:sp>
    </p:spTree>
    <p:extLst>
      <p:ext uri="{BB962C8B-B14F-4D97-AF65-F5344CB8AC3E}">
        <p14:creationId xmlns:p14="http://schemas.microsoft.com/office/powerpoint/2010/main" val="178837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83A927C2-26CB-BD20-A650-40BAD36BEA3F}"/>
              </a:ext>
            </a:extLst>
          </p:cNvPr>
          <p:cNvSpPr txBox="1"/>
          <p:nvPr/>
        </p:nvSpPr>
        <p:spPr>
          <a:xfrm>
            <a:off x="1582950" y="151648"/>
            <a:ext cx="9951643" cy="830997"/>
          </a:xfrm>
          <a:prstGeom prst="rect">
            <a:avLst/>
          </a:prstGeom>
          <a:noFill/>
        </p:spPr>
        <p:txBody>
          <a:bodyPr wrap="square">
            <a:spAutoFit/>
          </a:bodyPr>
          <a:lstStyle/>
          <a:p>
            <a:pPr algn="just"/>
            <a:r>
              <a:rPr lang="en-GB" sz="2400" b="1" i="0" dirty="0">
                <a:solidFill>
                  <a:srgbClr val="00B050"/>
                </a:solidFill>
                <a:effectLst/>
                <a:latin typeface="Times New Roman" panose="02020603050405020304" pitchFamily="18" charset="0"/>
                <a:cs typeface="Times New Roman" panose="02020603050405020304" pitchFamily="18" charset="0"/>
              </a:rPr>
              <a:t>II. </a:t>
            </a:r>
            <a:r>
              <a:rPr lang="vi-VN" sz="2400" b="1" dirty="0">
                <a:solidFill>
                  <a:srgbClr val="00B050"/>
                </a:solidFill>
                <a:latin typeface="Times New Roman" panose="02020603050405020304" pitchFamily="18" charset="0"/>
                <a:cs typeface="Times New Roman" panose="02020603050405020304" pitchFamily="18" charset="0"/>
              </a:rPr>
              <a:t>CÔNG TÁC TUYỂN SINH, ĐÀO TẠO TRONG CÁC TRƯỜNG QUÂN ĐỘI NHÂN DÂN VIỆT NAM </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7332845-6F16-3457-B885-078D77CBA226}"/>
              </a:ext>
            </a:extLst>
          </p:cNvPr>
          <p:cNvSpPr txBox="1"/>
          <p:nvPr/>
        </p:nvSpPr>
        <p:spPr>
          <a:xfrm>
            <a:off x="1582949" y="982645"/>
            <a:ext cx="9951644" cy="461665"/>
          </a:xfrm>
          <a:prstGeom prst="rect">
            <a:avLst/>
          </a:prstGeom>
          <a:noFill/>
        </p:spPr>
        <p:txBody>
          <a:bodyPr wrap="square">
            <a:spAutoFit/>
          </a:bodyPr>
          <a:lstStyle/>
          <a:p>
            <a:pPr algn="just"/>
            <a:r>
              <a:rPr lang="en-US" sz="2400" b="1" dirty="0">
                <a:solidFill>
                  <a:srgbClr val="00B050"/>
                </a:solidFill>
                <a:latin typeface="Times New Roman" panose="02020603050405020304" pitchFamily="18" charset="0"/>
                <a:cs typeface="Times New Roman" panose="02020603050405020304" pitchFamily="18" charset="0"/>
              </a:rPr>
              <a:t>3.</a:t>
            </a:r>
            <a:r>
              <a:rPr lang="en-US" sz="2400" dirty="0"/>
              <a:t> </a:t>
            </a:r>
            <a:r>
              <a:rPr lang="vi-VN" sz="2400" b="1" dirty="0">
                <a:solidFill>
                  <a:srgbClr val="00B050"/>
                </a:solidFill>
                <a:latin typeface="Times New Roman" panose="02020603050405020304" pitchFamily="18" charset="0"/>
                <a:cs typeface="Times New Roman" panose="02020603050405020304" pitchFamily="18" charset="0"/>
              </a:rPr>
              <a:t>Một số ngành đào tạo và các trình độ đào tạo trong các trường Quân đội</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2E8DA44-38EF-B3E3-3D23-D5DE0A532A5D}"/>
              </a:ext>
            </a:extLst>
          </p:cNvPr>
          <p:cNvSpPr txBox="1"/>
          <p:nvPr/>
        </p:nvSpPr>
        <p:spPr>
          <a:xfrm>
            <a:off x="224287" y="1444310"/>
            <a:ext cx="11585275" cy="1187184"/>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hãy kể tên một số ngành đào tạo và trình độ đào tạo trong một số trường Quân đội mà em biết. Nội dung học tập, rèn luyện của học viên trong các trường đó có gì khác so với trường ngoài Quân đội?</a:t>
            </a:r>
            <a:endParaRPr lang="en-GB"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54B42A6-EBCF-BF96-E390-A8F8A373C9C9}"/>
              </a:ext>
            </a:extLst>
          </p:cNvPr>
          <p:cNvSpPr txBox="1"/>
          <p:nvPr/>
        </p:nvSpPr>
        <p:spPr>
          <a:xfrm>
            <a:off x="224287" y="2731287"/>
            <a:ext cx="11585275" cy="3710952"/>
          </a:xfrm>
          <a:prstGeom prst="rect">
            <a:avLst/>
          </a:prstGeom>
          <a:noFill/>
          <a:ln>
            <a:solidFill>
              <a:srgbClr val="00B050"/>
            </a:solidFill>
          </a:ln>
        </p:spPr>
        <p:txBody>
          <a:bodyPr wrap="square">
            <a:spAutoFit/>
          </a:bodyPr>
          <a:lstStyle/>
          <a:p>
            <a:pPr algn="ctr">
              <a:lnSpc>
                <a:spcPts val="288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en-GB" sz="2400" b="1"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.4</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 </a:t>
            </a:r>
            <a:r>
              <a:rPr lang="vi-VN" sz="2400" dirty="0">
                <a:solidFill>
                  <a:srgbClr val="00B050"/>
                </a:solidFill>
                <a:latin typeface="Times New Roman" panose="02020603050405020304" pitchFamily="18" charset="0"/>
                <a:cs typeface="Times New Roman" panose="02020603050405020304" pitchFamily="18" charset="0"/>
              </a:rPr>
              <a:t>(HS làm việc theo cặp)</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 </a:t>
            </a:r>
            <a:r>
              <a:rPr lang="vi-VN" sz="2400" dirty="0">
                <a:latin typeface="Times New Roman" panose="02020603050405020304" pitchFamily="18" charset="0"/>
                <a:cs typeface="Times New Roman" panose="02020603050405020304" pitchFamily="18" charset="0"/>
              </a:rPr>
              <a:t>Đọc </a:t>
            </a:r>
            <a:r>
              <a:rPr lang="en-US" sz="2400" dirty="0">
                <a:latin typeface="Times New Roman" panose="02020603050405020304" pitchFamily="18" charset="0"/>
                <a:cs typeface="Times New Roman" panose="02020603050405020304" pitchFamily="18" charset="0"/>
              </a:rPr>
              <a:t>k</a:t>
            </a:r>
            <a:r>
              <a:rPr lang="vi-VN" sz="2400" dirty="0">
                <a:latin typeface="Times New Roman" panose="02020603050405020304" pitchFamily="18" charset="0"/>
                <a:cs typeface="Times New Roman" panose="02020603050405020304" pitchFamily="18" charset="0"/>
              </a:rPr>
              <a:t>hám phá 4, thông tin mục I</a:t>
            </a: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/3 và nối thông tin cột A với cột B trong bảng 1 để được kết quả đúng về một số ngành, chuyên ngành đào tạo của một số học viện trong Quân đội.</a:t>
            </a:r>
          </a:p>
          <a:p>
            <a:pPr algn="just"/>
            <a:r>
              <a:rPr lang="vi-VN" sz="2400" dirty="0">
                <a:latin typeface="Times New Roman" panose="02020603050405020304" pitchFamily="18" charset="0"/>
                <a:cs typeface="Times New Roman" panose="02020603050405020304" pitchFamily="18" charset="0"/>
              </a:rPr>
              <a:t> </a:t>
            </a:r>
            <a:r>
              <a:rPr lang="en-US" sz="2400" spc="-90" dirty="0">
                <a:latin typeface="Times New Roman" panose="02020603050405020304" pitchFamily="18" charset="0"/>
                <a:cs typeface="Times New Roman" panose="02020603050405020304" pitchFamily="18" charset="0"/>
              </a:rPr>
              <a:t>- </a:t>
            </a:r>
            <a:r>
              <a:rPr lang="vi-VN" sz="2400" spc="-90" dirty="0">
                <a:latin typeface="Times New Roman" panose="02020603050405020304" pitchFamily="18" charset="0"/>
                <a:cs typeface="Times New Roman" panose="02020603050405020304" pitchFamily="18" charset="0"/>
              </a:rPr>
              <a:t>Đọc </a:t>
            </a:r>
            <a:r>
              <a:rPr lang="en-US" sz="2400" spc="-90" dirty="0">
                <a:latin typeface="Times New Roman" panose="02020603050405020304" pitchFamily="18" charset="0"/>
                <a:cs typeface="Times New Roman" panose="02020603050405020304" pitchFamily="18" charset="0"/>
              </a:rPr>
              <a:t>k</a:t>
            </a:r>
            <a:r>
              <a:rPr lang="vi-VN" sz="2400" spc="-90" dirty="0">
                <a:latin typeface="Times New Roman" panose="02020603050405020304" pitchFamily="18" charset="0"/>
                <a:cs typeface="Times New Roman" panose="02020603050405020304" pitchFamily="18" charset="0"/>
              </a:rPr>
              <a:t>hám phá 4, thông tin mục I</a:t>
            </a:r>
            <a:r>
              <a:rPr lang="en-US" sz="2400" spc="-90" dirty="0">
                <a:latin typeface="Times New Roman" panose="02020603050405020304" pitchFamily="18" charset="0"/>
                <a:cs typeface="Times New Roman" panose="02020603050405020304" pitchFamily="18" charset="0"/>
              </a:rPr>
              <a:t>I</a:t>
            </a:r>
            <a:r>
              <a:rPr lang="vi-VN" sz="2400" spc="-90" dirty="0">
                <a:latin typeface="Times New Roman" panose="02020603050405020304" pitchFamily="18" charset="0"/>
                <a:cs typeface="Times New Roman" panose="02020603050405020304" pitchFamily="18" charset="0"/>
              </a:rPr>
              <a:t>/3 và nối thông tin cột C với cột D trong bảng 2 để được kết quả đúng về một số ngành, chuyên ngành đào tạo của một số trường sĩ quan, đại học trong Quân đội.</a:t>
            </a:r>
          </a:p>
          <a:p>
            <a:pPr algn="just"/>
            <a:r>
              <a:rPr lang="vi-VN" sz="2400" dirty="0">
                <a:latin typeface="Times New Roman" panose="02020603050405020304" pitchFamily="18" charset="0"/>
                <a:cs typeface="Times New Roman" panose="02020603050405020304" pitchFamily="18" charset="0"/>
              </a:rPr>
              <a:t> - Nêu các điểm khác về nội dung học tập, rèn luyện của học viên trong các trường Quân đội gì so với trường ngoài Quân đội.</a:t>
            </a:r>
            <a:endParaRPr lang="en-US" sz="2400" i="1" dirty="0">
              <a:latin typeface="Times New Roman" panose="02020603050405020304" pitchFamily="18" charset="0"/>
              <a:cs typeface="Times New Roman" panose="02020603050405020304" pitchFamily="18" charset="0"/>
            </a:endParaRP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03</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16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TextBox 8">
            <a:extLst>
              <a:ext uri="{FF2B5EF4-FFF2-40B4-BE49-F238E27FC236}">
                <a16:creationId xmlns:a16="http://schemas.microsoft.com/office/drawing/2014/main" id="{68C1AA4E-14F9-CCE0-58C5-A9869C2D92E3}"/>
              </a:ext>
            </a:extLst>
          </p:cNvPr>
          <p:cNvSpPr txBox="1"/>
          <p:nvPr/>
        </p:nvSpPr>
        <p:spPr>
          <a:xfrm>
            <a:off x="6826597" y="135067"/>
            <a:ext cx="1093398" cy="461665"/>
          </a:xfrm>
          <a:prstGeom prst="rect">
            <a:avLst/>
          </a:prstGeom>
          <a:noFill/>
        </p:spPr>
        <p:txBody>
          <a:bodyPr wrap="square">
            <a:spAutoFit/>
          </a:bodyPr>
          <a:lstStyle/>
          <a:p>
            <a:r>
              <a:rPr lang="vi-VN" sz="2400" b="1" dirty="0">
                <a:latin typeface="Times New Roman" panose="02020603050405020304" pitchFamily="18" charset="0"/>
                <a:cs typeface="Times New Roman" panose="02020603050405020304" pitchFamily="18" charset="0"/>
              </a:rPr>
              <a:t>Bảng 1</a:t>
            </a:r>
            <a:endParaRPr lang="en-GB" sz="2400" b="1" dirty="0"/>
          </a:p>
        </p:txBody>
      </p:sp>
      <p:sp>
        <p:nvSpPr>
          <p:cNvPr id="10" name="TextBox 9">
            <a:extLst>
              <a:ext uri="{FF2B5EF4-FFF2-40B4-BE49-F238E27FC236}">
                <a16:creationId xmlns:a16="http://schemas.microsoft.com/office/drawing/2014/main" id="{61CFA71F-B812-CFBF-E7D3-C1EA545E6A35}"/>
              </a:ext>
            </a:extLst>
          </p:cNvPr>
          <p:cNvSpPr txBox="1"/>
          <p:nvPr/>
        </p:nvSpPr>
        <p:spPr>
          <a:xfrm>
            <a:off x="273724" y="3127748"/>
            <a:ext cx="1985498" cy="3046988"/>
          </a:xfrm>
          <a:prstGeom prst="rect">
            <a:avLst/>
          </a:prstGeom>
          <a:noFill/>
          <a:ln>
            <a:solidFill>
              <a:srgbClr val="00B050"/>
            </a:solidFill>
          </a:ln>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Đáp án</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1 - </a:t>
            </a:r>
            <a:r>
              <a:rPr lang="vi-VN" sz="2400" dirty="0">
                <a:solidFill>
                  <a:srgbClr val="00B0F0"/>
                </a:solidFill>
                <a:latin typeface="Times New Roman" panose="02020603050405020304" pitchFamily="18" charset="0"/>
                <a:cs typeface="Times New Roman" panose="02020603050405020304" pitchFamily="18" charset="0"/>
              </a:rPr>
              <a:t>B, C</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2 - </a:t>
            </a:r>
            <a:r>
              <a:rPr lang="vi-VN" sz="2400" dirty="0">
                <a:solidFill>
                  <a:srgbClr val="00B0F0"/>
                </a:solidFill>
                <a:latin typeface="Times New Roman" panose="02020603050405020304" pitchFamily="18" charset="0"/>
                <a:cs typeface="Times New Roman" panose="02020603050405020304" pitchFamily="18" charset="0"/>
              </a:rPr>
              <a:t>A</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3 - </a:t>
            </a:r>
            <a:r>
              <a:rPr lang="vi-VN" sz="2400" dirty="0">
                <a:solidFill>
                  <a:srgbClr val="00B0F0"/>
                </a:solidFill>
                <a:latin typeface="Times New Roman" panose="02020603050405020304" pitchFamily="18" charset="0"/>
                <a:cs typeface="Times New Roman" panose="02020603050405020304" pitchFamily="18" charset="0"/>
              </a:rPr>
              <a:t>D, G</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4 - </a:t>
            </a:r>
            <a:r>
              <a:rPr lang="vi-VN" sz="2400" dirty="0">
                <a:solidFill>
                  <a:srgbClr val="00B0F0"/>
                </a:solidFill>
                <a:latin typeface="Times New Roman" panose="02020603050405020304" pitchFamily="18" charset="0"/>
                <a:cs typeface="Times New Roman" panose="02020603050405020304" pitchFamily="18" charset="0"/>
              </a:rPr>
              <a:t>M</a:t>
            </a:r>
            <a:endParaRPr lang="vi-VN" sz="2000" i="1" dirty="0">
              <a:solidFill>
                <a:srgbClr val="00B0F0"/>
              </a:solidFill>
              <a:latin typeface="Times New Roman" panose="02020603050405020304" pitchFamily="18" charset="0"/>
              <a:cs typeface="Times New Roman" panose="02020603050405020304" pitchFamily="18" charset="0"/>
            </a:endParaRP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5 - </a:t>
            </a:r>
            <a:r>
              <a:rPr lang="vi-VN" sz="2400" dirty="0">
                <a:solidFill>
                  <a:srgbClr val="00B0F0"/>
                </a:solidFill>
                <a:latin typeface="Times New Roman" panose="02020603050405020304" pitchFamily="18" charset="0"/>
                <a:cs typeface="Times New Roman" panose="02020603050405020304" pitchFamily="18" charset="0"/>
              </a:rPr>
              <a:t>I</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6 - </a:t>
            </a:r>
            <a:r>
              <a:rPr lang="vi-VN" sz="2400" dirty="0">
                <a:solidFill>
                  <a:srgbClr val="00B0F0"/>
                </a:solidFill>
                <a:latin typeface="Times New Roman" panose="02020603050405020304" pitchFamily="18" charset="0"/>
                <a:cs typeface="Times New Roman" panose="02020603050405020304" pitchFamily="18" charset="0"/>
              </a:rPr>
              <a:t>E, L</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7 - </a:t>
            </a:r>
            <a:r>
              <a:rPr lang="vi-VN" sz="2400" dirty="0">
                <a:solidFill>
                  <a:srgbClr val="00B0F0"/>
                </a:solidFill>
                <a:latin typeface="Times New Roman" panose="02020603050405020304" pitchFamily="18" charset="0"/>
                <a:cs typeface="Times New Roman" panose="02020603050405020304" pitchFamily="18" charset="0"/>
              </a:rPr>
              <a:t>K, H</a:t>
            </a:r>
            <a:endParaRPr lang="en-GB" sz="2400" dirty="0">
              <a:solidFill>
                <a:srgbClr val="00B0F0"/>
              </a:solidFill>
            </a:endParaRPr>
          </a:p>
        </p:txBody>
      </p:sp>
      <p:pic>
        <p:nvPicPr>
          <p:cNvPr id="12" name="Picture 11">
            <a:extLst>
              <a:ext uri="{FF2B5EF4-FFF2-40B4-BE49-F238E27FC236}">
                <a16:creationId xmlns:a16="http://schemas.microsoft.com/office/drawing/2014/main" id="{B6528C88-689C-24E2-8181-EA077224B03D}"/>
              </a:ext>
            </a:extLst>
          </p:cNvPr>
          <p:cNvPicPr>
            <a:picLocks noChangeAspect="1"/>
          </p:cNvPicPr>
          <p:nvPr/>
        </p:nvPicPr>
        <p:blipFill>
          <a:blip r:embed="rId4"/>
          <a:stretch>
            <a:fillRect/>
          </a:stretch>
        </p:blipFill>
        <p:spPr>
          <a:xfrm>
            <a:off x="2828317" y="629659"/>
            <a:ext cx="9089959" cy="5971166"/>
          </a:xfrm>
          <a:prstGeom prst="rect">
            <a:avLst/>
          </a:prstGeom>
        </p:spPr>
      </p:pic>
    </p:spTree>
    <p:extLst>
      <p:ext uri="{BB962C8B-B14F-4D97-AF65-F5344CB8AC3E}">
        <p14:creationId xmlns:p14="http://schemas.microsoft.com/office/powerpoint/2010/main" val="74023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80">
                                          <p:stCondLst>
                                            <p:cond delay="0"/>
                                          </p:stCondLst>
                                        </p:cTn>
                                        <p:tgtEl>
                                          <p:spTgt spid="10"/>
                                        </p:tgtEl>
                                      </p:cBhvr>
                                    </p:animEffect>
                                    <p:anim calcmode="lin" valueType="num">
                                      <p:cBhvr>
                                        <p:cTn id="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1" dur="26">
                                          <p:stCondLst>
                                            <p:cond delay="650"/>
                                          </p:stCondLst>
                                        </p:cTn>
                                        <p:tgtEl>
                                          <p:spTgt spid="10"/>
                                        </p:tgtEl>
                                      </p:cBhvr>
                                      <p:to x="100000" y="60000"/>
                                    </p:animScale>
                                    <p:animScale>
                                      <p:cBhvr>
                                        <p:cTn id="22" dur="166" decel="50000">
                                          <p:stCondLst>
                                            <p:cond delay="676"/>
                                          </p:stCondLst>
                                        </p:cTn>
                                        <p:tgtEl>
                                          <p:spTgt spid="10"/>
                                        </p:tgtEl>
                                      </p:cBhvr>
                                      <p:to x="100000" y="100000"/>
                                    </p:animScale>
                                    <p:animScale>
                                      <p:cBhvr>
                                        <p:cTn id="23" dur="26">
                                          <p:stCondLst>
                                            <p:cond delay="1312"/>
                                          </p:stCondLst>
                                        </p:cTn>
                                        <p:tgtEl>
                                          <p:spTgt spid="10"/>
                                        </p:tgtEl>
                                      </p:cBhvr>
                                      <p:to x="100000" y="80000"/>
                                    </p:animScale>
                                    <p:animScale>
                                      <p:cBhvr>
                                        <p:cTn id="24" dur="166" decel="50000">
                                          <p:stCondLst>
                                            <p:cond delay="1338"/>
                                          </p:stCondLst>
                                        </p:cTn>
                                        <p:tgtEl>
                                          <p:spTgt spid="10"/>
                                        </p:tgtEl>
                                      </p:cBhvr>
                                      <p:to x="100000" y="100000"/>
                                    </p:animScale>
                                    <p:animScale>
                                      <p:cBhvr>
                                        <p:cTn id="25" dur="26">
                                          <p:stCondLst>
                                            <p:cond delay="1642"/>
                                          </p:stCondLst>
                                        </p:cTn>
                                        <p:tgtEl>
                                          <p:spTgt spid="10"/>
                                        </p:tgtEl>
                                      </p:cBhvr>
                                      <p:to x="100000" y="90000"/>
                                    </p:animScale>
                                    <p:animScale>
                                      <p:cBhvr>
                                        <p:cTn id="26" dur="166" decel="50000">
                                          <p:stCondLst>
                                            <p:cond delay="1668"/>
                                          </p:stCondLst>
                                        </p:cTn>
                                        <p:tgtEl>
                                          <p:spTgt spid="10"/>
                                        </p:tgtEl>
                                      </p:cBhvr>
                                      <p:to x="100000" y="100000"/>
                                    </p:animScale>
                                    <p:animScale>
                                      <p:cBhvr>
                                        <p:cTn id="27" dur="26">
                                          <p:stCondLst>
                                            <p:cond delay="1808"/>
                                          </p:stCondLst>
                                        </p:cTn>
                                        <p:tgtEl>
                                          <p:spTgt spid="10"/>
                                        </p:tgtEl>
                                      </p:cBhvr>
                                      <p:to x="100000" y="95000"/>
                                    </p:animScale>
                                    <p:animScale>
                                      <p:cBhvr>
                                        <p:cTn id="2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D6D5255D-CE9C-4160-B224-7EA9791E4559}"/>
              </a:ext>
            </a:extLst>
          </p:cNvPr>
          <p:cNvPicPr>
            <a:picLocks noChangeAspect="1"/>
          </p:cNvPicPr>
          <p:nvPr/>
        </p:nvPicPr>
        <p:blipFill>
          <a:blip r:embed="rId4"/>
          <a:stretch>
            <a:fillRect/>
          </a:stretch>
        </p:blipFill>
        <p:spPr>
          <a:xfrm>
            <a:off x="1648279" y="6060159"/>
            <a:ext cx="10031225" cy="666843"/>
          </a:xfrm>
          <a:prstGeom prst="rect">
            <a:avLst/>
          </a:prstGeom>
        </p:spPr>
      </p:pic>
      <p:pic>
        <p:nvPicPr>
          <p:cNvPr id="6" name="Picture 5">
            <a:extLst>
              <a:ext uri="{FF2B5EF4-FFF2-40B4-BE49-F238E27FC236}">
                <a16:creationId xmlns:a16="http://schemas.microsoft.com/office/drawing/2014/main" id="{457E8192-7D4B-4B75-9DD0-EA97DEE7544C}"/>
              </a:ext>
            </a:extLst>
          </p:cNvPr>
          <p:cNvPicPr>
            <a:picLocks noChangeAspect="1"/>
          </p:cNvPicPr>
          <p:nvPr/>
        </p:nvPicPr>
        <p:blipFill>
          <a:blip r:embed="rId5"/>
          <a:stretch>
            <a:fillRect/>
          </a:stretch>
        </p:blipFill>
        <p:spPr>
          <a:xfrm>
            <a:off x="1925577" y="563862"/>
            <a:ext cx="409632" cy="5534797"/>
          </a:xfrm>
          <a:prstGeom prst="rect">
            <a:avLst/>
          </a:prstGeom>
        </p:spPr>
      </p:pic>
      <p:pic>
        <p:nvPicPr>
          <p:cNvPr id="8" name="Picture 7">
            <a:extLst>
              <a:ext uri="{FF2B5EF4-FFF2-40B4-BE49-F238E27FC236}">
                <a16:creationId xmlns:a16="http://schemas.microsoft.com/office/drawing/2014/main" id="{A62D8790-9807-4C5E-9701-9FB9B3F541C7}"/>
              </a:ext>
            </a:extLst>
          </p:cNvPr>
          <p:cNvPicPr>
            <a:picLocks noChangeAspect="1"/>
          </p:cNvPicPr>
          <p:nvPr/>
        </p:nvPicPr>
        <p:blipFill>
          <a:blip r:embed="rId6"/>
          <a:stretch>
            <a:fillRect/>
          </a:stretch>
        </p:blipFill>
        <p:spPr>
          <a:xfrm>
            <a:off x="2337943" y="256123"/>
            <a:ext cx="2343477" cy="714475"/>
          </a:xfrm>
          <a:prstGeom prst="rect">
            <a:avLst/>
          </a:prstGeom>
        </p:spPr>
      </p:pic>
      <p:pic>
        <p:nvPicPr>
          <p:cNvPr id="10" name="Picture 9">
            <a:extLst>
              <a:ext uri="{FF2B5EF4-FFF2-40B4-BE49-F238E27FC236}">
                <a16:creationId xmlns:a16="http://schemas.microsoft.com/office/drawing/2014/main" id="{B5D0D256-6222-4550-A485-9FE740C54B9D}"/>
              </a:ext>
            </a:extLst>
          </p:cNvPr>
          <p:cNvPicPr>
            <a:picLocks noChangeAspect="1"/>
          </p:cNvPicPr>
          <p:nvPr/>
        </p:nvPicPr>
        <p:blipFill>
          <a:blip r:embed="rId7"/>
          <a:stretch>
            <a:fillRect/>
          </a:stretch>
        </p:blipFill>
        <p:spPr>
          <a:xfrm>
            <a:off x="4681420" y="236873"/>
            <a:ext cx="3524742" cy="743054"/>
          </a:xfrm>
          <a:prstGeom prst="rect">
            <a:avLst/>
          </a:prstGeom>
        </p:spPr>
      </p:pic>
      <p:pic>
        <p:nvPicPr>
          <p:cNvPr id="12" name="Picture 11">
            <a:extLst>
              <a:ext uri="{FF2B5EF4-FFF2-40B4-BE49-F238E27FC236}">
                <a16:creationId xmlns:a16="http://schemas.microsoft.com/office/drawing/2014/main" id="{7017E8F0-F6CE-4157-8A77-A4274ED62693}"/>
              </a:ext>
            </a:extLst>
          </p:cNvPr>
          <p:cNvPicPr>
            <a:picLocks noChangeAspect="1"/>
          </p:cNvPicPr>
          <p:nvPr/>
        </p:nvPicPr>
        <p:blipFill>
          <a:blip r:embed="rId8"/>
          <a:stretch>
            <a:fillRect/>
          </a:stretch>
        </p:blipFill>
        <p:spPr>
          <a:xfrm>
            <a:off x="2335209" y="1239837"/>
            <a:ext cx="2238687" cy="485843"/>
          </a:xfrm>
          <a:prstGeom prst="rect">
            <a:avLst/>
          </a:prstGeom>
        </p:spPr>
      </p:pic>
      <p:pic>
        <p:nvPicPr>
          <p:cNvPr id="14" name="Picture 13">
            <a:extLst>
              <a:ext uri="{FF2B5EF4-FFF2-40B4-BE49-F238E27FC236}">
                <a16:creationId xmlns:a16="http://schemas.microsoft.com/office/drawing/2014/main" id="{ABF52010-C7F7-4857-80EF-225192370201}"/>
              </a:ext>
            </a:extLst>
          </p:cNvPr>
          <p:cNvPicPr>
            <a:picLocks noChangeAspect="1"/>
          </p:cNvPicPr>
          <p:nvPr/>
        </p:nvPicPr>
        <p:blipFill>
          <a:blip r:embed="rId9"/>
          <a:stretch>
            <a:fillRect/>
          </a:stretch>
        </p:blipFill>
        <p:spPr>
          <a:xfrm>
            <a:off x="4573896" y="1115994"/>
            <a:ext cx="3010320" cy="733527"/>
          </a:xfrm>
          <a:prstGeom prst="rect">
            <a:avLst/>
          </a:prstGeom>
        </p:spPr>
      </p:pic>
      <p:pic>
        <p:nvPicPr>
          <p:cNvPr id="16" name="Picture 15">
            <a:extLst>
              <a:ext uri="{FF2B5EF4-FFF2-40B4-BE49-F238E27FC236}">
                <a16:creationId xmlns:a16="http://schemas.microsoft.com/office/drawing/2014/main" id="{F2124A90-6EB1-45DF-AD8A-E57020D0BDC2}"/>
              </a:ext>
            </a:extLst>
          </p:cNvPr>
          <p:cNvPicPr>
            <a:picLocks noChangeAspect="1"/>
          </p:cNvPicPr>
          <p:nvPr/>
        </p:nvPicPr>
        <p:blipFill>
          <a:blip r:embed="rId10"/>
          <a:stretch>
            <a:fillRect/>
          </a:stretch>
        </p:blipFill>
        <p:spPr>
          <a:xfrm>
            <a:off x="2335209" y="2004204"/>
            <a:ext cx="2467319" cy="714475"/>
          </a:xfrm>
          <a:prstGeom prst="rect">
            <a:avLst/>
          </a:prstGeom>
        </p:spPr>
      </p:pic>
      <p:pic>
        <p:nvPicPr>
          <p:cNvPr id="18" name="Picture 17">
            <a:extLst>
              <a:ext uri="{FF2B5EF4-FFF2-40B4-BE49-F238E27FC236}">
                <a16:creationId xmlns:a16="http://schemas.microsoft.com/office/drawing/2014/main" id="{435615D8-2DCE-426B-8E01-80EE991AF987}"/>
              </a:ext>
            </a:extLst>
          </p:cNvPr>
          <p:cNvPicPr>
            <a:picLocks noChangeAspect="1"/>
          </p:cNvPicPr>
          <p:nvPr/>
        </p:nvPicPr>
        <p:blipFill>
          <a:blip r:embed="rId11"/>
          <a:stretch>
            <a:fillRect/>
          </a:stretch>
        </p:blipFill>
        <p:spPr>
          <a:xfrm>
            <a:off x="4802528" y="2004204"/>
            <a:ext cx="5792008" cy="724001"/>
          </a:xfrm>
          <a:prstGeom prst="rect">
            <a:avLst/>
          </a:prstGeom>
        </p:spPr>
      </p:pic>
      <p:pic>
        <p:nvPicPr>
          <p:cNvPr id="20" name="Picture 19">
            <a:extLst>
              <a:ext uri="{FF2B5EF4-FFF2-40B4-BE49-F238E27FC236}">
                <a16:creationId xmlns:a16="http://schemas.microsoft.com/office/drawing/2014/main" id="{F167FFDA-45FE-4C97-98EB-83493A6B91F9}"/>
              </a:ext>
            </a:extLst>
          </p:cNvPr>
          <p:cNvPicPr>
            <a:picLocks noChangeAspect="1"/>
          </p:cNvPicPr>
          <p:nvPr/>
        </p:nvPicPr>
        <p:blipFill>
          <a:blip r:embed="rId12"/>
          <a:stretch>
            <a:fillRect/>
          </a:stretch>
        </p:blipFill>
        <p:spPr>
          <a:xfrm>
            <a:off x="2335209" y="2863737"/>
            <a:ext cx="3477110" cy="724001"/>
          </a:xfrm>
          <a:prstGeom prst="rect">
            <a:avLst/>
          </a:prstGeom>
        </p:spPr>
      </p:pic>
      <p:pic>
        <p:nvPicPr>
          <p:cNvPr id="22" name="Picture 21">
            <a:extLst>
              <a:ext uri="{FF2B5EF4-FFF2-40B4-BE49-F238E27FC236}">
                <a16:creationId xmlns:a16="http://schemas.microsoft.com/office/drawing/2014/main" id="{E3AD773D-BD61-402F-9FEB-93837624A14E}"/>
              </a:ext>
            </a:extLst>
          </p:cNvPr>
          <p:cNvPicPr>
            <a:picLocks noChangeAspect="1"/>
          </p:cNvPicPr>
          <p:nvPr/>
        </p:nvPicPr>
        <p:blipFill>
          <a:blip r:embed="rId13"/>
          <a:stretch>
            <a:fillRect/>
          </a:stretch>
        </p:blipFill>
        <p:spPr>
          <a:xfrm>
            <a:off x="5812319" y="2911073"/>
            <a:ext cx="5630061" cy="647790"/>
          </a:xfrm>
          <a:prstGeom prst="rect">
            <a:avLst/>
          </a:prstGeom>
        </p:spPr>
      </p:pic>
      <p:pic>
        <p:nvPicPr>
          <p:cNvPr id="24" name="Picture 23">
            <a:extLst>
              <a:ext uri="{FF2B5EF4-FFF2-40B4-BE49-F238E27FC236}">
                <a16:creationId xmlns:a16="http://schemas.microsoft.com/office/drawing/2014/main" id="{B10529A7-C029-43F5-8F4C-8FB51C6E2110}"/>
              </a:ext>
            </a:extLst>
          </p:cNvPr>
          <p:cNvPicPr>
            <a:picLocks noChangeAspect="1"/>
          </p:cNvPicPr>
          <p:nvPr/>
        </p:nvPicPr>
        <p:blipFill>
          <a:blip r:embed="rId14"/>
          <a:stretch>
            <a:fillRect/>
          </a:stretch>
        </p:blipFill>
        <p:spPr>
          <a:xfrm>
            <a:off x="2334814" y="3864777"/>
            <a:ext cx="2429214" cy="466790"/>
          </a:xfrm>
          <a:prstGeom prst="rect">
            <a:avLst/>
          </a:prstGeom>
        </p:spPr>
      </p:pic>
      <p:pic>
        <p:nvPicPr>
          <p:cNvPr id="26" name="Picture 25">
            <a:extLst>
              <a:ext uri="{FF2B5EF4-FFF2-40B4-BE49-F238E27FC236}">
                <a16:creationId xmlns:a16="http://schemas.microsoft.com/office/drawing/2014/main" id="{360C30E3-C126-46DB-A0F7-1C4B56CEBC07}"/>
              </a:ext>
            </a:extLst>
          </p:cNvPr>
          <p:cNvPicPr>
            <a:picLocks noChangeAspect="1"/>
          </p:cNvPicPr>
          <p:nvPr/>
        </p:nvPicPr>
        <p:blipFill>
          <a:blip r:embed="rId15"/>
          <a:stretch>
            <a:fillRect/>
          </a:stretch>
        </p:blipFill>
        <p:spPr>
          <a:xfrm>
            <a:off x="4764028" y="3741731"/>
            <a:ext cx="5106113" cy="733527"/>
          </a:xfrm>
          <a:prstGeom prst="rect">
            <a:avLst/>
          </a:prstGeom>
        </p:spPr>
      </p:pic>
      <p:pic>
        <p:nvPicPr>
          <p:cNvPr id="28" name="Picture 27">
            <a:extLst>
              <a:ext uri="{FF2B5EF4-FFF2-40B4-BE49-F238E27FC236}">
                <a16:creationId xmlns:a16="http://schemas.microsoft.com/office/drawing/2014/main" id="{7CCA9676-3E58-446F-AA1E-316614923A8A}"/>
              </a:ext>
            </a:extLst>
          </p:cNvPr>
          <p:cNvPicPr>
            <a:picLocks noChangeAspect="1"/>
          </p:cNvPicPr>
          <p:nvPr/>
        </p:nvPicPr>
        <p:blipFill>
          <a:blip r:embed="rId16"/>
          <a:stretch>
            <a:fillRect/>
          </a:stretch>
        </p:blipFill>
        <p:spPr>
          <a:xfrm>
            <a:off x="2334814" y="4609754"/>
            <a:ext cx="1838582" cy="704948"/>
          </a:xfrm>
          <a:prstGeom prst="rect">
            <a:avLst/>
          </a:prstGeom>
        </p:spPr>
      </p:pic>
      <p:pic>
        <p:nvPicPr>
          <p:cNvPr id="30" name="Picture 29">
            <a:extLst>
              <a:ext uri="{FF2B5EF4-FFF2-40B4-BE49-F238E27FC236}">
                <a16:creationId xmlns:a16="http://schemas.microsoft.com/office/drawing/2014/main" id="{AFAFDF1F-BE8E-42E9-8D73-11AED49EE8B9}"/>
              </a:ext>
            </a:extLst>
          </p:cNvPr>
          <p:cNvPicPr>
            <a:picLocks noChangeAspect="1"/>
          </p:cNvPicPr>
          <p:nvPr/>
        </p:nvPicPr>
        <p:blipFill>
          <a:blip r:embed="rId17"/>
          <a:stretch>
            <a:fillRect/>
          </a:stretch>
        </p:blipFill>
        <p:spPr>
          <a:xfrm>
            <a:off x="4173396" y="4644789"/>
            <a:ext cx="7316221" cy="628738"/>
          </a:xfrm>
          <a:prstGeom prst="rect">
            <a:avLst/>
          </a:prstGeom>
        </p:spPr>
      </p:pic>
      <p:pic>
        <p:nvPicPr>
          <p:cNvPr id="32" name="Picture 31">
            <a:extLst>
              <a:ext uri="{FF2B5EF4-FFF2-40B4-BE49-F238E27FC236}">
                <a16:creationId xmlns:a16="http://schemas.microsoft.com/office/drawing/2014/main" id="{D5916814-411C-4576-9289-5D92187E8A81}"/>
              </a:ext>
            </a:extLst>
          </p:cNvPr>
          <p:cNvPicPr>
            <a:picLocks noChangeAspect="1"/>
          </p:cNvPicPr>
          <p:nvPr/>
        </p:nvPicPr>
        <p:blipFill>
          <a:blip r:embed="rId18"/>
          <a:stretch>
            <a:fillRect/>
          </a:stretch>
        </p:blipFill>
        <p:spPr>
          <a:xfrm>
            <a:off x="2334814" y="5484233"/>
            <a:ext cx="2324424" cy="438211"/>
          </a:xfrm>
          <a:prstGeom prst="rect">
            <a:avLst/>
          </a:prstGeom>
        </p:spPr>
      </p:pic>
      <p:pic>
        <p:nvPicPr>
          <p:cNvPr id="34" name="Picture 33">
            <a:extLst>
              <a:ext uri="{FF2B5EF4-FFF2-40B4-BE49-F238E27FC236}">
                <a16:creationId xmlns:a16="http://schemas.microsoft.com/office/drawing/2014/main" id="{E8813B04-0233-4E6A-B9B0-565DFD9EED7F}"/>
              </a:ext>
            </a:extLst>
          </p:cNvPr>
          <p:cNvPicPr>
            <a:picLocks noChangeAspect="1"/>
          </p:cNvPicPr>
          <p:nvPr/>
        </p:nvPicPr>
        <p:blipFill>
          <a:blip r:embed="rId19"/>
          <a:stretch>
            <a:fillRect/>
          </a:stretch>
        </p:blipFill>
        <p:spPr>
          <a:xfrm>
            <a:off x="4662170" y="5516959"/>
            <a:ext cx="6830378" cy="362001"/>
          </a:xfrm>
          <a:prstGeom prst="rect">
            <a:avLst/>
          </a:prstGeom>
        </p:spPr>
      </p:pic>
    </p:spTree>
    <p:extLst>
      <p:ext uri="{BB962C8B-B14F-4D97-AF65-F5344CB8AC3E}">
        <p14:creationId xmlns:p14="http://schemas.microsoft.com/office/powerpoint/2010/main" val="98706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ppt_x"/>
                                          </p:val>
                                        </p:tav>
                                        <p:tav tm="100000">
                                          <p:val>
                                            <p:strVal val="#ppt_x"/>
                                          </p:val>
                                        </p:tav>
                                      </p:tavLst>
                                    </p:anim>
                                    <p:anim calcmode="lin" valueType="num">
                                      <p:cBhvr additive="base">
                                        <p:cTn id="6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1000" fill="hold"/>
                                        <p:tgtEl>
                                          <p:spTgt spid="24"/>
                                        </p:tgtEl>
                                        <p:attrNameLst>
                                          <p:attrName>ppt_w</p:attrName>
                                        </p:attrNameLst>
                                      </p:cBhvr>
                                      <p:tavLst>
                                        <p:tav tm="0">
                                          <p:val>
                                            <p:fltVal val="0"/>
                                          </p:val>
                                        </p:tav>
                                        <p:tav tm="100000">
                                          <p:val>
                                            <p:strVal val="#ppt_w"/>
                                          </p:val>
                                        </p:tav>
                                      </p:tavLst>
                                    </p:anim>
                                    <p:anim calcmode="lin" valueType="num">
                                      <p:cBhvr>
                                        <p:cTn id="69" dur="1000" fill="hold"/>
                                        <p:tgtEl>
                                          <p:spTgt spid="24"/>
                                        </p:tgtEl>
                                        <p:attrNameLst>
                                          <p:attrName>ppt_h</p:attrName>
                                        </p:attrNameLst>
                                      </p:cBhvr>
                                      <p:tavLst>
                                        <p:tav tm="0">
                                          <p:val>
                                            <p:fltVal val="0"/>
                                          </p:val>
                                        </p:tav>
                                        <p:tav tm="100000">
                                          <p:val>
                                            <p:strVal val="#ppt_h"/>
                                          </p:val>
                                        </p:tav>
                                      </p:tavLst>
                                    </p:anim>
                                    <p:anim calcmode="lin" valueType="num">
                                      <p:cBhvr>
                                        <p:cTn id="70" dur="1000" fill="hold"/>
                                        <p:tgtEl>
                                          <p:spTgt spid="24"/>
                                        </p:tgtEl>
                                        <p:attrNameLst>
                                          <p:attrName>style.rotation</p:attrName>
                                        </p:attrNameLst>
                                      </p:cBhvr>
                                      <p:tavLst>
                                        <p:tav tm="0">
                                          <p:val>
                                            <p:fltVal val="90"/>
                                          </p:val>
                                        </p:tav>
                                        <p:tav tm="100000">
                                          <p:val>
                                            <p:fltVal val="0"/>
                                          </p:val>
                                        </p:tav>
                                      </p:tavLst>
                                    </p:anim>
                                    <p:animEffect transition="in" filter="fade">
                                      <p:cBhvr>
                                        <p:cTn id="71" dur="10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1000" fill="hold"/>
                                        <p:tgtEl>
                                          <p:spTgt spid="26"/>
                                        </p:tgtEl>
                                        <p:attrNameLst>
                                          <p:attrName>ppt_w</p:attrName>
                                        </p:attrNameLst>
                                      </p:cBhvr>
                                      <p:tavLst>
                                        <p:tav tm="0">
                                          <p:val>
                                            <p:fltVal val="0"/>
                                          </p:val>
                                        </p:tav>
                                        <p:tav tm="100000">
                                          <p:val>
                                            <p:strVal val="#ppt_w"/>
                                          </p:val>
                                        </p:tav>
                                      </p:tavLst>
                                    </p:anim>
                                    <p:anim calcmode="lin" valueType="num">
                                      <p:cBhvr>
                                        <p:cTn id="77" dur="1000" fill="hold"/>
                                        <p:tgtEl>
                                          <p:spTgt spid="26"/>
                                        </p:tgtEl>
                                        <p:attrNameLst>
                                          <p:attrName>ppt_h</p:attrName>
                                        </p:attrNameLst>
                                      </p:cBhvr>
                                      <p:tavLst>
                                        <p:tav tm="0">
                                          <p:val>
                                            <p:fltVal val="0"/>
                                          </p:val>
                                        </p:tav>
                                        <p:tav tm="100000">
                                          <p:val>
                                            <p:strVal val="#ppt_h"/>
                                          </p:val>
                                        </p:tav>
                                      </p:tavLst>
                                    </p:anim>
                                    <p:anim calcmode="lin" valueType="num">
                                      <p:cBhvr>
                                        <p:cTn id="78" dur="1000" fill="hold"/>
                                        <p:tgtEl>
                                          <p:spTgt spid="26"/>
                                        </p:tgtEl>
                                        <p:attrNameLst>
                                          <p:attrName>style.rotation</p:attrName>
                                        </p:attrNameLst>
                                      </p:cBhvr>
                                      <p:tavLst>
                                        <p:tav tm="0">
                                          <p:val>
                                            <p:fltVal val="90"/>
                                          </p:val>
                                        </p:tav>
                                        <p:tav tm="100000">
                                          <p:val>
                                            <p:fltVal val="0"/>
                                          </p:val>
                                        </p:tav>
                                      </p:tavLst>
                                    </p:anim>
                                    <p:animEffect transition="in" filter="fade">
                                      <p:cBhvr>
                                        <p:cTn id="79" dur="10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p:cTn id="84" dur="500" fill="hold"/>
                                        <p:tgtEl>
                                          <p:spTgt spid="28"/>
                                        </p:tgtEl>
                                        <p:attrNameLst>
                                          <p:attrName>ppt_w</p:attrName>
                                        </p:attrNameLst>
                                      </p:cBhvr>
                                      <p:tavLst>
                                        <p:tav tm="0">
                                          <p:val>
                                            <p:fltVal val="0"/>
                                          </p:val>
                                        </p:tav>
                                        <p:tav tm="100000">
                                          <p:val>
                                            <p:strVal val="#ppt_w"/>
                                          </p:val>
                                        </p:tav>
                                      </p:tavLst>
                                    </p:anim>
                                    <p:anim calcmode="lin" valueType="num">
                                      <p:cBhvr>
                                        <p:cTn id="85" dur="500" fill="hold"/>
                                        <p:tgtEl>
                                          <p:spTgt spid="28"/>
                                        </p:tgtEl>
                                        <p:attrNameLst>
                                          <p:attrName>ppt_h</p:attrName>
                                        </p:attrNameLst>
                                      </p:cBhvr>
                                      <p:tavLst>
                                        <p:tav tm="0">
                                          <p:val>
                                            <p:fltVal val="0"/>
                                          </p:val>
                                        </p:tav>
                                        <p:tav tm="100000">
                                          <p:val>
                                            <p:strVal val="#ppt_h"/>
                                          </p:val>
                                        </p:tav>
                                      </p:tavLst>
                                    </p:anim>
                                    <p:animEffect transition="in" filter="fade">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p:cTn id="91" dur="500" fill="hold"/>
                                        <p:tgtEl>
                                          <p:spTgt spid="30"/>
                                        </p:tgtEl>
                                        <p:attrNameLst>
                                          <p:attrName>ppt_w</p:attrName>
                                        </p:attrNameLst>
                                      </p:cBhvr>
                                      <p:tavLst>
                                        <p:tav tm="0">
                                          <p:val>
                                            <p:fltVal val="0"/>
                                          </p:val>
                                        </p:tav>
                                        <p:tav tm="100000">
                                          <p:val>
                                            <p:strVal val="#ppt_w"/>
                                          </p:val>
                                        </p:tav>
                                      </p:tavLst>
                                    </p:anim>
                                    <p:anim calcmode="lin" valueType="num">
                                      <p:cBhvr>
                                        <p:cTn id="92" dur="500" fill="hold"/>
                                        <p:tgtEl>
                                          <p:spTgt spid="30"/>
                                        </p:tgtEl>
                                        <p:attrNameLst>
                                          <p:attrName>ppt_h</p:attrName>
                                        </p:attrNameLst>
                                      </p:cBhvr>
                                      <p:tavLst>
                                        <p:tav tm="0">
                                          <p:val>
                                            <p:fltVal val="0"/>
                                          </p:val>
                                        </p:tav>
                                        <p:tav tm="100000">
                                          <p:val>
                                            <p:strVal val="#ppt_h"/>
                                          </p:val>
                                        </p:tav>
                                      </p:tavLst>
                                    </p:anim>
                                    <p:animEffect transition="in" filter="fade">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500"/>
                                        <p:tgtEl>
                                          <p:spTgt spid="3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wipe(down)">
                                      <p:cBhvr>
                                        <p:cTn id="10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TextBox 8">
            <a:extLst>
              <a:ext uri="{FF2B5EF4-FFF2-40B4-BE49-F238E27FC236}">
                <a16:creationId xmlns:a16="http://schemas.microsoft.com/office/drawing/2014/main" id="{68C1AA4E-14F9-CCE0-58C5-A9869C2D92E3}"/>
              </a:ext>
            </a:extLst>
          </p:cNvPr>
          <p:cNvSpPr txBox="1"/>
          <p:nvPr/>
        </p:nvSpPr>
        <p:spPr>
          <a:xfrm>
            <a:off x="6958550" y="-9331"/>
            <a:ext cx="1093398" cy="461665"/>
          </a:xfrm>
          <a:prstGeom prst="rect">
            <a:avLst/>
          </a:prstGeom>
          <a:noFill/>
        </p:spPr>
        <p:txBody>
          <a:bodyPr wrap="square">
            <a:spAutoFit/>
          </a:bodyPr>
          <a:lstStyle/>
          <a:p>
            <a:r>
              <a:rPr lang="vi-VN" sz="2400" b="1" dirty="0">
                <a:latin typeface="Times New Roman" panose="02020603050405020304" pitchFamily="18" charset="0"/>
                <a:cs typeface="Times New Roman" panose="02020603050405020304" pitchFamily="18" charset="0"/>
              </a:rPr>
              <a:t>Bảng 2</a:t>
            </a:r>
            <a:endParaRPr lang="en-GB" sz="2400" b="1" dirty="0"/>
          </a:p>
        </p:txBody>
      </p:sp>
      <p:sp>
        <p:nvSpPr>
          <p:cNvPr id="10" name="TextBox 9">
            <a:extLst>
              <a:ext uri="{FF2B5EF4-FFF2-40B4-BE49-F238E27FC236}">
                <a16:creationId xmlns:a16="http://schemas.microsoft.com/office/drawing/2014/main" id="{61CFA71F-B812-CFBF-E7D3-C1EA545E6A35}"/>
              </a:ext>
            </a:extLst>
          </p:cNvPr>
          <p:cNvSpPr txBox="1"/>
          <p:nvPr/>
        </p:nvSpPr>
        <p:spPr>
          <a:xfrm>
            <a:off x="430097" y="1880232"/>
            <a:ext cx="1580955" cy="4524315"/>
          </a:xfrm>
          <a:prstGeom prst="rect">
            <a:avLst/>
          </a:prstGeom>
          <a:noFill/>
          <a:ln>
            <a:solidFill>
              <a:srgbClr val="00B050"/>
            </a:solidFill>
          </a:ln>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Đáp án</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1 - </a:t>
            </a:r>
            <a:r>
              <a:rPr lang="vi-VN" sz="2400" dirty="0">
                <a:solidFill>
                  <a:srgbClr val="00B0F0"/>
                </a:solidFill>
                <a:latin typeface="Times New Roman" panose="02020603050405020304" pitchFamily="18" charset="0"/>
                <a:cs typeface="Times New Roman" panose="02020603050405020304" pitchFamily="18" charset="0"/>
              </a:rPr>
              <a:t>C</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2 - </a:t>
            </a:r>
            <a:r>
              <a:rPr lang="vi-VN" sz="2400" dirty="0">
                <a:solidFill>
                  <a:srgbClr val="00B0F0"/>
                </a:solidFill>
                <a:latin typeface="Times New Roman" panose="02020603050405020304" pitchFamily="18" charset="0"/>
                <a:cs typeface="Times New Roman" panose="02020603050405020304" pitchFamily="18" charset="0"/>
              </a:rPr>
              <a:t>C</a:t>
            </a:r>
            <a:r>
              <a:rPr lang="vi-VN" sz="2400" dirty="0">
                <a:solidFill>
                  <a:srgbClr val="FF0000"/>
                </a:solidFill>
                <a:latin typeface="Times New Roman" panose="02020603050405020304" pitchFamily="18" charset="0"/>
                <a:cs typeface="Times New Roman" panose="02020603050405020304" pitchFamily="18" charset="0"/>
              </a:rPr>
              <a:t> </a:t>
            </a:r>
            <a:endParaRPr lang="vi-VN" sz="2400" dirty="0">
              <a:solidFill>
                <a:srgbClr val="00B0F0"/>
              </a:solidFill>
              <a:latin typeface="Times New Roman" panose="02020603050405020304" pitchFamily="18" charset="0"/>
              <a:cs typeface="Times New Roman" panose="02020603050405020304" pitchFamily="18" charset="0"/>
            </a:endParaRP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3 - </a:t>
            </a:r>
            <a:r>
              <a:rPr lang="vi-VN" sz="2400" dirty="0">
                <a:solidFill>
                  <a:srgbClr val="00B0F0"/>
                </a:solidFill>
                <a:latin typeface="Times New Roman" panose="02020603050405020304" pitchFamily="18" charset="0"/>
                <a:cs typeface="Times New Roman" panose="02020603050405020304" pitchFamily="18" charset="0"/>
              </a:rPr>
              <a:t>D,</a:t>
            </a:r>
            <a:r>
              <a:rPr lang="vi-VN"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00B0F0"/>
                </a:solidFill>
                <a:latin typeface="Times New Roman" panose="02020603050405020304" pitchFamily="18" charset="0"/>
                <a:cs typeface="Times New Roman" panose="02020603050405020304" pitchFamily="18" charset="0"/>
              </a:rPr>
              <a:t>L</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4 </a:t>
            </a:r>
            <a:r>
              <a:rPr lang="vi-VN" sz="2000" i="1" dirty="0">
                <a:solidFill>
                  <a:srgbClr val="FF0000"/>
                </a:solidFill>
                <a:latin typeface="Times New Roman" panose="02020603050405020304" pitchFamily="18" charset="0"/>
                <a:cs typeface="Times New Roman" panose="02020603050405020304" pitchFamily="18" charset="0"/>
              </a:rPr>
              <a:t>- </a:t>
            </a:r>
            <a:r>
              <a:rPr lang="vi-VN" sz="2400" dirty="0">
                <a:solidFill>
                  <a:srgbClr val="00B0F0"/>
                </a:solidFill>
                <a:latin typeface="Times New Roman" panose="02020603050405020304" pitchFamily="18" charset="0"/>
                <a:cs typeface="Times New Roman" panose="02020603050405020304" pitchFamily="18" charset="0"/>
              </a:rPr>
              <a:t>G</a:t>
            </a:r>
            <a:endParaRPr lang="vi-VN" sz="2400" i="1" dirty="0">
              <a:solidFill>
                <a:srgbClr val="00B0F0"/>
              </a:solidFill>
              <a:latin typeface="Times New Roman" panose="02020603050405020304" pitchFamily="18" charset="0"/>
              <a:cs typeface="Times New Roman" panose="02020603050405020304" pitchFamily="18" charset="0"/>
            </a:endParaRP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5 - </a:t>
            </a:r>
            <a:r>
              <a:rPr lang="vi-VN" sz="2400" dirty="0">
                <a:solidFill>
                  <a:srgbClr val="00B0F0"/>
                </a:solidFill>
                <a:latin typeface="Times New Roman" panose="02020603050405020304" pitchFamily="18" charset="0"/>
                <a:cs typeface="Times New Roman" panose="02020603050405020304" pitchFamily="18" charset="0"/>
              </a:rPr>
              <a:t>M</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6 - </a:t>
            </a:r>
            <a:r>
              <a:rPr lang="vi-VN" sz="2400" dirty="0">
                <a:solidFill>
                  <a:srgbClr val="00B0F0"/>
                </a:solidFill>
                <a:latin typeface="Times New Roman" panose="02020603050405020304" pitchFamily="18" charset="0"/>
                <a:cs typeface="Times New Roman" panose="02020603050405020304" pitchFamily="18" charset="0"/>
              </a:rPr>
              <a:t>I</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7 - </a:t>
            </a:r>
            <a:r>
              <a:rPr lang="vi-VN" sz="2400" dirty="0">
                <a:solidFill>
                  <a:srgbClr val="00B0F0"/>
                </a:solidFill>
                <a:latin typeface="Times New Roman" panose="02020603050405020304" pitchFamily="18" charset="0"/>
                <a:cs typeface="Times New Roman" panose="02020603050405020304" pitchFamily="18" charset="0"/>
              </a:rPr>
              <a:t>E</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8 - </a:t>
            </a:r>
            <a:r>
              <a:rPr lang="vi-VN" sz="2400" dirty="0">
                <a:solidFill>
                  <a:srgbClr val="00B0F0"/>
                </a:solidFill>
                <a:latin typeface="Times New Roman" panose="02020603050405020304" pitchFamily="18" charset="0"/>
                <a:cs typeface="Times New Roman" panose="02020603050405020304" pitchFamily="18" charset="0"/>
              </a:rPr>
              <a:t>A</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9 - </a:t>
            </a:r>
            <a:r>
              <a:rPr lang="vi-VN" sz="2400" dirty="0">
                <a:solidFill>
                  <a:srgbClr val="00B0F0"/>
                </a:solidFill>
                <a:latin typeface="Times New Roman" panose="02020603050405020304" pitchFamily="18" charset="0"/>
                <a:cs typeface="Times New Roman" panose="02020603050405020304" pitchFamily="18" charset="0"/>
              </a:rPr>
              <a:t>H</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10 - </a:t>
            </a:r>
            <a:r>
              <a:rPr lang="vi-VN" sz="2400" dirty="0">
                <a:solidFill>
                  <a:srgbClr val="00B0F0"/>
                </a:solidFill>
                <a:latin typeface="Times New Roman" panose="02020603050405020304" pitchFamily="18" charset="0"/>
                <a:cs typeface="Times New Roman" panose="02020603050405020304" pitchFamily="18" charset="0"/>
              </a:rPr>
              <a:t>B</a:t>
            </a:r>
          </a:p>
          <a:p>
            <a:pPr marL="180975" indent="-180975">
              <a:buFont typeface="Arial" panose="020B0604020202020204" pitchFamily="34" charset="0"/>
              <a:buChar char="•"/>
            </a:pPr>
            <a:r>
              <a:rPr lang="vi-VN" sz="2400" dirty="0">
                <a:solidFill>
                  <a:srgbClr val="FF0000"/>
                </a:solidFill>
                <a:latin typeface="Times New Roman" panose="02020603050405020304" pitchFamily="18" charset="0"/>
                <a:cs typeface="Times New Roman" panose="02020603050405020304" pitchFamily="18" charset="0"/>
              </a:rPr>
              <a:t>11 - </a:t>
            </a:r>
            <a:r>
              <a:rPr lang="vi-VN" sz="2400" dirty="0">
                <a:solidFill>
                  <a:srgbClr val="00B0F0"/>
                </a:solidFill>
                <a:latin typeface="Times New Roman" panose="02020603050405020304" pitchFamily="18" charset="0"/>
                <a:cs typeface="Times New Roman" panose="02020603050405020304" pitchFamily="18" charset="0"/>
              </a:rPr>
              <a:t>K</a:t>
            </a:r>
            <a:endParaRPr lang="en-GB" sz="2400" dirty="0">
              <a:solidFill>
                <a:srgbClr val="00B0F0"/>
              </a:solidFill>
            </a:endParaRPr>
          </a:p>
        </p:txBody>
      </p:sp>
      <p:pic>
        <p:nvPicPr>
          <p:cNvPr id="6" name="Picture 5">
            <a:extLst>
              <a:ext uri="{FF2B5EF4-FFF2-40B4-BE49-F238E27FC236}">
                <a16:creationId xmlns:a16="http://schemas.microsoft.com/office/drawing/2014/main" id="{5E9A8690-7DA2-D14F-F2F8-58D0D607DA52}"/>
              </a:ext>
            </a:extLst>
          </p:cNvPr>
          <p:cNvPicPr>
            <a:picLocks noChangeAspect="1"/>
          </p:cNvPicPr>
          <p:nvPr/>
        </p:nvPicPr>
        <p:blipFill>
          <a:blip r:embed="rId4"/>
          <a:stretch>
            <a:fillRect/>
          </a:stretch>
        </p:blipFill>
        <p:spPr>
          <a:xfrm>
            <a:off x="2724150" y="2526434"/>
            <a:ext cx="9220005" cy="3969257"/>
          </a:xfrm>
          <a:prstGeom prst="rect">
            <a:avLst/>
          </a:prstGeom>
        </p:spPr>
      </p:pic>
      <p:pic>
        <p:nvPicPr>
          <p:cNvPr id="8" name="Picture 7">
            <a:extLst>
              <a:ext uri="{FF2B5EF4-FFF2-40B4-BE49-F238E27FC236}">
                <a16:creationId xmlns:a16="http://schemas.microsoft.com/office/drawing/2014/main" id="{0AB466F6-B22D-CA4F-DB4E-AFB8E00AFE25}"/>
              </a:ext>
            </a:extLst>
          </p:cNvPr>
          <p:cNvPicPr>
            <a:picLocks noChangeAspect="1"/>
          </p:cNvPicPr>
          <p:nvPr/>
        </p:nvPicPr>
        <p:blipFill>
          <a:blip r:embed="rId5"/>
          <a:stretch>
            <a:fillRect/>
          </a:stretch>
        </p:blipFill>
        <p:spPr>
          <a:xfrm>
            <a:off x="2706898" y="477259"/>
            <a:ext cx="4251652" cy="2049175"/>
          </a:xfrm>
          <a:prstGeom prst="rect">
            <a:avLst/>
          </a:prstGeom>
        </p:spPr>
      </p:pic>
      <p:pic>
        <p:nvPicPr>
          <p:cNvPr id="12" name="Picture 11">
            <a:extLst>
              <a:ext uri="{FF2B5EF4-FFF2-40B4-BE49-F238E27FC236}">
                <a16:creationId xmlns:a16="http://schemas.microsoft.com/office/drawing/2014/main" id="{63FA3B92-3A59-7DA1-85E8-4B058793DD4E}"/>
              </a:ext>
            </a:extLst>
          </p:cNvPr>
          <p:cNvPicPr>
            <a:picLocks noChangeAspect="1"/>
          </p:cNvPicPr>
          <p:nvPr/>
        </p:nvPicPr>
        <p:blipFill>
          <a:blip r:embed="rId6"/>
          <a:stretch>
            <a:fillRect/>
          </a:stretch>
        </p:blipFill>
        <p:spPr>
          <a:xfrm>
            <a:off x="6975802" y="477259"/>
            <a:ext cx="4985605" cy="2049175"/>
          </a:xfrm>
          <a:prstGeom prst="rect">
            <a:avLst/>
          </a:prstGeom>
        </p:spPr>
      </p:pic>
    </p:spTree>
    <p:extLst>
      <p:ext uri="{BB962C8B-B14F-4D97-AF65-F5344CB8AC3E}">
        <p14:creationId xmlns:p14="http://schemas.microsoft.com/office/powerpoint/2010/main" val="233820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80">
                                          <p:stCondLst>
                                            <p:cond delay="0"/>
                                          </p:stCondLst>
                                        </p:cTn>
                                        <p:tgtEl>
                                          <p:spTgt spid="10"/>
                                        </p:tgtEl>
                                      </p:cBhvr>
                                    </p:animEffect>
                                    <p:anim calcmode="lin" valueType="num">
                                      <p:cBhvr>
                                        <p:cTn id="2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7" dur="26">
                                          <p:stCondLst>
                                            <p:cond delay="650"/>
                                          </p:stCondLst>
                                        </p:cTn>
                                        <p:tgtEl>
                                          <p:spTgt spid="10"/>
                                        </p:tgtEl>
                                      </p:cBhvr>
                                      <p:to x="100000" y="60000"/>
                                    </p:animScale>
                                    <p:animScale>
                                      <p:cBhvr>
                                        <p:cTn id="28" dur="166" decel="50000">
                                          <p:stCondLst>
                                            <p:cond delay="676"/>
                                          </p:stCondLst>
                                        </p:cTn>
                                        <p:tgtEl>
                                          <p:spTgt spid="10"/>
                                        </p:tgtEl>
                                      </p:cBhvr>
                                      <p:to x="100000" y="100000"/>
                                    </p:animScale>
                                    <p:animScale>
                                      <p:cBhvr>
                                        <p:cTn id="29" dur="26">
                                          <p:stCondLst>
                                            <p:cond delay="1312"/>
                                          </p:stCondLst>
                                        </p:cTn>
                                        <p:tgtEl>
                                          <p:spTgt spid="10"/>
                                        </p:tgtEl>
                                      </p:cBhvr>
                                      <p:to x="100000" y="80000"/>
                                    </p:animScale>
                                    <p:animScale>
                                      <p:cBhvr>
                                        <p:cTn id="30" dur="166" decel="50000">
                                          <p:stCondLst>
                                            <p:cond delay="1338"/>
                                          </p:stCondLst>
                                        </p:cTn>
                                        <p:tgtEl>
                                          <p:spTgt spid="10"/>
                                        </p:tgtEl>
                                      </p:cBhvr>
                                      <p:to x="100000" y="100000"/>
                                    </p:animScale>
                                    <p:animScale>
                                      <p:cBhvr>
                                        <p:cTn id="31" dur="26">
                                          <p:stCondLst>
                                            <p:cond delay="1642"/>
                                          </p:stCondLst>
                                        </p:cTn>
                                        <p:tgtEl>
                                          <p:spTgt spid="10"/>
                                        </p:tgtEl>
                                      </p:cBhvr>
                                      <p:to x="100000" y="90000"/>
                                    </p:animScale>
                                    <p:animScale>
                                      <p:cBhvr>
                                        <p:cTn id="32" dur="166" decel="50000">
                                          <p:stCondLst>
                                            <p:cond delay="1668"/>
                                          </p:stCondLst>
                                        </p:cTn>
                                        <p:tgtEl>
                                          <p:spTgt spid="10"/>
                                        </p:tgtEl>
                                      </p:cBhvr>
                                      <p:to x="100000" y="100000"/>
                                    </p:animScale>
                                    <p:animScale>
                                      <p:cBhvr>
                                        <p:cTn id="33" dur="26">
                                          <p:stCondLst>
                                            <p:cond delay="1808"/>
                                          </p:stCondLst>
                                        </p:cTn>
                                        <p:tgtEl>
                                          <p:spTgt spid="10"/>
                                        </p:tgtEl>
                                      </p:cBhvr>
                                      <p:to x="100000" y="95000"/>
                                    </p:animScale>
                                    <p:animScale>
                                      <p:cBhvr>
                                        <p:cTn id="34" dur="166" decel="50000">
                                          <p:stCondLst>
                                            <p:cond delay="1834"/>
                                          </p:stCondLst>
                                        </p:cTn>
                                        <p:tgtEl>
                                          <p:spTgt spid="10"/>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1000"/>
                                        <p:tgtEl>
                                          <p:spTgt spid="10">
                                            <p:txEl>
                                              <p:pRg st="0" end="0"/>
                                            </p:txEl>
                                          </p:spTgt>
                                        </p:tgtEl>
                                      </p:cBhvr>
                                    </p:animEffect>
                                    <p:anim calcmode="lin" valueType="num">
                                      <p:cBhvr>
                                        <p:cTn id="4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xEl>
                                              <p:pRg st="1" end="1"/>
                                            </p:txEl>
                                          </p:spTgt>
                                        </p:tgtEl>
                                        <p:attrNameLst>
                                          <p:attrName>style.visibility</p:attrName>
                                        </p:attrNameLst>
                                      </p:cBhvr>
                                      <p:to>
                                        <p:strVal val="visible"/>
                                      </p:to>
                                    </p:set>
                                    <p:animEffect transition="in" filter="fade">
                                      <p:cBhvr>
                                        <p:cTn id="46" dur="1000"/>
                                        <p:tgtEl>
                                          <p:spTgt spid="10">
                                            <p:txEl>
                                              <p:pRg st="1" end="1"/>
                                            </p:txEl>
                                          </p:spTgt>
                                        </p:tgtEl>
                                      </p:cBhvr>
                                    </p:animEffect>
                                    <p:anim calcmode="lin" valueType="num">
                                      <p:cBhvr>
                                        <p:cTn id="47"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0">
                                            <p:txEl>
                                              <p:pRg st="2" end="2"/>
                                            </p:txEl>
                                          </p:spTgt>
                                        </p:tgtEl>
                                        <p:attrNameLst>
                                          <p:attrName>style.visibility</p:attrName>
                                        </p:attrNameLst>
                                      </p:cBhvr>
                                      <p:to>
                                        <p:strVal val="visible"/>
                                      </p:to>
                                    </p:set>
                                    <p:animEffect transition="in" filter="barn(inVertical)">
                                      <p:cBhvr>
                                        <p:cTn id="53" dur="500"/>
                                        <p:tgtEl>
                                          <p:spTgt spid="1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0">
                                            <p:txEl>
                                              <p:pRg st="3" end="3"/>
                                            </p:txEl>
                                          </p:spTgt>
                                        </p:tgtEl>
                                        <p:attrNameLst>
                                          <p:attrName>style.visibility</p:attrName>
                                        </p:attrNameLst>
                                      </p:cBhvr>
                                      <p:to>
                                        <p:strVal val="visible"/>
                                      </p:to>
                                    </p:set>
                                    <p:animEffect transition="in" filter="fade">
                                      <p:cBhvr>
                                        <p:cTn id="58" dur="1000"/>
                                        <p:tgtEl>
                                          <p:spTgt spid="10">
                                            <p:txEl>
                                              <p:pRg st="3" end="3"/>
                                            </p:txEl>
                                          </p:spTgt>
                                        </p:tgtEl>
                                      </p:cBhvr>
                                    </p:animEffect>
                                    <p:anim calcmode="lin" valueType="num">
                                      <p:cBhvr>
                                        <p:cTn id="5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0">
                                            <p:txEl>
                                              <p:pRg st="4" end="4"/>
                                            </p:txEl>
                                          </p:spTgt>
                                        </p:tgtEl>
                                        <p:attrNameLst>
                                          <p:attrName>style.visibility</p:attrName>
                                        </p:attrNameLst>
                                      </p:cBhvr>
                                      <p:to>
                                        <p:strVal val="visible"/>
                                      </p:to>
                                    </p:set>
                                    <p:anim calcmode="lin" valueType="num">
                                      <p:cBhvr>
                                        <p:cTn id="65" dur="1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66" dur="10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67" dur="1000" fill="hold"/>
                                        <p:tgtEl>
                                          <p:spTgt spid="10">
                                            <p:txEl>
                                              <p:pRg st="4" end="4"/>
                                            </p:txEl>
                                          </p:spTgt>
                                        </p:tgtEl>
                                        <p:attrNameLst>
                                          <p:attrName>style.rotation</p:attrName>
                                        </p:attrNameLst>
                                      </p:cBhvr>
                                      <p:tavLst>
                                        <p:tav tm="0">
                                          <p:val>
                                            <p:fltVal val="90"/>
                                          </p:val>
                                        </p:tav>
                                        <p:tav tm="100000">
                                          <p:val>
                                            <p:fltVal val="0"/>
                                          </p:val>
                                        </p:tav>
                                      </p:tavLst>
                                    </p:anim>
                                    <p:animEffect transition="in" filter="fade">
                                      <p:cBhvr>
                                        <p:cTn id="68" dur="1000"/>
                                        <p:tgtEl>
                                          <p:spTgt spid="10">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10">
                                            <p:txEl>
                                              <p:pRg st="5" end="5"/>
                                            </p:txEl>
                                          </p:spTgt>
                                        </p:tgtEl>
                                        <p:attrNameLst>
                                          <p:attrName>style.visibility</p:attrName>
                                        </p:attrNameLst>
                                      </p:cBhvr>
                                      <p:to>
                                        <p:strVal val="visible"/>
                                      </p:to>
                                    </p:set>
                                    <p:anim calcmode="lin" valueType="num">
                                      <p:cBhvr>
                                        <p:cTn id="73" dur="10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74" dur="1000" fill="hold"/>
                                        <p:tgtEl>
                                          <p:spTgt spid="10">
                                            <p:txEl>
                                              <p:pRg st="5" end="5"/>
                                            </p:txEl>
                                          </p:spTgt>
                                        </p:tgtEl>
                                        <p:attrNameLst>
                                          <p:attrName>ppt_h</p:attrName>
                                        </p:attrNameLst>
                                      </p:cBhvr>
                                      <p:tavLst>
                                        <p:tav tm="0">
                                          <p:val>
                                            <p:fltVal val="0"/>
                                          </p:val>
                                        </p:tav>
                                        <p:tav tm="100000">
                                          <p:val>
                                            <p:strVal val="#ppt_h"/>
                                          </p:val>
                                        </p:tav>
                                      </p:tavLst>
                                    </p:anim>
                                    <p:anim calcmode="lin" valueType="num">
                                      <p:cBhvr>
                                        <p:cTn id="75" dur="1000" fill="hold"/>
                                        <p:tgtEl>
                                          <p:spTgt spid="10">
                                            <p:txEl>
                                              <p:pRg st="5" end="5"/>
                                            </p:txEl>
                                          </p:spTgt>
                                        </p:tgtEl>
                                        <p:attrNameLst>
                                          <p:attrName>style.rotation</p:attrName>
                                        </p:attrNameLst>
                                      </p:cBhvr>
                                      <p:tavLst>
                                        <p:tav tm="0">
                                          <p:val>
                                            <p:fltVal val="90"/>
                                          </p:val>
                                        </p:tav>
                                        <p:tav tm="100000">
                                          <p:val>
                                            <p:fltVal val="0"/>
                                          </p:val>
                                        </p:tav>
                                      </p:tavLst>
                                    </p:anim>
                                    <p:animEffect transition="in" filter="fade">
                                      <p:cBhvr>
                                        <p:cTn id="76" dur="1000"/>
                                        <p:tgtEl>
                                          <p:spTgt spid="10">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10">
                                            <p:txEl>
                                              <p:pRg st="6" end="6"/>
                                            </p:txEl>
                                          </p:spTgt>
                                        </p:tgtEl>
                                        <p:attrNameLst>
                                          <p:attrName>style.visibility</p:attrName>
                                        </p:attrNameLst>
                                      </p:cBhvr>
                                      <p:to>
                                        <p:strVal val="visible"/>
                                      </p:to>
                                    </p:set>
                                    <p:anim calcmode="lin" valueType="num">
                                      <p:cBhvr>
                                        <p:cTn id="81" dur="10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82" dur="1000" fill="hold"/>
                                        <p:tgtEl>
                                          <p:spTgt spid="10">
                                            <p:txEl>
                                              <p:pRg st="6" end="6"/>
                                            </p:txEl>
                                          </p:spTgt>
                                        </p:tgtEl>
                                        <p:attrNameLst>
                                          <p:attrName>ppt_h</p:attrName>
                                        </p:attrNameLst>
                                      </p:cBhvr>
                                      <p:tavLst>
                                        <p:tav tm="0">
                                          <p:val>
                                            <p:fltVal val="0"/>
                                          </p:val>
                                        </p:tav>
                                        <p:tav tm="100000">
                                          <p:val>
                                            <p:strVal val="#ppt_h"/>
                                          </p:val>
                                        </p:tav>
                                      </p:tavLst>
                                    </p:anim>
                                    <p:anim calcmode="lin" valueType="num">
                                      <p:cBhvr>
                                        <p:cTn id="83" dur="1000" fill="hold"/>
                                        <p:tgtEl>
                                          <p:spTgt spid="10">
                                            <p:txEl>
                                              <p:pRg st="6" end="6"/>
                                            </p:txEl>
                                          </p:spTgt>
                                        </p:tgtEl>
                                        <p:attrNameLst>
                                          <p:attrName>style.rotation</p:attrName>
                                        </p:attrNameLst>
                                      </p:cBhvr>
                                      <p:tavLst>
                                        <p:tav tm="0">
                                          <p:val>
                                            <p:fltVal val="90"/>
                                          </p:val>
                                        </p:tav>
                                        <p:tav tm="100000">
                                          <p:val>
                                            <p:fltVal val="0"/>
                                          </p:val>
                                        </p:tav>
                                      </p:tavLst>
                                    </p:anim>
                                    <p:animEffect transition="in" filter="fade">
                                      <p:cBhvr>
                                        <p:cTn id="84" dur="1000"/>
                                        <p:tgtEl>
                                          <p:spTgt spid="10">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10">
                                            <p:txEl>
                                              <p:pRg st="7" end="7"/>
                                            </p:txEl>
                                          </p:spTgt>
                                        </p:tgtEl>
                                        <p:attrNameLst>
                                          <p:attrName>style.visibility</p:attrName>
                                        </p:attrNameLst>
                                      </p:cBhvr>
                                      <p:to>
                                        <p:strVal val="visible"/>
                                      </p:to>
                                    </p:set>
                                    <p:anim calcmode="lin" valueType="num">
                                      <p:cBhvr>
                                        <p:cTn id="89" dur="500" fill="hold"/>
                                        <p:tgtEl>
                                          <p:spTgt spid="10">
                                            <p:txEl>
                                              <p:pRg st="7" end="7"/>
                                            </p:txEl>
                                          </p:spTgt>
                                        </p:tgtEl>
                                        <p:attrNameLst>
                                          <p:attrName>ppt_w</p:attrName>
                                        </p:attrNameLst>
                                      </p:cBhvr>
                                      <p:tavLst>
                                        <p:tav tm="0">
                                          <p:val>
                                            <p:fltVal val="0"/>
                                          </p:val>
                                        </p:tav>
                                        <p:tav tm="100000">
                                          <p:val>
                                            <p:strVal val="#ppt_w"/>
                                          </p:val>
                                        </p:tav>
                                      </p:tavLst>
                                    </p:anim>
                                    <p:anim calcmode="lin" valueType="num">
                                      <p:cBhvr>
                                        <p:cTn id="90" dur="500" fill="hold"/>
                                        <p:tgtEl>
                                          <p:spTgt spid="10">
                                            <p:txEl>
                                              <p:pRg st="7" end="7"/>
                                            </p:txEl>
                                          </p:spTgt>
                                        </p:tgtEl>
                                        <p:attrNameLst>
                                          <p:attrName>ppt_h</p:attrName>
                                        </p:attrNameLst>
                                      </p:cBhvr>
                                      <p:tavLst>
                                        <p:tav tm="0">
                                          <p:val>
                                            <p:fltVal val="0"/>
                                          </p:val>
                                        </p:tav>
                                        <p:tav tm="100000">
                                          <p:val>
                                            <p:strVal val="#ppt_h"/>
                                          </p:val>
                                        </p:tav>
                                      </p:tavLst>
                                    </p:anim>
                                    <p:animEffect transition="in" filter="fade">
                                      <p:cBhvr>
                                        <p:cTn id="91" dur="500"/>
                                        <p:tgtEl>
                                          <p:spTgt spid="10">
                                            <p:txEl>
                                              <p:pRg st="7" end="7"/>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10">
                                            <p:txEl>
                                              <p:pRg st="8" end="8"/>
                                            </p:txEl>
                                          </p:spTgt>
                                        </p:tgtEl>
                                        <p:attrNameLst>
                                          <p:attrName>style.visibility</p:attrName>
                                        </p:attrNameLst>
                                      </p:cBhvr>
                                      <p:to>
                                        <p:strVal val="visible"/>
                                      </p:to>
                                    </p:set>
                                    <p:anim calcmode="lin" valueType="num">
                                      <p:cBhvr>
                                        <p:cTn id="96" dur="500" fill="hold"/>
                                        <p:tgtEl>
                                          <p:spTgt spid="10">
                                            <p:txEl>
                                              <p:pRg st="8" end="8"/>
                                            </p:txEl>
                                          </p:spTgt>
                                        </p:tgtEl>
                                        <p:attrNameLst>
                                          <p:attrName>ppt_w</p:attrName>
                                        </p:attrNameLst>
                                      </p:cBhvr>
                                      <p:tavLst>
                                        <p:tav tm="0">
                                          <p:val>
                                            <p:fltVal val="0"/>
                                          </p:val>
                                        </p:tav>
                                        <p:tav tm="100000">
                                          <p:val>
                                            <p:strVal val="#ppt_w"/>
                                          </p:val>
                                        </p:tav>
                                      </p:tavLst>
                                    </p:anim>
                                    <p:anim calcmode="lin" valueType="num">
                                      <p:cBhvr>
                                        <p:cTn id="97" dur="500" fill="hold"/>
                                        <p:tgtEl>
                                          <p:spTgt spid="10">
                                            <p:txEl>
                                              <p:pRg st="8" end="8"/>
                                            </p:txEl>
                                          </p:spTgt>
                                        </p:tgtEl>
                                        <p:attrNameLst>
                                          <p:attrName>ppt_h</p:attrName>
                                        </p:attrNameLst>
                                      </p:cBhvr>
                                      <p:tavLst>
                                        <p:tav tm="0">
                                          <p:val>
                                            <p:fltVal val="0"/>
                                          </p:val>
                                        </p:tav>
                                        <p:tav tm="100000">
                                          <p:val>
                                            <p:strVal val="#ppt_h"/>
                                          </p:val>
                                        </p:tav>
                                      </p:tavLst>
                                    </p:anim>
                                    <p:animEffect transition="in" filter="fade">
                                      <p:cBhvr>
                                        <p:cTn id="98" dur="500"/>
                                        <p:tgtEl>
                                          <p:spTgt spid="10">
                                            <p:txEl>
                                              <p:pRg st="8" end="8"/>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10">
                                            <p:txEl>
                                              <p:pRg st="9" end="9"/>
                                            </p:txEl>
                                          </p:spTgt>
                                        </p:tgtEl>
                                        <p:attrNameLst>
                                          <p:attrName>style.visibility</p:attrName>
                                        </p:attrNameLst>
                                      </p:cBhvr>
                                      <p:to>
                                        <p:strVal val="visible"/>
                                      </p:to>
                                    </p:set>
                                    <p:anim calcmode="lin" valueType="num">
                                      <p:cBhvr>
                                        <p:cTn id="103" dur="500" fill="hold"/>
                                        <p:tgtEl>
                                          <p:spTgt spid="10">
                                            <p:txEl>
                                              <p:pRg st="9" end="9"/>
                                            </p:txEl>
                                          </p:spTgt>
                                        </p:tgtEl>
                                        <p:attrNameLst>
                                          <p:attrName>ppt_w</p:attrName>
                                        </p:attrNameLst>
                                      </p:cBhvr>
                                      <p:tavLst>
                                        <p:tav tm="0">
                                          <p:val>
                                            <p:fltVal val="0"/>
                                          </p:val>
                                        </p:tav>
                                        <p:tav tm="100000">
                                          <p:val>
                                            <p:strVal val="#ppt_w"/>
                                          </p:val>
                                        </p:tav>
                                      </p:tavLst>
                                    </p:anim>
                                    <p:anim calcmode="lin" valueType="num">
                                      <p:cBhvr>
                                        <p:cTn id="104" dur="500" fill="hold"/>
                                        <p:tgtEl>
                                          <p:spTgt spid="10">
                                            <p:txEl>
                                              <p:pRg st="9" end="9"/>
                                            </p:txEl>
                                          </p:spTgt>
                                        </p:tgtEl>
                                        <p:attrNameLst>
                                          <p:attrName>ppt_h</p:attrName>
                                        </p:attrNameLst>
                                      </p:cBhvr>
                                      <p:tavLst>
                                        <p:tav tm="0">
                                          <p:val>
                                            <p:fltVal val="0"/>
                                          </p:val>
                                        </p:tav>
                                        <p:tav tm="100000">
                                          <p:val>
                                            <p:strVal val="#ppt_h"/>
                                          </p:val>
                                        </p:tav>
                                      </p:tavLst>
                                    </p:anim>
                                    <p:animEffect transition="in" filter="fade">
                                      <p:cBhvr>
                                        <p:cTn id="105" dur="500"/>
                                        <p:tgtEl>
                                          <p:spTgt spid="10">
                                            <p:txEl>
                                              <p:pRg st="9" end="9"/>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nodeType="clickEffect">
                                  <p:stCondLst>
                                    <p:cond delay="0"/>
                                  </p:stCondLst>
                                  <p:childTnLst>
                                    <p:set>
                                      <p:cBhvr>
                                        <p:cTn id="109" dur="1" fill="hold">
                                          <p:stCondLst>
                                            <p:cond delay="0"/>
                                          </p:stCondLst>
                                        </p:cTn>
                                        <p:tgtEl>
                                          <p:spTgt spid="10">
                                            <p:txEl>
                                              <p:pRg st="10" end="10"/>
                                            </p:txEl>
                                          </p:spTgt>
                                        </p:tgtEl>
                                        <p:attrNameLst>
                                          <p:attrName>style.visibility</p:attrName>
                                        </p:attrNameLst>
                                      </p:cBhvr>
                                      <p:to>
                                        <p:strVal val="visible"/>
                                      </p:to>
                                    </p:set>
                                    <p:anim calcmode="lin" valueType="num">
                                      <p:cBhvr>
                                        <p:cTn id="110" dur="500" fill="hold"/>
                                        <p:tgtEl>
                                          <p:spTgt spid="10">
                                            <p:txEl>
                                              <p:pRg st="10" end="10"/>
                                            </p:txEl>
                                          </p:spTgt>
                                        </p:tgtEl>
                                        <p:attrNameLst>
                                          <p:attrName>ppt_w</p:attrName>
                                        </p:attrNameLst>
                                      </p:cBhvr>
                                      <p:tavLst>
                                        <p:tav tm="0">
                                          <p:val>
                                            <p:fltVal val="0"/>
                                          </p:val>
                                        </p:tav>
                                        <p:tav tm="100000">
                                          <p:val>
                                            <p:strVal val="#ppt_w"/>
                                          </p:val>
                                        </p:tav>
                                      </p:tavLst>
                                    </p:anim>
                                    <p:anim calcmode="lin" valueType="num">
                                      <p:cBhvr>
                                        <p:cTn id="111" dur="500" fill="hold"/>
                                        <p:tgtEl>
                                          <p:spTgt spid="10">
                                            <p:txEl>
                                              <p:pRg st="10" end="10"/>
                                            </p:txEl>
                                          </p:spTgt>
                                        </p:tgtEl>
                                        <p:attrNameLst>
                                          <p:attrName>ppt_h</p:attrName>
                                        </p:attrNameLst>
                                      </p:cBhvr>
                                      <p:tavLst>
                                        <p:tav tm="0">
                                          <p:val>
                                            <p:fltVal val="0"/>
                                          </p:val>
                                        </p:tav>
                                        <p:tav tm="100000">
                                          <p:val>
                                            <p:strVal val="#ppt_h"/>
                                          </p:val>
                                        </p:tav>
                                      </p:tavLst>
                                    </p:anim>
                                    <p:animEffect transition="in" filter="fade">
                                      <p:cBhvr>
                                        <p:cTn id="112" dur="500"/>
                                        <p:tgtEl>
                                          <p:spTgt spid="10">
                                            <p:txEl>
                                              <p:pRg st="10" end="1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31" presetClass="entr" presetSubtype="0" fill="hold" nodeType="clickEffect">
                                  <p:stCondLst>
                                    <p:cond delay="0"/>
                                  </p:stCondLst>
                                  <p:childTnLst>
                                    <p:set>
                                      <p:cBhvr>
                                        <p:cTn id="116" dur="1" fill="hold">
                                          <p:stCondLst>
                                            <p:cond delay="0"/>
                                          </p:stCondLst>
                                        </p:cTn>
                                        <p:tgtEl>
                                          <p:spTgt spid="10">
                                            <p:txEl>
                                              <p:pRg st="11" end="11"/>
                                            </p:txEl>
                                          </p:spTgt>
                                        </p:tgtEl>
                                        <p:attrNameLst>
                                          <p:attrName>style.visibility</p:attrName>
                                        </p:attrNameLst>
                                      </p:cBhvr>
                                      <p:to>
                                        <p:strVal val="visible"/>
                                      </p:to>
                                    </p:set>
                                    <p:anim calcmode="lin" valueType="num">
                                      <p:cBhvr>
                                        <p:cTn id="117" dur="1000" fill="hold"/>
                                        <p:tgtEl>
                                          <p:spTgt spid="10">
                                            <p:txEl>
                                              <p:pRg st="11" end="11"/>
                                            </p:txEl>
                                          </p:spTgt>
                                        </p:tgtEl>
                                        <p:attrNameLst>
                                          <p:attrName>ppt_w</p:attrName>
                                        </p:attrNameLst>
                                      </p:cBhvr>
                                      <p:tavLst>
                                        <p:tav tm="0">
                                          <p:val>
                                            <p:fltVal val="0"/>
                                          </p:val>
                                        </p:tav>
                                        <p:tav tm="100000">
                                          <p:val>
                                            <p:strVal val="#ppt_w"/>
                                          </p:val>
                                        </p:tav>
                                      </p:tavLst>
                                    </p:anim>
                                    <p:anim calcmode="lin" valueType="num">
                                      <p:cBhvr>
                                        <p:cTn id="118" dur="1000" fill="hold"/>
                                        <p:tgtEl>
                                          <p:spTgt spid="10">
                                            <p:txEl>
                                              <p:pRg st="11" end="11"/>
                                            </p:txEl>
                                          </p:spTgt>
                                        </p:tgtEl>
                                        <p:attrNameLst>
                                          <p:attrName>ppt_h</p:attrName>
                                        </p:attrNameLst>
                                      </p:cBhvr>
                                      <p:tavLst>
                                        <p:tav tm="0">
                                          <p:val>
                                            <p:fltVal val="0"/>
                                          </p:val>
                                        </p:tav>
                                        <p:tav tm="100000">
                                          <p:val>
                                            <p:strVal val="#ppt_h"/>
                                          </p:val>
                                        </p:tav>
                                      </p:tavLst>
                                    </p:anim>
                                    <p:anim calcmode="lin" valueType="num">
                                      <p:cBhvr>
                                        <p:cTn id="119" dur="1000" fill="hold"/>
                                        <p:tgtEl>
                                          <p:spTgt spid="10">
                                            <p:txEl>
                                              <p:pRg st="11" end="11"/>
                                            </p:txEl>
                                          </p:spTgt>
                                        </p:tgtEl>
                                        <p:attrNameLst>
                                          <p:attrName>style.rotation</p:attrName>
                                        </p:attrNameLst>
                                      </p:cBhvr>
                                      <p:tavLst>
                                        <p:tav tm="0">
                                          <p:val>
                                            <p:fltVal val="90"/>
                                          </p:val>
                                        </p:tav>
                                        <p:tav tm="100000">
                                          <p:val>
                                            <p:fltVal val="0"/>
                                          </p:val>
                                        </p:tav>
                                      </p:tavLst>
                                    </p:anim>
                                    <p:animEffect transition="in" filter="fade">
                                      <p:cBhvr>
                                        <p:cTn id="120" dur="10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21D03104-D2A0-113E-6B36-1ED22600DCD9}"/>
              </a:ext>
            </a:extLst>
          </p:cNvPr>
          <p:cNvPicPr>
            <a:picLocks noChangeAspect="1"/>
          </p:cNvPicPr>
          <p:nvPr/>
        </p:nvPicPr>
        <p:blipFill>
          <a:blip r:embed="rId4"/>
          <a:stretch>
            <a:fillRect/>
          </a:stretch>
        </p:blipFill>
        <p:spPr>
          <a:xfrm>
            <a:off x="3666124" y="116456"/>
            <a:ext cx="8525876" cy="6625087"/>
          </a:xfrm>
          <a:prstGeom prst="rect">
            <a:avLst/>
          </a:prstGeom>
        </p:spPr>
      </p:pic>
      <p:sp>
        <p:nvSpPr>
          <p:cNvPr id="5" name="TextBox 4">
            <a:extLst>
              <a:ext uri="{FF2B5EF4-FFF2-40B4-BE49-F238E27FC236}">
                <a16:creationId xmlns:a16="http://schemas.microsoft.com/office/drawing/2014/main" id="{F504E001-6BA6-21C5-8FA3-7B9F1CFE534E}"/>
              </a:ext>
            </a:extLst>
          </p:cNvPr>
          <p:cNvSpPr txBox="1"/>
          <p:nvPr/>
        </p:nvSpPr>
        <p:spPr>
          <a:xfrm>
            <a:off x="184646" y="1109232"/>
            <a:ext cx="3481478" cy="5632311"/>
          </a:xfrm>
          <a:prstGeom prst="rect">
            <a:avLst/>
          </a:prstGeom>
          <a:noFill/>
          <a:ln>
            <a:solidFill>
              <a:srgbClr val="00B050"/>
            </a:solidFill>
          </a:ln>
        </p:spPr>
        <p:txBody>
          <a:bodyPr wrap="square">
            <a:spAutoFit/>
          </a:bodyPr>
          <a:lstStyle/>
          <a:p>
            <a:pPr algn="just"/>
            <a:r>
              <a:rPr lang="vi-VN" sz="2400" b="0" i="0" dirty="0">
                <a:solidFill>
                  <a:srgbClr val="242021"/>
                </a:solidFill>
                <a:effectLst/>
                <a:latin typeface="TimesNewRomanPSMT"/>
              </a:rPr>
              <a:t>Nội dung học tập, rèn luyện của học viên trong các trường Quân đội có một số điểm sau </a:t>
            </a:r>
            <a:r>
              <a:rPr lang="vi-VN" sz="2400" b="1" i="0" dirty="0">
                <a:solidFill>
                  <a:srgbClr val="242021"/>
                </a:solidFill>
                <a:effectLst/>
                <a:latin typeface="TimesNewRomanPSMT"/>
              </a:rPr>
              <a:t>khác</a:t>
            </a:r>
            <a:r>
              <a:rPr lang="vi-VN" sz="2400" b="0" i="0" dirty="0">
                <a:solidFill>
                  <a:srgbClr val="242021"/>
                </a:solidFill>
                <a:effectLst/>
                <a:latin typeface="TimesNewRomanPSMT"/>
              </a:rPr>
              <a:t> với trường ngoài Quân đội: </a:t>
            </a:r>
            <a:r>
              <a:rPr lang="vi-VN" sz="2400" b="0" i="0" dirty="0">
                <a:solidFill>
                  <a:srgbClr val="00B050"/>
                </a:solidFill>
                <a:effectLst/>
                <a:latin typeface="TimesNewRomanPSMT"/>
              </a:rPr>
              <a:t>Học viên được học các nội dung về chính trị, kĩ thuật – chiến thuật theo chuyên ngành, đồng thời được rèn luyện phẩm chất chính trị, đạo đức, tác phong, nếp sống, thể lực theo mục tiêu, yêu cầu đào tạo, đáp ứng nhiệm vụ được giao khi ra trường.</a:t>
            </a:r>
          </a:p>
        </p:txBody>
      </p:sp>
    </p:spTree>
    <p:extLst>
      <p:ext uri="{BB962C8B-B14F-4D97-AF65-F5344CB8AC3E}">
        <p14:creationId xmlns:p14="http://schemas.microsoft.com/office/powerpoint/2010/main" val="393779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3238229" y="977351"/>
            <a:ext cx="7889965"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3 (</a:t>
            </a:r>
            <a:r>
              <a:rPr lang="en-GB" sz="3200" b="1" dirty="0" err="1">
                <a:solidFill>
                  <a:srgbClr val="00B050"/>
                </a:solidFill>
                <a:latin typeface="Times New Roman" panose="02020603050405020304" pitchFamily="18" charset="0"/>
                <a:cs typeface="Times New Roman" panose="02020603050405020304" pitchFamily="18" charset="0"/>
              </a:rPr>
              <a:t>Tiết</a:t>
            </a:r>
            <a:r>
              <a:rPr lang="en-GB" sz="3200" b="1" dirty="0">
                <a:solidFill>
                  <a:srgbClr val="00B050"/>
                </a:solidFill>
                <a:latin typeface="Times New Roman" panose="02020603050405020304" pitchFamily="18" charset="0"/>
                <a:cs typeface="Times New Roman" panose="02020603050405020304" pitchFamily="18" charset="0"/>
              </a:rPr>
              <a:t> 1)</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12</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7B11F49-824A-C5C0-6F4D-79A903AAEC09}"/>
              </a:ext>
            </a:extLst>
          </p:cNvPr>
          <p:cNvSpPr/>
          <p:nvPr/>
        </p:nvSpPr>
        <p:spPr>
          <a:xfrm>
            <a:off x="2640523" y="1700293"/>
            <a:ext cx="9300754" cy="1663661"/>
          </a:xfrm>
          <a:prstGeom prst="rect">
            <a:avLst/>
          </a:prstGeom>
          <a:noFill/>
        </p:spPr>
        <p:txBody>
          <a:bodyPr wrap="square" lIns="91440" tIns="45720" rIns="91440" bIns="45720">
            <a:spAutoFit/>
          </a:bodyPr>
          <a:lstStyle/>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CÔNG TÁC TUYỂN SINH, ĐÀO TẠO TRONG</a:t>
            </a:r>
          </a:p>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CÁC TRƯỜNG QUÂN ĐỘI NHÂN DÂN VIỆT NAM </a:t>
            </a:r>
          </a:p>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VÀ CÔNG AN NHÂN DÂN VIỆT NAM</a:t>
            </a:r>
          </a:p>
        </p:txBody>
      </p:sp>
      <p:sp>
        <p:nvSpPr>
          <p:cNvPr id="15" name="Rectangle 2">
            <a:extLst>
              <a:ext uri="{FF2B5EF4-FFF2-40B4-BE49-F238E27FC236}">
                <a16:creationId xmlns:a16="http://schemas.microsoft.com/office/drawing/2014/main" id="{EC8E0035-43BC-70EB-F876-95C9EA53A619}"/>
              </a:ext>
            </a:extLst>
          </p:cNvPr>
          <p:cNvSpPr>
            <a:spLocks noChangeArrowheads="1"/>
          </p:cNvSpPr>
          <p:nvPr/>
        </p:nvSpPr>
        <p:spPr bwMode="auto">
          <a:xfrm>
            <a:off x="4352925" y="3741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image4.png">
            <a:extLst>
              <a:ext uri="{FF2B5EF4-FFF2-40B4-BE49-F238E27FC236}">
                <a16:creationId xmlns:a16="http://schemas.microsoft.com/office/drawing/2014/main" id="{F7C7CCD9-0B58-FDB9-929D-F126B6CF4901}"/>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7" name="Group 11">
            <a:extLst>
              <a:ext uri="{FF2B5EF4-FFF2-40B4-BE49-F238E27FC236}">
                <a16:creationId xmlns:a16="http://schemas.microsoft.com/office/drawing/2014/main" id="{6B718AFD-0D54-F03E-C909-C933847AFFA0}"/>
              </a:ext>
            </a:extLst>
          </p:cNvPr>
          <p:cNvGrpSpPr>
            <a:grpSpLocks/>
          </p:cNvGrpSpPr>
          <p:nvPr/>
        </p:nvGrpSpPr>
        <p:grpSpPr bwMode="auto">
          <a:xfrm>
            <a:off x="806095" y="167994"/>
            <a:ext cx="625171" cy="541918"/>
            <a:chOff x="0" y="0"/>
            <a:chExt cx="666" cy="559"/>
          </a:xfrm>
        </p:grpSpPr>
        <p:sp>
          <p:nvSpPr>
            <p:cNvPr id="8" name="Freeform 12">
              <a:extLst>
                <a:ext uri="{FF2B5EF4-FFF2-40B4-BE49-F238E27FC236}">
                  <a16:creationId xmlns:a16="http://schemas.microsoft.com/office/drawing/2014/main" id="{AADE765B-065A-B342-7405-4B7967B0A48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TextBox 16">
            <a:extLst>
              <a:ext uri="{FF2B5EF4-FFF2-40B4-BE49-F238E27FC236}">
                <a16:creationId xmlns:a16="http://schemas.microsoft.com/office/drawing/2014/main" id="{9BE1F4F9-42D3-42EF-8D0A-6344A0A6029F}"/>
              </a:ext>
            </a:extLst>
          </p:cNvPr>
          <p:cNvSpPr txBox="1"/>
          <p:nvPr/>
        </p:nvSpPr>
        <p:spPr>
          <a:xfrm>
            <a:off x="6424547" y="4956995"/>
            <a:ext cx="2710744" cy="400110"/>
          </a:xfrm>
          <a:prstGeom prst="rect">
            <a:avLst/>
          </a:prstGeom>
          <a:noFill/>
        </p:spPr>
        <p:txBody>
          <a:bodyPr wrap="square">
            <a:spAutoFit/>
          </a:bodyPr>
          <a:lstStyle/>
          <a:p>
            <a:pPr algn="ctr"/>
            <a:r>
              <a:rPr lang="vi-VN" sz="2000" b="1" dirty="0">
                <a:solidFill>
                  <a:schemeClr val="bg1"/>
                </a:solidFill>
                <a:latin typeface="Times New Roman" panose="02020603050405020304" pitchFamily="18" charset="0"/>
                <a:cs typeface="Times New Roman" panose="02020603050405020304" pitchFamily="18" charset="0"/>
              </a:rPr>
              <a:t>Năm học 2025 -2026</a:t>
            </a:r>
          </a:p>
        </p:txBody>
      </p:sp>
    </p:spTree>
    <p:extLst>
      <p:ext uri="{BB962C8B-B14F-4D97-AF65-F5344CB8AC3E}">
        <p14:creationId xmlns:p14="http://schemas.microsoft.com/office/powerpoint/2010/main" val="280273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F504E001-6BA6-21C5-8FA3-7B9F1CFE534E}"/>
              </a:ext>
            </a:extLst>
          </p:cNvPr>
          <p:cNvSpPr txBox="1"/>
          <p:nvPr/>
        </p:nvSpPr>
        <p:spPr>
          <a:xfrm>
            <a:off x="184646" y="1109232"/>
            <a:ext cx="3481478" cy="5632311"/>
          </a:xfrm>
          <a:prstGeom prst="rect">
            <a:avLst/>
          </a:prstGeom>
          <a:noFill/>
          <a:ln>
            <a:solidFill>
              <a:srgbClr val="00B050"/>
            </a:solidFill>
          </a:ln>
        </p:spPr>
        <p:txBody>
          <a:bodyPr wrap="square">
            <a:spAutoFit/>
          </a:bodyPr>
          <a:lstStyle/>
          <a:p>
            <a:pPr algn="just"/>
            <a:r>
              <a:rPr lang="vi-VN" sz="2400" b="0" i="0" dirty="0">
                <a:solidFill>
                  <a:srgbClr val="242021"/>
                </a:solidFill>
                <a:effectLst/>
                <a:latin typeface="TimesNewRomanPSMT"/>
              </a:rPr>
              <a:t>Nội dung học tập, rèn luyện của học viên trong các trường Quân đội có một số điểm sau </a:t>
            </a:r>
            <a:r>
              <a:rPr lang="vi-VN" sz="2400" b="1" i="0" dirty="0">
                <a:solidFill>
                  <a:srgbClr val="242021"/>
                </a:solidFill>
                <a:effectLst/>
                <a:latin typeface="TimesNewRomanPSMT"/>
              </a:rPr>
              <a:t>khác</a:t>
            </a:r>
            <a:r>
              <a:rPr lang="vi-VN" sz="2400" b="0" i="0" dirty="0">
                <a:solidFill>
                  <a:srgbClr val="242021"/>
                </a:solidFill>
                <a:effectLst/>
                <a:latin typeface="TimesNewRomanPSMT"/>
              </a:rPr>
              <a:t> với trường ngoài Quân đội: </a:t>
            </a:r>
            <a:r>
              <a:rPr lang="vi-VN" sz="2400" b="0" i="0" dirty="0">
                <a:solidFill>
                  <a:srgbClr val="00B050"/>
                </a:solidFill>
                <a:effectLst/>
                <a:latin typeface="TimesNewRomanPSMT"/>
              </a:rPr>
              <a:t>Học viên được học các nội dung về chính trị, kĩ thuật – chiến thuật theo chuyên ngành, đồng thời được rèn luyện phẩm chất chính trị, đạo đức, tác phong, nếp sống, thể lực theo mục tiêu, yêu cầu đào tạo, đáp ứng nhiệm vụ được giao khi ra trường.</a:t>
            </a:r>
          </a:p>
        </p:txBody>
      </p:sp>
      <p:pic>
        <p:nvPicPr>
          <p:cNvPr id="4" name="Picture 3">
            <a:extLst>
              <a:ext uri="{FF2B5EF4-FFF2-40B4-BE49-F238E27FC236}">
                <a16:creationId xmlns:a16="http://schemas.microsoft.com/office/drawing/2014/main" id="{D8E41BC1-E401-41E6-9D2B-FC08E593B284}"/>
              </a:ext>
            </a:extLst>
          </p:cNvPr>
          <p:cNvPicPr>
            <a:picLocks noChangeAspect="1"/>
          </p:cNvPicPr>
          <p:nvPr/>
        </p:nvPicPr>
        <p:blipFill>
          <a:blip r:embed="rId4"/>
          <a:stretch>
            <a:fillRect/>
          </a:stretch>
        </p:blipFill>
        <p:spPr>
          <a:xfrm>
            <a:off x="3875514" y="6265227"/>
            <a:ext cx="8316486" cy="476316"/>
          </a:xfrm>
          <a:prstGeom prst="rect">
            <a:avLst/>
          </a:prstGeom>
        </p:spPr>
      </p:pic>
      <p:pic>
        <p:nvPicPr>
          <p:cNvPr id="7" name="Picture 6">
            <a:extLst>
              <a:ext uri="{FF2B5EF4-FFF2-40B4-BE49-F238E27FC236}">
                <a16:creationId xmlns:a16="http://schemas.microsoft.com/office/drawing/2014/main" id="{356EF1F8-98AB-418F-9990-2C7E7A81987B}"/>
              </a:ext>
            </a:extLst>
          </p:cNvPr>
          <p:cNvPicPr>
            <a:picLocks noChangeAspect="1"/>
          </p:cNvPicPr>
          <p:nvPr/>
        </p:nvPicPr>
        <p:blipFill>
          <a:blip r:embed="rId5"/>
          <a:stretch>
            <a:fillRect/>
          </a:stretch>
        </p:blipFill>
        <p:spPr>
          <a:xfrm>
            <a:off x="4085479" y="449847"/>
            <a:ext cx="415695" cy="5837042"/>
          </a:xfrm>
          <a:prstGeom prst="rect">
            <a:avLst/>
          </a:prstGeom>
        </p:spPr>
      </p:pic>
      <p:pic>
        <p:nvPicPr>
          <p:cNvPr id="9" name="Picture 8">
            <a:extLst>
              <a:ext uri="{FF2B5EF4-FFF2-40B4-BE49-F238E27FC236}">
                <a16:creationId xmlns:a16="http://schemas.microsoft.com/office/drawing/2014/main" id="{0A22C770-4BD2-4C39-8771-E92F591E3B26}"/>
              </a:ext>
            </a:extLst>
          </p:cNvPr>
          <p:cNvPicPr>
            <a:picLocks noChangeAspect="1"/>
          </p:cNvPicPr>
          <p:nvPr/>
        </p:nvPicPr>
        <p:blipFill>
          <a:blip r:embed="rId6"/>
          <a:stretch>
            <a:fillRect/>
          </a:stretch>
        </p:blipFill>
        <p:spPr>
          <a:xfrm>
            <a:off x="4501174" y="167994"/>
            <a:ext cx="7531797" cy="666843"/>
          </a:xfrm>
          <a:prstGeom prst="rect">
            <a:avLst/>
          </a:prstGeom>
        </p:spPr>
      </p:pic>
      <p:pic>
        <p:nvPicPr>
          <p:cNvPr id="11" name="Picture 10">
            <a:extLst>
              <a:ext uri="{FF2B5EF4-FFF2-40B4-BE49-F238E27FC236}">
                <a16:creationId xmlns:a16="http://schemas.microsoft.com/office/drawing/2014/main" id="{E168F088-B54B-4519-AD07-3DB3BC0A6D70}"/>
              </a:ext>
            </a:extLst>
          </p:cNvPr>
          <p:cNvPicPr>
            <a:picLocks noChangeAspect="1"/>
          </p:cNvPicPr>
          <p:nvPr/>
        </p:nvPicPr>
        <p:blipFill>
          <a:blip r:embed="rId7"/>
          <a:stretch>
            <a:fillRect/>
          </a:stretch>
        </p:blipFill>
        <p:spPr>
          <a:xfrm>
            <a:off x="4481190" y="887811"/>
            <a:ext cx="7551781" cy="536938"/>
          </a:xfrm>
          <a:prstGeom prst="rect">
            <a:avLst/>
          </a:prstGeom>
        </p:spPr>
      </p:pic>
      <p:pic>
        <p:nvPicPr>
          <p:cNvPr id="13" name="Picture 12">
            <a:extLst>
              <a:ext uri="{FF2B5EF4-FFF2-40B4-BE49-F238E27FC236}">
                <a16:creationId xmlns:a16="http://schemas.microsoft.com/office/drawing/2014/main" id="{8FE34D57-8AE2-48CA-8FFE-2B54592AA500}"/>
              </a:ext>
            </a:extLst>
          </p:cNvPr>
          <p:cNvPicPr>
            <a:picLocks noChangeAspect="1"/>
          </p:cNvPicPr>
          <p:nvPr/>
        </p:nvPicPr>
        <p:blipFill>
          <a:blip r:embed="rId8"/>
          <a:stretch>
            <a:fillRect/>
          </a:stretch>
        </p:blipFill>
        <p:spPr>
          <a:xfrm>
            <a:off x="4492506" y="1495141"/>
            <a:ext cx="7551781" cy="536938"/>
          </a:xfrm>
          <a:prstGeom prst="rect">
            <a:avLst/>
          </a:prstGeom>
        </p:spPr>
      </p:pic>
      <p:pic>
        <p:nvPicPr>
          <p:cNvPr id="15" name="Picture 14">
            <a:extLst>
              <a:ext uri="{FF2B5EF4-FFF2-40B4-BE49-F238E27FC236}">
                <a16:creationId xmlns:a16="http://schemas.microsoft.com/office/drawing/2014/main" id="{7459E29E-0168-4211-BE8D-AF5E6E960DB0}"/>
              </a:ext>
            </a:extLst>
          </p:cNvPr>
          <p:cNvPicPr>
            <a:picLocks noChangeAspect="1"/>
          </p:cNvPicPr>
          <p:nvPr/>
        </p:nvPicPr>
        <p:blipFill>
          <a:blip r:embed="rId9"/>
          <a:stretch>
            <a:fillRect/>
          </a:stretch>
        </p:blipFill>
        <p:spPr>
          <a:xfrm>
            <a:off x="4501070" y="2106740"/>
            <a:ext cx="7560442" cy="528278"/>
          </a:xfrm>
          <a:prstGeom prst="rect">
            <a:avLst/>
          </a:prstGeom>
        </p:spPr>
      </p:pic>
      <p:pic>
        <p:nvPicPr>
          <p:cNvPr id="17" name="Picture 16">
            <a:extLst>
              <a:ext uri="{FF2B5EF4-FFF2-40B4-BE49-F238E27FC236}">
                <a16:creationId xmlns:a16="http://schemas.microsoft.com/office/drawing/2014/main" id="{71F61A56-CC0A-44AB-A104-032EE7E4D437}"/>
              </a:ext>
            </a:extLst>
          </p:cNvPr>
          <p:cNvPicPr>
            <a:picLocks noChangeAspect="1"/>
          </p:cNvPicPr>
          <p:nvPr/>
        </p:nvPicPr>
        <p:blipFill>
          <a:blip r:embed="rId10"/>
          <a:stretch>
            <a:fillRect/>
          </a:stretch>
        </p:blipFill>
        <p:spPr>
          <a:xfrm>
            <a:off x="4501069" y="2718388"/>
            <a:ext cx="6183454" cy="381053"/>
          </a:xfrm>
          <a:prstGeom prst="rect">
            <a:avLst/>
          </a:prstGeom>
        </p:spPr>
      </p:pic>
      <p:pic>
        <p:nvPicPr>
          <p:cNvPr id="19" name="Picture 18">
            <a:extLst>
              <a:ext uri="{FF2B5EF4-FFF2-40B4-BE49-F238E27FC236}">
                <a16:creationId xmlns:a16="http://schemas.microsoft.com/office/drawing/2014/main" id="{FF770E8F-6AB0-4176-B9FA-85441CAB9339}"/>
              </a:ext>
            </a:extLst>
          </p:cNvPr>
          <p:cNvPicPr>
            <a:picLocks noChangeAspect="1"/>
          </p:cNvPicPr>
          <p:nvPr/>
        </p:nvPicPr>
        <p:blipFill>
          <a:blip r:embed="rId11"/>
          <a:stretch>
            <a:fillRect/>
          </a:stretch>
        </p:blipFill>
        <p:spPr>
          <a:xfrm>
            <a:off x="4496694" y="3208938"/>
            <a:ext cx="7560442" cy="510957"/>
          </a:xfrm>
          <a:prstGeom prst="rect">
            <a:avLst/>
          </a:prstGeom>
        </p:spPr>
      </p:pic>
      <p:pic>
        <p:nvPicPr>
          <p:cNvPr id="21" name="Picture 20">
            <a:extLst>
              <a:ext uri="{FF2B5EF4-FFF2-40B4-BE49-F238E27FC236}">
                <a16:creationId xmlns:a16="http://schemas.microsoft.com/office/drawing/2014/main" id="{1A568DC0-835E-4A13-B136-7CAC1B4912AC}"/>
              </a:ext>
            </a:extLst>
          </p:cNvPr>
          <p:cNvPicPr>
            <a:picLocks noChangeAspect="1"/>
          </p:cNvPicPr>
          <p:nvPr/>
        </p:nvPicPr>
        <p:blipFill>
          <a:blip r:embed="rId12"/>
          <a:stretch>
            <a:fillRect/>
          </a:stretch>
        </p:blipFill>
        <p:spPr>
          <a:xfrm>
            <a:off x="4503231" y="3814793"/>
            <a:ext cx="7551781" cy="571580"/>
          </a:xfrm>
          <a:prstGeom prst="rect">
            <a:avLst/>
          </a:prstGeom>
        </p:spPr>
      </p:pic>
      <p:pic>
        <p:nvPicPr>
          <p:cNvPr id="23" name="Picture 22">
            <a:extLst>
              <a:ext uri="{FF2B5EF4-FFF2-40B4-BE49-F238E27FC236}">
                <a16:creationId xmlns:a16="http://schemas.microsoft.com/office/drawing/2014/main" id="{85C531E6-2287-446C-AF67-A735EABF8B69}"/>
              </a:ext>
            </a:extLst>
          </p:cNvPr>
          <p:cNvPicPr>
            <a:picLocks noChangeAspect="1"/>
          </p:cNvPicPr>
          <p:nvPr/>
        </p:nvPicPr>
        <p:blipFill>
          <a:blip r:embed="rId13"/>
          <a:stretch>
            <a:fillRect/>
          </a:stretch>
        </p:blipFill>
        <p:spPr>
          <a:xfrm>
            <a:off x="4505403" y="4498923"/>
            <a:ext cx="7560442" cy="493637"/>
          </a:xfrm>
          <a:prstGeom prst="rect">
            <a:avLst/>
          </a:prstGeom>
        </p:spPr>
      </p:pic>
      <p:pic>
        <p:nvPicPr>
          <p:cNvPr id="25" name="Picture 24">
            <a:extLst>
              <a:ext uri="{FF2B5EF4-FFF2-40B4-BE49-F238E27FC236}">
                <a16:creationId xmlns:a16="http://schemas.microsoft.com/office/drawing/2014/main" id="{A920E0CC-6928-402E-9AA2-BD9CE599E1C9}"/>
              </a:ext>
            </a:extLst>
          </p:cNvPr>
          <p:cNvPicPr>
            <a:picLocks noChangeAspect="1"/>
          </p:cNvPicPr>
          <p:nvPr/>
        </p:nvPicPr>
        <p:blipFill>
          <a:blip r:embed="rId14"/>
          <a:stretch>
            <a:fillRect/>
          </a:stretch>
        </p:blipFill>
        <p:spPr>
          <a:xfrm>
            <a:off x="4481190" y="5094112"/>
            <a:ext cx="5767759" cy="381053"/>
          </a:xfrm>
          <a:prstGeom prst="rect">
            <a:avLst/>
          </a:prstGeom>
        </p:spPr>
      </p:pic>
      <p:pic>
        <p:nvPicPr>
          <p:cNvPr id="27" name="Picture 26">
            <a:extLst>
              <a:ext uri="{FF2B5EF4-FFF2-40B4-BE49-F238E27FC236}">
                <a16:creationId xmlns:a16="http://schemas.microsoft.com/office/drawing/2014/main" id="{B64FC604-3875-45C3-B451-3990B396D2A7}"/>
              </a:ext>
            </a:extLst>
          </p:cNvPr>
          <p:cNvPicPr>
            <a:picLocks noChangeAspect="1"/>
          </p:cNvPicPr>
          <p:nvPr/>
        </p:nvPicPr>
        <p:blipFill>
          <a:blip r:embed="rId15"/>
          <a:stretch>
            <a:fillRect/>
          </a:stretch>
        </p:blipFill>
        <p:spPr>
          <a:xfrm>
            <a:off x="4481190" y="5581185"/>
            <a:ext cx="7543121" cy="571580"/>
          </a:xfrm>
          <a:prstGeom prst="rect">
            <a:avLst/>
          </a:prstGeom>
        </p:spPr>
      </p:pic>
    </p:spTree>
    <p:extLst>
      <p:ext uri="{BB962C8B-B14F-4D97-AF65-F5344CB8AC3E}">
        <p14:creationId xmlns:p14="http://schemas.microsoft.com/office/powerpoint/2010/main" val="396540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1000" fill="hold"/>
                                        <p:tgtEl>
                                          <p:spTgt spid="21"/>
                                        </p:tgtEl>
                                        <p:attrNameLst>
                                          <p:attrName>ppt_w</p:attrName>
                                        </p:attrNameLst>
                                      </p:cBhvr>
                                      <p:tavLst>
                                        <p:tav tm="0">
                                          <p:val>
                                            <p:fltVal val="0"/>
                                          </p:val>
                                        </p:tav>
                                        <p:tav tm="100000">
                                          <p:val>
                                            <p:strVal val="#ppt_w"/>
                                          </p:val>
                                        </p:tav>
                                      </p:tavLst>
                                    </p:anim>
                                    <p:anim calcmode="lin" valueType="num">
                                      <p:cBhvr>
                                        <p:cTn id="66" dur="1000" fill="hold"/>
                                        <p:tgtEl>
                                          <p:spTgt spid="21"/>
                                        </p:tgtEl>
                                        <p:attrNameLst>
                                          <p:attrName>ppt_h</p:attrName>
                                        </p:attrNameLst>
                                      </p:cBhvr>
                                      <p:tavLst>
                                        <p:tav tm="0">
                                          <p:val>
                                            <p:fltVal val="0"/>
                                          </p:val>
                                        </p:tav>
                                        <p:tav tm="100000">
                                          <p:val>
                                            <p:strVal val="#ppt_h"/>
                                          </p:val>
                                        </p:tav>
                                      </p:tavLst>
                                    </p:anim>
                                    <p:anim calcmode="lin" valueType="num">
                                      <p:cBhvr>
                                        <p:cTn id="67" dur="1000" fill="hold"/>
                                        <p:tgtEl>
                                          <p:spTgt spid="21"/>
                                        </p:tgtEl>
                                        <p:attrNameLst>
                                          <p:attrName>style.rotation</p:attrName>
                                        </p:attrNameLst>
                                      </p:cBhvr>
                                      <p:tavLst>
                                        <p:tav tm="0">
                                          <p:val>
                                            <p:fltVal val="90"/>
                                          </p:val>
                                        </p:tav>
                                        <p:tav tm="100000">
                                          <p:val>
                                            <p:fltVal val="0"/>
                                          </p:val>
                                        </p:tav>
                                      </p:tavLst>
                                    </p:anim>
                                    <p:animEffect transition="in" filter="fade">
                                      <p:cBhvr>
                                        <p:cTn id="68" dur="10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1000" fill="hold"/>
                                        <p:tgtEl>
                                          <p:spTgt spid="25"/>
                                        </p:tgtEl>
                                        <p:attrNameLst>
                                          <p:attrName>ppt_w</p:attrName>
                                        </p:attrNameLst>
                                      </p:cBhvr>
                                      <p:tavLst>
                                        <p:tav tm="0">
                                          <p:val>
                                            <p:fltVal val="0"/>
                                          </p:val>
                                        </p:tav>
                                        <p:tav tm="100000">
                                          <p:val>
                                            <p:strVal val="#ppt_w"/>
                                          </p:val>
                                        </p:tav>
                                      </p:tavLst>
                                    </p:anim>
                                    <p:anim calcmode="lin" valueType="num">
                                      <p:cBhvr>
                                        <p:cTn id="81" dur="1000" fill="hold"/>
                                        <p:tgtEl>
                                          <p:spTgt spid="25"/>
                                        </p:tgtEl>
                                        <p:attrNameLst>
                                          <p:attrName>ppt_h</p:attrName>
                                        </p:attrNameLst>
                                      </p:cBhvr>
                                      <p:tavLst>
                                        <p:tav tm="0">
                                          <p:val>
                                            <p:fltVal val="0"/>
                                          </p:val>
                                        </p:tav>
                                        <p:tav tm="100000">
                                          <p:val>
                                            <p:strVal val="#ppt_h"/>
                                          </p:val>
                                        </p:tav>
                                      </p:tavLst>
                                    </p:anim>
                                    <p:anim calcmode="lin" valueType="num">
                                      <p:cBhvr>
                                        <p:cTn id="82" dur="1000" fill="hold"/>
                                        <p:tgtEl>
                                          <p:spTgt spid="25"/>
                                        </p:tgtEl>
                                        <p:attrNameLst>
                                          <p:attrName>style.rotation</p:attrName>
                                        </p:attrNameLst>
                                      </p:cBhvr>
                                      <p:tavLst>
                                        <p:tav tm="0">
                                          <p:val>
                                            <p:fltVal val="90"/>
                                          </p:val>
                                        </p:tav>
                                        <p:tav tm="100000">
                                          <p:val>
                                            <p:fltVal val="0"/>
                                          </p:val>
                                        </p:tav>
                                      </p:tavLst>
                                    </p:anim>
                                    <p:animEffect transition="in" filter="fade">
                                      <p:cBhvr>
                                        <p:cTn id="83" dur="10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1000"/>
                                        <p:tgtEl>
                                          <p:spTgt spid="5"/>
                                        </p:tgtEl>
                                      </p:cBhvr>
                                    </p:animEffect>
                                    <p:anim calcmode="lin" valueType="num">
                                      <p:cBhvr>
                                        <p:cTn id="96" dur="1000" fill="hold"/>
                                        <p:tgtEl>
                                          <p:spTgt spid="5"/>
                                        </p:tgtEl>
                                        <p:attrNameLst>
                                          <p:attrName>ppt_x</p:attrName>
                                        </p:attrNameLst>
                                      </p:cBhvr>
                                      <p:tavLst>
                                        <p:tav tm="0">
                                          <p:val>
                                            <p:strVal val="#ppt_x"/>
                                          </p:val>
                                        </p:tav>
                                        <p:tav tm="100000">
                                          <p:val>
                                            <p:strVal val="#ppt_x"/>
                                          </p:val>
                                        </p:tav>
                                      </p:tavLst>
                                    </p:anim>
                                    <p:anim calcmode="lin" valueType="num">
                                      <p:cBhvr>
                                        <p:cTn id="9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3B45934A-6176-268C-D0F1-9E827EADF335}"/>
              </a:ext>
            </a:extLst>
          </p:cNvPr>
          <p:cNvSpPr txBox="1"/>
          <p:nvPr/>
        </p:nvSpPr>
        <p:spPr>
          <a:xfrm>
            <a:off x="1431266" y="789655"/>
            <a:ext cx="9689580" cy="2400657"/>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i="0" dirty="0">
                <a:solidFill>
                  <a:srgbClr val="0070C0"/>
                </a:solidFill>
                <a:effectLst/>
                <a:latin typeface="+mj-lt"/>
              </a:rPr>
              <a:t>Luyện tập </a:t>
            </a:r>
          </a:p>
          <a:p>
            <a:pPr algn="just">
              <a:lnSpc>
                <a:spcPts val="2700"/>
              </a:lnSpc>
              <a:spcBef>
                <a:spcPts val="300"/>
              </a:spcBef>
              <a:spcAft>
                <a:spcPts val="300"/>
              </a:spcAft>
            </a:pPr>
            <a:r>
              <a:rPr lang="vi-VN" sz="2400" b="0" i="0" dirty="0">
                <a:solidFill>
                  <a:srgbClr val="C00000"/>
                </a:solidFill>
                <a:effectLst/>
                <a:latin typeface="+mj-lt"/>
              </a:rPr>
              <a:t>2. </a:t>
            </a:r>
            <a:r>
              <a:rPr lang="vi-VN" sz="2400" b="0" i="0" dirty="0">
                <a:solidFill>
                  <a:srgbClr val="242021"/>
                </a:solidFill>
                <a:effectLst/>
                <a:latin typeface="+mj-lt"/>
              </a:rPr>
              <a:t>Em hãy nhận xét các ý kiến sau:</a:t>
            </a:r>
          </a:p>
          <a:p>
            <a:pPr algn="just">
              <a:lnSpc>
                <a:spcPts val="2700"/>
              </a:lnSpc>
              <a:spcBef>
                <a:spcPts val="300"/>
              </a:spcBef>
              <a:spcAft>
                <a:spcPts val="300"/>
              </a:spcAft>
            </a:pPr>
            <a:r>
              <a:rPr lang="vi-VN" sz="2400" b="0" i="0" dirty="0">
                <a:solidFill>
                  <a:srgbClr val="242021"/>
                </a:solidFill>
                <a:effectLst/>
                <a:latin typeface="+mj-lt"/>
              </a:rPr>
              <a:t>– Bạn A: Học sinh sau khi tốt nghiệp trung học phổ thông có thể dự tuyển vào các trường Quân đội nếu không quá 23 tuổi.</a:t>
            </a:r>
          </a:p>
          <a:p>
            <a:pPr algn="just">
              <a:lnSpc>
                <a:spcPts val="2700"/>
              </a:lnSpc>
              <a:spcBef>
                <a:spcPts val="300"/>
              </a:spcBef>
              <a:spcAft>
                <a:spcPts val="300"/>
              </a:spcAft>
            </a:pPr>
            <a:r>
              <a:rPr lang="vi-VN" sz="2400" b="0" i="0" dirty="0">
                <a:solidFill>
                  <a:srgbClr val="242021"/>
                </a:solidFill>
                <a:effectLst/>
                <a:latin typeface="+mj-lt"/>
              </a:rPr>
              <a:t>– Bạn B: Thí sinh dự tuyển vào các trường Quân đội nếu được công nhận hoàn thành nghĩa vụ quân sự tại ngũ thì không phải qua sơ tuyển.</a:t>
            </a:r>
          </a:p>
        </p:txBody>
      </p:sp>
      <p:sp>
        <p:nvSpPr>
          <p:cNvPr id="7" name="TextBox 6">
            <a:extLst>
              <a:ext uri="{FF2B5EF4-FFF2-40B4-BE49-F238E27FC236}">
                <a16:creationId xmlns:a16="http://schemas.microsoft.com/office/drawing/2014/main" id="{F4B6FD05-C1A0-64F7-92D7-9C9D4A1AB067}"/>
              </a:ext>
            </a:extLst>
          </p:cNvPr>
          <p:cNvSpPr txBox="1"/>
          <p:nvPr/>
        </p:nvSpPr>
        <p:spPr>
          <a:xfrm>
            <a:off x="1431266" y="3429000"/>
            <a:ext cx="9689580" cy="2531142"/>
          </a:xfrm>
          <a:prstGeom prst="rect">
            <a:avLst/>
          </a:prstGeom>
          <a:noFill/>
          <a:ln>
            <a:solidFill>
              <a:schemeClr val="bg1"/>
            </a:solidFill>
          </a:ln>
        </p:spPr>
        <p:txBody>
          <a:bodyPr wrap="square">
            <a:spAutoFit/>
          </a:bodyPr>
          <a:lstStyle/>
          <a:p>
            <a:pPr algn="just"/>
            <a:r>
              <a:rPr lang="vi-VN" sz="2400" dirty="0">
                <a:solidFill>
                  <a:srgbClr val="00B050"/>
                </a:solidFill>
                <a:latin typeface="TimesNewRomanPSMT"/>
              </a:rPr>
              <a:t>Gợi ý:</a:t>
            </a:r>
          </a:p>
          <a:p>
            <a:pPr algn="just">
              <a:lnSpc>
                <a:spcPts val="2880"/>
              </a:lnSpc>
              <a:spcBef>
                <a:spcPts val="600"/>
              </a:spcBef>
              <a:spcAft>
                <a:spcPts val="600"/>
              </a:spcAft>
            </a:pPr>
            <a:r>
              <a:rPr lang="vi-VN" sz="2400" dirty="0">
                <a:latin typeface="TimesNewRomanPSMT"/>
              </a:rPr>
              <a:t>- </a:t>
            </a:r>
            <a:r>
              <a:rPr lang="vi-VN" sz="2400" b="0" i="0" dirty="0">
                <a:solidFill>
                  <a:srgbClr val="242021"/>
                </a:solidFill>
                <a:effectLst/>
                <a:latin typeface="TimesNewRomanPSMT"/>
              </a:rPr>
              <a:t>Ý kiến của bạn A không đúng vì tuyển sinh đào tạo cán bộ cấp phân đội trình độ đại học, cao đẳng hệ chính quy quy định thanh niên ngoài Quân đội được dự tuyển nếu không quá 21 tuổi (tính đến năm dự tuyển).</a:t>
            </a:r>
          </a:p>
          <a:p>
            <a:pPr algn="just">
              <a:lnSpc>
                <a:spcPts val="2880"/>
              </a:lnSpc>
              <a:spcBef>
                <a:spcPts val="600"/>
              </a:spcBef>
              <a:spcAft>
                <a:spcPts val="600"/>
              </a:spcAft>
            </a:pPr>
            <a:r>
              <a:rPr lang="vi-VN" sz="2400" b="0" i="0" dirty="0">
                <a:solidFill>
                  <a:srgbClr val="242021"/>
                </a:solidFill>
                <a:effectLst/>
                <a:latin typeface="TimesNewRomanPSMT"/>
              </a:rPr>
              <a:t>- Ý kiến của bạn B không đúng vì tất cả thí sinh dự tuyển vào các trường Quân đội đều phải qua sơ tuyển.</a:t>
            </a:r>
          </a:p>
        </p:txBody>
      </p:sp>
    </p:spTree>
    <p:extLst>
      <p:ext uri="{BB962C8B-B14F-4D97-AF65-F5344CB8AC3E}">
        <p14:creationId xmlns:p14="http://schemas.microsoft.com/office/powerpoint/2010/main" val="181387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7">
                                            <p:txEl>
                                              <p:pRg st="0" end="0"/>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p:cTn id="20"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7">
                                            <p:txEl>
                                              <p:pRg st="1" end="1"/>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p:cTn id="2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3B45934A-6176-268C-D0F1-9E827EADF335}"/>
              </a:ext>
            </a:extLst>
          </p:cNvPr>
          <p:cNvSpPr txBox="1"/>
          <p:nvPr/>
        </p:nvSpPr>
        <p:spPr>
          <a:xfrm>
            <a:off x="1383034" y="885449"/>
            <a:ext cx="9668143" cy="2246769"/>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i="0" dirty="0">
                <a:solidFill>
                  <a:srgbClr val="0070C0"/>
                </a:solidFill>
                <a:effectLst/>
                <a:latin typeface="+mj-lt"/>
              </a:rPr>
              <a:t>Luyện tập </a:t>
            </a:r>
          </a:p>
          <a:p>
            <a:pPr algn="just">
              <a:lnSpc>
                <a:spcPts val="2700"/>
              </a:lnSpc>
              <a:spcBef>
                <a:spcPts val="300"/>
              </a:spcBef>
              <a:spcAft>
                <a:spcPts val="300"/>
              </a:spcAft>
            </a:pPr>
            <a:r>
              <a:rPr lang="vi-VN" sz="2400" dirty="0">
                <a:solidFill>
                  <a:srgbClr val="FF0000"/>
                </a:solidFill>
                <a:latin typeface="+mj-lt"/>
              </a:rPr>
              <a:t>3.</a:t>
            </a:r>
            <a:r>
              <a:rPr lang="vi-VN" sz="1800" b="0" i="0" dirty="0">
                <a:solidFill>
                  <a:srgbClr val="FF0000"/>
                </a:solidFill>
                <a:effectLst/>
                <a:latin typeface="SanFranciscoText-Regular"/>
              </a:rPr>
              <a:t> </a:t>
            </a:r>
            <a:r>
              <a:rPr lang="vi-VN" sz="2400" dirty="0">
                <a:solidFill>
                  <a:srgbClr val="242021"/>
                </a:solidFill>
                <a:latin typeface="+mj-lt"/>
              </a:rPr>
              <a:t>Anh Hùng có bố đẻ là thương binh hạng một. Sau khi tốt nghiệp trung học phổ thông, anh Hùng tham gia công tác đoàn thể ở xã và được kết nạp vào Đảng Cộng sản Việt Nam. Năm nay, anh Hùng 22 tuổi. Sức khoẻ bố anh Hùng đã tốt hơn, anh Hùng muốn tình nguyện nhập ngũ hoặc dự tuyển sinh vào một trường đại học trong Quân đội. Em hãy tư vấn cho anh Hùng. </a:t>
            </a:r>
            <a:endParaRPr lang="en-GB" sz="2400" dirty="0">
              <a:solidFill>
                <a:srgbClr val="242021"/>
              </a:solidFill>
              <a:latin typeface="+mj-lt"/>
            </a:endParaRPr>
          </a:p>
        </p:txBody>
      </p:sp>
      <p:sp>
        <p:nvSpPr>
          <p:cNvPr id="7" name="TextBox 6">
            <a:extLst>
              <a:ext uri="{FF2B5EF4-FFF2-40B4-BE49-F238E27FC236}">
                <a16:creationId xmlns:a16="http://schemas.microsoft.com/office/drawing/2014/main" id="{F4B6FD05-C1A0-64F7-92D7-9C9D4A1AB067}"/>
              </a:ext>
            </a:extLst>
          </p:cNvPr>
          <p:cNvSpPr txBox="1"/>
          <p:nvPr/>
        </p:nvSpPr>
        <p:spPr>
          <a:xfrm>
            <a:off x="1383034" y="3390947"/>
            <a:ext cx="9598475" cy="2005357"/>
          </a:xfrm>
          <a:prstGeom prst="rect">
            <a:avLst/>
          </a:prstGeom>
          <a:noFill/>
          <a:ln>
            <a:solidFill>
              <a:schemeClr val="bg1"/>
            </a:solidFill>
          </a:ln>
        </p:spPr>
        <p:txBody>
          <a:bodyPr wrap="square">
            <a:spAutoFit/>
          </a:bodyPr>
          <a:lstStyle/>
          <a:p>
            <a:pPr algn="just"/>
            <a:r>
              <a:rPr lang="vi-VN" sz="2400" dirty="0">
                <a:solidFill>
                  <a:srgbClr val="00B050"/>
                </a:solidFill>
                <a:latin typeface="TimesNewRomanPSMT"/>
              </a:rPr>
              <a:t>Gợi ý:</a:t>
            </a:r>
          </a:p>
          <a:p>
            <a:pPr algn="just">
              <a:lnSpc>
                <a:spcPts val="2880"/>
              </a:lnSpc>
              <a:spcBef>
                <a:spcPts val="600"/>
              </a:spcBef>
              <a:spcAft>
                <a:spcPts val="600"/>
              </a:spcAft>
            </a:pPr>
            <a:r>
              <a:rPr lang="vi-VN" sz="2400" dirty="0">
                <a:solidFill>
                  <a:srgbClr val="FF0000"/>
                </a:solidFill>
                <a:latin typeface="TimesNewRomanPSMT"/>
              </a:rPr>
              <a:t>3. </a:t>
            </a:r>
            <a:r>
              <a:rPr lang="vi-VN" sz="2400" b="0" i="0" dirty="0">
                <a:solidFill>
                  <a:srgbClr val="242021"/>
                </a:solidFill>
                <a:effectLst/>
                <a:latin typeface="TimesNewRomanPSMT"/>
              </a:rPr>
              <a:t>Anh Hùng không đáp ứng tiêu chuẩn về độ tuổi nên không được dự tuyển sinh vào trường đại học trong Quân đội. Anh Hùng nên tình nguyện nhập ngũ để phát huy kết quả đạt được trong thời gian tham gia công tác đoàn thể ở xã.</a:t>
            </a:r>
          </a:p>
        </p:txBody>
      </p:sp>
    </p:spTree>
    <p:extLst>
      <p:ext uri="{BB962C8B-B14F-4D97-AF65-F5344CB8AC3E}">
        <p14:creationId xmlns:p14="http://schemas.microsoft.com/office/powerpoint/2010/main" val="192418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circle(in)">
                                      <p:cBhvr>
                                        <p:cTn id="21"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2</a:t>
            </a:r>
            <a:r>
              <a:rPr lang="en-GB" sz="2800" b="1" dirty="0">
                <a:ln w="22225">
                  <a:solidFill>
                    <a:srgbClr val="7030A0"/>
                  </a:solidFill>
                  <a:prstDash val="solid"/>
                </a:ln>
                <a:solidFill>
                  <a:schemeClr val="accent2">
                    <a:lumMod val="40000"/>
                    <a:lumOff val="60000"/>
                  </a:schemeClr>
                </a:solidFill>
                <a:latin typeface="TimesNewRomanPSMT"/>
              </a:rPr>
              <a:t>” </a:t>
            </a:r>
          </a:p>
        </p:txBody>
      </p:sp>
      <p:sp>
        <p:nvSpPr>
          <p:cNvPr id="7" name="TextBox 6">
            <a:extLst>
              <a:ext uri="{FF2B5EF4-FFF2-40B4-BE49-F238E27FC236}">
                <a16:creationId xmlns:a16="http://schemas.microsoft.com/office/drawing/2014/main" id="{24FC99A4-0D89-CE83-B34C-1C0A7F702AEA}"/>
              </a:ext>
            </a:extLst>
          </p:cNvPr>
          <p:cNvSpPr txBox="1"/>
          <p:nvPr/>
        </p:nvSpPr>
        <p:spPr>
          <a:xfrm>
            <a:off x="6995238" y="6289896"/>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832249"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effectLst/>
                <a:latin typeface="TimesNewRomanPSMT"/>
              </a:rPr>
              <a:t>16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US" sz="2400" dirty="0">
                <a:solidFill>
                  <a:srgbClr val="00A23A"/>
                </a:solidFill>
                <a:effectLst/>
                <a:latin typeface="TimesNewRomanPSMT"/>
              </a:rPr>
              <a:t>II </a:t>
            </a:r>
            <a:r>
              <a:rPr lang="vi-VN" sz="2400" dirty="0">
                <a:solidFill>
                  <a:srgbClr val="00A23A"/>
                </a:solidFill>
                <a:effectLst/>
                <a:latin typeface="TimesNewRomanPSMT"/>
              </a:rPr>
              <a:t>Bài </a:t>
            </a:r>
            <a:r>
              <a:rPr lang="en-GB" sz="2400" dirty="0">
                <a:solidFill>
                  <a:srgbClr val="00A23A"/>
                </a:solidFill>
                <a:latin typeface="TimesNewRomanPSMT"/>
              </a:rPr>
              <a:t>3</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4" name="Picture 3">
            <a:extLst>
              <a:ext uri="{FF2B5EF4-FFF2-40B4-BE49-F238E27FC236}">
                <a16:creationId xmlns:a16="http://schemas.microsoft.com/office/drawing/2014/main" id="{ACAF106A-0BDD-23EB-22AC-FA57C77D4E88}"/>
              </a:ext>
            </a:extLst>
          </p:cNvPr>
          <p:cNvPicPr>
            <a:picLocks noChangeAspect="1"/>
          </p:cNvPicPr>
          <p:nvPr/>
        </p:nvPicPr>
        <p:blipFill>
          <a:blip r:embed="rId4"/>
          <a:stretch>
            <a:fillRect/>
          </a:stretch>
        </p:blipFill>
        <p:spPr>
          <a:xfrm>
            <a:off x="3968151" y="1098753"/>
            <a:ext cx="7420866" cy="5173454"/>
          </a:xfrm>
          <a:prstGeom prst="rect">
            <a:avLst/>
          </a:prstGeom>
          <a:ln>
            <a:solidFill>
              <a:srgbClr val="00B050"/>
            </a:solidFill>
          </a:ln>
        </p:spPr>
      </p:pic>
    </p:spTree>
    <p:extLst>
      <p:ext uri="{BB962C8B-B14F-4D97-AF65-F5344CB8AC3E}">
        <p14:creationId xmlns:p14="http://schemas.microsoft.com/office/powerpoint/2010/main" val="232640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par>
                                <p:cTn id="13" presetID="21"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a:latin typeface="TimesNewRomanPSMT"/>
              </a:rPr>
              <a:t>: mỗi đội </a:t>
            </a:r>
            <a:r>
              <a:rPr lang="en-GB" sz="2400" err="1">
                <a:latin typeface="TimesNewRomanPSMT"/>
              </a:rPr>
              <a:t>tìm</a:t>
            </a:r>
            <a:r>
              <a:rPr lang="en-GB" sz="2400">
                <a:solidFill>
                  <a:srgbClr val="00B050"/>
                </a:solidFill>
                <a:latin typeface="TimesNewRomanPSMT"/>
              </a:rPr>
              <a:t> 4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a:t>
            </a:r>
            <a:r>
              <a:rPr lang="vi-VN" sz="2400">
                <a:latin typeface="TimesNewRomanPSMT"/>
              </a:rPr>
              <a:t>y/từ </a:t>
            </a:r>
            <a:r>
              <a:rPr lang="vi-VN" sz="2400" dirty="0">
                <a:latin typeface="TimesNewRomanPSMT"/>
              </a:rPr>
              <a:t>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9048989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a:extLst>
              <a:ext uri="{FF2B5EF4-FFF2-40B4-BE49-F238E27FC236}">
                <a16:creationId xmlns:a16="http://schemas.microsoft.com/office/drawing/2014/main" id="{9226C7E8-7866-682D-DC5F-8066A9F7E57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1442" name="Câu 1">
            <a:hlinkClick r:id="rId4" action="ppaction://hlinksldjump"/>
            <a:extLst>
              <a:ext uri="{FF2B5EF4-FFF2-40B4-BE49-F238E27FC236}">
                <a16:creationId xmlns:a16="http://schemas.microsoft.com/office/drawing/2014/main" id="{F4026947-142E-7F0B-0927-93C1F6F8DC37}"/>
              </a:ext>
            </a:extLst>
          </p:cNvPr>
          <p:cNvSpPr/>
          <p:nvPr/>
        </p:nvSpPr>
        <p:spPr>
          <a:xfrm>
            <a:off x="2222730" y="1127287"/>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43" name="Câu 2">
            <a:hlinkClick r:id="rId5" action="ppaction://hlinksldjump"/>
            <a:extLst>
              <a:ext uri="{FF2B5EF4-FFF2-40B4-BE49-F238E27FC236}">
                <a16:creationId xmlns:a16="http://schemas.microsoft.com/office/drawing/2014/main" id="{488F8AB9-A6B4-CC3A-D49E-11D8BB47BF79}"/>
              </a:ext>
            </a:extLst>
          </p:cNvPr>
          <p:cNvSpPr/>
          <p:nvPr/>
        </p:nvSpPr>
        <p:spPr>
          <a:xfrm>
            <a:off x="2222730" y="1452951"/>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44" name="Câu 3">
            <a:hlinkClick r:id="rId6" action="ppaction://hlinksldjump"/>
            <a:extLst>
              <a:ext uri="{FF2B5EF4-FFF2-40B4-BE49-F238E27FC236}">
                <a16:creationId xmlns:a16="http://schemas.microsoft.com/office/drawing/2014/main" id="{90A652BF-D40E-E940-D29F-09B6B12C9691}"/>
              </a:ext>
            </a:extLst>
          </p:cNvPr>
          <p:cNvSpPr/>
          <p:nvPr/>
        </p:nvSpPr>
        <p:spPr>
          <a:xfrm>
            <a:off x="2222730" y="1777029"/>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52" name="Câu 4">
            <a:hlinkClick r:id="rId7" action="ppaction://hlinksldjump"/>
            <a:extLst>
              <a:ext uri="{FF2B5EF4-FFF2-40B4-BE49-F238E27FC236}">
                <a16:creationId xmlns:a16="http://schemas.microsoft.com/office/drawing/2014/main" id="{4907609A-B940-4A47-B3F4-30F3EC3BA914}"/>
              </a:ext>
            </a:extLst>
          </p:cNvPr>
          <p:cNvSpPr/>
          <p:nvPr/>
        </p:nvSpPr>
        <p:spPr>
          <a:xfrm>
            <a:off x="2222730" y="2101108"/>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53" name="Câu 5">
            <a:hlinkClick r:id="rId8" action="ppaction://hlinksldjump"/>
            <a:extLst>
              <a:ext uri="{FF2B5EF4-FFF2-40B4-BE49-F238E27FC236}">
                <a16:creationId xmlns:a16="http://schemas.microsoft.com/office/drawing/2014/main" id="{433A0FA9-DF3B-89BC-32B7-7D38972EC49E}"/>
              </a:ext>
            </a:extLst>
          </p:cNvPr>
          <p:cNvSpPr/>
          <p:nvPr/>
        </p:nvSpPr>
        <p:spPr>
          <a:xfrm>
            <a:off x="2222730" y="2426772"/>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56" name="Câu 6">
            <a:hlinkClick r:id="rId9" action="ppaction://hlinksldjump"/>
            <a:extLst>
              <a:ext uri="{FF2B5EF4-FFF2-40B4-BE49-F238E27FC236}">
                <a16:creationId xmlns:a16="http://schemas.microsoft.com/office/drawing/2014/main" id="{B5E0B201-35F6-7A19-6B51-25491AFE7A65}"/>
              </a:ext>
            </a:extLst>
          </p:cNvPr>
          <p:cNvSpPr/>
          <p:nvPr/>
        </p:nvSpPr>
        <p:spPr>
          <a:xfrm>
            <a:off x="2222730" y="2750850"/>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62" name="Câu 7">
            <a:hlinkClick r:id="rId10" action="ppaction://hlinksldjump"/>
            <a:extLst>
              <a:ext uri="{FF2B5EF4-FFF2-40B4-BE49-F238E27FC236}">
                <a16:creationId xmlns:a16="http://schemas.microsoft.com/office/drawing/2014/main" id="{952FAF1A-2FBA-DEBF-BB9D-127C37ABEEB0}"/>
              </a:ext>
            </a:extLst>
          </p:cNvPr>
          <p:cNvSpPr/>
          <p:nvPr/>
        </p:nvSpPr>
        <p:spPr>
          <a:xfrm>
            <a:off x="2222730" y="3074929"/>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63" name="Câu 8">
            <a:hlinkClick r:id="rId11" action="ppaction://hlinksldjump"/>
            <a:extLst>
              <a:ext uri="{FF2B5EF4-FFF2-40B4-BE49-F238E27FC236}">
                <a16:creationId xmlns:a16="http://schemas.microsoft.com/office/drawing/2014/main" id="{9E0A0867-2D66-008D-ABD4-0A7E7C818B8A}"/>
              </a:ext>
            </a:extLst>
          </p:cNvPr>
          <p:cNvSpPr/>
          <p:nvPr/>
        </p:nvSpPr>
        <p:spPr>
          <a:xfrm>
            <a:off x="2222730" y="3400593"/>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1466" name="Câu 9">
            <a:hlinkClick r:id="rId12" action="ppaction://hlinksldjump"/>
            <a:extLst>
              <a:ext uri="{FF2B5EF4-FFF2-40B4-BE49-F238E27FC236}">
                <a16:creationId xmlns:a16="http://schemas.microsoft.com/office/drawing/2014/main" id="{38B57724-2CD8-207A-A677-838788219601}"/>
              </a:ext>
            </a:extLst>
          </p:cNvPr>
          <p:cNvSpPr/>
          <p:nvPr/>
        </p:nvSpPr>
        <p:spPr>
          <a:xfrm>
            <a:off x="2222730" y="3724671"/>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1874" name="Câu 10">
            <a:hlinkClick r:id="rId13" action="ppaction://hlinksldjump"/>
            <a:extLst>
              <a:ext uri="{FF2B5EF4-FFF2-40B4-BE49-F238E27FC236}">
                <a16:creationId xmlns:a16="http://schemas.microsoft.com/office/drawing/2014/main" id="{DF5F8AAD-4981-7A0E-7617-8FADF4F0185C}"/>
              </a:ext>
            </a:extLst>
          </p:cNvPr>
          <p:cNvSpPr/>
          <p:nvPr/>
        </p:nvSpPr>
        <p:spPr>
          <a:xfrm>
            <a:off x="2222730" y="4048750"/>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10</a:t>
            </a:r>
          </a:p>
        </p:txBody>
      </p:sp>
      <p:sp>
        <p:nvSpPr>
          <p:cNvPr id="1880" name="Câu 11">
            <a:hlinkClick r:id="rId14" action="ppaction://hlinksldjump"/>
            <a:extLst>
              <a:ext uri="{FF2B5EF4-FFF2-40B4-BE49-F238E27FC236}">
                <a16:creationId xmlns:a16="http://schemas.microsoft.com/office/drawing/2014/main" id="{8CC52187-58EA-3D0E-2F88-AF06B3E9EDB3}"/>
              </a:ext>
            </a:extLst>
          </p:cNvPr>
          <p:cNvSpPr/>
          <p:nvPr/>
        </p:nvSpPr>
        <p:spPr>
          <a:xfrm>
            <a:off x="2222730" y="4374414"/>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11</a:t>
            </a:r>
          </a:p>
        </p:txBody>
      </p:sp>
      <p:sp>
        <p:nvSpPr>
          <p:cNvPr id="1898" name="Câu 12">
            <a:hlinkClick r:id="rId15" action="ppaction://hlinksldjump"/>
            <a:extLst>
              <a:ext uri="{FF2B5EF4-FFF2-40B4-BE49-F238E27FC236}">
                <a16:creationId xmlns:a16="http://schemas.microsoft.com/office/drawing/2014/main" id="{AED7EA34-0616-E786-1B25-3AA285A8A345}"/>
              </a:ext>
            </a:extLst>
          </p:cNvPr>
          <p:cNvSpPr/>
          <p:nvPr/>
        </p:nvSpPr>
        <p:spPr>
          <a:xfrm>
            <a:off x="2222730" y="4698492"/>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12</a:t>
            </a:r>
          </a:p>
        </p:txBody>
      </p:sp>
      <p:sp>
        <p:nvSpPr>
          <p:cNvPr id="1899" name="Câu 13">
            <a:hlinkClick r:id="rId16" action="ppaction://hlinksldjump"/>
            <a:extLst>
              <a:ext uri="{FF2B5EF4-FFF2-40B4-BE49-F238E27FC236}">
                <a16:creationId xmlns:a16="http://schemas.microsoft.com/office/drawing/2014/main" id="{72182437-F605-ACD8-BDCF-0F163C5EF35A}"/>
              </a:ext>
            </a:extLst>
          </p:cNvPr>
          <p:cNvSpPr/>
          <p:nvPr/>
        </p:nvSpPr>
        <p:spPr>
          <a:xfrm>
            <a:off x="2222730" y="5022571"/>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13</a:t>
            </a:r>
          </a:p>
        </p:txBody>
      </p:sp>
      <p:sp>
        <p:nvSpPr>
          <p:cNvPr id="1900" name="Câu 14">
            <a:hlinkClick r:id="rId17" action="ppaction://hlinksldjump"/>
            <a:extLst>
              <a:ext uri="{FF2B5EF4-FFF2-40B4-BE49-F238E27FC236}">
                <a16:creationId xmlns:a16="http://schemas.microsoft.com/office/drawing/2014/main" id="{CBAA3EF4-1213-C008-2B01-653C50B733D4}"/>
              </a:ext>
            </a:extLst>
          </p:cNvPr>
          <p:cNvSpPr/>
          <p:nvPr/>
        </p:nvSpPr>
        <p:spPr>
          <a:xfrm>
            <a:off x="2222730" y="5348235"/>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14</a:t>
            </a:r>
          </a:p>
        </p:txBody>
      </p:sp>
      <p:sp>
        <p:nvSpPr>
          <p:cNvPr id="1901" name="Câu 15">
            <a:hlinkClick r:id="rId18" action="ppaction://hlinksldjump"/>
            <a:extLst>
              <a:ext uri="{FF2B5EF4-FFF2-40B4-BE49-F238E27FC236}">
                <a16:creationId xmlns:a16="http://schemas.microsoft.com/office/drawing/2014/main" id="{9D3263A3-5582-C66E-FC9B-569E291D9623}"/>
              </a:ext>
            </a:extLst>
          </p:cNvPr>
          <p:cNvSpPr/>
          <p:nvPr/>
        </p:nvSpPr>
        <p:spPr>
          <a:xfrm>
            <a:off x="2222730" y="5672313"/>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15</a:t>
            </a:r>
          </a:p>
        </p:txBody>
      </p:sp>
      <p:sp>
        <p:nvSpPr>
          <p:cNvPr id="1902" name="Câu 16">
            <a:hlinkClick r:id="rId19" action="ppaction://hlinksldjump"/>
            <a:extLst>
              <a:ext uri="{FF2B5EF4-FFF2-40B4-BE49-F238E27FC236}">
                <a16:creationId xmlns:a16="http://schemas.microsoft.com/office/drawing/2014/main" id="{63A65674-496F-89BD-E8D3-52A6910F39E1}"/>
              </a:ext>
            </a:extLst>
          </p:cNvPr>
          <p:cNvSpPr/>
          <p:nvPr/>
        </p:nvSpPr>
        <p:spPr>
          <a:xfrm>
            <a:off x="2222730" y="5996392"/>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16</a:t>
            </a:r>
          </a:p>
        </p:txBody>
      </p:sp>
      <p:sp>
        <p:nvSpPr>
          <p:cNvPr id="2" name="Rectangle 1">
            <a:extLst>
              <a:ext uri="{FF2B5EF4-FFF2-40B4-BE49-F238E27FC236}">
                <a16:creationId xmlns:a16="http://schemas.microsoft.com/office/drawing/2014/main" id="{E6B620DA-E93B-A365-25FB-12FD7704A88F}"/>
              </a:ext>
            </a:extLst>
          </p:cNvPr>
          <p:cNvSpPr/>
          <p:nvPr/>
        </p:nvSpPr>
        <p:spPr>
          <a:xfrm>
            <a:off x="5721331" y="1144372"/>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 name="Rectangle 3">
            <a:extLst>
              <a:ext uri="{FF2B5EF4-FFF2-40B4-BE49-F238E27FC236}">
                <a16:creationId xmlns:a16="http://schemas.microsoft.com/office/drawing/2014/main" id="{13DA1E45-957B-C1A9-9377-93B1C62F1D6D}"/>
              </a:ext>
            </a:extLst>
          </p:cNvPr>
          <p:cNvSpPr/>
          <p:nvPr/>
        </p:nvSpPr>
        <p:spPr>
          <a:xfrm>
            <a:off x="6161737" y="114350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7" name="Rectangle 6">
            <a:extLst>
              <a:ext uri="{FF2B5EF4-FFF2-40B4-BE49-F238E27FC236}">
                <a16:creationId xmlns:a16="http://schemas.microsoft.com/office/drawing/2014/main" id="{D5345A6A-A9FD-3711-356D-7BF1A9197848}"/>
              </a:ext>
            </a:extLst>
          </p:cNvPr>
          <p:cNvSpPr/>
          <p:nvPr/>
        </p:nvSpPr>
        <p:spPr>
          <a:xfrm>
            <a:off x="6602143" y="114452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8" name="Rectangle 7">
            <a:extLst>
              <a:ext uri="{FF2B5EF4-FFF2-40B4-BE49-F238E27FC236}">
                <a16:creationId xmlns:a16="http://schemas.microsoft.com/office/drawing/2014/main" id="{313DA373-2D30-5D4B-8C60-166D784100F5}"/>
              </a:ext>
            </a:extLst>
          </p:cNvPr>
          <p:cNvSpPr/>
          <p:nvPr/>
        </p:nvSpPr>
        <p:spPr>
          <a:xfrm>
            <a:off x="4405928" y="11443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9" name="Rectangle 8">
            <a:extLst>
              <a:ext uri="{FF2B5EF4-FFF2-40B4-BE49-F238E27FC236}">
                <a16:creationId xmlns:a16="http://schemas.microsoft.com/office/drawing/2014/main" id="{E9CAA411-550D-410C-D7A3-68BD1099D22B}"/>
              </a:ext>
            </a:extLst>
          </p:cNvPr>
          <p:cNvSpPr/>
          <p:nvPr/>
        </p:nvSpPr>
        <p:spPr>
          <a:xfrm>
            <a:off x="4846334" y="114350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 name="Rectangle 9">
            <a:extLst>
              <a:ext uri="{FF2B5EF4-FFF2-40B4-BE49-F238E27FC236}">
                <a16:creationId xmlns:a16="http://schemas.microsoft.com/office/drawing/2014/main" id="{4D78A6DA-6E20-FDE4-D4DF-1F7D323463DB}"/>
              </a:ext>
            </a:extLst>
          </p:cNvPr>
          <p:cNvSpPr/>
          <p:nvPr/>
        </p:nvSpPr>
        <p:spPr>
          <a:xfrm>
            <a:off x="5280925" y="114350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5" name="TextBox 1904">
            <a:extLst>
              <a:ext uri="{FF2B5EF4-FFF2-40B4-BE49-F238E27FC236}">
                <a16:creationId xmlns:a16="http://schemas.microsoft.com/office/drawing/2014/main" id="{9576D370-1784-6F2F-C3E3-2405FDC5FCA3}"/>
              </a:ext>
            </a:extLst>
          </p:cNvPr>
          <p:cNvSpPr txBox="1"/>
          <p:nvPr/>
        </p:nvSpPr>
        <p:spPr>
          <a:xfrm>
            <a:off x="5785058" y="1086901"/>
            <a:ext cx="245580" cy="369332"/>
          </a:xfrm>
          <a:prstGeom prst="rect">
            <a:avLst/>
          </a:prstGeom>
          <a:noFill/>
        </p:spPr>
        <p:txBody>
          <a:bodyPr wrap="none" rtlCol="0">
            <a:spAutoFit/>
          </a:bodyPr>
          <a:lstStyle/>
          <a:p>
            <a:r>
              <a:rPr lang="en-US" b="1"/>
              <a:t>I</a:t>
            </a:r>
            <a:endParaRPr lang="en-US" b="1" dirty="0"/>
          </a:p>
        </p:txBody>
      </p:sp>
      <p:sp>
        <p:nvSpPr>
          <p:cNvPr id="1906" name="TextBox 1905">
            <a:extLst>
              <a:ext uri="{FF2B5EF4-FFF2-40B4-BE49-F238E27FC236}">
                <a16:creationId xmlns:a16="http://schemas.microsoft.com/office/drawing/2014/main" id="{F62024C3-641B-51B6-7B1C-34D480CE40FC}"/>
              </a:ext>
            </a:extLst>
          </p:cNvPr>
          <p:cNvSpPr txBox="1"/>
          <p:nvPr/>
        </p:nvSpPr>
        <p:spPr>
          <a:xfrm>
            <a:off x="6199816" y="1086036"/>
            <a:ext cx="296876" cy="369332"/>
          </a:xfrm>
          <a:prstGeom prst="rect">
            <a:avLst/>
          </a:prstGeom>
          <a:noFill/>
        </p:spPr>
        <p:txBody>
          <a:bodyPr wrap="none" rtlCol="0">
            <a:spAutoFit/>
          </a:bodyPr>
          <a:lstStyle/>
          <a:p>
            <a:r>
              <a:rPr lang="en-US" b="1"/>
              <a:t>Ệ</a:t>
            </a:r>
            <a:endParaRPr lang="en-US" b="1" dirty="0"/>
          </a:p>
        </p:txBody>
      </p:sp>
      <p:sp>
        <p:nvSpPr>
          <p:cNvPr id="1935" name="TextBox 1934">
            <a:extLst>
              <a:ext uri="{FF2B5EF4-FFF2-40B4-BE49-F238E27FC236}">
                <a16:creationId xmlns:a16="http://schemas.microsoft.com/office/drawing/2014/main" id="{D5155DF8-23EB-76C2-FC56-3DD9C9858F22}"/>
              </a:ext>
            </a:extLst>
          </p:cNvPr>
          <p:cNvSpPr txBox="1"/>
          <p:nvPr/>
        </p:nvSpPr>
        <p:spPr>
          <a:xfrm>
            <a:off x="6622589" y="1087051"/>
            <a:ext cx="336952" cy="369332"/>
          </a:xfrm>
          <a:prstGeom prst="rect">
            <a:avLst/>
          </a:prstGeom>
          <a:noFill/>
        </p:spPr>
        <p:txBody>
          <a:bodyPr wrap="none" rtlCol="0">
            <a:spAutoFit/>
          </a:bodyPr>
          <a:lstStyle/>
          <a:p>
            <a:r>
              <a:rPr lang="en-US" b="1">
                <a:solidFill>
                  <a:srgbClr val="FF0000"/>
                </a:solidFill>
              </a:rPr>
              <a:t>N</a:t>
            </a:r>
            <a:endParaRPr lang="en-US" b="1" dirty="0">
              <a:solidFill>
                <a:srgbClr val="FF0000"/>
              </a:solidFill>
            </a:endParaRPr>
          </a:p>
        </p:txBody>
      </p:sp>
      <p:sp>
        <p:nvSpPr>
          <p:cNvPr id="1936" name="TextBox 1935">
            <a:extLst>
              <a:ext uri="{FF2B5EF4-FFF2-40B4-BE49-F238E27FC236}">
                <a16:creationId xmlns:a16="http://schemas.microsoft.com/office/drawing/2014/main" id="{3A4F2BC9-9B3E-41AE-9E2C-8DA7DB26D1AA}"/>
              </a:ext>
            </a:extLst>
          </p:cNvPr>
          <p:cNvSpPr txBox="1"/>
          <p:nvPr/>
        </p:nvSpPr>
        <p:spPr>
          <a:xfrm>
            <a:off x="4422366" y="1086869"/>
            <a:ext cx="340158" cy="369332"/>
          </a:xfrm>
          <a:prstGeom prst="rect">
            <a:avLst/>
          </a:prstGeom>
          <a:noFill/>
        </p:spPr>
        <p:txBody>
          <a:bodyPr wrap="none" rtlCol="0">
            <a:spAutoFit/>
          </a:bodyPr>
          <a:lstStyle/>
          <a:p>
            <a:r>
              <a:rPr lang="en-US" b="1"/>
              <a:t>Ọ</a:t>
            </a:r>
            <a:endParaRPr lang="en-US" b="1" dirty="0"/>
          </a:p>
        </p:txBody>
      </p:sp>
      <p:sp>
        <p:nvSpPr>
          <p:cNvPr id="1938" name="TextBox 1937">
            <a:extLst>
              <a:ext uri="{FF2B5EF4-FFF2-40B4-BE49-F238E27FC236}">
                <a16:creationId xmlns:a16="http://schemas.microsoft.com/office/drawing/2014/main" id="{A5D43102-08C8-42E5-8579-F7EDB8CCEE80}"/>
              </a:ext>
            </a:extLst>
          </p:cNvPr>
          <p:cNvSpPr txBox="1"/>
          <p:nvPr/>
        </p:nvSpPr>
        <p:spPr>
          <a:xfrm>
            <a:off x="4879604" y="1086036"/>
            <a:ext cx="306494" cy="369332"/>
          </a:xfrm>
          <a:prstGeom prst="rect">
            <a:avLst/>
          </a:prstGeom>
          <a:noFill/>
        </p:spPr>
        <p:txBody>
          <a:bodyPr wrap="none" rtlCol="0">
            <a:spAutoFit/>
          </a:bodyPr>
          <a:lstStyle/>
          <a:p>
            <a:r>
              <a:rPr lang="en-US" b="1"/>
              <a:t>C</a:t>
            </a:r>
            <a:endParaRPr lang="en-US" b="1" dirty="0"/>
          </a:p>
        </p:txBody>
      </p:sp>
      <p:sp>
        <p:nvSpPr>
          <p:cNvPr id="1939" name="TextBox 1938">
            <a:extLst>
              <a:ext uri="{FF2B5EF4-FFF2-40B4-BE49-F238E27FC236}">
                <a16:creationId xmlns:a16="http://schemas.microsoft.com/office/drawing/2014/main" id="{001770FB-C6E3-9BAD-FD27-562E81F25767}"/>
              </a:ext>
            </a:extLst>
          </p:cNvPr>
          <p:cNvSpPr txBox="1"/>
          <p:nvPr/>
        </p:nvSpPr>
        <p:spPr>
          <a:xfrm>
            <a:off x="5306981" y="1086036"/>
            <a:ext cx="320922" cy="369332"/>
          </a:xfrm>
          <a:prstGeom prst="rect">
            <a:avLst/>
          </a:prstGeom>
          <a:noFill/>
        </p:spPr>
        <p:txBody>
          <a:bodyPr wrap="none" rtlCol="0">
            <a:spAutoFit/>
          </a:bodyPr>
          <a:lstStyle/>
          <a:p>
            <a:r>
              <a:rPr lang="en-US" b="1"/>
              <a:t>V</a:t>
            </a:r>
            <a:endParaRPr lang="en-US" b="1" dirty="0"/>
          </a:p>
        </p:txBody>
      </p:sp>
      <p:sp>
        <p:nvSpPr>
          <p:cNvPr id="2331" name="Rectangle 2330">
            <a:extLst>
              <a:ext uri="{FF2B5EF4-FFF2-40B4-BE49-F238E27FC236}">
                <a16:creationId xmlns:a16="http://schemas.microsoft.com/office/drawing/2014/main" id="{8E528609-5D68-A2E2-DDC9-F2FD96879390}"/>
              </a:ext>
            </a:extLst>
          </p:cNvPr>
          <p:cNvSpPr/>
          <p:nvPr/>
        </p:nvSpPr>
        <p:spPr>
          <a:xfrm>
            <a:off x="6161737" y="146790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32" name="Rectangle 2331">
            <a:extLst>
              <a:ext uri="{FF2B5EF4-FFF2-40B4-BE49-F238E27FC236}">
                <a16:creationId xmlns:a16="http://schemas.microsoft.com/office/drawing/2014/main" id="{9DED522A-B014-CBA3-6019-F6F39B8458D9}"/>
              </a:ext>
            </a:extLst>
          </p:cNvPr>
          <p:cNvSpPr/>
          <p:nvPr/>
        </p:nvSpPr>
        <p:spPr>
          <a:xfrm>
            <a:off x="6602143" y="1468921"/>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33" name="Rectangle 2332">
            <a:extLst>
              <a:ext uri="{FF2B5EF4-FFF2-40B4-BE49-F238E27FC236}">
                <a16:creationId xmlns:a16="http://schemas.microsoft.com/office/drawing/2014/main" id="{8A65FB83-0D9E-C757-BD9F-113F2784100A}"/>
              </a:ext>
            </a:extLst>
          </p:cNvPr>
          <p:cNvSpPr/>
          <p:nvPr/>
        </p:nvSpPr>
        <p:spPr>
          <a:xfrm>
            <a:off x="3520834" y="146704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34" name="Rectangle 2333">
            <a:extLst>
              <a:ext uri="{FF2B5EF4-FFF2-40B4-BE49-F238E27FC236}">
                <a16:creationId xmlns:a16="http://schemas.microsoft.com/office/drawing/2014/main" id="{4CB873CA-B2F9-9B37-682C-C8AB00492ED0}"/>
              </a:ext>
            </a:extLst>
          </p:cNvPr>
          <p:cNvSpPr/>
          <p:nvPr/>
        </p:nvSpPr>
        <p:spPr>
          <a:xfrm>
            <a:off x="3961240" y="14662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37" name="TextBox 2336">
            <a:extLst>
              <a:ext uri="{FF2B5EF4-FFF2-40B4-BE49-F238E27FC236}">
                <a16:creationId xmlns:a16="http://schemas.microsoft.com/office/drawing/2014/main" id="{23C5C05D-9ABA-DE9A-F831-4EF78CF03AB3}"/>
              </a:ext>
            </a:extLst>
          </p:cNvPr>
          <p:cNvSpPr txBox="1"/>
          <p:nvPr/>
        </p:nvSpPr>
        <p:spPr>
          <a:xfrm>
            <a:off x="6178175" y="1410435"/>
            <a:ext cx="340158" cy="369332"/>
          </a:xfrm>
          <a:prstGeom prst="rect">
            <a:avLst/>
          </a:prstGeom>
          <a:noFill/>
        </p:spPr>
        <p:txBody>
          <a:bodyPr wrap="none" rtlCol="0">
            <a:spAutoFit/>
          </a:bodyPr>
          <a:lstStyle/>
          <a:p>
            <a:r>
              <a:rPr lang="en-US" b="1"/>
              <a:t>N</a:t>
            </a:r>
            <a:endParaRPr lang="en-US" b="1" dirty="0"/>
          </a:p>
        </p:txBody>
      </p:sp>
      <p:sp>
        <p:nvSpPr>
          <p:cNvPr id="2338" name="TextBox 2337">
            <a:extLst>
              <a:ext uri="{FF2B5EF4-FFF2-40B4-BE49-F238E27FC236}">
                <a16:creationId xmlns:a16="http://schemas.microsoft.com/office/drawing/2014/main" id="{01A98022-BAF0-0A06-11FB-FCF4C48E018D}"/>
              </a:ext>
            </a:extLst>
          </p:cNvPr>
          <p:cNvSpPr txBox="1"/>
          <p:nvPr/>
        </p:nvSpPr>
        <p:spPr>
          <a:xfrm>
            <a:off x="6622589" y="1411450"/>
            <a:ext cx="332142" cy="369332"/>
          </a:xfrm>
          <a:prstGeom prst="rect">
            <a:avLst/>
          </a:prstGeom>
          <a:noFill/>
        </p:spPr>
        <p:txBody>
          <a:bodyPr wrap="none" rtlCol="0">
            <a:spAutoFit/>
          </a:bodyPr>
          <a:lstStyle/>
          <a:p>
            <a:r>
              <a:rPr lang="en-US" b="1">
                <a:solidFill>
                  <a:srgbClr val="FF0000"/>
                </a:solidFill>
              </a:rPr>
              <a:t>G</a:t>
            </a:r>
            <a:endParaRPr lang="en-US" b="1" dirty="0">
              <a:solidFill>
                <a:srgbClr val="FF0000"/>
              </a:solidFill>
            </a:endParaRPr>
          </a:p>
        </p:txBody>
      </p:sp>
      <p:sp>
        <p:nvSpPr>
          <p:cNvPr id="2339" name="TextBox 2338">
            <a:extLst>
              <a:ext uri="{FF2B5EF4-FFF2-40B4-BE49-F238E27FC236}">
                <a16:creationId xmlns:a16="http://schemas.microsoft.com/office/drawing/2014/main" id="{7D5A1A65-281F-8374-38E5-6B4F2BC0D639}"/>
              </a:ext>
            </a:extLst>
          </p:cNvPr>
          <p:cNvSpPr txBox="1"/>
          <p:nvPr/>
        </p:nvSpPr>
        <p:spPr>
          <a:xfrm>
            <a:off x="3541280" y="1409577"/>
            <a:ext cx="332142" cy="369332"/>
          </a:xfrm>
          <a:prstGeom prst="rect">
            <a:avLst/>
          </a:prstGeom>
          <a:noFill/>
        </p:spPr>
        <p:txBody>
          <a:bodyPr wrap="none" rtlCol="0">
            <a:spAutoFit/>
          </a:bodyPr>
          <a:lstStyle/>
          <a:p>
            <a:r>
              <a:rPr lang="en-US" b="1"/>
              <a:t>Đ</a:t>
            </a:r>
            <a:endParaRPr lang="en-US" b="1" dirty="0"/>
          </a:p>
        </p:txBody>
      </p:sp>
      <p:sp>
        <p:nvSpPr>
          <p:cNvPr id="2340" name="TextBox 2339">
            <a:extLst>
              <a:ext uri="{FF2B5EF4-FFF2-40B4-BE49-F238E27FC236}">
                <a16:creationId xmlns:a16="http://schemas.microsoft.com/office/drawing/2014/main" id="{738044FC-8274-4B2A-E934-51B04AAF0957}"/>
              </a:ext>
            </a:extLst>
          </p:cNvPr>
          <p:cNvSpPr txBox="1"/>
          <p:nvPr/>
        </p:nvSpPr>
        <p:spPr>
          <a:xfrm>
            <a:off x="3977678" y="1408744"/>
            <a:ext cx="340158" cy="369332"/>
          </a:xfrm>
          <a:prstGeom prst="rect">
            <a:avLst/>
          </a:prstGeom>
          <a:noFill/>
        </p:spPr>
        <p:txBody>
          <a:bodyPr wrap="none" rtlCol="0">
            <a:spAutoFit/>
          </a:bodyPr>
          <a:lstStyle/>
          <a:p>
            <a:r>
              <a:rPr lang="en-US" b="1"/>
              <a:t>Ố</a:t>
            </a:r>
            <a:endParaRPr lang="en-US" b="1" dirty="0"/>
          </a:p>
        </p:txBody>
      </p:sp>
      <p:sp>
        <p:nvSpPr>
          <p:cNvPr id="2343" name="Rectangle 2342">
            <a:extLst>
              <a:ext uri="{FF2B5EF4-FFF2-40B4-BE49-F238E27FC236}">
                <a16:creationId xmlns:a16="http://schemas.microsoft.com/office/drawing/2014/main" id="{3D309A66-E2D0-8EAE-DB89-6CAF7A318B5B}"/>
              </a:ext>
            </a:extLst>
          </p:cNvPr>
          <p:cNvSpPr/>
          <p:nvPr/>
        </p:nvSpPr>
        <p:spPr>
          <a:xfrm>
            <a:off x="5722249" y="1792305"/>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44" name="Rectangle 2343">
            <a:extLst>
              <a:ext uri="{FF2B5EF4-FFF2-40B4-BE49-F238E27FC236}">
                <a16:creationId xmlns:a16="http://schemas.microsoft.com/office/drawing/2014/main" id="{21C56E52-E778-01C8-1E5A-D17216CDDA8C}"/>
              </a:ext>
            </a:extLst>
          </p:cNvPr>
          <p:cNvSpPr/>
          <p:nvPr/>
        </p:nvSpPr>
        <p:spPr>
          <a:xfrm>
            <a:off x="6161737" y="179230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45" name="Rectangle 2344">
            <a:extLst>
              <a:ext uri="{FF2B5EF4-FFF2-40B4-BE49-F238E27FC236}">
                <a16:creationId xmlns:a16="http://schemas.microsoft.com/office/drawing/2014/main" id="{4D065FAF-4BA5-4B7F-6CC2-342328C9954C}"/>
              </a:ext>
            </a:extLst>
          </p:cNvPr>
          <p:cNvSpPr/>
          <p:nvPr/>
        </p:nvSpPr>
        <p:spPr>
          <a:xfrm>
            <a:off x="6609553" y="1793320"/>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46" name="Rectangle 2345">
            <a:extLst>
              <a:ext uri="{FF2B5EF4-FFF2-40B4-BE49-F238E27FC236}">
                <a16:creationId xmlns:a16="http://schemas.microsoft.com/office/drawing/2014/main" id="{72841348-308D-6E5E-12AB-D04D560DC2CD}"/>
              </a:ext>
            </a:extLst>
          </p:cNvPr>
          <p:cNvSpPr/>
          <p:nvPr/>
        </p:nvSpPr>
        <p:spPr>
          <a:xfrm>
            <a:off x="7042549" y="179556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47" name="Rectangle 2346">
            <a:extLst>
              <a:ext uri="{FF2B5EF4-FFF2-40B4-BE49-F238E27FC236}">
                <a16:creationId xmlns:a16="http://schemas.microsoft.com/office/drawing/2014/main" id="{5993C452-9665-5E90-F725-2171F37E7EF0}"/>
              </a:ext>
            </a:extLst>
          </p:cNvPr>
          <p:cNvSpPr/>
          <p:nvPr/>
        </p:nvSpPr>
        <p:spPr>
          <a:xfrm>
            <a:off x="7482955" y="179473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48" name="Rectangle 2347">
            <a:extLst>
              <a:ext uri="{FF2B5EF4-FFF2-40B4-BE49-F238E27FC236}">
                <a16:creationId xmlns:a16="http://schemas.microsoft.com/office/drawing/2014/main" id="{204E90BC-7AA6-D631-8163-AB886AD96961}"/>
              </a:ext>
            </a:extLst>
          </p:cNvPr>
          <p:cNvSpPr/>
          <p:nvPr/>
        </p:nvSpPr>
        <p:spPr>
          <a:xfrm>
            <a:off x="7923360" y="179468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49" name="TextBox 2348">
            <a:extLst>
              <a:ext uri="{FF2B5EF4-FFF2-40B4-BE49-F238E27FC236}">
                <a16:creationId xmlns:a16="http://schemas.microsoft.com/office/drawing/2014/main" id="{FE1EDF3A-5D9D-6B89-2113-6194CF812A79}"/>
              </a:ext>
            </a:extLst>
          </p:cNvPr>
          <p:cNvSpPr txBox="1"/>
          <p:nvPr/>
        </p:nvSpPr>
        <p:spPr>
          <a:xfrm>
            <a:off x="5738687" y="1734834"/>
            <a:ext cx="340158" cy="369332"/>
          </a:xfrm>
          <a:prstGeom prst="rect">
            <a:avLst/>
          </a:prstGeom>
          <a:noFill/>
        </p:spPr>
        <p:txBody>
          <a:bodyPr wrap="none" rtlCol="0">
            <a:spAutoFit/>
          </a:bodyPr>
          <a:lstStyle/>
          <a:p>
            <a:r>
              <a:rPr lang="en-US" b="1"/>
              <a:t>N</a:t>
            </a:r>
            <a:endParaRPr lang="en-US" b="1" dirty="0"/>
          </a:p>
        </p:txBody>
      </p:sp>
      <p:sp>
        <p:nvSpPr>
          <p:cNvPr id="2350" name="TextBox 2349">
            <a:extLst>
              <a:ext uri="{FF2B5EF4-FFF2-40B4-BE49-F238E27FC236}">
                <a16:creationId xmlns:a16="http://schemas.microsoft.com/office/drawing/2014/main" id="{033C4F7A-08F3-AD2D-F0AA-3F7C00A9C572}"/>
              </a:ext>
            </a:extLst>
          </p:cNvPr>
          <p:cNvSpPr txBox="1"/>
          <p:nvPr/>
        </p:nvSpPr>
        <p:spPr>
          <a:xfrm>
            <a:off x="6182183" y="1734834"/>
            <a:ext cx="332142" cy="369332"/>
          </a:xfrm>
          <a:prstGeom prst="rect">
            <a:avLst/>
          </a:prstGeom>
          <a:noFill/>
        </p:spPr>
        <p:txBody>
          <a:bodyPr wrap="none" rtlCol="0">
            <a:spAutoFit/>
          </a:bodyPr>
          <a:lstStyle/>
          <a:p>
            <a:r>
              <a:rPr lang="en-US" b="1"/>
              <a:t>G</a:t>
            </a:r>
            <a:endParaRPr lang="en-US" b="1" dirty="0"/>
          </a:p>
        </p:txBody>
      </p:sp>
      <p:sp>
        <p:nvSpPr>
          <p:cNvPr id="2351" name="TextBox 2350">
            <a:extLst>
              <a:ext uri="{FF2B5EF4-FFF2-40B4-BE49-F238E27FC236}">
                <a16:creationId xmlns:a16="http://schemas.microsoft.com/office/drawing/2014/main" id="{7033A07C-3ABB-9D3A-CC6C-0B2002571700}"/>
              </a:ext>
            </a:extLst>
          </p:cNvPr>
          <p:cNvSpPr txBox="1"/>
          <p:nvPr/>
        </p:nvSpPr>
        <p:spPr>
          <a:xfrm>
            <a:off x="6634006" y="1735849"/>
            <a:ext cx="330540" cy="369332"/>
          </a:xfrm>
          <a:prstGeom prst="rect">
            <a:avLst/>
          </a:prstGeom>
          <a:noFill/>
        </p:spPr>
        <p:txBody>
          <a:bodyPr wrap="none" rtlCol="0">
            <a:spAutoFit/>
          </a:bodyPr>
          <a:lstStyle/>
          <a:p>
            <a:r>
              <a:rPr lang="en-US" b="1">
                <a:solidFill>
                  <a:srgbClr val="FF0000"/>
                </a:solidFill>
              </a:rPr>
              <a:t>H</a:t>
            </a:r>
            <a:endParaRPr lang="en-US" b="1" dirty="0">
              <a:solidFill>
                <a:srgbClr val="FF0000"/>
              </a:solidFill>
            </a:endParaRPr>
          </a:p>
        </p:txBody>
      </p:sp>
      <p:sp>
        <p:nvSpPr>
          <p:cNvPr id="2352" name="TextBox 2351">
            <a:extLst>
              <a:ext uri="{FF2B5EF4-FFF2-40B4-BE49-F238E27FC236}">
                <a16:creationId xmlns:a16="http://schemas.microsoft.com/office/drawing/2014/main" id="{3E69FE5F-9D7F-8A04-D663-1AA51E08B5D4}"/>
              </a:ext>
            </a:extLst>
          </p:cNvPr>
          <p:cNvSpPr txBox="1"/>
          <p:nvPr/>
        </p:nvSpPr>
        <p:spPr>
          <a:xfrm>
            <a:off x="7106276" y="1738098"/>
            <a:ext cx="245580" cy="369332"/>
          </a:xfrm>
          <a:prstGeom prst="rect">
            <a:avLst/>
          </a:prstGeom>
          <a:noFill/>
        </p:spPr>
        <p:txBody>
          <a:bodyPr wrap="none" rtlCol="0">
            <a:spAutoFit/>
          </a:bodyPr>
          <a:lstStyle/>
          <a:p>
            <a:r>
              <a:rPr lang="en-US" b="1"/>
              <a:t>I</a:t>
            </a:r>
            <a:endParaRPr lang="en-US" b="1" dirty="0"/>
          </a:p>
        </p:txBody>
      </p:sp>
      <p:sp>
        <p:nvSpPr>
          <p:cNvPr id="2353" name="TextBox 2352">
            <a:extLst>
              <a:ext uri="{FF2B5EF4-FFF2-40B4-BE49-F238E27FC236}">
                <a16:creationId xmlns:a16="http://schemas.microsoft.com/office/drawing/2014/main" id="{05640B55-636F-FC5C-9CC5-8CD302C49432}"/>
              </a:ext>
            </a:extLst>
          </p:cNvPr>
          <p:cNvSpPr txBox="1"/>
          <p:nvPr/>
        </p:nvSpPr>
        <p:spPr>
          <a:xfrm>
            <a:off x="7521034" y="1737265"/>
            <a:ext cx="296876" cy="369332"/>
          </a:xfrm>
          <a:prstGeom prst="rect">
            <a:avLst/>
          </a:prstGeom>
          <a:noFill/>
        </p:spPr>
        <p:txBody>
          <a:bodyPr wrap="none" rtlCol="0">
            <a:spAutoFit/>
          </a:bodyPr>
          <a:lstStyle/>
          <a:p>
            <a:r>
              <a:rPr lang="en-US" b="1"/>
              <a:t>Ệ</a:t>
            </a:r>
            <a:endParaRPr lang="en-US" b="1" dirty="0"/>
          </a:p>
        </p:txBody>
      </p:sp>
      <p:sp>
        <p:nvSpPr>
          <p:cNvPr id="2354" name="TextBox 2353">
            <a:extLst>
              <a:ext uri="{FF2B5EF4-FFF2-40B4-BE49-F238E27FC236}">
                <a16:creationId xmlns:a16="http://schemas.microsoft.com/office/drawing/2014/main" id="{80D0C50C-3D28-A18B-7180-FC222CFDE22F}"/>
              </a:ext>
            </a:extLst>
          </p:cNvPr>
          <p:cNvSpPr txBox="1"/>
          <p:nvPr/>
        </p:nvSpPr>
        <p:spPr>
          <a:xfrm>
            <a:off x="7955828" y="1737215"/>
            <a:ext cx="308098" cy="369332"/>
          </a:xfrm>
          <a:prstGeom prst="rect">
            <a:avLst/>
          </a:prstGeom>
          <a:noFill/>
        </p:spPr>
        <p:txBody>
          <a:bodyPr wrap="none" rtlCol="0">
            <a:spAutoFit/>
          </a:bodyPr>
          <a:lstStyle/>
          <a:p>
            <a:r>
              <a:rPr lang="en-US" b="1"/>
              <a:t>P</a:t>
            </a:r>
            <a:endParaRPr lang="en-US" b="1" dirty="0"/>
          </a:p>
        </p:txBody>
      </p:sp>
      <p:sp>
        <p:nvSpPr>
          <p:cNvPr id="2356" name="Rectangle 2355">
            <a:extLst>
              <a:ext uri="{FF2B5EF4-FFF2-40B4-BE49-F238E27FC236}">
                <a16:creationId xmlns:a16="http://schemas.microsoft.com/office/drawing/2014/main" id="{27F5FB07-1683-DA1F-435A-427970CB8AD8}"/>
              </a:ext>
            </a:extLst>
          </p:cNvPr>
          <p:cNvSpPr/>
          <p:nvPr/>
        </p:nvSpPr>
        <p:spPr>
          <a:xfrm>
            <a:off x="5721331" y="2117569"/>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57" name="Rectangle 2356">
            <a:extLst>
              <a:ext uri="{FF2B5EF4-FFF2-40B4-BE49-F238E27FC236}">
                <a16:creationId xmlns:a16="http://schemas.microsoft.com/office/drawing/2014/main" id="{6163E0B3-3FB0-9431-31D0-A8E8328CC566}"/>
              </a:ext>
            </a:extLst>
          </p:cNvPr>
          <p:cNvSpPr/>
          <p:nvPr/>
        </p:nvSpPr>
        <p:spPr>
          <a:xfrm>
            <a:off x="6161737" y="211670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58" name="Rectangle 2357">
            <a:extLst>
              <a:ext uri="{FF2B5EF4-FFF2-40B4-BE49-F238E27FC236}">
                <a16:creationId xmlns:a16="http://schemas.microsoft.com/office/drawing/2014/main" id="{5ECA576B-BC47-AC48-3C8C-95C081000222}"/>
              </a:ext>
            </a:extLst>
          </p:cNvPr>
          <p:cNvSpPr/>
          <p:nvPr/>
        </p:nvSpPr>
        <p:spPr>
          <a:xfrm>
            <a:off x="6602143" y="2117719"/>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59" name="Rectangle 2358">
            <a:extLst>
              <a:ext uri="{FF2B5EF4-FFF2-40B4-BE49-F238E27FC236}">
                <a16:creationId xmlns:a16="http://schemas.microsoft.com/office/drawing/2014/main" id="{60B6F1AB-F115-2156-96D8-AF8181AA779E}"/>
              </a:ext>
            </a:extLst>
          </p:cNvPr>
          <p:cNvSpPr/>
          <p:nvPr/>
        </p:nvSpPr>
        <p:spPr>
          <a:xfrm>
            <a:off x="7042549" y="211996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60" name="Rectangle 2359">
            <a:extLst>
              <a:ext uri="{FF2B5EF4-FFF2-40B4-BE49-F238E27FC236}">
                <a16:creationId xmlns:a16="http://schemas.microsoft.com/office/drawing/2014/main" id="{B2081137-9DC2-3C74-208A-D0E263CDEE45}"/>
              </a:ext>
            </a:extLst>
          </p:cNvPr>
          <p:cNvSpPr/>
          <p:nvPr/>
        </p:nvSpPr>
        <p:spPr>
          <a:xfrm>
            <a:off x="3960387" y="211948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61" name="Rectangle 2360">
            <a:extLst>
              <a:ext uri="{FF2B5EF4-FFF2-40B4-BE49-F238E27FC236}">
                <a16:creationId xmlns:a16="http://schemas.microsoft.com/office/drawing/2014/main" id="{156551EE-0EFE-E7BC-C104-9F94FE26CB0A}"/>
              </a:ext>
            </a:extLst>
          </p:cNvPr>
          <p:cNvSpPr/>
          <p:nvPr/>
        </p:nvSpPr>
        <p:spPr>
          <a:xfrm>
            <a:off x="5280925" y="211670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62" name="TextBox 2361">
            <a:extLst>
              <a:ext uri="{FF2B5EF4-FFF2-40B4-BE49-F238E27FC236}">
                <a16:creationId xmlns:a16="http://schemas.microsoft.com/office/drawing/2014/main" id="{C5EE8EB3-D0A3-0644-33FA-AC12F9EB75C8}"/>
              </a:ext>
            </a:extLst>
          </p:cNvPr>
          <p:cNvSpPr txBox="1"/>
          <p:nvPr/>
        </p:nvSpPr>
        <p:spPr>
          <a:xfrm>
            <a:off x="5740174" y="2060098"/>
            <a:ext cx="335348" cy="369332"/>
          </a:xfrm>
          <a:prstGeom prst="rect">
            <a:avLst/>
          </a:prstGeom>
          <a:noFill/>
        </p:spPr>
        <p:txBody>
          <a:bodyPr wrap="none" rtlCol="0">
            <a:spAutoFit/>
          </a:bodyPr>
          <a:lstStyle/>
          <a:p>
            <a:r>
              <a:rPr lang="en-US" b="1"/>
              <a:t>U</a:t>
            </a:r>
            <a:endParaRPr lang="en-US" b="1" dirty="0"/>
          </a:p>
        </p:txBody>
      </p:sp>
      <p:sp>
        <p:nvSpPr>
          <p:cNvPr id="2363" name="TextBox 2362">
            <a:extLst>
              <a:ext uri="{FF2B5EF4-FFF2-40B4-BE49-F238E27FC236}">
                <a16:creationId xmlns:a16="http://schemas.microsoft.com/office/drawing/2014/main" id="{8FD31B55-A668-6548-4535-45FB3343784A}"/>
              </a:ext>
            </a:extLst>
          </p:cNvPr>
          <p:cNvSpPr txBox="1"/>
          <p:nvPr/>
        </p:nvSpPr>
        <p:spPr>
          <a:xfrm>
            <a:off x="6195808" y="2059233"/>
            <a:ext cx="304892" cy="369332"/>
          </a:xfrm>
          <a:prstGeom prst="rect">
            <a:avLst/>
          </a:prstGeom>
          <a:noFill/>
        </p:spPr>
        <p:txBody>
          <a:bodyPr wrap="none" rtlCol="0">
            <a:spAutoFit/>
          </a:bodyPr>
          <a:lstStyle/>
          <a:p>
            <a:r>
              <a:rPr lang="en-US" b="1"/>
              <a:t>Y</a:t>
            </a:r>
            <a:endParaRPr lang="en-US" b="1" dirty="0"/>
          </a:p>
        </p:txBody>
      </p:sp>
      <p:sp>
        <p:nvSpPr>
          <p:cNvPr id="2364" name="TextBox 2363">
            <a:extLst>
              <a:ext uri="{FF2B5EF4-FFF2-40B4-BE49-F238E27FC236}">
                <a16:creationId xmlns:a16="http://schemas.microsoft.com/office/drawing/2014/main" id="{B4857AF5-6161-A613-7CE9-E418227B71E9}"/>
              </a:ext>
            </a:extLst>
          </p:cNvPr>
          <p:cNvSpPr txBox="1"/>
          <p:nvPr/>
        </p:nvSpPr>
        <p:spPr>
          <a:xfrm>
            <a:off x="6640222" y="2085648"/>
            <a:ext cx="296876" cy="369332"/>
          </a:xfrm>
          <a:prstGeom prst="rect">
            <a:avLst/>
          </a:prstGeom>
          <a:noFill/>
        </p:spPr>
        <p:txBody>
          <a:bodyPr wrap="none" rtlCol="0">
            <a:spAutoFit/>
          </a:bodyPr>
          <a:lstStyle/>
          <a:p>
            <a:r>
              <a:rPr lang="en-US" b="1">
                <a:solidFill>
                  <a:srgbClr val="FF0000"/>
                </a:solidFill>
              </a:rPr>
              <a:t>Ề</a:t>
            </a:r>
            <a:endParaRPr lang="en-US" b="1" dirty="0">
              <a:solidFill>
                <a:srgbClr val="FF0000"/>
              </a:solidFill>
            </a:endParaRPr>
          </a:p>
        </p:txBody>
      </p:sp>
      <p:sp>
        <p:nvSpPr>
          <p:cNvPr id="2365" name="TextBox 2364">
            <a:extLst>
              <a:ext uri="{FF2B5EF4-FFF2-40B4-BE49-F238E27FC236}">
                <a16:creationId xmlns:a16="http://schemas.microsoft.com/office/drawing/2014/main" id="{3E8AA149-8CEF-2B0A-0F9B-DA06B2DB1EA5}"/>
              </a:ext>
            </a:extLst>
          </p:cNvPr>
          <p:cNvSpPr txBox="1"/>
          <p:nvPr/>
        </p:nvSpPr>
        <p:spPr>
          <a:xfrm>
            <a:off x="7060778" y="2062497"/>
            <a:ext cx="336952" cy="369332"/>
          </a:xfrm>
          <a:prstGeom prst="rect">
            <a:avLst/>
          </a:prstGeom>
          <a:noFill/>
        </p:spPr>
        <p:txBody>
          <a:bodyPr wrap="none" rtlCol="0">
            <a:spAutoFit/>
          </a:bodyPr>
          <a:lstStyle/>
          <a:p>
            <a:r>
              <a:rPr lang="en-US" b="1"/>
              <a:t>N</a:t>
            </a:r>
            <a:endParaRPr lang="en-US" b="1" dirty="0"/>
          </a:p>
        </p:txBody>
      </p:sp>
      <p:sp>
        <p:nvSpPr>
          <p:cNvPr id="2366" name="TextBox 2365">
            <a:extLst>
              <a:ext uri="{FF2B5EF4-FFF2-40B4-BE49-F238E27FC236}">
                <a16:creationId xmlns:a16="http://schemas.microsoft.com/office/drawing/2014/main" id="{B5A0CD2A-D34F-0BF6-4CE0-5B8C19B1D902}"/>
              </a:ext>
            </a:extLst>
          </p:cNvPr>
          <p:cNvSpPr txBox="1"/>
          <p:nvPr/>
        </p:nvSpPr>
        <p:spPr>
          <a:xfrm>
            <a:off x="3976825" y="2062018"/>
            <a:ext cx="340158" cy="369332"/>
          </a:xfrm>
          <a:prstGeom prst="rect">
            <a:avLst/>
          </a:prstGeom>
          <a:noFill/>
        </p:spPr>
        <p:txBody>
          <a:bodyPr wrap="none" rtlCol="0">
            <a:spAutoFit/>
          </a:bodyPr>
          <a:lstStyle/>
          <a:p>
            <a:r>
              <a:rPr lang="en-US" b="1"/>
              <a:t>N</a:t>
            </a:r>
            <a:endParaRPr lang="en-US" b="1" dirty="0"/>
          </a:p>
        </p:txBody>
      </p:sp>
      <p:sp>
        <p:nvSpPr>
          <p:cNvPr id="2367" name="TextBox 2366">
            <a:extLst>
              <a:ext uri="{FF2B5EF4-FFF2-40B4-BE49-F238E27FC236}">
                <a16:creationId xmlns:a16="http://schemas.microsoft.com/office/drawing/2014/main" id="{F3C47E15-4899-AC7B-1A5A-AD4012064386}"/>
              </a:ext>
            </a:extLst>
          </p:cNvPr>
          <p:cNvSpPr txBox="1"/>
          <p:nvPr/>
        </p:nvSpPr>
        <p:spPr>
          <a:xfrm>
            <a:off x="5298966" y="2059233"/>
            <a:ext cx="343364" cy="369332"/>
          </a:xfrm>
          <a:prstGeom prst="rect">
            <a:avLst/>
          </a:prstGeom>
          <a:noFill/>
        </p:spPr>
        <p:txBody>
          <a:bodyPr wrap="none" rtlCol="0">
            <a:spAutoFit/>
          </a:bodyPr>
          <a:lstStyle/>
          <a:p>
            <a:r>
              <a:rPr lang="en-US" b="1"/>
              <a:t>Q</a:t>
            </a:r>
            <a:endParaRPr lang="en-US" b="1" dirty="0"/>
          </a:p>
        </p:txBody>
      </p:sp>
      <p:sp>
        <p:nvSpPr>
          <p:cNvPr id="2369" name="Rectangle 2368">
            <a:extLst>
              <a:ext uri="{FF2B5EF4-FFF2-40B4-BE49-F238E27FC236}">
                <a16:creationId xmlns:a16="http://schemas.microsoft.com/office/drawing/2014/main" id="{D3297030-0CF7-C169-2950-A4677097413C}"/>
              </a:ext>
            </a:extLst>
          </p:cNvPr>
          <p:cNvSpPr/>
          <p:nvPr/>
        </p:nvSpPr>
        <p:spPr>
          <a:xfrm>
            <a:off x="8363766" y="2444462"/>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70" name="Rectangle 2369">
            <a:extLst>
              <a:ext uri="{FF2B5EF4-FFF2-40B4-BE49-F238E27FC236}">
                <a16:creationId xmlns:a16="http://schemas.microsoft.com/office/drawing/2014/main" id="{8248640F-F57F-04AA-7E7A-29E8E3B66A3A}"/>
              </a:ext>
            </a:extLst>
          </p:cNvPr>
          <p:cNvSpPr/>
          <p:nvPr/>
        </p:nvSpPr>
        <p:spPr>
          <a:xfrm>
            <a:off x="5284526" y="244239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71" name="Rectangle 2370">
            <a:extLst>
              <a:ext uri="{FF2B5EF4-FFF2-40B4-BE49-F238E27FC236}">
                <a16:creationId xmlns:a16="http://schemas.microsoft.com/office/drawing/2014/main" id="{EB9D973A-BF39-715D-0799-606778F85C5C}"/>
              </a:ext>
            </a:extLst>
          </p:cNvPr>
          <p:cNvSpPr/>
          <p:nvPr/>
        </p:nvSpPr>
        <p:spPr>
          <a:xfrm>
            <a:off x="6602143" y="2442118"/>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72" name="Rectangle 2371">
            <a:extLst>
              <a:ext uri="{FF2B5EF4-FFF2-40B4-BE49-F238E27FC236}">
                <a16:creationId xmlns:a16="http://schemas.microsoft.com/office/drawing/2014/main" id="{0B0B793A-AD09-7501-66E8-B03D99E338B8}"/>
              </a:ext>
            </a:extLst>
          </p:cNvPr>
          <p:cNvSpPr/>
          <p:nvPr/>
        </p:nvSpPr>
        <p:spPr>
          <a:xfrm>
            <a:off x="7042549" y="244436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73" name="Rectangle 2372">
            <a:extLst>
              <a:ext uri="{FF2B5EF4-FFF2-40B4-BE49-F238E27FC236}">
                <a16:creationId xmlns:a16="http://schemas.microsoft.com/office/drawing/2014/main" id="{E6694651-8FF6-FA70-F404-F639938AE2A4}"/>
              </a:ext>
            </a:extLst>
          </p:cNvPr>
          <p:cNvSpPr/>
          <p:nvPr/>
        </p:nvSpPr>
        <p:spPr>
          <a:xfrm>
            <a:off x="7482955" y="244353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74" name="Rectangle 2373">
            <a:extLst>
              <a:ext uri="{FF2B5EF4-FFF2-40B4-BE49-F238E27FC236}">
                <a16:creationId xmlns:a16="http://schemas.microsoft.com/office/drawing/2014/main" id="{4F958CC1-BB64-0297-86F9-048B8C55731B}"/>
              </a:ext>
            </a:extLst>
          </p:cNvPr>
          <p:cNvSpPr/>
          <p:nvPr/>
        </p:nvSpPr>
        <p:spPr>
          <a:xfrm>
            <a:off x="7923360" y="244359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75" name="TextBox 2374">
            <a:extLst>
              <a:ext uri="{FF2B5EF4-FFF2-40B4-BE49-F238E27FC236}">
                <a16:creationId xmlns:a16="http://schemas.microsoft.com/office/drawing/2014/main" id="{508E44AD-F87E-5177-8787-4EC5902647DB}"/>
              </a:ext>
            </a:extLst>
          </p:cNvPr>
          <p:cNvSpPr txBox="1"/>
          <p:nvPr/>
        </p:nvSpPr>
        <p:spPr>
          <a:xfrm>
            <a:off x="8385013" y="2386991"/>
            <a:ext cx="330540" cy="369332"/>
          </a:xfrm>
          <a:prstGeom prst="rect">
            <a:avLst/>
          </a:prstGeom>
          <a:noFill/>
        </p:spPr>
        <p:txBody>
          <a:bodyPr wrap="none" rtlCol="0">
            <a:spAutoFit/>
          </a:bodyPr>
          <a:lstStyle/>
          <a:p>
            <a:r>
              <a:rPr lang="en-US" b="1"/>
              <a:t>H</a:t>
            </a:r>
            <a:endParaRPr lang="en-US" b="1" dirty="0"/>
          </a:p>
        </p:txBody>
      </p:sp>
      <p:sp>
        <p:nvSpPr>
          <p:cNvPr id="2376" name="TextBox 2375">
            <a:extLst>
              <a:ext uri="{FF2B5EF4-FFF2-40B4-BE49-F238E27FC236}">
                <a16:creationId xmlns:a16="http://schemas.microsoft.com/office/drawing/2014/main" id="{101EDE2B-9A6F-5F93-D54C-42E5E2DEBEF9}"/>
              </a:ext>
            </a:extLst>
          </p:cNvPr>
          <p:cNvSpPr txBox="1"/>
          <p:nvPr/>
        </p:nvSpPr>
        <p:spPr>
          <a:xfrm>
            <a:off x="5300964" y="2384923"/>
            <a:ext cx="340158" cy="369332"/>
          </a:xfrm>
          <a:prstGeom prst="rect">
            <a:avLst/>
          </a:prstGeom>
          <a:noFill/>
        </p:spPr>
        <p:txBody>
          <a:bodyPr wrap="none" rtlCol="0">
            <a:spAutoFit/>
          </a:bodyPr>
          <a:lstStyle/>
          <a:p>
            <a:r>
              <a:rPr lang="en-US" b="1"/>
              <a:t>U</a:t>
            </a:r>
            <a:endParaRPr lang="en-US" b="1" dirty="0"/>
          </a:p>
        </p:txBody>
      </p:sp>
      <p:sp>
        <p:nvSpPr>
          <p:cNvPr id="2377" name="TextBox 2376">
            <a:extLst>
              <a:ext uri="{FF2B5EF4-FFF2-40B4-BE49-F238E27FC236}">
                <a16:creationId xmlns:a16="http://schemas.microsoft.com/office/drawing/2014/main" id="{1B393B8E-E9F7-3E00-E2C2-1920AE7BE844}"/>
              </a:ext>
            </a:extLst>
          </p:cNvPr>
          <p:cNvSpPr txBox="1"/>
          <p:nvPr/>
        </p:nvSpPr>
        <p:spPr>
          <a:xfrm>
            <a:off x="6620184" y="2384647"/>
            <a:ext cx="336952" cy="369332"/>
          </a:xfrm>
          <a:prstGeom prst="rect">
            <a:avLst/>
          </a:prstGeom>
          <a:noFill/>
        </p:spPr>
        <p:txBody>
          <a:bodyPr wrap="none" rtlCol="0">
            <a:spAutoFit/>
          </a:bodyPr>
          <a:lstStyle/>
          <a:p>
            <a:r>
              <a:rPr lang="en-US" b="1">
                <a:solidFill>
                  <a:srgbClr val="FF0000"/>
                </a:solidFill>
              </a:rPr>
              <a:t>N</a:t>
            </a:r>
            <a:endParaRPr lang="en-US" b="1" dirty="0">
              <a:solidFill>
                <a:srgbClr val="FF0000"/>
              </a:solidFill>
            </a:endParaRPr>
          </a:p>
        </p:txBody>
      </p:sp>
      <p:sp>
        <p:nvSpPr>
          <p:cNvPr id="2378" name="TextBox 2377">
            <a:extLst>
              <a:ext uri="{FF2B5EF4-FFF2-40B4-BE49-F238E27FC236}">
                <a16:creationId xmlns:a16="http://schemas.microsoft.com/office/drawing/2014/main" id="{2516BC79-F6FF-6671-946C-53331A6638E7}"/>
              </a:ext>
            </a:extLst>
          </p:cNvPr>
          <p:cNvSpPr txBox="1"/>
          <p:nvPr/>
        </p:nvSpPr>
        <p:spPr>
          <a:xfrm>
            <a:off x="7082231" y="2386896"/>
            <a:ext cx="293670" cy="369332"/>
          </a:xfrm>
          <a:prstGeom prst="rect">
            <a:avLst/>
          </a:prstGeom>
          <a:noFill/>
        </p:spPr>
        <p:txBody>
          <a:bodyPr wrap="none" rtlCol="0">
            <a:spAutoFit/>
          </a:bodyPr>
          <a:lstStyle/>
          <a:p>
            <a:r>
              <a:rPr lang="en-US" b="1"/>
              <a:t>S</a:t>
            </a:r>
            <a:endParaRPr lang="en-US" b="1" dirty="0"/>
          </a:p>
        </p:txBody>
      </p:sp>
      <p:sp>
        <p:nvSpPr>
          <p:cNvPr id="2379" name="TextBox 2378">
            <a:extLst>
              <a:ext uri="{FF2B5EF4-FFF2-40B4-BE49-F238E27FC236}">
                <a16:creationId xmlns:a16="http://schemas.microsoft.com/office/drawing/2014/main" id="{D0F890E8-94AD-7C62-AA38-75D2EA812300}"/>
              </a:ext>
            </a:extLst>
          </p:cNvPr>
          <p:cNvSpPr txBox="1"/>
          <p:nvPr/>
        </p:nvSpPr>
        <p:spPr>
          <a:xfrm>
            <a:off x="7546682" y="2386063"/>
            <a:ext cx="245580" cy="369332"/>
          </a:xfrm>
          <a:prstGeom prst="rect">
            <a:avLst/>
          </a:prstGeom>
          <a:noFill/>
        </p:spPr>
        <p:txBody>
          <a:bodyPr wrap="none" rtlCol="0">
            <a:spAutoFit/>
          </a:bodyPr>
          <a:lstStyle/>
          <a:p>
            <a:r>
              <a:rPr lang="en-US" b="1"/>
              <a:t>I</a:t>
            </a:r>
            <a:endParaRPr lang="en-US" b="1" dirty="0"/>
          </a:p>
        </p:txBody>
      </p:sp>
      <p:sp>
        <p:nvSpPr>
          <p:cNvPr id="2380" name="TextBox 2379">
            <a:extLst>
              <a:ext uri="{FF2B5EF4-FFF2-40B4-BE49-F238E27FC236}">
                <a16:creationId xmlns:a16="http://schemas.microsoft.com/office/drawing/2014/main" id="{85D202F1-70A6-9811-210A-5FB776E7AAE8}"/>
              </a:ext>
            </a:extLst>
          </p:cNvPr>
          <p:cNvSpPr txBox="1"/>
          <p:nvPr/>
        </p:nvSpPr>
        <p:spPr>
          <a:xfrm>
            <a:off x="7941401" y="2386126"/>
            <a:ext cx="336952" cy="369332"/>
          </a:xfrm>
          <a:prstGeom prst="rect">
            <a:avLst/>
          </a:prstGeom>
          <a:noFill/>
        </p:spPr>
        <p:txBody>
          <a:bodyPr wrap="none" rtlCol="0">
            <a:spAutoFit/>
          </a:bodyPr>
          <a:lstStyle/>
          <a:p>
            <a:r>
              <a:rPr lang="en-US" b="1"/>
              <a:t>N</a:t>
            </a:r>
            <a:endParaRPr lang="en-US" b="1" dirty="0"/>
          </a:p>
        </p:txBody>
      </p:sp>
      <p:sp>
        <p:nvSpPr>
          <p:cNvPr id="2382" name="Rectangle 2381">
            <a:extLst>
              <a:ext uri="{FF2B5EF4-FFF2-40B4-BE49-F238E27FC236}">
                <a16:creationId xmlns:a16="http://schemas.microsoft.com/office/drawing/2014/main" id="{E064B044-31EA-C12E-6AD6-2A53B7C15E34}"/>
              </a:ext>
            </a:extLst>
          </p:cNvPr>
          <p:cNvSpPr/>
          <p:nvPr/>
        </p:nvSpPr>
        <p:spPr>
          <a:xfrm>
            <a:off x="7923375" y="2768592"/>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83" name="Rectangle 2382">
            <a:extLst>
              <a:ext uri="{FF2B5EF4-FFF2-40B4-BE49-F238E27FC236}">
                <a16:creationId xmlns:a16="http://schemas.microsoft.com/office/drawing/2014/main" id="{3381E905-C914-5C7D-4FBF-F6C43AC9815E}"/>
              </a:ext>
            </a:extLst>
          </p:cNvPr>
          <p:cNvSpPr/>
          <p:nvPr/>
        </p:nvSpPr>
        <p:spPr>
          <a:xfrm>
            <a:off x="6161737" y="276550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84" name="Rectangle 2383">
            <a:extLst>
              <a:ext uri="{FF2B5EF4-FFF2-40B4-BE49-F238E27FC236}">
                <a16:creationId xmlns:a16="http://schemas.microsoft.com/office/drawing/2014/main" id="{CDF30F42-CB78-2335-656C-4F24C5DAC81B}"/>
              </a:ext>
            </a:extLst>
          </p:cNvPr>
          <p:cNvSpPr/>
          <p:nvPr/>
        </p:nvSpPr>
        <p:spPr>
          <a:xfrm>
            <a:off x="6602143" y="2766517"/>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85" name="Rectangle 2384">
            <a:extLst>
              <a:ext uri="{FF2B5EF4-FFF2-40B4-BE49-F238E27FC236}">
                <a16:creationId xmlns:a16="http://schemas.microsoft.com/office/drawing/2014/main" id="{CD5331AC-635C-30A4-5FD0-DFC3E63D20B3}"/>
              </a:ext>
            </a:extLst>
          </p:cNvPr>
          <p:cNvSpPr/>
          <p:nvPr/>
        </p:nvSpPr>
        <p:spPr>
          <a:xfrm>
            <a:off x="7046753" y="276876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86" name="Rectangle 2385">
            <a:extLst>
              <a:ext uri="{FF2B5EF4-FFF2-40B4-BE49-F238E27FC236}">
                <a16:creationId xmlns:a16="http://schemas.microsoft.com/office/drawing/2014/main" id="{BE8AB445-0F6A-32A3-3C53-43A456A16C42}"/>
              </a:ext>
            </a:extLst>
          </p:cNvPr>
          <p:cNvSpPr/>
          <p:nvPr/>
        </p:nvSpPr>
        <p:spPr>
          <a:xfrm>
            <a:off x="7482955" y="276793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88" name="TextBox 2387">
            <a:extLst>
              <a:ext uri="{FF2B5EF4-FFF2-40B4-BE49-F238E27FC236}">
                <a16:creationId xmlns:a16="http://schemas.microsoft.com/office/drawing/2014/main" id="{85AC7ACB-CD19-1707-FE3C-46D2C94C8256}"/>
              </a:ext>
            </a:extLst>
          </p:cNvPr>
          <p:cNvSpPr txBox="1"/>
          <p:nvPr/>
        </p:nvSpPr>
        <p:spPr>
          <a:xfrm>
            <a:off x="7941416" y="2711121"/>
            <a:ext cx="336952" cy="369332"/>
          </a:xfrm>
          <a:prstGeom prst="rect">
            <a:avLst/>
          </a:prstGeom>
          <a:noFill/>
        </p:spPr>
        <p:txBody>
          <a:bodyPr wrap="none" rtlCol="0">
            <a:spAutoFit/>
          </a:bodyPr>
          <a:lstStyle/>
          <a:p>
            <a:r>
              <a:rPr lang="en-US" b="1"/>
              <a:t>N</a:t>
            </a:r>
            <a:endParaRPr lang="en-US" b="1" dirty="0"/>
          </a:p>
        </p:txBody>
      </p:sp>
      <p:sp>
        <p:nvSpPr>
          <p:cNvPr id="2389" name="TextBox 2388">
            <a:extLst>
              <a:ext uri="{FF2B5EF4-FFF2-40B4-BE49-F238E27FC236}">
                <a16:creationId xmlns:a16="http://schemas.microsoft.com/office/drawing/2014/main" id="{61310D95-B8AB-7B95-891E-0CCB252FBD5B}"/>
              </a:ext>
            </a:extLst>
          </p:cNvPr>
          <p:cNvSpPr txBox="1"/>
          <p:nvPr/>
        </p:nvSpPr>
        <p:spPr>
          <a:xfrm>
            <a:off x="6179778" y="2708031"/>
            <a:ext cx="336952" cy="369332"/>
          </a:xfrm>
          <a:prstGeom prst="rect">
            <a:avLst/>
          </a:prstGeom>
          <a:noFill/>
        </p:spPr>
        <p:txBody>
          <a:bodyPr wrap="none" rtlCol="0">
            <a:spAutoFit/>
          </a:bodyPr>
          <a:lstStyle/>
          <a:p>
            <a:r>
              <a:rPr lang="en-US" b="1"/>
              <a:t>N</a:t>
            </a:r>
            <a:endParaRPr lang="en-US" b="1" dirty="0"/>
          </a:p>
        </p:txBody>
      </p:sp>
      <p:sp>
        <p:nvSpPr>
          <p:cNvPr id="2390" name="TextBox 2389">
            <a:extLst>
              <a:ext uri="{FF2B5EF4-FFF2-40B4-BE49-F238E27FC236}">
                <a16:creationId xmlns:a16="http://schemas.microsoft.com/office/drawing/2014/main" id="{6A6E086D-193F-B087-A761-7CF2CFA84E46}"/>
              </a:ext>
            </a:extLst>
          </p:cNvPr>
          <p:cNvSpPr txBox="1"/>
          <p:nvPr/>
        </p:nvSpPr>
        <p:spPr>
          <a:xfrm>
            <a:off x="6622589" y="2709046"/>
            <a:ext cx="332142" cy="369332"/>
          </a:xfrm>
          <a:prstGeom prst="rect">
            <a:avLst/>
          </a:prstGeom>
          <a:noFill/>
        </p:spPr>
        <p:txBody>
          <a:bodyPr wrap="none" rtlCol="0">
            <a:spAutoFit/>
          </a:bodyPr>
          <a:lstStyle/>
          <a:p>
            <a:r>
              <a:rPr lang="en-US" b="1">
                <a:solidFill>
                  <a:srgbClr val="FF0000"/>
                </a:solidFill>
              </a:rPr>
              <a:t>G</a:t>
            </a:r>
            <a:endParaRPr lang="en-US" b="1" dirty="0">
              <a:solidFill>
                <a:srgbClr val="FF0000"/>
              </a:solidFill>
            </a:endParaRPr>
          </a:p>
        </p:txBody>
      </p:sp>
      <p:sp>
        <p:nvSpPr>
          <p:cNvPr id="2391" name="TextBox 2390">
            <a:extLst>
              <a:ext uri="{FF2B5EF4-FFF2-40B4-BE49-F238E27FC236}">
                <a16:creationId xmlns:a16="http://schemas.microsoft.com/office/drawing/2014/main" id="{5D44EA80-C4A3-65C6-2E89-AA59EC4E5DB6}"/>
              </a:ext>
            </a:extLst>
          </p:cNvPr>
          <p:cNvSpPr txBox="1"/>
          <p:nvPr/>
        </p:nvSpPr>
        <p:spPr>
          <a:xfrm>
            <a:off x="7068000" y="2711295"/>
            <a:ext cx="330540" cy="369332"/>
          </a:xfrm>
          <a:prstGeom prst="rect">
            <a:avLst/>
          </a:prstGeom>
          <a:noFill/>
        </p:spPr>
        <p:txBody>
          <a:bodyPr wrap="none" rtlCol="0">
            <a:spAutoFit/>
          </a:bodyPr>
          <a:lstStyle/>
          <a:p>
            <a:r>
              <a:rPr lang="en-US" b="1"/>
              <a:t>D</a:t>
            </a:r>
            <a:endParaRPr lang="en-US" b="1" dirty="0"/>
          </a:p>
        </p:txBody>
      </p:sp>
      <p:sp>
        <p:nvSpPr>
          <p:cNvPr id="2392" name="TextBox 2391">
            <a:extLst>
              <a:ext uri="{FF2B5EF4-FFF2-40B4-BE49-F238E27FC236}">
                <a16:creationId xmlns:a16="http://schemas.microsoft.com/office/drawing/2014/main" id="{B644DDF8-9130-0C29-BBDE-B32D1F46CA19}"/>
              </a:ext>
            </a:extLst>
          </p:cNvPr>
          <p:cNvSpPr txBox="1"/>
          <p:nvPr/>
        </p:nvSpPr>
        <p:spPr>
          <a:xfrm>
            <a:off x="7507408" y="2732687"/>
            <a:ext cx="324128" cy="369332"/>
          </a:xfrm>
          <a:prstGeom prst="rect">
            <a:avLst/>
          </a:prstGeom>
          <a:noFill/>
        </p:spPr>
        <p:txBody>
          <a:bodyPr wrap="none" rtlCol="0">
            <a:spAutoFit/>
          </a:bodyPr>
          <a:lstStyle/>
          <a:p>
            <a:r>
              <a:rPr lang="en-US" b="1"/>
              <a:t>Ẫ</a:t>
            </a:r>
            <a:endParaRPr lang="en-US" b="1" dirty="0"/>
          </a:p>
        </p:txBody>
      </p:sp>
      <p:sp>
        <p:nvSpPr>
          <p:cNvPr id="2397" name="Rectangle 2396">
            <a:extLst>
              <a:ext uri="{FF2B5EF4-FFF2-40B4-BE49-F238E27FC236}">
                <a16:creationId xmlns:a16="http://schemas.microsoft.com/office/drawing/2014/main" id="{E156A8AA-B768-9CB7-DF4C-F3345AF9BBCA}"/>
              </a:ext>
            </a:extLst>
          </p:cNvPr>
          <p:cNvSpPr/>
          <p:nvPr/>
        </p:nvSpPr>
        <p:spPr>
          <a:xfrm>
            <a:off x="6602143" y="309091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03" name="TextBox 2402">
            <a:extLst>
              <a:ext uri="{FF2B5EF4-FFF2-40B4-BE49-F238E27FC236}">
                <a16:creationId xmlns:a16="http://schemas.microsoft.com/office/drawing/2014/main" id="{8B33BF8A-D71F-4371-D0A4-8A3AE7739D03}"/>
              </a:ext>
            </a:extLst>
          </p:cNvPr>
          <p:cNvSpPr txBox="1"/>
          <p:nvPr/>
        </p:nvSpPr>
        <p:spPr>
          <a:xfrm>
            <a:off x="6618581" y="3038205"/>
            <a:ext cx="340158" cy="369332"/>
          </a:xfrm>
          <a:prstGeom prst="rect">
            <a:avLst/>
          </a:prstGeom>
          <a:noFill/>
        </p:spPr>
        <p:txBody>
          <a:bodyPr wrap="none" rtlCol="0">
            <a:spAutoFit/>
          </a:bodyPr>
          <a:lstStyle/>
          <a:p>
            <a:r>
              <a:rPr lang="en-US" b="1">
                <a:solidFill>
                  <a:srgbClr val="FF0000"/>
                </a:solidFill>
              </a:rPr>
              <a:t>H</a:t>
            </a:r>
            <a:endParaRPr lang="en-US" b="1" dirty="0">
              <a:solidFill>
                <a:srgbClr val="FF0000"/>
              </a:solidFill>
            </a:endParaRPr>
          </a:p>
        </p:txBody>
      </p:sp>
      <p:sp>
        <p:nvSpPr>
          <p:cNvPr id="2408" name="Rectangle 2407">
            <a:extLst>
              <a:ext uri="{FF2B5EF4-FFF2-40B4-BE49-F238E27FC236}">
                <a16:creationId xmlns:a16="http://schemas.microsoft.com/office/drawing/2014/main" id="{318EDF77-CBD2-EE74-0EBE-C9960D9D6009}"/>
              </a:ext>
            </a:extLst>
          </p:cNvPr>
          <p:cNvSpPr/>
          <p:nvPr/>
        </p:nvSpPr>
        <p:spPr>
          <a:xfrm>
            <a:off x="5721331" y="3415165"/>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09" name="Rectangle 2408">
            <a:extLst>
              <a:ext uri="{FF2B5EF4-FFF2-40B4-BE49-F238E27FC236}">
                <a16:creationId xmlns:a16="http://schemas.microsoft.com/office/drawing/2014/main" id="{5357367B-CE37-F1D1-D3E1-A2F1FFF89C84}"/>
              </a:ext>
            </a:extLst>
          </p:cNvPr>
          <p:cNvSpPr/>
          <p:nvPr/>
        </p:nvSpPr>
        <p:spPr>
          <a:xfrm>
            <a:off x="6161737" y="341430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10" name="Rectangle 2409">
            <a:extLst>
              <a:ext uri="{FF2B5EF4-FFF2-40B4-BE49-F238E27FC236}">
                <a16:creationId xmlns:a16="http://schemas.microsoft.com/office/drawing/2014/main" id="{63E12D1A-D3DF-D4D0-4B85-B699C6BF6BA4}"/>
              </a:ext>
            </a:extLst>
          </p:cNvPr>
          <p:cNvSpPr/>
          <p:nvPr/>
        </p:nvSpPr>
        <p:spPr>
          <a:xfrm>
            <a:off x="6602143" y="341531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14" name="TextBox 2413">
            <a:extLst>
              <a:ext uri="{FF2B5EF4-FFF2-40B4-BE49-F238E27FC236}">
                <a16:creationId xmlns:a16="http://schemas.microsoft.com/office/drawing/2014/main" id="{148F9A57-E045-2453-6973-4453141241D6}"/>
              </a:ext>
            </a:extLst>
          </p:cNvPr>
          <p:cNvSpPr txBox="1"/>
          <p:nvPr/>
        </p:nvSpPr>
        <p:spPr>
          <a:xfrm>
            <a:off x="5758608" y="3357694"/>
            <a:ext cx="298480" cy="369332"/>
          </a:xfrm>
          <a:prstGeom prst="rect">
            <a:avLst/>
          </a:prstGeom>
          <a:noFill/>
        </p:spPr>
        <p:txBody>
          <a:bodyPr wrap="none" rtlCol="0">
            <a:spAutoFit/>
          </a:bodyPr>
          <a:lstStyle/>
          <a:p>
            <a:r>
              <a:rPr lang="en-US" b="1"/>
              <a:t>T</a:t>
            </a:r>
            <a:endParaRPr lang="en-US" b="1" dirty="0"/>
          </a:p>
        </p:txBody>
      </p:sp>
      <p:sp>
        <p:nvSpPr>
          <p:cNvPr id="2415" name="TextBox 2414">
            <a:extLst>
              <a:ext uri="{FF2B5EF4-FFF2-40B4-BE49-F238E27FC236}">
                <a16:creationId xmlns:a16="http://schemas.microsoft.com/office/drawing/2014/main" id="{E1F1973D-0838-E8E3-F319-36E2E90A230B}"/>
              </a:ext>
            </a:extLst>
          </p:cNvPr>
          <p:cNvSpPr txBox="1"/>
          <p:nvPr/>
        </p:nvSpPr>
        <p:spPr>
          <a:xfrm>
            <a:off x="6182984" y="3356829"/>
            <a:ext cx="330540" cy="369332"/>
          </a:xfrm>
          <a:prstGeom prst="rect">
            <a:avLst/>
          </a:prstGeom>
          <a:noFill/>
        </p:spPr>
        <p:txBody>
          <a:bodyPr wrap="none" rtlCol="0">
            <a:spAutoFit/>
          </a:bodyPr>
          <a:lstStyle/>
          <a:p>
            <a:r>
              <a:rPr lang="en-US" b="1"/>
              <a:t>H</a:t>
            </a:r>
            <a:endParaRPr lang="en-US" b="1" dirty="0"/>
          </a:p>
        </p:txBody>
      </p:sp>
      <p:sp>
        <p:nvSpPr>
          <p:cNvPr id="2416" name="TextBox 2415">
            <a:extLst>
              <a:ext uri="{FF2B5EF4-FFF2-40B4-BE49-F238E27FC236}">
                <a16:creationId xmlns:a16="http://schemas.microsoft.com/office/drawing/2014/main" id="{734371ED-3AE0-162E-96F4-BA251889EFD1}"/>
              </a:ext>
            </a:extLst>
          </p:cNvPr>
          <p:cNvSpPr txBox="1"/>
          <p:nvPr/>
        </p:nvSpPr>
        <p:spPr>
          <a:xfrm>
            <a:off x="6665870" y="3357844"/>
            <a:ext cx="245580" cy="369332"/>
          </a:xfrm>
          <a:prstGeom prst="rect">
            <a:avLst/>
          </a:prstGeom>
          <a:noFill/>
        </p:spPr>
        <p:txBody>
          <a:bodyPr wrap="none" rtlCol="0">
            <a:spAutoFit/>
          </a:bodyPr>
          <a:lstStyle/>
          <a:p>
            <a:r>
              <a:rPr lang="en-US" b="1">
                <a:solidFill>
                  <a:srgbClr val="FF0000"/>
                </a:solidFill>
              </a:rPr>
              <a:t>I</a:t>
            </a:r>
            <a:endParaRPr lang="en-US" b="1" dirty="0">
              <a:solidFill>
                <a:srgbClr val="FF0000"/>
              </a:solidFill>
            </a:endParaRPr>
          </a:p>
        </p:txBody>
      </p:sp>
      <p:sp>
        <p:nvSpPr>
          <p:cNvPr id="2421" name="Rectangle 2420">
            <a:extLst>
              <a:ext uri="{FF2B5EF4-FFF2-40B4-BE49-F238E27FC236}">
                <a16:creationId xmlns:a16="http://schemas.microsoft.com/office/drawing/2014/main" id="{3B32AD11-9D1B-0BF8-44BB-33290F55F05E}"/>
              </a:ext>
            </a:extLst>
          </p:cNvPr>
          <p:cNvSpPr/>
          <p:nvPr/>
        </p:nvSpPr>
        <p:spPr>
          <a:xfrm>
            <a:off x="5721331" y="3739564"/>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22" name="Rectangle 2421">
            <a:extLst>
              <a:ext uri="{FF2B5EF4-FFF2-40B4-BE49-F238E27FC236}">
                <a16:creationId xmlns:a16="http://schemas.microsoft.com/office/drawing/2014/main" id="{ADD84DA0-2B68-E51A-BD66-D7964D954EEC}"/>
              </a:ext>
            </a:extLst>
          </p:cNvPr>
          <p:cNvSpPr/>
          <p:nvPr/>
        </p:nvSpPr>
        <p:spPr>
          <a:xfrm>
            <a:off x="6161737" y="37386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23" name="Rectangle 2422">
            <a:extLst>
              <a:ext uri="{FF2B5EF4-FFF2-40B4-BE49-F238E27FC236}">
                <a16:creationId xmlns:a16="http://schemas.microsoft.com/office/drawing/2014/main" id="{378F5C45-E1B2-318A-C7F0-59AEC44959D0}"/>
              </a:ext>
            </a:extLst>
          </p:cNvPr>
          <p:cNvSpPr/>
          <p:nvPr/>
        </p:nvSpPr>
        <p:spPr>
          <a:xfrm>
            <a:off x="6602143" y="3739714"/>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26" name="Rectangle 2425">
            <a:extLst>
              <a:ext uri="{FF2B5EF4-FFF2-40B4-BE49-F238E27FC236}">
                <a16:creationId xmlns:a16="http://schemas.microsoft.com/office/drawing/2014/main" id="{C4D47F56-4A04-4488-3170-0043483A12D4}"/>
              </a:ext>
            </a:extLst>
          </p:cNvPr>
          <p:cNvSpPr/>
          <p:nvPr/>
        </p:nvSpPr>
        <p:spPr>
          <a:xfrm>
            <a:off x="5280924" y="37386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27" name="TextBox 2426">
            <a:extLst>
              <a:ext uri="{FF2B5EF4-FFF2-40B4-BE49-F238E27FC236}">
                <a16:creationId xmlns:a16="http://schemas.microsoft.com/office/drawing/2014/main" id="{AE1A2676-093B-C825-1B93-015D0D28C1A1}"/>
              </a:ext>
            </a:extLst>
          </p:cNvPr>
          <p:cNvSpPr txBox="1"/>
          <p:nvPr/>
        </p:nvSpPr>
        <p:spPr>
          <a:xfrm>
            <a:off x="5742578" y="3682093"/>
            <a:ext cx="330540" cy="369332"/>
          </a:xfrm>
          <a:prstGeom prst="rect">
            <a:avLst/>
          </a:prstGeom>
          <a:noFill/>
        </p:spPr>
        <p:txBody>
          <a:bodyPr wrap="none" rtlCol="0">
            <a:spAutoFit/>
          </a:bodyPr>
          <a:lstStyle/>
          <a:p>
            <a:r>
              <a:rPr lang="en-US" b="1"/>
              <a:t>H</a:t>
            </a:r>
            <a:endParaRPr lang="en-US" b="1" dirty="0"/>
          </a:p>
        </p:txBody>
      </p:sp>
      <p:sp>
        <p:nvSpPr>
          <p:cNvPr id="2428" name="TextBox 2427">
            <a:extLst>
              <a:ext uri="{FF2B5EF4-FFF2-40B4-BE49-F238E27FC236}">
                <a16:creationId xmlns:a16="http://schemas.microsoft.com/office/drawing/2014/main" id="{559A120B-231D-1959-5A3A-28DF2C6FC03B}"/>
              </a:ext>
            </a:extLst>
          </p:cNvPr>
          <p:cNvSpPr txBox="1"/>
          <p:nvPr/>
        </p:nvSpPr>
        <p:spPr>
          <a:xfrm>
            <a:off x="6225464" y="3681228"/>
            <a:ext cx="245580" cy="369332"/>
          </a:xfrm>
          <a:prstGeom prst="rect">
            <a:avLst/>
          </a:prstGeom>
          <a:noFill/>
        </p:spPr>
        <p:txBody>
          <a:bodyPr wrap="none" rtlCol="0">
            <a:spAutoFit/>
          </a:bodyPr>
          <a:lstStyle/>
          <a:p>
            <a:r>
              <a:rPr lang="en-US" b="1"/>
              <a:t>I</a:t>
            </a:r>
            <a:endParaRPr lang="en-US" b="1" dirty="0"/>
          </a:p>
        </p:txBody>
      </p:sp>
      <p:sp>
        <p:nvSpPr>
          <p:cNvPr id="2429" name="TextBox 2428">
            <a:extLst>
              <a:ext uri="{FF2B5EF4-FFF2-40B4-BE49-F238E27FC236}">
                <a16:creationId xmlns:a16="http://schemas.microsoft.com/office/drawing/2014/main" id="{C261F914-613E-116A-332A-F16387FACFC3}"/>
              </a:ext>
            </a:extLst>
          </p:cNvPr>
          <p:cNvSpPr txBox="1"/>
          <p:nvPr/>
        </p:nvSpPr>
        <p:spPr>
          <a:xfrm>
            <a:off x="6640222" y="3682243"/>
            <a:ext cx="296876" cy="369332"/>
          </a:xfrm>
          <a:prstGeom prst="rect">
            <a:avLst/>
          </a:prstGeom>
          <a:noFill/>
        </p:spPr>
        <p:txBody>
          <a:bodyPr wrap="none" rtlCol="0">
            <a:spAutoFit/>
          </a:bodyPr>
          <a:lstStyle/>
          <a:p>
            <a:r>
              <a:rPr lang="en-US" b="1">
                <a:solidFill>
                  <a:srgbClr val="FF0000"/>
                </a:solidFill>
              </a:rPr>
              <a:t>Ệ</a:t>
            </a:r>
            <a:endParaRPr lang="en-US" b="1" dirty="0">
              <a:solidFill>
                <a:srgbClr val="FF0000"/>
              </a:solidFill>
            </a:endParaRPr>
          </a:p>
        </p:txBody>
      </p:sp>
      <p:sp>
        <p:nvSpPr>
          <p:cNvPr id="2432" name="TextBox 2431">
            <a:extLst>
              <a:ext uri="{FF2B5EF4-FFF2-40B4-BE49-F238E27FC236}">
                <a16:creationId xmlns:a16="http://schemas.microsoft.com/office/drawing/2014/main" id="{4791B037-2BC6-45E8-6922-DF8A6188F9FB}"/>
              </a:ext>
            </a:extLst>
          </p:cNvPr>
          <p:cNvSpPr txBox="1"/>
          <p:nvPr/>
        </p:nvSpPr>
        <p:spPr>
          <a:xfrm>
            <a:off x="5301370" y="3681228"/>
            <a:ext cx="332142" cy="369332"/>
          </a:xfrm>
          <a:prstGeom prst="rect">
            <a:avLst/>
          </a:prstGeom>
          <a:noFill/>
        </p:spPr>
        <p:txBody>
          <a:bodyPr wrap="none" rtlCol="0">
            <a:spAutoFit/>
          </a:bodyPr>
          <a:lstStyle/>
          <a:p>
            <a:r>
              <a:rPr lang="en-US" b="1"/>
              <a:t>G</a:t>
            </a:r>
            <a:endParaRPr lang="en-US" b="1" dirty="0"/>
          </a:p>
        </p:txBody>
      </p:sp>
      <p:sp>
        <p:nvSpPr>
          <p:cNvPr id="2434" name="Rectangle 2433">
            <a:extLst>
              <a:ext uri="{FF2B5EF4-FFF2-40B4-BE49-F238E27FC236}">
                <a16:creationId xmlns:a16="http://schemas.microsoft.com/office/drawing/2014/main" id="{89CF125D-F40A-3BBB-1565-CF9F36F8954E}"/>
              </a:ext>
            </a:extLst>
          </p:cNvPr>
          <p:cNvSpPr/>
          <p:nvPr/>
        </p:nvSpPr>
        <p:spPr>
          <a:xfrm>
            <a:off x="8808679" y="4071562"/>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36" name="Rectangle 2435">
            <a:extLst>
              <a:ext uri="{FF2B5EF4-FFF2-40B4-BE49-F238E27FC236}">
                <a16:creationId xmlns:a16="http://schemas.microsoft.com/office/drawing/2014/main" id="{B689F71E-EA33-4566-D90D-C190CC559BB7}"/>
              </a:ext>
            </a:extLst>
          </p:cNvPr>
          <p:cNvSpPr/>
          <p:nvPr/>
        </p:nvSpPr>
        <p:spPr>
          <a:xfrm>
            <a:off x="6602143" y="406411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37" name="Rectangle 2436">
            <a:extLst>
              <a:ext uri="{FF2B5EF4-FFF2-40B4-BE49-F238E27FC236}">
                <a16:creationId xmlns:a16="http://schemas.microsoft.com/office/drawing/2014/main" id="{2ADE4DCA-1CAE-C1BF-7BAE-2E643065AEB0}"/>
              </a:ext>
            </a:extLst>
          </p:cNvPr>
          <p:cNvSpPr/>
          <p:nvPr/>
        </p:nvSpPr>
        <p:spPr>
          <a:xfrm>
            <a:off x="7042549" y="406636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38" name="Rectangle 2437">
            <a:extLst>
              <a:ext uri="{FF2B5EF4-FFF2-40B4-BE49-F238E27FC236}">
                <a16:creationId xmlns:a16="http://schemas.microsoft.com/office/drawing/2014/main" id="{65327527-E441-795A-0F04-6A68E83F1B89}"/>
              </a:ext>
            </a:extLst>
          </p:cNvPr>
          <p:cNvSpPr/>
          <p:nvPr/>
        </p:nvSpPr>
        <p:spPr>
          <a:xfrm>
            <a:off x="7927868" y="407029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39" name="Rectangle 2438">
            <a:extLst>
              <a:ext uri="{FF2B5EF4-FFF2-40B4-BE49-F238E27FC236}">
                <a16:creationId xmlns:a16="http://schemas.microsoft.com/office/drawing/2014/main" id="{C4A2F89B-82C9-3D1E-59B2-CA48EE606608}"/>
              </a:ext>
            </a:extLst>
          </p:cNvPr>
          <p:cNvSpPr/>
          <p:nvPr/>
        </p:nvSpPr>
        <p:spPr>
          <a:xfrm>
            <a:off x="8368273" y="407069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40" name="TextBox 2439">
            <a:extLst>
              <a:ext uri="{FF2B5EF4-FFF2-40B4-BE49-F238E27FC236}">
                <a16:creationId xmlns:a16="http://schemas.microsoft.com/office/drawing/2014/main" id="{C4B38E47-44F2-DB26-68F6-B9320A0B0948}"/>
              </a:ext>
            </a:extLst>
          </p:cNvPr>
          <p:cNvSpPr txBox="1"/>
          <p:nvPr/>
        </p:nvSpPr>
        <p:spPr>
          <a:xfrm>
            <a:off x="8841147" y="4014091"/>
            <a:ext cx="308098" cy="369332"/>
          </a:xfrm>
          <a:prstGeom prst="rect">
            <a:avLst/>
          </a:prstGeom>
          <a:noFill/>
        </p:spPr>
        <p:txBody>
          <a:bodyPr wrap="none" rtlCol="0">
            <a:spAutoFit/>
          </a:bodyPr>
          <a:lstStyle/>
          <a:p>
            <a:r>
              <a:rPr lang="en-US" b="1"/>
              <a:t>P</a:t>
            </a:r>
            <a:endParaRPr lang="en-US" b="1" dirty="0"/>
          </a:p>
        </p:txBody>
      </p:sp>
      <p:sp>
        <p:nvSpPr>
          <p:cNvPr id="2442" name="TextBox 2441">
            <a:extLst>
              <a:ext uri="{FF2B5EF4-FFF2-40B4-BE49-F238E27FC236}">
                <a16:creationId xmlns:a16="http://schemas.microsoft.com/office/drawing/2014/main" id="{225081D9-1AE6-2039-A191-CC2120A45490}"/>
              </a:ext>
            </a:extLst>
          </p:cNvPr>
          <p:cNvSpPr txBox="1"/>
          <p:nvPr/>
        </p:nvSpPr>
        <p:spPr>
          <a:xfrm>
            <a:off x="6634611" y="4006642"/>
            <a:ext cx="308098" cy="369332"/>
          </a:xfrm>
          <a:prstGeom prst="rect">
            <a:avLst/>
          </a:prstGeom>
          <a:noFill/>
        </p:spPr>
        <p:txBody>
          <a:bodyPr wrap="none" rtlCol="0">
            <a:spAutoFit/>
          </a:bodyPr>
          <a:lstStyle/>
          <a:p>
            <a:r>
              <a:rPr lang="en-US" b="1">
                <a:solidFill>
                  <a:srgbClr val="FF0000"/>
                </a:solidFill>
              </a:rPr>
              <a:t>P</a:t>
            </a:r>
            <a:endParaRPr lang="en-US" b="1" dirty="0">
              <a:solidFill>
                <a:srgbClr val="FF0000"/>
              </a:solidFill>
            </a:endParaRPr>
          </a:p>
        </p:txBody>
      </p:sp>
      <p:sp>
        <p:nvSpPr>
          <p:cNvPr id="2443" name="TextBox 2442">
            <a:extLst>
              <a:ext uri="{FF2B5EF4-FFF2-40B4-BE49-F238E27FC236}">
                <a16:creationId xmlns:a16="http://schemas.microsoft.com/office/drawing/2014/main" id="{ADBE285A-5B41-2B26-0A91-9CFBE64BC624}"/>
              </a:ext>
            </a:extLst>
          </p:cNvPr>
          <p:cNvSpPr txBox="1"/>
          <p:nvPr/>
        </p:nvSpPr>
        <p:spPr>
          <a:xfrm>
            <a:off x="7063796" y="4008891"/>
            <a:ext cx="330540" cy="369332"/>
          </a:xfrm>
          <a:prstGeom prst="rect">
            <a:avLst/>
          </a:prstGeom>
          <a:noFill/>
        </p:spPr>
        <p:txBody>
          <a:bodyPr wrap="none" rtlCol="0">
            <a:spAutoFit/>
          </a:bodyPr>
          <a:lstStyle/>
          <a:p>
            <a:r>
              <a:rPr lang="en-US" b="1"/>
              <a:t>H</a:t>
            </a:r>
            <a:endParaRPr lang="en-US" b="1" dirty="0"/>
          </a:p>
        </p:txBody>
      </p:sp>
      <p:sp>
        <p:nvSpPr>
          <p:cNvPr id="2444" name="TextBox 2443">
            <a:extLst>
              <a:ext uri="{FF2B5EF4-FFF2-40B4-BE49-F238E27FC236}">
                <a16:creationId xmlns:a16="http://schemas.microsoft.com/office/drawing/2014/main" id="{BFB4A9D2-DCCF-CD9B-375E-B0DD72C02566}"/>
              </a:ext>
            </a:extLst>
          </p:cNvPr>
          <p:cNvSpPr txBox="1"/>
          <p:nvPr/>
        </p:nvSpPr>
        <p:spPr>
          <a:xfrm>
            <a:off x="7944306" y="4012824"/>
            <a:ext cx="340158" cy="369332"/>
          </a:xfrm>
          <a:prstGeom prst="rect">
            <a:avLst/>
          </a:prstGeom>
          <a:noFill/>
        </p:spPr>
        <p:txBody>
          <a:bodyPr wrap="none" rtlCol="0">
            <a:spAutoFit/>
          </a:bodyPr>
          <a:lstStyle/>
          <a:p>
            <a:r>
              <a:rPr lang="en-US" b="1"/>
              <a:t>H</a:t>
            </a:r>
            <a:endParaRPr lang="en-US" b="1" dirty="0"/>
          </a:p>
        </p:txBody>
      </p:sp>
      <p:sp>
        <p:nvSpPr>
          <p:cNvPr id="2445" name="TextBox 2444">
            <a:extLst>
              <a:ext uri="{FF2B5EF4-FFF2-40B4-BE49-F238E27FC236}">
                <a16:creationId xmlns:a16="http://schemas.microsoft.com/office/drawing/2014/main" id="{3696F649-1F6B-2D11-C055-62EAF1719D98}"/>
              </a:ext>
            </a:extLst>
          </p:cNvPr>
          <p:cNvSpPr txBox="1"/>
          <p:nvPr/>
        </p:nvSpPr>
        <p:spPr>
          <a:xfrm>
            <a:off x="8382307" y="4013226"/>
            <a:ext cx="344966" cy="369332"/>
          </a:xfrm>
          <a:prstGeom prst="rect">
            <a:avLst/>
          </a:prstGeom>
          <a:noFill/>
        </p:spPr>
        <p:txBody>
          <a:bodyPr wrap="none" rtlCol="0">
            <a:spAutoFit/>
          </a:bodyPr>
          <a:lstStyle/>
          <a:p>
            <a:r>
              <a:rPr lang="en-US" b="1"/>
              <a:t>Ợ</a:t>
            </a:r>
            <a:endParaRPr lang="en-US" b="1" dirty="0"/>
          </a:p>
        </p:txBody>
      </p:sp>
      <p:sp>
        <p:nvSpPr>
          <p:cNvPr id="2447" name="Rectangle 2446">
            <a:extLst>
              <a:ext uri="{FF2B5EF4-FFF2-40B4-BE49-F238E27FC236}">
                <a16:creationId xmlns:a16="http://schemas.microsoft.com/office/drawing/2014/main" id="{79C3A023-B154-E785-318E-D87FA7C48691}"/>
              </a:ext>
            </a:extLst>
          </p:cNvPr>
          <p:cNvSpPr/>
          <p:nvPr/>
        </p:nvSpPr>
        <p:spPr>
          <a:xfrm>
            <a:off x="9244701" y="4394911"/>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49" name="Rectangle 2448">
            <a:extLst>
              <a:ext uri="{FF2B5EF4-FFF2-40B4-BE49-F238E27FC236}">
                <a16:creationId xmlns:a16="http://schemas.microsoft.com/office/drawing/2014/main" id="{D5C5E9B9-8EF9-DC4B-9296-319104C36DB0}"/>
              </a:ext>
            </a:extLst>
          </p:cNvPr>
          <p:cNvSpPr/>
          <p:nvPr/>
        </p:nvSpPr>
        <p:spPr>
          <a:xfrm>
            <a:off x="6603966" y="438851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50" name="Rectangle 2449">
            <a:extLst>
              <a:ext uri="{FF2B5EF4-FFF2-40B4-BE49-F238E27FC236}">
                <a16:creationId xmlns:a16="http://schemas.microsoft.com/office/drawing/2014/main" id="{A72B628D-6927-1049-FC2D-7C864527034A}"/>
              </a:ext>
            </a:extLst>
          </p:cNvPr>
          <p:cNvSpPr/>
          <p:nvPr/>
        </p:nvSpPr>
        <p:spPr>
          <a:xfrm>
            <a:off x="7042549" y="439076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51" name="Rectangle 2450">
            <a:extLst>
              <a:ext uri="{FF2B5EF4-FFF2-40B4-BE49-F238E27FC236}">
                <a16:creationId xmlns:a16="http://schemas.microsoft.com/office/drawing/2014/main" id="{7E7C3639-CA40-E762-E02F-B22C81FC8F09}"/>
              </a:ext>
            </a:extLst>
          </p:cNvPr>
          <p:cNvSpPr/>
          <p:nvPr/>
        </p:nvSpPr>
        <p:spPr>
          <a:xfrm>
            <a:off x="7482955" y="438992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52" name="Rectangle 2451">
            <a:extLst>
              <a:ext uri="{FF2B5EF4-FFF2-40B4-BE49-F238E27FC236}">
                <a16:creationId xmlns:a16="http://schemas.microsoft.com/office/drawing/2014/main" id="{7FBC3F53-BE66-8A57-9431-5E1050441DE9}"/>
              </a:ext>
            </a:extLst>
          </p:cNvPr>
          <p:cNvSpPr/>
          <p:nvPr/>
        </p:nvSpPr>
        <p:spPr>
          <a:xfrm>
            <a:off x="8804295" y="439404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53" name="TextBox 2452">
            <a:extLst>
              <a:ext uri="{FF2B5EF4-FFF2-40B4-BE49-F238E27FC236}">
                <a16:creationId xmlns:a16="http://schemas.microsoft.com/office/drawing/2014/main" id="{975716C6-4C4C-51B2-4885-225414D826CD}"/>
              </a:ext>
            </a:extLst>
          </p:cNvPr>
          <p:cNvSpPr txBox="1"/>
          <p:nvPr/>
        </p:nvSpPr>
        <p:spPr>
          <a:xfrm>
            <a:off x="9261139" y="4337440"/>
            <a:ext cx="340158" cy="369332"/>
          </a:xfrm>
          <a:prstGeom prst="rect">
            <a:avLst/>
          </a:prstGeom>
          <a:noFill/>
        </p:spPr>
        <p:txBody>
          <a:bodyPr wrap="none" rtlCol="0">
            <a:spAutoFit/>
          </a:bodyPr>
          <a:lstStyle/>
          <a:p>
            <a:r>
              <a:rPr lang="en-US" b="1"/>
              <a:t>H</a:t>
            </a:r>
            <a:endParaRPr lang="en-US" b="1" dirty="0"/>
          </a:p>
        </p:txBody>
      </p:sp>
      <p:sp>
        <p:nvSpPr>
          <p:cNvPr id="2455" name="TextBox 2454">
            <a:extLst>
              <a:ext uri="{FF2B5EF4-FFF2-40B4-BE49-F238E27FC236}">
                <a16:creationId xmlns:a16="http://schemas.microsoft.com/office/drawing/2014/main" id="{BFC99ECB-FCE7-DFC9-6227-490BF69A5146}"/>
              </a:ext>
            </a:extLst>
          </p:cNvPr>
          <p:cNvSpPr txBox="1"/>
          <p:nvPr/>
        </p:nvSpPr>
        <p:spPr>
          <a:xfrm>
            <a:off x="6618801" y="4331041"/>
            <a:ext cx="343364" cy="369332"/>
          </a:xfrm>
          <a:prstGeom prst="rect">
            <a:avLst/>
          </a:prstGeom>
          <a:noFill/>
        </p:spPr>
        <p:txBody>
          <a:bodyPr wrap="none" rtlCol="0">
            <a:spAutoFit/>
          </a:bodyPr>
          <a:lstStyle/>
          <a:p>
            <a:r>
              <a:rPr lang="en-US" b="1">
                <a:solidFill>
                  <a:srgbClr val="FF0000"/>
                </a:solidFill>
              </a:rPr>
              <a:t>Q</a:t>
            </a:r>
            <a:endParaRPr lang="en-US" b="1" dirty="0">
              <a:solidFill>
                <a:srgbClr val="FF0000"/>
              </a:solidFill>
            </a:endParaRPr>
          </a:p>
        </p:txBody>
      </p:sp>
      <p:sp>
        <p:nvSpPr>
          <p:cNvPr id="2456" name="TextBox 2455">
            <a:extLst>
              <a:ext uri="{FF2B5EF4-FFF2-40B4-BE49-F238E27FC236}">
                <a16:creationId xmlns:a16="http://schemas.microsoft.com/office/drawing/2014/main" id="{F9BCA2C1-C7B7-FFDA-14DE-FAA3C68BA106}"/>
              </a:ext>
            </a:extLst>
          </p:cNvPr>
          <p:cNvSpPr txBox="1"/>
          <p:nvPr/>
        </p:nvSpPr>
        <p:spPr>
          <a:xfrm>
            <a:off x="7056583" y="4333290"/>
            <a:ext cx="344966" cy="369332"/>
          </a:xfrm>
          <a:prstGeom prst="rect">
            <a:avLst/>
          </a:prstGeom>
          <a:noFill/>
        </p:spPr>
        <p:txBody>
          <a:bodyPr wrap="none" rtlCol="0">
            <a:spAutoFit/>
          </a:bodyPr>
          <a:lstStyle/>
          <a:p>
            <a:r>
              <a:rPr lang="en-US" b="1"/>
              <a:t>U</a:t>
            </a:r>
            <a:endParaRPr lang="en-US" b="1" dirty="0"/>
          </a:p>
        </p:txBody>
      </p:sp>
      <p:sp>
        <p:nvSpPr>
          <p:cNvPr id="2457" name="TextBox 2456">
            <a:extLst>
              <a:ext uri="{FF2B5EF4-FFF2-40B4-BE49-F238E27FC236}">
                <a16:creationId xmlns:a16="http://schemas.microsoft.com/office/drawing/2014/main" id="{667022CF-1FB4-CD67-709B-5C3E81C1AFB4}"/>
              </a:ext>
            </a:extLst>
          </p:cNvPr>
          <p:cNvSpPr txBox="1"/>
          <p:nvPr/>
        </p:nvSpPr>
        <p:spPr>
          <a:xfrm>
            <a:off x="7517026" y="4332457"/>
            <a:ext cx="304892" cy="369332"/>
          </a:xfrm>
          <a:prstGeom prst="rect">
            <a:avLst/>
          </a:prstGeom>
          <a:noFill/>
        </p:spPr>
        <p:txBody>
          <a:bodyPr wrap="none" rtlCol="0">
            <a:spAutoFit/>
          </a:bodyPr>
          <a:lstStyle/>
          <a:p>
            <a:r>
              <a:rPr lang="en-US" b="1"/>
              <a:t>Y</a:t>
            </a:r>
            <a:endParaRPr lang="en-US" b="1" dirty="0"/>
          </a:p>
        </p:txBody>
      </p:sp>
      <p:sp>
        <p:nvSpPr>
          <p:cNvPr id="2458" name="TextBox 2457">
            <a:extLst>
              <a:ext uri="{FF2B5EF4-FFF2-40B4-BE49-F238E27FC236}">
                <a16:creationId xmlns:a16="http://schemas.microsoft.com/office/drawing/2014/main" id="{4B7F487F-D94A-2874-715C-C5DF90A00E8A}"/>
              </a:ext>
            </a:extLst>
          </p:cNvPr>
          <p:cNvSpPr txBox="1"/>
          <p:nvPr/>
        </p:nvSpPr>
        <p:spPr>
          <a:xfrm>
            <a:off x="8822336" y="4336575"/>
            <a:ext cx="336952" cy="369332"/>
          </a:xfrm>
          <a:prstGeom prst="rect">
            <a:avLst/>
          </a:prstGeom>
          <a:noFill/>
        </p:spPr>
        <p:txBody>
          <a:bodyPr wrap="none" rtlCol="0">
            <a:spAutoFit/>
          </a:bodyPr>
          <a:lstStyle/>
          <a:p>
            <a:r>
              <a:rPr lang="en-US" b="1"/>
              <a:t>N</a:t>
            </a:r>
            <a:endParaRPr lang="en-US" b="1" dirty="0"/>
          </a:p>
        </p:txBody>
      </p:sp>
      <p:sp>
        <p:nvSpPr>
          <p:cNvPr id="2461" name="Rectangle 2460">
            <a:extLst>
              <a:ext uri="{FF2B5EF4-FFF2-40B4-BE49-F238E27FC236}">
                <a16:creationId xmlns:a16="http://schemas.microsoft.com/office/drawing/2014/main" id="{B04738EC-C99C-3036-D006-1FDBDCEE2A03}"/>
              </a:ext>
            </a:extLst>
          </p:cNvPr>
          <p:cNvSpPr/>
          <p:nvPr/>
        </p:nvSpPr>
        <p:spPr>
          <a:xfrm>
            <a:off x="6161556" y="471189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62" name="Rectangle 2461">
            <a:extLst>
              <a:ext uri="{FF2B5EF4-FFF2-40B4-BE49-F238E27FC236}">
                <a16:creationId xmlns:a16="http://schemas.microsoft.com/office/drawing/2014/main" id="{DC7B8424-7A54-BF33-F0B2-A36F6D70EB63}"/>
              </a:ext>
            </a:extLst>
          </p:cNvPr>
          <p:cNvSpPr/>
          <p:nvPr/>
        </p:nvSpPr>
        <p:spPr>
          <a:xfrm>
            <a:off x="6602143" y="4712911"/>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63" name="Rectangle 2462">
            <a:extLst>
              <a:ext uri="{FF2B5EF4-FFF2-40B4-BE49-F238E27FC236}">
                <a16:creationId xmlns:a16="http://schemas.microsoft.com/office/drawing/2014/main" id="{C69D6D43-A1C2-48C2-3D2C-0CD0FD37694F}"/>
              </a:ext>
            </a:extLst>
          </p:cNvPr>
          <p:cNvSpPr/>
          <p:nvPr/>
        </p:nvSpPr>
        <p:spPr>
          <a:xfrm>
            <a:off x="7042549" y="471516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64" name="Rectangle 2463">
            <a:extLst>
              <a:ext uri="{FF2B5EF4-FFF2-40B4-BE49-F238E27FC236}">
                <a16:creationId xmlns:a16="http://schemas.microsoft.com/office/drawing/2014/main" id="{A87F26F8-E005-9271-68AF-3638D6965B9C}"/>
              </a:ext>
            </a:extLst>
          </p:cNvPr>
          <p:cNvSpPr/>
          <p:nvPr/>
        </p:nvSpPr>
        <p:spPr>
          <a:xfrm>
            <a:off x="7482955" y="471432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67" name="TextBox 2466">
            <a:extLst>
              <a:ext uri="{FF2B5EF4-FFF2-40B4-BE49-F238E27FC236}">
                <a16:creationId xmlns:a16="http://schemas.microsoft.com/office/drawing/2014/main" id="{0CF6DF0C-C731-A669-05E9-5D488669EF40}"/>
              </a:ext>
            </a:extLst>
          </p:cNvPr>
          <p:cNvSpPr txBox="1"/>
          <p:nvPr/>
        </p:nvSpPr>
        <p:spPr>
          <a:xfrm>
            <a:off x="6167575" y="4654425"/>
            <a:ext cx="360996" cy="369332"/>
          </a:xfrm>
          <a:prstGeom prst="rect">
            <a:avLst/>
          </a:prstGeom>
          <a:noFill/>
        </p:spPr>
        <p:txBody>
          <a:bodyPr wrap="none" rtlCol="0">
            <a:spAutoFit/>
          </a:bodyPr>
          <a:lstStyle/>
          <a:p>
            <a:r>
              <a:rPr lang="en-US" b="1"/>
              <a:t>Ư</a:t>
            </a:r>
            <a:endParaRPr lang="en-US" b="1" dirty="0"/>
          </a:p>
        </p:txBody>
      </p:sp>
      <p:sp>
        <p:nvSpPr>
          <p:cNvPr id="2468" name="TextBox 2467">
            <a:extLst>
              <a:ext uri="{FF2B5EF4-FFF2-40B4-BE49-F238E27FC236}">
                <a16:creationId xmlns:a16="http://schemas.microsoft.com/office/drawing/2014/main" id="{98768631-5EA9-6F24-C2C7-CED3E2EF3DB4}"/>
              </a:ext>
            </a:extLst>
          </p:cNvPr>
          <p:cNvSpPr txBox="1"/>
          <p:nvPr/>
        </p:nvSpPr>
        <p:spPr>
          <a:xfrm>
            <a:off x="6616177" y="4674490"/>
            <a:ext cx="344966" cy="369332"/>
          </a:xfrm>
          <a:prstGeom prst="rect">
            <a:avLst/>
          </a:prstGeom>
          <a:noFill/>
        </p:spPr>
        <p:txBody>
          <a:bodyPr wrap="none" rtlCol="0">
            <a:spAutoFit/>
          </a:bodyPr>
          <a:lstStyle/>
          <a:p>
            <a:r>
              <a:rPr lang="en-US" b="1">
                <a:solidFill>
                  <a:srgbClr val="FF0000"/>
                </a:solidFill>
              </a:rPr>
              <a:t>U</a:t>
            </a:r>
            <a:endParaRPr lang="en-US" b="1" dirty="0">
              <a:solidFill>
                <a:srgbClr val="FF0000"/>
              </a:solidFill>
            </a:endParaRPr>
          </a:p>
        </p:txBody>
      </p:sp>
      <p:sp>
        <p:nvSpPr>
          <p:cNvPr id="2469" name="TextBox 2468">
            <a:extLst>
              <a:ext uri="{FF2B5EF4-FFF2-40B4-BE49-F238E27FC236}">
                <a16:creationId xmlns:a16="http://schemas.microsoft.com/office/drawing/2014/main" id="{6B7140FB-DDDC-5739-834F-3CF4BC0AE79C}"/>
              </a:ext>
            </a:extLst>
          </p:cNvPr>
          <p:cNvSpPr txBox="1"/>
          <p:nvPr/>
        </p:nvSpPr>
        <p:spPr>
          <a:xfrm>
            <a:off x="7079826" y="4657689"/>
            <a:ext cx="298480" cy="369332"/>
          </a:xfrm>
          <a:prstGeom prst="rect">
            <a:avLst/>
          </a:prstGeom>
          <a:noFill/>
        </p:spPr>
        <p:txBody>
          <a:bodyPr wrap="none" rtlCol="0">
            <a:spAutoFit/>
          </a:bodyPr>
          <a:lstStyle/>
          <a:p>
            <a:r>
              <a:rPr lang="en-US" b="1"/>
              <a:t>T</a:t>
            </a:r>
            <a:endParaRPr lang="en-US" b="1" dirty="0"/>
          </a:p>
        </p:txBody>
      </p:sp>
      <p:sp>
        <p:nvSpPr>
          <p:cNvPr id="2470" name="TextBox 2469">
            <a:extLst>
              <a:ext uri="{FF2B5EF4-FFF2-40B4-BE49-F238E27FC236}">
                <a16:creationId xmlns:a16="http://schemas.microsoft.com/office/drawing/2014/main" id="{82633233-23D6-AF52-036E-F213A2EEA43E}"/>
              </a:ext>
            </a:extLst>
          </p:cNvPr>
          <p:cNvSpPr txBox="1"/>
          <p:nvPr/>
        </p:nvSpPr>
        <p:spPr>
          <a:xfrm>
            <a:off x="7546682" y="4656856"/>
            <a:ext cx="245580" cy="369332"/>
          </a:xfrm>
          <a:prstGeom prst="rect">
            <a:avLst/>
          </a:prstGeom>
          <a:noFill/>
        </p:spPr>
        <p:txBody>
          <a:bodyPr wrap="none" rtlCol="0">
            <a:spAutoFit/>
          </a:bodyPr>
          <a:lstStyle/>
          <a:p>
            <a:r>
              <a:rPr lang="en-US" b="1"/>
              <a:t>I</a:t>
            </a:r>
            <a:endParaRPr lang="en-US" b="1" dirty="0"/>
          </a:p>
        </p:txBody>
      </p:sp>
      <p:sp>
        <p:nvSpPr>
          <p:cNvPr id="2473" name="Rectangle 2472">
            <a:extLst>
              <a:ext uri="{FF2B5EF4-FFF2-40B4-BE49-F238E27FC236}">
                <a16:creationId xmlns:a16="http://schemas.microsoft.com/office/drawing/2014/main" id="{E31CAA7A-A402-6882-4752-A4B98F0F011E}"/>
              </a:ext>
            </a:extLst>
          </p:cNvPr>
          <p:cNvSpPr/>
          <p:nvPr/>
        </p:nvSpPr>
        <p:spPr>
          <a:xfrm>
            <a:off x="5721331" y="5037160"/>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74" name="Rectangle 2473">
            <a:extLst>
              <a:ext uri="{FF2B5EF4-FFF2-40B4-BE49-F238E27FC236}">
                <a16:creationId xmlns:a16="http://schemas.microsoft.com/office/drawing/2014/main" id="{EEA6FE4C-50AF-1EA2-03C2-F47AE8A216F8}"/>
              </a:ext>
            </a:extLst>
          </p:cNvPr>
          <p:cNvSpPr/>
          <p:nvPr/>
        </p:nvSpPr>
        <p:spPr>
          <a:xfrm>
            <a:off x="6161737" y="503629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75" name="Rectangle 2474">
            <a:extLst>
              <a:ext uri="{FF2B5EF4-FFF2-40B4-BE49-F238E27FC236}">
                <a16:creationId xmlns:a16="http://schemas.microsoft.com/office/drawing/2014/main" id="{051C0C69-0D4D-A014-F743-8B58253D9107}"/>
              </a:ext>
            </a:extLst>
          </p:cNvPr>
          <p:cNvSpPr/>
          <p:nvPr/>
        </p:nvSpPr>
        <p:spPr>
          <a:xfrm>
            <a:off x="6602143" y="5037310"/>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76" name="Rectangle 2475">
            <a:extLst>
              <a:ext uri="{FF2B5EF4-FFF2-40B4-BE49-F238E27FC236}">
                <a16:creationId xmlns:a16="http://schemas.microsoft.com/office/drawing/2014/main" id="{1E33917E-089A-7C3C-A5B2-B803542A3BF3}"/>
              </a:ext>
            </a:extLst>
          </p:cNvPr>
          <p:cNvSpPr/>
          <p:nvPr/>
        </p:nvSpPr>
        <p:spPr>
          <a:xfrm>
            <a:off x="7042549" y="503955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77" name="Rectangle 2476">
            <a:extLst>
              <a:ext uri="{FF2B5EF4-FFF2-40B4-BE49-F238E27FC236}">
                <a16:creationId xmlns:a16="http://schemas.microsoft.com/office/drawing/2014/main" id="{739C574A-3040-E7B0-5AB6-4D531CB983B2}"/>
              </a:ext>
            </a:extLst>
          </p:cNvPr>
          <p:cNvSpPr/>
          <p:nvPr/>
        </p:nvSpPr>
        <p:spPr>
          <a:xfrm>
            <a:off x="7482955" y="50387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79" name="TextBox 2478">
            <a:extLst>
              <a:ext uri="{FF2B5EF4-FFF2-40B4-BE49-F238E27FC236}">
                <a16:creationId xmlns:a16="http://schemas.microsoft.com/office/drawing/2014/main" id="{7E221F0B-3B6B-89C3-A71E-52FA8C7A1C90}"/>
              </a:ext>
            </a:extLst>
          </p:cNvPr>
          <p:cNvSpPr txBox="1"/>
          <p:nvPr/>
        </p:nvSpPr>
        <p:spPr>
          <a:xfrm>
            <a:off x="5737769" y="4979689"/>
            <a:ext cx="340158" cy="369332"/>
          </a:xfrm>
          <a:prstGeom prst="rect">
            <a:avLst/>
          </a:prstGeom>
          <a:noFill/>
        </p:spPr>
        <p:txBody>
          <a:bodyPr wrap="none" rtlCol="0">
            <a:spAutoFit/>
          </a:bodyPr>
          <a:lstStyle/>
          <a:p>
            <a:r>
              <a:rPr lang="en-US" b="1"/>
              <a:t>Q</a:t>
            </a:r>
            <a:endParaRPr lang="en-US" b="1" dirty="0"/>
          </a:p>
        </p:txBody>
      </p:sp>
      <p:sp>
        <p:nvSpPr>
          <p:cNvPr id="2480" name="TextBox 2479">
            <a:extLst>
              <a:ext uri="{FF2B5EF4-FFF2-40B4-BE49-F238E27FC236}">
                <a16:creationId xmlns:a16="http://schemas.microsoft.com/office/drawing/2014/main" id="{A9E4EC6D-AAB8-0775-F9D9-B8BFE31DF396}"/>
              </a:ext>
            </a:extLst>
          </p:cNvPr>
          <p:cNvSpPr txBox="1"/>
          <p:nvPr/>
        </p:nvSpPr>
        <p:spPr>
          <a:xfrm>
            <a:off x="6180580" y="4978824"/>
            <a:ext cx="335348" cy="369332"/>
          </a:xfrm>
          <a:prstGeom prst="rect">
            <a:avLst/>
          </a:prstGeom>
          <a:noFill/>
        </p:spPr>
        <p:txBody>
          <a:bodyPr wrap="none" rtlCol="0">
            <a:spAutoFit/>
          </a:bodyPr>
          <a:lstStyle/>
          <a:p>
            <a:r>
              <a:rPr lang="en-US" b="1"/>
              <a:t>U</a:t>
            </a:r>
            <a:endParaRPr lang="en-US" b="1" dirty="0"/>
          </a:p>
        </p:txBody>
      </p:sp>
      <p:sp>
        <p:nvSpPr>
          <p:cNvPr id="2481" name="TextBox 2480">
            <a:extLst>
              <a:ext uri="{FF2B5EF4-FFF2-40B4-BE49-F238E27FC236}">
                <a16:creationId xmlns:a16="http://schemas.microsoft.com/office/drawing/2014/main" id="{120BE91E-E949-1232-9414-30ACFEC1DED1}"/>
              </a:ext>
            </a:extLst>
          </p:cNvPr>
          <p:cNvSpPr txBox="1"/>
          <p:nvPr/>
        </p:nvSpPr>
        <p:spPr>
          <a:xfrm>
            <a:off x="6626596" y="4979839"/>
            <a:ext cx="324128" cy="369332"/>
          </a:xfrm>
          <a:prstGeom prst="rect">
            <a:avLst/>
          </a:prstGeom>
          <a:noFill/>
        </p:spPr>
        <p:txBody>
          <a:bodyPr wrap="none" rtlCol="0">
            <a:spAutoFit/>
          </a:bodyPr>
          <a:lstStyle/>
          <a:p>
            <a:r>
              <a:rPr lang="en-US" b="1">
                <a:solidFill>
                  <a:srgbClr val="FF0000"/>
                </a:solidFill>
              </a:rPr>
              <a:t>Â</a:t>
            </a:r>
            <a:endParaRPr lang="en-US" b="1" dirty="0">
              <a:solidFill>
                <a:srgbClr val="FF0000"/>
              </a:solidFill>
            </a:endParaRPr>
          </a:p>
        </p:txBody>
      </p:sp>
      <p:sp>
        <p:nvSpPr>
          <p:cNvPr id="2482" name="TextBox 2481">
            <a:extLst>
              <a:ext uri="{FF2B5EF4-FFF2-40B4-BE49-F238E27FC236}">
                <a16:creationId xmlns:a16="http://schemas.microsoft.com/office/drawing/2014/main" id="{EECC06A1-8574-DD73-6ADB-9AE1CFEDC5D8}"/>
              </a:ext>
            </a:extLst>
          </p:cNvPr>
          <p:cNvSpPr txBox="1"/>
          <p:nvPr/>
        </p:nvSpPr>
        <p:spPr>
          <a:xfrm>
            <a:off x="7060590" y="4982088"/>
            <a:ext cx="336952" cy="369332"/>
          </a:xfrm>
          <a:prstGeom prst="rect">
            <a:avLst/>
          </a:prstGeom>
          <a:noFill/>
        </p:spPr>
        <p:txBody>
          <a:bodyPr wrap="none" rtlCol="0">
            <a:spAutoFit/>
          </a:bodyPr>
          <a:lstStyle/>
          <a:p>
            <a:r>
              <a:rPr lang="en-US" b="1"/>
              <a:t>N</a:t>
            </a:r>
            <a:endParaRPr lang="en-US" b="1" dirty="0"/>
          </a:p>
        </p:txBody>
      </p:sp>
      <p:sp>
        <p:nvSpPr>
          <p:cNvPr id="2483" name="TextBox 2482">
            <a:extLst>
              <a:ext uri="{FF2B5EF4-FFF2-40B4-BE49-F238E27FC236}">
                <a16:creationId xmlns:a16="http://schemas.microsoft.com/office/drawing/2014/main" id="{217EC397-6E1D-82C1-314D-994857CF4281}"/>
              </a:ext>
            </a:extLst>
          </p:cNvPr>
          <p:cNvSpPr txBox="1"/>
          <p:nvPr/>
        </p:nvSpPr>
        <p:spPr>
          <a:xfrm>
            <a:off x="7500996" y="4981255"/>
            <a:ext cx="336952" cy="369332"/>
          </a:xfrm>
          <a:prstGeom prst="rect">
            <a:avLst/>
          </a:prstGeom>
          <a:noFill/>
        </p:spPr>
        <p:txBody>
          <a:bodyPr wrap="none" rtlCol="0">
            <a:spAutoFit/>
          </a:bodyPr>
          <a:lstStyle/>
          <a:p>
            <a:r>
              <a:rPr lang="en-US" b="1"/>
              <a:t>N</a:t>
            </a:r>
            <a:endParaRPr lang="en-US" b="1" dirty="0"/>
          </a:p>
        </p:txBody>
      </p:sp>
      <p:sp>
        <p:nvSpPr>
          <p:cNvPr id="2486" name="Rectangle 2485">
            <a:extLst>
              <a:ext uri="{FF2B5EF4-FFF2-40B4-BE49-F238E27FC236}">
                <a16:creationId xmlns:a16="http://schemas.microsoft.com/office/drawing/2014/main" id="{10C095D9-81DC-36DD-43B1-4290014715B9}"/>
              </a:ext>
            </a:extLst>
          </p:cNvPr>
          <p:cNvSpPr/>
          <p:nvPr/>
        </p:nvSpPr>
        <p:spPr>
          <a:xfrm>
            <a:off x="5721331" y="5361559"/>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87" name="Rectangle 2486">
            <a:extLst>
              <a:ext uri="{FF2B5EF4-FFF2-40B4-BE49-F238E27FC236}">
                <a16:creationId xmlns:a16="http://schemas.microsoft.com/office/drawing/2014/main" id="{1D3D1F0A-4811-5831-5DBC-BEE349BA2894}"/>
              </a:ext>
            </a:extLst>
          </p:cNvPr>
          <p:cNvSpPr/>
          <p:nvPr/>
        </p:nvSpPr>
        <p:spPr>
          <a:xfrm>
            <a:off x="6161737" y="536069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88" name="Rectangle 2487">
            <a:extLst>
              <a:ext uri="{FF2B5EF4-FFF2-40B4-BE49-F238E27FC236}">
                <a16:creationId xmlns:a16="http://schemas.microsoft.com/office/drawing/2014/main" id="{2B309C0D-E812-7B3D-43FC-4C38D093AF7C}"/>
              </a:ext>
            </a:extLst>
          </p:cNvPr>
          <p:cNvSpPr/>
          <p:nvPr/>
        </p:nvSpPr>
        <p:spPr>
          <a:xfrm>
            <a:off x="6602143" y="5361709"/>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89" name="Rectangle 2488">
            <a:extLst>
              <a:ext uri="{FF2B5EF4-FFF2-40B4-BE49-F238E27FC236}">
                <a16:creationId xmlns:a16="http://schemas.microsoft.com/office/drawing/2014/main" id="{B6EF15EB-10F6-425D-1905-8BDD6A50A6ED}"/>
              </a:ext>
            </a:extLst>
          </p:cNvPr>
          <p:cNvSpPr/>
          <p:nvPr/>
        </p:nvSpPr>
        <p:spPr>
          <a:xfrm>
            <a:off x="4401400" y="536114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90" name="Rectangle 2489">
            <a:extLst>
              <a:ext uri="{FF2B5EF4-FFF2-40B4-BE49-F238E27FC236}">
                <a16:creationId xmlns:a16="http://schemas.microsoft.com/office/drawing/2014/main" id="{40246A9C-8263-9D3E-A5A8-E1B3790394F4}"/>
              </a:ext>
            </a:extLst>
          </p:cNvPr>
          <p:cNvSpPr/>
          <p:nvPr/>
        </p:nvSpPr>
        <p:spPr>
          <a:xfrm>
            <a:off x="4841806" y="536031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91" name="Rectangle 2490">
            <a:extLst>
              <a:ext uri="{FF2B5EF4-FFF2-40B4-BE49-F238E27FC236}">
                <a16:creationId xmlns:a16="http://schemas.microsoft.com/office/drawing/2014/main" id="{3509CCB5-9C2B-337C-10CD-BABED3AA8D45}"/>
              </a:ext>
            </a:extLst>
          </p:cNvPr>
          <p:cNvSpPr/>
          <p:nvPr/>
        </p:nvSpPr>
        <p:spPr>
          <a:xfrm>
            <a:off x="5279164" y="536069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92" name="TextBox 2491">
            <a:extLst>
              <a:ext uri="{FF2B5EF4-FFF2-40B4-BE49-F238E27FC236}">
                <a16:creationId xmlns:a16="http://schemas.microsoft.com/office/drawing/2014/main" id="{AD20BCB1-D531-F923-49F4-80EF5B8E4B99}"/>
              </a:ext>
            </a:extLst>
          </p:cNvPr>
          <p:cNvSpPr txBox="1"/>
          <p:nvPr/>
        </p:nvSpPr>
        <p:spPr>
          <a:xfrm>
            <a:off x="5755402" y="5304088"/>
            <a:ext cx="304892" cy="369332"/>
          </a:xfrm>
          <a:prstGeom prst="rect">
            <a:avLst/>
          </a:prstGeom>
          <a:noFill/>
        </p:spPr>
        <p:txBody>
          <a:bodyPr wrap="none" rtlCol="0">
            <a:spAutoFit/>
          </a:bodyPr>
          <a:lstStyle/>
          <a:p>
            <a:r>
              <a:rPr lang="en-US" b="1"/>
              <a:t>Y</a:t>
            </a:r>
            <a:endParaRPr lang="en-US" b="1" dirty="0"/>
          </a:p>
        </p:txBody>
      </p:sp>
      <p:sp>
        <p:nvSpPr>
          <p:cNvPr id="2493" name="TextBox 2492">
            <a:extLst>
              <a:ext uri="{FF2B5EF4-FFF2-40B4-BE49-F238E27FC236}">
                <a16:creationId xmlns:a16="http://schemas.microsoft.com/office/drawing/2014/main" id="{55837A14-462D-ECC8-51DA-05A84119BE57}"/>
              </a:ext>
            </a:extLst>
          </p:cNvPr>
          <p:cNvSpPr txBox="1"/>
          <p:nvPr/>
        </p:nvSpPr>
        <p:spPr>
          <a:xfrm>
            <a:off x="6199816" y="5303223"/>
            <a:ext cx="296876" cy="369332"/>
          </a:xfrm>
          <a:prstGeom prst="rect">
            <a:avLst/>
          </a:prstGeom>
          <a:noFill/>
        </p:spPr>
        <p:txBody>
          <a:bodyPr wrap="none" rtlCol="0">
            <a:spAutoFit/>
          </a:bodyPr>
          <a:lstStyle/>
          <a:p>
            <a:r>
              <a:rPr lang="en-US" b="1"/>
              <a:t>Ê</a:t>
            </a:r>
            <a:endParaRPr lang="en-US" b="1" dirty="0"/>
          </a:p>
        </p:txBody>
      </p:sp>
      <p:sp>
        <p:nvSpPr>
          <p:cNvPr id="2494" name="TextBox 2493">
            <a:extLst>
              <a:ext uri="{FF2B5EF4-FFF2-40B4-BE49-F238E27FC236}">
                <a16:creationId xmlns:a16="http://schemas.microsoft.com/office/drawing/2014/main" id="{86BFA5BE-E300-11A9-99A7-CE014B37B1C7}"/>
              </a:ext>
            </a:extLst>
          </p:cNvPr>
          <p:cNvSpPr txBox="1"/>
          <p:nvPr/>
        </p:nvSpPr>
        <p:spPr>
          <a:xfrm>
            <a:off x="6620184" y="5304238"/>
            <a:ext cx="336952" cy="369332"/>
          </a:xfrm>
          <a:prstGeom prst="rect">
            <a:avLst/>
          </a:prstGeom>
          <a:noFill/>
        </p:spPr>
        <p:txBody>
          <a:bodyPr wrap="none" rtlCol="0">
            <a:spAutoFit/>
          </a:bodyPr>
          <a:lstStyle/>
          <a:p>
            <a:r>
              <a:rPr lang="en-US" b="1">
                <a:solidFill>
                  <a:srgbClr val="FF0000"/>
                </a:solidFill>
              </a:rPr>
              <a:t>N</a:t>
            </a:r>
            <a:endParaRPr lang="en-US" b="1" dirty="0">
              <a:solidFill>
                <a:srgbClr val="FF0000"/>
              </a:solidFill>
            </a:endParaRPr>
          </a:p>
        </p:txBody>
      </p:sp>
      <p:sp>
        <p:nvSpPr>
          <p:cNvPr id="2495" name="TextBox 2494">
            <a:extLst>
              <a:ext uri="{FF2B5EF4-FFF2-40B4-BE49-F238E27FC236}">
                <a16:creationId xmlns:a16="http://schemas.microsoft.com/office/drawing/2014/main" id="{2ED318B0-44D6-5A2C-286F-7ED1A051D90F}"/>
              </a:ext>
            </a:extLst>
          </p:cNvPr>
          <p:cNvSpPr txBox="1"/>
          <p:nvPr/>
        </p:nvSpPr>
        <p:spPr>
          <a:xfrm>
            <a:off x="4434670" y="5303674"/>
            <a:ext cx="306494" cy="369332"/>
          </a:xfrm>
          <a:prstGeom prst="rect">
            <a:avLst/>
          </a:prstGeom>
          <a:noFill/>
        </p:spPr>
        <p:txBody>
          <a:bodyPr wrap="none" rtlCol="0">
            <a:spAutoFit/>
          </a:bodyPr>
          <a:lstStyle/>
          <a:p>
            <a:r>
              <a:rPr lang="en-US" b="1"/>
              <a:t>C</a:t>
            </a:r>
            <a:endParaRPr lang="en-US" b="1" dirty="0"/>
          </a:p>
        </p:txBody>
      </p:sp>
      <p:sp>
        <p:nvSpPr>
          <p:cNvPr id="2496" name="TextBox 2495">
            <a:extLst>
              <a:ext uri="{FF2B5EF4-FFF2-40B4-BE49-F238E27FC236}">
                <a16:creationId xmlns:a16="http://schemas.microsoft.com/office/drawing/2014/main" id="{0E0C9202-CB0B-E1E8-83A9-32CE1CC29D00}"/>
              </a:ext>
            </a:extLst>
          </p:cNvPr>
          <p:cNvSpPr txBox="1"/>
          <p:nvPr/>
        </p:nvSpPr>
        <p:spPr>
          <a:xfrm>
            <a:off x="4862252" y="5302841"/>
            <a:ext cx="332142" cy="369332"/>
          </a:xfrm>
          <a:prstGeom prst="rect">
            <a:avLst/>
          </a:prstGeom>
          <a:noFill/>
        </p:spPr>
        <p:txBody>
          <a:bodyPr wrap="none" rtlCol="0">
            <a:spAutoFit/>
          </a:bodyPr>
          <a:lstStyle/>
          <a:p>
            <a:r>
              <a:rPr lang="en-US" b="1"/>
              <a:t>H</a:t>
            </a:r>
            <a:endParaRPr lang="en-US" b="1" dirty="0"/>
          </a:p>
        </p:txBody>
      </p:sp>
      <p:sp>
        <p:nvSpPr>
          <p:cNvPr id="2497" name="TextBox 2496">
            <a:extLst>
              <a:ext uri="{FF2B5EF4-FFF2-40B4-BE49-F238E27FC236}">
                <a16:creationId xmlns:a16="http://schemas.microsoft.com/office/drawing/2014/main" id="{7B62630F-61A8-F27D-BB45-58E4428E326A}"/>
              </a:ext>
            </a:extLst>
          </p:cNvPr>
          <p:cNvSpPr txBox="1"/>
          <p:nvPr/>
        </p:nvSpPr>
        <p:spPr>
          <a:xfrm>
            <a:off x="5298007" y="5303223"/>
            <a:ext cx="335348" cy="369332"/>
          </a:xfrm>
          <a:prstGeom prst="rect">
            <a:avLst/>
          </a:prstGeom>
          <a:noFill/>
        </p:spPr>
        <p:txBody>
          <a:bodyPr wrap="none" rtlCol="0">
            <a:spAutoFit/>
          </a:bodyPr>
          <a:lstStyle/>
          <a:p>
            <a:r>
              <a:rPr lang="en-US" b="1"/>
              <a:t>U</a:t>
            </a:r>
            <a:endParaRPr lang="en-US" b="1" dirty="0"/>
          </a:p>
        </p:txBody>
      </p:sp>
      <p:sp>
        <p:nvSpPr>
          <p:cNvPr id="2501" name="Rectangle 2500">
            <a:extLst>
              <a:ext uri="{FF2B5EF4-FFF2-40B4-BE49-F238E27FC236}">
                <a16:creationId xmlns:a16="http://schemas.microsoft.com/office/drawing/2014/main" id="{12F94F7C-1BC6-AC6E-182F-397FFF87261C}"/>
              </a:ext>
            </a:extLst>
          </p:cNvPr>
          <p:cNvSpPr/>
          <p:nvPr/>
        </p:nvSpPr>
        <p:spPr>
          <a:xfrm>
            <a:off x="6602143" y="5686108"/>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02" name="Rectangle 2501">
            <a:extLst>
              <a:ext uri="{FF2B5EF4-FFF2-40B4-BE49-F238E27FC236}">
                <a16:creationId xmlns:a16="http://schemas.microsoft.com/office/drawing/2014/main" id="{33E6AB3A-03CD-7912-B5B3-59BAD66FDDE5}"/>
              </a:ext>
            </a:extLst>
          </p:cNvPr>
          <p:cNvSpPr/>
          <p:nvPr/>
        </p:nvSpPr>
        <p:spPr>
          <a:xfrm>
            <a:off x="7042549" y="568835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03" name="Rectangle 2502">
            <a:extLst>
              <a:ext uri="{FF2B5EF4-FFF2-40B4-BE49-F238E27FC236}">
                <a16:creationId xmlns:a16="http://schemas.microsoft.com/office/drawing/2014/main" id="{7581931A-6978-564E-6831-9652A24CFEAD}"/>
              </a:ext>
            </a:extLst>
          </p:cNvPr>
          <p:cNvSpPr/>
          <p:nvPr/>
        </p:nvSpPr>
        <p:spPr>
          <a:xfrm>
            <a:off x="7482955" y="568752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04" name="Rectangle 2503">
            <a:extLst>
              <a:ext uri="{FF2B5EF4-FFF2-40B4-BE49-F238E27FC236}">
                <a16:creationId xmlns:a16="http://schemas.microsoft.com/office/drawing/2014/main" id="{78FF7E78-724C-59CF-B39D-ED64F52D1ED9}"/>
              </a:ext>
            </a:extLst>
          </p:cNvPr>
          <p:cNvSpPr/>
          <p:nvPr/>
        </p:nvSpPr>
        <p:spPr>
          <a:xfrm>
            <a:off x="7922329" y="568747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07" name="TextBox 2506">
            <a:extLst>
              <a:ext uri="{FF2B5EF4-FFF2-40B4-BE49-F238E27FC236}">
                <a16:creationId xmlns:a16="http://schemas.microsoft.com/office/drawing/2014/main" id="{147A33E3-ACE6-A836-10EC-D269A9FBFD08}"/>
              </a:ext>
            </a:extLst>
          </p:cNvPr>
          <p:cNvSpPr txBox="1"/>
          <p:nvPr/>
        </p:nvSpPr>
        <p:spPr>
          <a:xfrm>
            <a:off x="6641825" y="5628637"/>
            <a:ext cx="293670" cy="369332"/>
          </a:xfrm>
          <a:prstGeom prst="rect">
            <a:avLst/>
          </a:prstGeom>
          <a:noFill/>
        </p:spPr>
        <p:txBody>
          <a:bodyPr wrap="none" rtlCol="0">
            <a:spAutoFit/>
          </a:bodyPr>
          <a:lstStyle/>
          <a:p>
            <a:r>
              <a:rPr lang="en-US" b="1">
                <a:solidFill>
                  <a:srgbClr val="FF0000"/>
                </a:solidFill>
              </a:rPr>
              <a:t>S</a:t>
            </a:r>
            <a:endParaRPr lang="en-US" b="1" dirty="0">
              <a:solidFill>
                <a:srgbClr val="FF0000"/>
              </a:solidFill>
            </a:endParaRPr>
          </a:p>
        </p:txBody>
      </p:sp>
      <p:sp>
        <p:nvSpPr>
          <p:cNvPr id="2508" name="TextBox 2507">
            <a:extLst>
              <a:ext uri="{FF2B5EF4-FFF2-40B4-BE49-F238E27FC236}">
                <a16:creationId xmlns:a16="http://schemas.microsoft.com/office/drawing/2014/main" id="{B04E4D43-26D1-1425-C7D8-A6E51CE04173}"/>
              </a:ext>
            </a:extLst>
          </p:cNvPr>
          <p:cNvSpPr txBox="1"/>
          <p:nvPr/>
        </p:nvSpPr>
        <p:spPr>
          <a:xfrm>
            <a:off x="7048568" y="5630886"/>
            <a:ext cx="360996" cy="369332"/>
          </a:xfrm>
          <a:prstGeom prst="rect">
            <a:avLst/>
          </a:prstGeom>
          <a:noFill/>
        </p:spPr>
        <p:txBody>
          <a:bodyPr wrap="none" rtlCol="0">
            <a:spAutoFit/>
          </a:bodyPr>
          <a:lstStyle/>
          <a:p>
            <a:r>
              <a:rPr lang="en-US" b="1"/>
              <a:t>Ơ</a:t>
            </a:r>
            <a:endParaRPr lang="en-US" b="1" dirty="0"/>
          </a:p>
        </p:txBody>
      </p:sp>
      <p:sp>
        <p:nvSpPr>
          <p:cNvPr id="2509" name="TextBox 2508">
            <a:extLst>
              <a:ext uri="{FF2B5EF4-FFF2-40B4-BE49-F238E27FC236}">
                <a16:creationId xmlns:a16="http://schemas.microsoft.com/office/drawing/2014/main" id="{A2EA6BC8-27CC-BB6C-252C-06B1CB3A0EE0}"/>
              </a:ext>
            </a:extLst>
          </p:cNvPr>
          <p:cNvSpPr txBox="1"/>
          <p:nvPr/>
        </p:nvSpPr>
        <p:spPr>
          <a:xfrm>
            <a:off x="7520232" y="5630053"/>
            <a:ext cx="298480" cy="369332"/>
          </a:xfrm>
          <a:prstGeom prst="rect">
            <a:avLst/>
          </a:prstGeom>
          <a:noFill/>
        </p:spPr>
        <p:txBody>
          <a:bodyPr wrap="none" rtlCol="0">
            <a:spAutoFit/>
          </a:bodyPr>
          <a:lstStyle/>
          <a:p>
            <a:r>
              <a:rPr lang="en-US" b="1"/>
              <a:t>T</a:t>
            </a:r>
            <a:endParaRPr lang="en-US" b="1" dirty="0"/>
          </a:p>
        </p:txBody>
      </p:sp>
      <p:sp>
        <p:nvSpPr>
          <p:cNvPr id="2510" name="TextBox 2509">
            <a:extLst>
              <a:ext uri="{FF2B5EF4-FFF2-40B4-BE49-F238E27FC236}">
                <a16:creationId xmlns:a16="http://schemas.microsoft.com/office/drawing/2014/main" id="{62EAE648-FFAD-487D-C15F-8661E9F89FFB}"/>
              </a:ext>
            </a:extLst>
          </p:cNvPr>
          <p:cNvSpPr txBox="1"/>
          <p:nvPr/>
        </p:nvSpPr>
        <p:spPr>
          <a:xfrm>
            <a:off x="7940370" y="5630003"/>
            <a:ext cx="336952" cy="369332"/>
          </a:xfrm>
          <a:prstGeom prst="rect">
            <a:avLst/>
          </a:prstGeom>
          <a:noFill/>
        </p:spPr>
        <p:txBody>
          <a:bodyPr wrap="none" rtlCol="0">
            <a:spAutoFit/>
          </a:bodyPr>
          <a:lstStyle/>
          <a:p>
            <a:r>
              <a:rPr lang="en-US" b="1"/>
              <a:t>U</a:t>
            </a:r>
            <a:endParaRPr lang="en-US" b="1" dirty="0"/>
          </a:p>
        </p:txBody>
      </p:sp>
      <p:sp>
        <p:nvSpPr>
          <p:cNvPr id="2512" name="Rectangle 2511">
            <a:extLst>
              <a:ext uri="{FF2B5EF4-FFF2-40B4-BE49-F238E27FC236}">
                <a16:creationId xmlns:a16="http://schemas.microsoft.com/office/drawing/2014/main" id="{43E5EFC7-30BA-7856-F1BB-E53BC921C31F}"/>
              </a:ext>
            </a:extLst>
          </p:cNvPr>
          <p:cNvSpPr/>
          <p:nvPr/>
        </p:nvSpPr>
        <p:spPr>
          <a:xfrm>
            <a:off x="5721331" y="6010364"/>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13" name="Rectangle 2512">
            <a:extLst>
              <a:ext uri="{FF2B5EF4-FFF2-40B4-BE49-F238E27FC236}">
                <a16:creationId xmlns:a16="http://schemas.microsoft.com/office/drawing/2014/main" id="{00BEDF14-D41A-73B9-1A80-52362861DF35}"/>
              </a:ext>
            </a:extLst>
          </p:cNvPr>
          <p:cNvSpPr/>
          <p:nvPr/>
        </p:nvSpPr>
        <p:spPr>
          <a:xfrm>
            <a:off x="6161737" y="60094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14" name="Rectangle 2513">
            <a:extLst>
              <a:ext uri="{FF2B5EF4-FFF2-40B4-BE49-F238E27FC236}">
                <a16:creationId xmlns:a16="http://schemas.microsoft.com/office/drawing/2014/main" id="{38AC1C4F-E37A-9A23-37D6-DE69B1B205FB}"/>
              </a:ext>
            </a:extLst>
          </p:cNvPr>
          <p:cNvSpPr/>
          <p:nvPr/>
        </p:nvSpPr>
        <p:spPr>
          <a:xfrm>
            <a:off x="6602143" y="6010514"/>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15" name="Rectangle 2514">
            <a:extLst>
              <a:ext uri="{FF2B5EF4-FFF2-40B4-BE49-F238E27FC236}">
                <a16:creationId xmlns:a16="http://schemas.microsoft.com/office/drawing/2014/main" id="{A9327ADD-8542-C8FB-D4FF-05CD84146166}"/>
              </a:ext>
            </a:extLst>
          </p:cNvPr>
          <p:cNvSpPr/>
          <p:nvPr/>
        </p:nvSpPr>
        <p:spPr>
          <a:xfrm>
            <a:off x="4838883" y="60094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17" name="Rectangle 2516">
            <a:extLst>
              <a:ext uri="{FF2B5EF4-FFF2-40B4-BE49-F238E27FC236}">
                <a16:creationId xmlns:a16="http://schemas.microsoft.com/office/drawing/2014/main" id="{0130A78D-CCDD-744E-6308-B78383183737}"/>
              </a:ext>
            </a:extLst>
          </p:cNvPr>
          <p:cNvSpPr/>
          <p:nvPr/>
        </p:nvSpPr>
        <p:spPr>
          <a:xfrm>
            <a:off x="5280925" y="60094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18" name="TextBox 2517">
            <a:extLst>
              <a:ext uri="{FF2B5EF4-FFF2-40B4-BE49-F238E27FC236}">
                <a16:creationId xmlns:a16="http://schemas.microsoft.com/office/drawing/2014/main" id="{C770A007-0222-57A8-E673-7C4D6BEBC07B}"/>
              </a:ext>
            </a:extLst>
          </p:cNvPr>
          <p:cNvSpPr txBox="1"/>
          <p:nvPr/>
        </p:nvSpPr>
        <p:spPr>
          <a:xfrm>
            <a:off x="5741777" y="5952893"/>
            <a:ext cx="332142" cy="369332"/>
          </a:xfrm>
          <a:prstGeom prst="rect">
            <a:avLst/>
          </a:prstGeom>
          <a:noFill/>
        </p:spPr>
        <p:txBody>
          <a:bodyPr wrap="none" rtlCol="0">
            <a:spAutoFit/>
          </a:bodyPr>
          <a:lstStyle/>
          <a:p>
            <a:r>
              <a:rPr lang="en-US" b="1"/>
              <a:t>G</a:t>
            </a:r>
            <a:endParaRPr lang="en-US" b="1" dirty="0"/>
          </a:p>
        </p:txBody>
      </p:sp>
      <p:sp>
        <p:nvSpPr>
          <p:cNvPr id="2519" name="TextBox 2518">
            <a:extLst>
              <a:ext uri="{FF2B5EF4-FFF2-40B4-BE49-F238E27FC236}">
                <a16:creationId xmlns:a16="http://schemas.microsoft.com/office/drawing/2014/main" id="{E9EFA521-92BA-0645-D7D0-A56BFAE4714E}"/>
              </a:ext>
            </a:extLst>
          </p:cNvPr>
          <p:cNvSpPr txBox="1"/>
          <p:nvPr/>
        </p:nvSpPr>
        <p:spPr>
          <a:xfrm>
            <a:off x="6207029" y="5952028"/>
            <a:ext cx="282450" cy="369332"/>
          </a:xfrm>
          <a:prstGeom prst="rect">
            <a:avLst/>
          </a:prstGeom>
          <a:noFill/>
        </p:spPr>
        <p:txBody>
          <a:bodyPr wrap="none" rtlCol="0">
            <a:spAutoFit/>
          </a:bodyPr>
          <a:lstStyle/>
          <a:p>
            <a:r>
              <a:rPr lang="en-US" b="1"/>
              <a:t>L</a:t>
            </a:r>
            <a:endParaRPr lang="en-US" b="1" dirty="0"/>
          </a:p>
        </p:txBody>
      </p:sp>
      <p:sp>
        <p:nvSpPr>
          <p:cNvPr id="2520" name="TextBox 2519">
            <a:extLst>
              <a:ext uri="{FF2B5EF4-FFF2-40B4-BE49-F238E27FC236}">
                <a16:creationId xmlns:a16="http://schemas.microsoft.com/office/drawing/2014/main" id="{61070285-F419-C8AE-9C8F-F0FE87E49E6F}"/>
              </a:ext>
            </a:extLst>
          </p:cNvPr>
          <p:cNvSpPr txBox="1"/>
          <p:nvPr/>
        </p:nvSpPr>
        <p:spPr>
          <a:xfrm>
            <a:off x="6608162" y="5962568"/>
            <a:ext cx="360996" cy="369332"/>
          </a:xfrm>
          <a:prstGeom prst="rect">
            <a:avLst/>
          </a:prstGeom>
          <a:noFill/>
        </p:spPr>
        <p:txBody>
          <a:bodyPr wrap="none" rtlCol="0">
            <a:spAutoFit/>
          </a:bodyPr>
          <a:lstStyle/>
          <a:p>
            <a:r>
              <a:rPr lang="en-US" b="1">
                <a:solidFill>
                  <a:srgbClr val="FF0000"/>
                </a:solidFill>
              </a:rPr>
              <a:t>Ự</a:t>
            </a:r>
            <a:endParaRPr lang="en-US" b="1" dirty="0">
              <a:solidFill>
                <a:srgbClr val="FF0000"/>
              </a:solidFill>
            </a:endParaRPr>
          </a:p>
        </p:txBody>
      </p:sp>
      <p:sp>
        <p:nvSpPr>
          <p:cNvPr id="2521" name="TextBox 2520">
            <a:extLst>
              <a:ext uri="{FF2B5EF4-FFF2-40B4-BE49-F238E27FC236}">
                <a16:creationId xmlns:a16="http://schemas.microsoft.com/office/drawing/2014/main" id="{4AD9CF14-242E-F6E9-4A32-A24568DB6ED2}"/>
              </a:ext>
            </a:extLst>
          </p:cNvPr>
          <p:cNvSpPr txBox="1"/>
          <p:nvPr/>
        </p:nvSpPr>
        <p:spPr>
          <a:xfrm>
            <a:off x="4863336" y="5952028"/>
            <a:ext cx="324128" cy="369332"/>
          </a:xfrm>
          <a:prstGeom prst="rect">
            <a:avLst/>
          </a:prstGeom>
          <a:noFill/>
        </p:spPr>
        <p:txBody>
          <a:bodyPr wrap="none" rtlCol="0">
            <a:spAutoFit/>
          </a:bodyPr>
          <a:lstStyle/>
          <a:p>
            <a:r>
              <a:rPr lang="en-US" b="1"/>
              <a:t>Ă</a:t>
            </a:r>
            <a:endParaRPr lang="en-US" b="1" dirty="0"/>
          </a:p>
        </p:txBody>
      </p:sp>
      <p:sp>
        <p:nvSpPr>
          <p:cNvPr id="2523" name="TextBox 2522">
            <a:extLst>
              <a:ext uri="{FF2B5EF4-FFF2-40B4-BE49-F238E27FC236}">
                <a16:creationId xmlns:a16="http://schemas.microsoft.com/office/drawing/2014/main" id="{59CF4FF6-BE7D-4963-7404-57423A1F5EDB}"/>
              </a:ext>
            </a:extLst>
          </p:cNvPr>
          <p:cNvSpPr txBox="1"/>
          <p:nvPr/>
        </p:nvSpPr>
        <p:spPr>
          <a:xfrm>
            <a:off x="5298966" y="5952028"/>
            <a:ext cx="340158" cy="369332"/>
          </a:xfrm>
          <a:prstGeom prst="rect">
            <a:avLst/>
          </a:prstGeom>
          <a:noFill/>
        </p:spPr>
        <p:txBody>
          <a:bodyPr wrap="none" rtlCol="0">
            <a:spAutoFit/>
          </a:bodyPr>
          <a:lstStyle/>
          <a:p>
            <a:r>
              <a:rPr lang="en-US" b="1"/>
              <a:t>N</a:t>
            </a:r>
            <a:endParaRPr lang="en-US" b="1" dirty="0"/>
          </a:p>
        </p:txBody>
      </p:sp>
      <p:sp>
        <p:nvSpPr>
          <p:cNvPr id="2528" name="Rectangle 2527">
            <a:extLst>
              <a:ext uri="{FF2B5EF4-FFF2-40B4-BE49-F238E27FC236}">
                <a16:creationId xmlns:a16="http://schemas.microsoft.com/office/drawing/2014/main" id="{63BE87AB-C461-2266-015F-875E42FB95F8}"/>
              </a:ext>
            </a:extLst>
          </p:cNvPr>
          <p:cNvSpPr/>
          <p:nvPr/>
        </p:nvSpPr>
        <p:spPr>
          <a:xfrm>
            <a:off x="4842051" y="1467030"/>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29" name="Rectangle 2528">
            <a:extLst>
              <a:ext uri="{FF2B5EF4-FFF2-40B4-BE49-F238E27FC236}">
                <a16:creationId xmlns:a16="http://schemas.microsoft.com/office/drawing/2014/main" id="{CDD98DAE-A374-FA67-2045-D0D128A4F159}"/>
              </a:ext>
            </a:extLst>
          </p:cNvPr>
          <p:cNvSpPr/>
          <p:nvPr/>
        </p:nvSpPr>
        <p:spPr>
          <a:xfrm>
            <a:off x="4401645" y="146616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30" name="TextBox 2529">
            <a:extLst>
              <a:ext uri="{FF2B5EF4-FFF2-40B4-BE49-F238E27FC236}">
                <a16:creationId xmlns:a16="http://schemas.microsoft.com/office/drawing/2014/main" id="{ACF64D32-5221-6BA0-F1CC-7F4E2FA7029E}"/>
              </a:ext>
            </a:extLst>
          </p:cNvPr>
          <p:cNvSpPr txBox="1"/>
          <p:nvPr/>
        </p:nvSpPr>
        <p:spPr>
          <a:xfrm>
            <a:off x="4879328" y="1409559"/>
            <a:ext cx="298480" cy="369332"/>
          </a:xfrm>
          <a:prstGeom prst="rect">
            <a:avLst/>
          </a:prstGeom>
          <a:noFill/>
        </p:spPr>
        <p:txBody>
          <a:bodyPr wrap="none" rtlCol="0">
            <a:spAutoFit/>
          </a:bodyPr>
          <a:lstStyle/>
          <a:p>
            <a:r>
              <a:rPr lang="en-US" b="1"/>
              <a:t>T</a:t>
            </a:r>
            <a:endParaRPr lang="en-US" b="1" dirty="0"/>
          </a:p>
        </p:txBody>
      </p:sp>
      <p:sp>
        <p:nvSpPr>
          <p:cNvPr id="2531" name="TextBox 2530">
            <a:extLst>
              <a:ext uri="{FF2B5EF4-FFF2-40B4-BE49-F238E27FC236}">
                <a16:creationId xmlns:a16="http://schemas.microsoft.com/office/drawing/2014/main" id="{F4760615-43A0-F929-C651-ED5636FA90FC}"/>
              </a:ext>
            </a:extLst>
          </p:cNvPr>
          <p:cNvSpPr txBox="1"/>
          <p:nvPr/>
        </p:nvSpPr>
        <p:spPr>
          <a:xfrm>
            <a:off x="4465372" y="1408694"/>
            <a:ext cx="245580" cy="369332"/>
          </a:xfrm>
          <a:prstGeom prst="rect">
            <a:avLst/>
          </a:prstGeom>
          <a:noFill/>
        </p:spPr>
        <p:txBody>
          <a:bodyPr wrap="none" rtlCol="0">
            <a:spAutoFit/>
          </a:bodyPr>
          <a:lstStyle/>
          <a:p>
            <a:r>
              <a:rPr lang="en-US" b="1"/>
              <a:t>I</a:t>
            </a:r>
            <a:endParaRPr lang="en-US" b="1" dirty="0"/>
          </a:p>
        </p:txBody>
      </p:sp>
      <p:sp>
        <p:nvSpPr>
          <p:cNvPr id="2532" name="Rectangle 2531">
            <a:extLst>
              <a:ext uri="{FF2B5EF4-FFF2-40B4-BE49-F238E27FC236}">
                <a16:creationId xmlns:a16="http://schemas.microsoft.com/office/drawing/2014/main" id="{D56A95A8-3610-D5AB-94B3-8439097CE160}"/>
              </a:ext>
            </a:extLst>
          </p:cNvPr>
          <p:cNvSpPr/>
          <p:nvPr/>
        </p:nvSpPr>
        <p:spPr>
          <a:xfrm>
            <a:off x="5720300" y="1467183"/>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33" name="Rectangle 2532">
            <a:extLst>
              <a:ext uri="{FF2B5EF4-FFF2-40B4-BE49-F238E27FC236}">
                <a16:creationId xmlns:a16="http://schemas.microsoft.com/office/drawing/2014/main" id="{082439DE-BF3D-E0B5-AE21-8CF2EABD5A34}"/>
              </a:ext>
            </a:extLst>
          </p:cNvPr>
          <p:cNvSpPr/>
          <p:nvPr/>
        </p:nvSpPr>
        <p:spPr>
          <a:xfrm>
            <a:off x="5282456" y="146631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34" name="TextBox 2533">
            <a:extLst>
              <a:ext uri="{FF2B5EF4-FFF2-40B4-BE49-F238E27FC236}">
                <a16:creationId xmlns:a16="http://schemas.microsoft.com/office/drawing/2014/main" id="{A7A9CD94-EA8F-9D3F-816A-8C79A4B13474}"/>
              </a:ext>
            </a:extLst>
          </p:cNvPr>
          <p:cNvSpPr txBox="1"/>
          <p:nvPr/>
        </p:nvSpPr>
        <p:spPr>
          <a:xfrm>
            <a:off x="5734334" y="1409712"/>
            <a:ext cx="344966" cy="369332"/>
          </a:xfrm>
          <a:prstGeom prst="rect">
            <a:avLst/>
          </a:prstGeom>
          <a:noFill/>
        </p:spPr>
        <p:txBody>
          <a:bodyPr wrap="none" rtlCol="0">
            <a:spAutoFit/>
          </a:bodyPr>
          <a:lstStyle/>
          <a:p>
            <a:r>
              <a:rPr lang="en-US" b="1"/>
              <a:t>Ợ</a:t>
            </a:r>
            <a:endParaRPr lang="en-US" b="1" dirty="0"/>
          </a:p>
        </p:txBody>
      </p:sp>
      <p:sp>
        <p:nvSpPr>
          <p:cNvPr id="2535" name="TextBox 2534">
            <a:extLst>
              <a:ext uri="{FF2B5EF4-FFF2-40B4-BE49-F238E27FC236}">
                <a16:creationId xmlns:a16="http://schemas.microsoft.com/office/drawing/2014/main" id="{DB69838B-08AC-6D1D-0CF1-39189C0ED0F1}"/>
              </a:ext>
            </a:extLst>
          </p:cNvPr>
          <p:cNvSpPr txBox="1"/>
          <p:nvPr/>
        </p:nvSpPr>
        <p:spPr>
          <a:xfrm>
            <a:off x="5288475" y="1408847"/>
            <a:ext cx="360996" cy="369332"/>
          </a:xfrm>
          <a:prstGeom prst="rect">
            <a:avLst/>
          </a:prstGeom>
          <a:noFill/>
        </p:spPr>
        <p:txBody>
          <a:bodyPr wrap="none" rtlCol="0">
            <a:spAutoFit/>
          </a:bodyPr>
          <a:lstStyle/>
          <a:p>
            <a:r>
              <a:rPr lang="en-US" b="1"/>
              <a:t>Ư</a:t>
            </a:r>
            <a:endParaRPr lang="en-US" b="1" dirty="0"/>
          </a:p>
        </p:txBody>
      </p:sp>
      <p:sp>
        <p:nvSpPr>
          <p:cNvPr id="2537" name="Rectangle 2536">
            <a:extLst>
              <a:ext uri="{FF2B5EF4-FFF2-40B4-BE49-F238E27FC236}">
                <a16:creationId xmlns:a16="http://schemas.microsoft.com/office/drawing/2014/main" id="{E2C3C333-8D3C-CB29-8085-5A1B4A064221}"/>
              </a:ext>
            </a:extLst>
          </p:cNvPr>
          <p:cNvSpPr/>
          <p:nvPr/>
        </p:nvSpPr>
        <p:spPr>
          <a:xfrm>
            <a:off x="4400792" y="211932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38" name="Rectangle 2537">
            <a:extLst>
              <a:ext uri="{FF2B5EF4-FFF2-40B4-BE49-F238E27FC236}">
                <a16:creationId xmlns:a16="http://schemas.microsoft.com/office/drawing/2014/main" id="{8EC1E15B-EC0A-493B-3311-CD1B9452127E}"/>
              </a:ext>
            </a:extLst>
          </p:cNvPr>
          <p:cNvSpPr/>
          <p:nvPr/>
        </p:nvSpPr>
        <p:spPr>
          <a:xfrm>
            <a:off x="4841197" y="211927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40" name="TextBox 2539">
            <a:extLst>
              <a:ext uri="{FF2B5EF4-FFF2-40B4-BE49-F238E27FC236}">
                <a16:creationId xmlns:a16="http://schemas.microsoft.com/office/drawing/2014/main" id="{01880A00-D5B0-AF41-278E-298818651458}"/>
              </a:ext>
            </a:extLst>
          </p:cNvPr>
          <p:cNvSpPr txBox="1"/>
          <p:nvPr/>
        </p:nvSpPr>
        <p:spPr>
          <a:xfrm>
            <a:off x="4417230" y="2061851"/>
            <a:ext cx="340158" cy="369332"/>
          </a:xfrm>
          <a:prstGeom prst="rect">
            <a:avLst/>
          </a:prstGeom>
          <a:noFill/>
        </p:spPr>
        <p:txBody>
          <a:bodyPr wrap="none" rtlCol="0">
            <a:spAutoFit/>
          </a:bodyPr>
          <a:lstStyle/>
          <a:p>
            <a:r>
              <a:rPr lang="en-US" b="1"/>
              <a:t>G</a:t>
            </a:r>
            <a:endParaRPr lang="en-US" b="1" dirty="0"/>
          </a:p>
        </p:txBody>
      </p:sp>
      <p:sp>
        <p:nvSpPr>
          <p:cNvPr id="2541" name="TextBox 2540">
            <a:extLst>
              <a:ext uri="{FF2B5EF4-FFF2-40B4-BE49-F238E27FC236}">
                <a16:creationId xmlns:a16="http://schemas.microsoft.com/office/drawing/2014/main" id="{547082E8-2CE4-BE00-2DBC-089F5A7E879C}"/>
              </a:ext>
            </a:extLst>
          </p:cNvPr>
          <p:cNvSpPr txBox="1"/>
          <p:nvPr/>
        </p:nvSpPr>
        <p:spPr>
          <a:xfrm>
            <a:off x="4857635" y="2061801"/>
            <a:ext cx="340158" cy="369332"/>
          </a:xfrm>
          <a:prstGeom prst="rect">
            <a:avLst/>
          </a:prstGeom>
          <a:noFill/>
        </p:spPr>
        <p:txBody>
          <a:bodyPr wrap="none" rtlCol="0">
            <a:spAutoFit/>
          </a:bodyPr>
          <a:lstStyle/>
          <a:p>
            <a:r>
              <a:rPr lang="en-US" b="1"/>
              <a:t>Ô</a:t>
            </a:r>
            <a:endParaRPr lang="en-US" b="1" dirty="0"/>
          </a:p>
        </p:txBody>
      </p:sp>
      <p:sp>
        <p:nvSpPr>
          <p:cNvPr id="2542" name="Rectangle 2541">
            <a:extLst>
              <a:ext uri="{FF2B5EF4-FFF2-40B4-BE49-F238E27FC236}">
                <a16:creationId xmlns:a16="http://schemas.microsoft.com/office/drawing/2014/main" id="{F7967421-1E2A-004E-8D26-C89901FCC910}"/>
              </a:ext>
            </a:extLst>
          </p:cNvPr>
          <p:cNvSpPr/>
          <p:nvPr/>
        </p:nvSpPr>
        <p:spPr>
          <a:xfrm>
            <a:off x="5724930" y="2441922"/>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43" name="Rectangle 2542">
            <a:extLst>
              <a:ext uri="{FF2B5EF4-FFF2-40B4-BE49-F238E27FC236}">
                <a16:creationId xmlns:a16="http://schemas.microsoft.com/office/drawing/2014/main" id="{958DD751-7FC8-2FE4-C1EA-3CEE57410867}"/>
              </a:ext>
            </a:extLst>
          </p:cNvPr>
          <p:cNvSpPr/>
          <p:nvPr/>
        </p:nvSpPr>
        <p:spPr>
          <a:xfrm>
            <a:off x="6165336" y="244105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44" name="TextBox 2543">
            <a:extLst>
              <a:ext uri="{FF2B5EF4-FFF2-40B4-BE49-F238E27FC236}">
                <a16:creationId xmlns:a16="http://schemas.microsoft.com/office/drawing/2014/main" id="{1881DD98-5155-F0B7-DF37-8835F2562901}"/>
              </a:ext>
            </a:extLst>
          </p:cNvPr>
          <p:cNvSpPr txBox="1"/>
          <p:nvPr/>
        </p:nvSpPr>
        <p:spPr>
          <a:xfrm>
            <a:off x="5759001" y="2384451"/>
            <a:ext cx="304892" cy="369332"/>
          </a:xfrm>
          <a:prstGeom prst="rect">
            <a:avLst/>
          </a:prstGeom>
          <a:noFill/>
        </p:spPr>
        <p:txBody>
          <a:bodyPr wrap="none" rtlCol="0">
            <a:spAutoFit/>
          </a:bodyPr>
          <a:lstStyle/>
          <a:p>
            <a:r>
              <a:rPr lang="en-US" b="1"/>
              <a:t>Y</a:t>
            </a:r>
            <a:endParaRPr lang="en-US" b="1" dirty="0"/>
          </a:p>
        </p:txBody>
      </p:sp>
      <p:sp>
        <p:nvSpPr>
          <p:cNvPr id="2545" name="TextBox 2544">
            <a:extLst>
              <a:ext uri="{FF2B5EF4-FFF2-40B4-BE49-F238E27FC236}">
                <a16:creationId xmlns:a16="http://schemas.microsoft.com/office/drawing/2014/main" id="{AFC09C1C-B303-12E5-B05C-74D36F92F175}"/>
              </a:ext>
            </a:extLst>
          </p:cNvPr>
          <p:cNvSpPr txBox="1"/>
          <p:nvPr/>
        </p:nvSpPr>
        <p:spPr>
          <a:xfrm>
            <a:off x="6203415" y="2396286"/>
            <a:ext cx="296876" cy="369332"/>
          </a:xfrm>
          <a:prstGeom prst="rect">
            <a:avLst/>
          </a:prstGeom>
          <a:noFill/>
        </p:spPr>
        <p:txBody>
          <a:bodyPr wrap="none" rtlCol="0">
            <a:spAutoFit/>
          </a:bodyPr>
          <a:lstStyle/>
          <a:p>
            <a:r>
              <a:rPr lang="en-US" b="1"/>
              <a:t>Ể</a:t>
            </a:r>
            <a:endParaRPr lang="en-US" b="1" dirty="0"/>
          </a:p>
        </p:txBody>
      </p:sp>
      <p:sp>
        <p:nvSpPr>
          <p:cNvPr id="2550" name="Rectangle 2549">
            <a:extLst>
              <a:ext uri="{FF2B5EF4-FFF2-40B4-BE49-F238E27FC236}">
                <a16:creationId xmlns:a16="http://schemas.microsoft.com/office/drawing/2014/main" id="{55D8EA5D-D265-7346-20BC-F5CF25D8BEEC}"/>
              </a:ext>
            </a:extLst>
          </p:cNvPr>
          <p:cNvSpPr/>
          <p:nvPr/>
        </p:nvSpPr>
        <p:spPr>
          <a:xfrm>
            <a:off x="8365892" y="439404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51" name="TextBox 2550">
            <a:extLst>
              <a:ext uri="{FF2B5EF4-FFF2-40B4-BE49-F238E27FC236}">
                <a16:creationId xmlns:a16="http://schemas.microsoft.com/office/drawing/2014/main" id="{DB414359-EAFB-885D-A98B-CDC7B259B817}"/>
              </a:ext>
            </a:extLst>
          </p:cNvPr>
          <p:cNvSpPr txBox="1"/>
          <p:nvPr/>
        </p:nvSpPr>
        <p:spPr>
          <a:xfrm>
            <a:off x="8429619" y="4322289"/>
            <a:ext cx="245580" cy="369332"/>
          </a:xfrm>
          <a:prstGeom prst="rect">
            <a:avLst/>
          </a:prstGeom>
          <a:noFill/>
        </p:spPr>
        <p:txBody>
          <a:bodyPr wrap="none" rtlCol="0">
            <a:spAutoFit/>
          </a:bodyPr>
          <a:lstStyle/>
          <a:p>
            <a:r>
              <a:rPr lang="en-US" b="1"/>
              <a:t>Ị</a:t>
            </a:r>
            <a:endParaRPr lang="en-US" b="1" dirty="0"/>
          </a:p>
        </p:txBody>
      </p:sp>
      <p:sp>
        <p:nvSpPr>
          <p:cNvPr id="2552" name="Rectangle 2551">
            <a:extLst>
              <a:ext uri="{FF2B5EF4-FFF2-40B4-BE49-F238E27FC236}">
                <a16:creationId xmlns:a16="http://schemas.microsoft.com/office/drawing/2014/main" id="{DE0EB695-15F2-3013-F953-DF6BF0218C4D}"/>
              </a:ext>
            </a:extLst>
          </p:cNvPr>
          <p:cNvSpPr/>
          <p:nvPr/>
        </p:nvSpPr>
        <p:spPr>
          <a:xfrm>
            <a:off x="7923860" y="438987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53" name="TextBox 2552">
            <a:extLst>
              <a:ext uri="{FF2B5EF4-FFF2-40B4-BE49-F238E27FC236}">
                <a16:creationId xmlns:a16="http://schemas.microsoft.com/office/drawing/2014/main" id="{00F6B90B-FCE7-2F83-E00C-94706F6ED16B}"/>
              </a:ext>
            </a:extLst>
          </p:cNvPr>
          <p:cNvSpPr txBox="1"/>
          <p:nvPr/>
        </p:nvSpPr>
        <p:spPr>
          <a:xfrm>
            <a:off x="7944306" y="4332407"/>
            <a:ext cx="332142" cy="369332"/>
          </a:xfrm>
          <a:prstGeom prst="rect">
            <a:avLst/>
          </a:prstGeom>
          <a:noFill/>
        </p:spPr>
        <p:txBody>
          <a:bodyPr wrap="none" rtlCol="0">
            <a:spAutoFit/>
          </a:bodyPr>
          <a:lstStyle/>
          <a:p>
            <a:r>
              <a:rPr lang="en-US" b="1"/>
              <a:t>Đ</a:t>
            </a:r>
            <a:endParaRPr lang="en-US" b="1" dirty="0"/>
          </a:p>
        </p:txBody>
      </p:sp>
      <p:sp>
        <p:nvSpPr>
          <p:cNvPr id="2554" name="Rectangle 2553">
            <a:extLst>
              <a:ext uri="{FF2B5EF4-FFF2-40B4-BE49-F238E27FC236}">
                <a16:creationId xmlns:a16="http://schemas.microsoft.com/office/drawing/2014/main" id="{64B19FB2-387A-9BE5-8972-40E550702AC3}"/>
              </a:ext>
            </a:extLst>
          </p:cNvPr>
          <p:cNvSpPr/>
          <p:nvPr/>
        </p:nvSpPr>
        <p:spPr>
          <a:xfrm>
            <a:off x="7922641" y="471565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55" name="Rectangle 2554">
            <a:extLst>
              <a:ext uri="{FF2B5EF4-FFF2-40B4-BE49-F238E27FC236}">
                <a16:creationId xmlns:a16="http://schemas.microsoft.com/office/drawing/2014/main" id="{C0D7F1D6-C5C5-CA25-C0EA-9CDCEDDC8FE8}"/>
              </a:ext>
            </a:extLst>
          </p:cNvPr>
          <p:cNvSpPr/>
          <p:nvPr/>
        </p:nvSpPr>
        <p:spPr>
          <a:xfrm>
            <a:off x="8366490" y="471482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56" name="TextBox 2555">
            <a:extLst>
              <a:ext uri="{FF2B5EF4-FFF2-40B4-BE49-F238E27FC236}">
                <a16:creationId xmlns:a16="http://schemas.microsoft.com/office/drawing/2014/main" id="{1D14A249-2AB1-1C76-DF19-EFAA3E9A21F0}"/>
              </a:ext>
            </a:extLst>
          </p:cNvPr>
          <p:cNvSpPr txBox="1"/>
          <p:nvPr/>
        </p:nvSpPr>
        <p:spPr>
          <a:xfrm>
            <a:off x="7960720" y="4658186"/>
            <a:ext cx="296876" cy="369332"/>
          </a:xfrm>
          <a:prstGeom prst="rect">
            <a:avLst/>
          </a:prstGeom>
          <a:noFill/>
        </p:spPr>
        <p:txBody>
          <a:bodyPr wrap="none" rtlCol="0">
            <a:spAutoFit/>
          </a:bodyPr>
          <a:lstStyle/>
          <a:p>
            <a:r>
              <a:rPr lang="en-US" b="1"/>
              <a:t>Ê</a:t>
            </a:r>
            <a:endParaRPr lang="en-US" b="1" dirty="0"/>
          </a:p>
        </p:txBody>
      </p:sp>
      <p:sp>
        <p:nvSpPr>
          <p:cNvPr id="2557" name="TextBox 2556">
            <a:extLst>
              <a:ext uri="{FF2B5EF4-FFF2-40B4-BE49-F238E27FC236}">
                <a16:creationId xmlns:a16="http://schemas.microsoft.com/office/drawing/2014/main" id="{B43932BF-6449-04EC-F6FA-C22E7638D1AA}"/>
              </a:ext>
            </a:extLst>
          </p:cNvPr>
          <p:cNvSpPr txBox="1"/>
          <p:nvPr/>
        </p:nvSpPr>
        <p:spPr>
          <a:xfrm>
            <a:off x="8384531" y="4657353"/>
            <a:ext cx="336952" cy="369332"/>
          </a:xfrm>
          <a:prstGeom prst="rect">
            <a:avLst/>
          </a:prstGeom>
          <a:noFill/>
        </p:spPr>
        <p:txBody>
          <a:bodyPr wrap="none" rtlCol="0">
            <a:spAutoFit/>
          </a:bodyPr>
          <a:lstStyle/>
          <a:p>
            <a:r>
              <a:rPr lang="en-US" b="1"/>
              <a:t>N</a:t>
            </a:r>
            <a:endParaRPr lang="en-US" b="1" dirty="0"/>
          </a:p>
        </p:txBody>
      </p:sp>
      <p:sp>
        <p:nvSpPr>
          <p:cNvPr id="2560" name="Rectangle 2559">
            <a:extLst>
              <a:ext uri="{FF2B5EF4-FFF2-40B4-BE49-F238E27FC236}">
                <a16:creationId xmlns:a16="http://schemas.microsoft.com/office/drawing/2014/main" id="{795D47A6-2EAF-A42B-6FE0-C0B70F358875}"/>
              </a:ext>
            </a:extLst>
          </p:cNvPr>
          <p:cNvSpPr/>
          <p:nvPr/>
        </p:nvSpPr>
        <p:spPr>
          <a:xfrm>
            <a:off x="8804295" y="504144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63" name="TextBox 2562">
            <a:extLst>
              <a:ext uri="{FF2B5EF4-FFF2-40B4-BE49-F238E27FC236}">
                <a16:creationId xmlns:a16="http://schemas.microsoft.com/office/drawing/2014/main" id="{53D4737A-8839-EE84-6F3A-AA474C33FB4C}"/>
              </a:ext>
            </a:extLst>
          </p:cNvPr>
          <p:cNvSpPr txBox="1"/>
          <p:nvPr/>
        </p:nvSpPr>
        <p:spPr>
          <a:xfrm>
            <a:off x="8822336" y="4983970"/>
            <a:ext cx="336952" cy="369332"/>
          </a:xfrm>
          <a:prstGeom prst="rect">
            <a:avLst/>
          </a:prstGeom>
          <a:noFill/>
        </p:spPr>
        <p:txBody>
          <a:bodyPr wrap="none" rtlCol="0">
            <a:spAutoFit/>
          </a:bodyPr>
          <a:lstStyle/>
          <a:p>
            <a:r>
              <a:rPr lang="en-US" b="1"/>
              <a:t>N</a:t>
            </a:r>
            <a:endParaRPr lang="en-US" b="1" dirty="0"/>
          </a:p>
        </p:txBody>
      </p:sp>
      <p:sp>
        <p:nvSpPr>
          <p:cNvPr id="2564" name="Rectangle 2563">
            <a:extLst>
              <a:ext uri="{FF2B5EF4-FFF2-40B4-BE49-F238E27FC236}">
                <a16:creationId xmlns:a16="http://schemas.microsoft.com/office/drawing/2014/main" id="{3DF30CB4-D58C-190A-B5FA-95602BB1E302}"/>
              </a:ext>
            </a:extLst>
          </p:cNvPr>
          <p:cNvSpPr/>
          <p:nvPr/>
        </p:nvSpPr>
        <p:spPr>
          <a:xfrm>
            <a:off x="8363047" y="5041640"/>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66" name="Rectangle 2565">
            <a:extLst>
              <a:ext uri="{FF2B5EF4-FFF2-40B4-BE49-F238E27FC236}">
                <a16:creationId xmlns:a16="http://schemas.microsoft.com/office/drawing/2014/main" id="{6EA3B1B0-A82C-3DFE-D3CF-3169E10553C7}"/>
              </a:ext>
            </a:extLst>
          </p:cNvPr>
          <p:cNvSpPr/>
          <p:nvPr/>
        </p:nvSpPr>
        <p:spPr>
          <a:xfrm>
            <a:off x="7922641" y="504077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67" name="TextBox 2566">
            <a:extLst>
              <a:ext uri="{FF2B5EF4-FFF2-40B4-BE49-F238E27FC236}">
                <a16:creationId xmlns:a16="http://schemas.microsoft.com/office/drawing/2014/main" id="{E031EF40-55D8-8222-E7AF-3DF43AE4D120}"/>
              </a:ext>
            </a:extLst>
          </p:cNvPr>
          <p:cNvSpPr txBox="1"/>
          <p:nvPr/>
        </p:nvSpPr>
        <p:spPr>
          <a:xfrm>
            <a:off x="8387500" y="4984169"/>
            <a:ext cx="324128" cy="369332"/>
          </a:xfrm>
          <a:prstGeom prst="rect">
            <a:avLst/>
          </a:prstGeom>
          <a:noFill/>
        </p:spPr>
        <p:txBody>
          <a:bodyPr wrap="none" rtlCol="0">
            <a:spAutoFit/>
          </a:bodyPr>
          <a:lstStyle/>
          <a:p>
            <a:r>
              <a:rPr lang="en-US" b="1"/>
              <a:t>Â</a:t>
            </a:r>
            <a:endParaRPr lang="en-US" b="1" dirty="0"/>
          </a:p>
        </p:txBody>
      </p:sp>
      <p:sp>
        <p:nvSpPr>
          <p:cNvPr id="2569" name="TextBox 2568">
            <a:extLst>
              <a:ext uri="{FF2B5EF4-FFF2-40B4-BE49-F238E27FC236}">
                <a16:creationId xmlns:a16="http://schemas.microsoft.com/office/drawing/2014/main" id="{0998DBC8-E9BD-C6F4-B8C3-8D7043FABBC5}"/>
              </a:ext>
            </a:extLst>
          </p:cNvPr>
          <p:cNvSpPr txBox="1"/>
          <p:nvPr/>
        </p:nvSpPr>
        <p:spPr>
          <a:xfrm>
            <a:off x="7943888" y="4983304"/>
            <a:ext cx="330540" cy="369332"/>
          </a:xfrm>
          <a:prstGeom prst="rect">
            <a:avLst/>
          </a:prstGeom>
          <a:noFill/>
        </p:spPr>
        <p:txBody>
          <a:bodyPr wrap="none" rtlCol="0">
            <a:spAutoFit/>
          </a:bodyPr>
          <a:lstStyle/>
          <a:p>
            <a:r>
              <a:rPr lang="en-US" b="1"/>
              <a:t>H</a:t>
            </a:r>
            <a:endParaRPr lang="en-US" b="1" dirty="0"/>
          </a:p>
        </p:txBody>
      </p:sp>
      <p:sp>
        <p:nvSpPr>
          <p:cNvPr id="2570" name="Rectangle 2569">
            <a:extLst>
              <a:ext uri="{FF2B5EF4-FFF2-40B4-BE49-F238E27FC236}">
                <a16:creationId xmlns:a16="http://schemas.microsoft.com/office/drawing/2014/main" id="{20B7A853-6D0D-9096-4615-B4D75EBAB26A}"/>
              </a:ext>
            </a:extLst>
          </p:cNvPr>
          <p:cNvSpPr/>
          <p:nvPr/>
        </p:nvSpPr>
        <p:spPr>
          <a:xfrm>
            <a:off x="7043921" y="536031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71" name="TextBox 2570">
            <a:extLst>
              <a:ext uri="{FF2B5EF4-FFF2-40B4-BE49-F238E27FC236}">
                <a16:creationId xmlns:a16="http://schemas.microsoft.com/office/drawing/2014/main" id="{F004AC9C-3C69-37C1-88F2-16166A4C7E1E}"/>
              </a:ext>
            </a:extLst>
          </p:cNvPr>
          <p:cNvSpPr txBox="1"/>
          <p:nvPr/>
        </p:nvSpPr>
        <p:spPr>
          <a:xfrm>
            <a:off x="7061962" y="5302841"/>
            <a:ext cx="336952" cy="369332"/>
          </a:xfrm>
          <a:prstGeom prst="rect">
            <a:avLst/>
          </a:prstGeom>
          <a:noFill/>
        </p:spPr>
        <p:txBody>
          <a:bodyPr wrap="none" rtlCol="0">
            <a:spAutoFit/>
          </a:bodyPr>
          <a:lstStyle/>
          <a:p>
            <a:r>
              <a:rPr lang="en-US" b="1"/>
              <a:t>N</a:t>
            </a:r>
            <a:endParaRPr lang="en-US" b="1" dirty="0"/>
          </a:p>
        </p:txBody>
      </p:sp>
      <p:sp>
        <p:nvSpPr>
          <p:cNvPr id="2572" name="Rectangle 2571">
            <a:extLst>
              <a:ext uri="{FF2B5EF4-FFF2-40B4-BE49-F238E27FC236}">
                <a16:creationId xmlns:a16="http://schemas.microsoft.com/office/drawing/2014/main" id="{B9BAB4AC-7F6A-8BF6-5668-0250B6240B39}"/>
              </a:ext>
            </a:extLst>
          </p:cNvPr>
          <p:cNvSpPr/>
          <p:nvPr/>
        </p:nvSpPr>
        <p:spPr>
          <a:xfrm>
            <a:off x="8361702" y="568747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73" name="Rectangle 2572">
            <a:extLst>
              <a:ext uri="{FF2B5EF4-FFF2-40B4-BE49-F238E27FC236}">
                <a16:creationId xmlns:a16="http://schemas.microsoft.com/office/drawing/2014/main" id="{872B0354-225E-5CE2-4EA0-EA534D2E4EA8}"/>
              </a:ext>
            </a:extLst>
          </p:cNvPr>
          <p:cNvSpPr/>
          <p:nvPr/>
        </p:nvSpPr>
        <p:spPr>
          <a:xfrm>
            <a:off x="8802108" y="568664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74" name="Rectangle 2573">
            <a:extLst>
              <a:ext uri="{FF2B5EF4-FFF2-40B4-BE49-F238E27FC236}">
                <a16:creationId xmlns:a16="http://schemas.microsoft.com/office/drawing/2014/main" id="{8CFE9A52-AB32-EA71-E025-C5E37A890019}"/>
              </a:ext>
            </a:extLst>
          </p:cNvPr>
          <p:cNvSpPr/>
          <p:nvPr/>
        </p:nvSpPr>
        <p:spPr>
          <a:xfrm>
            <a:off x="9240640" y="56865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75" name="TextBox 2574">
            <a:extLst>
              <a:ext uri="{FF2B5EF4-FFF2-40B4-BE49-F238E27FC236}">
                <a16:creationId xmlns:a16="http://schemas.microsoft.com/office/drawing/2014/main" id="{596B37AA-E744-36F8-FC14-4FCA342956EB}"/>
              </a:ext>
            </a:extLst>
          </p:cNvPr>
          <p:cNvSpPr txBox="1"/>
          <p:nvPr/>
        </p:nvSpPr>
        <p:spPr>
          <a:xfrm>
            <a:off x="8395773" y="5630003"/>
            <a:ext cx="304892" cy="369332"/>
          </a:xfrm>
          <a:prstGeom prst="rect">
            <a:avLst/>
          </a:prstGeom>
          <a:noFill/>
        </p:spPr>
        <p:txBody>
          <a:bodyPr wrap="none" rtlCol="0">
            <a:spAutoFit/>
          </a:bodyPr>
          <a:lstStyle/>
          <a:p>
            <a:r>
              <a:rPr lang="en-US" b="1"/>
              <a:t>Y</a:t>
            </a:r>
            <a:endParaRPr lang="en-US" b="1" dirty="0"/>
          </a:p>
        </p:txBody>
      </p:sp>
      <p:sp>
        <p:nvSpPr>
          <p:cNvPr id="2576" name="TextBox 2575">
            <a:extLst>
              <a:ext uri="{FF2B5EF4-FFF2-40B4-BE49-F238E27FC236}">
                <a16:creationId xmlns:a16="http://schemas.microsoft.com/office/drawing/2014/main" id="{9C88BCB2-66E9-7C5C-252C-6FA9585FF2D6}"/>
              </a:ext>
            </a:extLst>
          </p:cNvPr>
          <p:cNvSpPr txBox="1"/>
          <p:nvPr/>
        </p:nvSpPr>
        <p:spPr>
          <a:xfrm>
            <a:off x="8840187" y="5638694"/>
            <a:ext cx="296876" cy="369332"/>
          </a:xfrm>
          <a:prstGeom prst="rect">
            <a:avLst/>
          </a:prstGeom>
          <a:noFill/>
        </p:spPr>
        <p:txBody>
          <a:bodyPr wrap="none" rtlCol="0">
            <a:spAutoFit/>
          </a:bodyPr>
          <a:lstStyle/>
          <a:p>
            <a:r>
              <a:rPr lang="en-US" b="1"/>
              <a:t>Ể</a:t>
            </a:r>
            <a:endParaRPr lang="en-US" b="1" dirty="0"/>
          </a:p>
        </p:txBody>
      </p:sp>
      <p:sp>
        <p:nvSpPr>
          <p:cNvPr id="2577" name="TextBox 2576">
            <a:extLst>
              <a:ext uri="{FF2B5EF4-FFF2-40B4-BE49-F238E27FC236}">
                <a16:creationId xmlns:a16="http://schemas.microsoft.com/office/drawing/2014/main" id="{3B73B9D7-23B9-8BA3-8B34-906BEB85F912}"/>
              </a:ext>
            </a:extLst>
          </p:cNvPr>
          <p:cNvSpPr txBox="1"/>
          <p:nvPr/>
        </p:nvSpPr>
        <p:spPr>
          <a:xfrm>
            <a:off x="9258681" y="5629120"/>
            <a:ext cx="336952" cy="369332"/>
          </a:xfrm>
          <a:prstGeom prst="rect">
            <a:avLst/>
          </a:prstGeom>
          <a:noFill/>
        </p:spPr>
        <p:txBody>
          <a:bodyPr wrap="none" rtlCol="0">
            <a:spAutoFit/>
          </a:bodyPr>
          <a:lstStyle/>
          <a:p>
            <a:r>
              <a:rPr lang="en-US" b="1"/>
              <a:t>N</a:t>
            </a:r>
            <a:endParaRPr lang="en-US" b="1" dirty="0"/>
          </a:p>
        </p:txBody>
      </p:sp>
      <p:sp>
        <p:nvSpPr>
          <p:cNvPr id="12" name="Rectangle 11">
            <a:extLst>
              <a:ext uri="{FF2B5EF4-FFF2-40B4-BE49-F238E27FC236}">
                <a16:creationId xmlns:a16="http://schemas.microsoft.com/office/drawing/2014/main" id="{7659D8D2-C586-B0C1-BDCC-A0E1B26E961C}"/>
              </a:ext>
            </a:extLst>
          </p:cNvPr>
          <p:cNvSpPr/>
          <p:nvPr/>
        </p:nvSpPr>
        <p:spPr>
          <a:xfrm>
            <a:off x="3960713" y="114588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 name="TextBox 12">
            <a:extLst>
              <a:ext uri="{FF2B5EF4-FFF2-40B4-BE49-F238E27FC236}">
                <a16:creationId xmlns:a16="http://schemas.microsoft.com/office/drawing/2014/main" id="{41AF665A-CD12-983D-65AE-70A3232A5385}"/>
              </a:ext>
            </a:extLst>
          </p:cNvPr>
          <p:cNvSpPr txBox="1"/>
          <p:nvPr/>
        </p:nvSpPr>
        <p:spPr>
          <a:xfrm>
            <a:off x="3981159" y="1088417"/>
            <a:ext cx="330540" cy="369332"/>
          </a:xfrm>
          <a:prstGeom prst="rect">
            <a:avLst/>
          </a:prstGeom>
          <a:noFill/>
        </p:spPr>
        <p:txBody>
          <a:bodyPr wrap="none" rtlCol="0">
            <a:spAutoFit/>
          </a:bodyPr>
          <a:lstStyle/>
          <a:p>
            <a:r>
              <a:rPr lang="en-US" b="1"/>
              <a:t>H</a:t>
            </a:r>
            <a:endParaRPr lang="en-US" b="1" dirty="0"/>
          </a:p>
        </p:txBody>
      </p:sp>
      <p:sp>
        <p:nvSpPr>
          <p:cNvPr id="14" name="Rectangle 13">
            <a:extLst>
              <a:ext uri="{FF2B5EF4-FFF2-40B4-BE49-F238E27FC236}">
                <a16:creationId xmlns:a16="http://schemas.microsoft.com/office/drawing/2014/main" id="{818183EC-C4E6-0678-1115-3366ECC4F792}"/>
              </a:ext>
            </a:extLst>
          </p:cNvPr>
          <p:cNvSpPr/>
          <p:nvPr/>
        </p:nvSpPr>
        <p:spPr>
          <a:xfrm>
            <a:off x="3961223" y="1798505"/>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Rectangle 14">
            <a:extLst>
              <a:ext uri="{FF2B5EF4-FFF2-40B4-BE49-F238E27FC236}">
                <a16:creationId xmlns:a16="http://schemas.microsoft.com/office/drawing/2014/main" id="{946CADE4-6F93-A507-1D7A-32A51E704831}"/>
              </a:ext>
            </a:extLst>
          </p:cNvPr>
          <p:cNvSpPr/>
          <p:nvPr/>
        </p:nvSpPr>
        <p:spPr>
          <a:xfrm>
            <a:off x="4401629" y="17976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6" name="Rectangle 15">
            <a:extLst>
              <a:ext uri="{FF2B5EF4-FFF2-40B4-BE49-F238E27FC236}">
                <a16:creationId xmlns:a16="http://schemas.microsoft.com/office/drawing/2014/main" id="{C3199906-A398-BAFF-40B7-1E80DC6D0D28}"/>
              </a:ext>
            </a:extLst>
          </p:cNvPr>
          <p:cNvSpPr/>
          <p:nvPr/>
        </p:nvSpPr>
        <p:spPr>
          <a:xfrm>
            <a:off x="3080412" y="179757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7" name="Rectangle 16">
            <a:extLst>
              <a:ext uri="{FF2B5EF4-FFF2-40B4-BE49-F238E27FC236}">
                <a16:creationId xmlns:a16="http://schemas.microsoft.com/office/drawing/2014/main" id="{A755B51A-E999-8816-1660-3ACC9C6AD561}"/>
              </a:ext>
            </a:extLst>
          </p:cNvPr>
          <p:cNvSpPr/>
          <p:nvPr/>
        </p:nvSpPr>
        <p:spPr>
          <a:xfrm>
            <a:off x="3520817" y="17976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 name="TextBox 18">
            <a:extLst>
              <a:ext uri="{FF2B5EF4-FFF2-40B4-BE49-F238E27FC236}">
                <a16:creationId xmlns:a16="http://schemas.microsoft.com/office/drawing/2014/main" id="{994AF54D-260B-559F-EA3B-389E7179D2C4}"/>
              </a:ext>
            </a:extLst>
          </p:cNvPr>
          <p:cNvSpPr txBox="1"/>
          <p:nvPr/>
        </p:nvSpPr>
        <p:spPr>
          <a:xfrm>
            <a:off x="3980066" y="1741034"/>
            <a:ext cx="335348" cy="369332"/>
          </a:xfrm>
          <a:prstGeom prst="rect">
            <a:avLst/>
          </a:prstGeom>
          <a:noFill/>
        </p:spPr>
        <p:txBody>
          <a:bodyPr wrap="none" rtlCol="0">
            <a:spAutoFit/>
          </a:bodyPr>
          <a:lstStyle/>
          <a:p>
            <a:r>
              <a:rPr lang="en-US" b="1"/>
              <a:t>U</a:t>
            </a:r>
            <a:endParaRPr lang="en-US" b="1" dirty="0"/>
          </a:p>
        </p:txBody>
      </p:sp>
      <p:sp>
        <p:nvSpPr>
          <p:cNvPr id="20" name="TextBox 19">
            <a:extLst>
              <a:ext uri="{FF2B5EF4-FFF2-40B4-BE49-F238E27FC236}">
                <a16:creationId xmlns:a16="http://schemas.microsoft.com/office/drawing/2014/main" id="{73909CA8-11EC-29E2-FF90-51955F0C1972}"/>
              </a:ext>
            </a:extLst>
          </p:cNvPr>
          <p:cNvSpPr txBox="1"/>
          <p:nvPr/>
        </p:nvSpPr>
        <p:spPr>
          <a:xfrm>
            <a:off x="4435700" y="1740169"/>
            <a:ext cx="304892" cy="369332"/>
          </a:xfrm>
          <a:prstGeom prst="rect">
            <a:avLst/>
          </a:prstGeom>
          <a:noFill/>
        </p:spPr>
        <p:txBody>
          <a:bodyPr wrap="none" rtlCol="0">
            <a:spAutoFit/>
          </a:bodyPr>
          <a:lstStyle/>
          <a:p>
            <a:r>
              <a:rPr lang="en-US" b="1"/>
              <a:t>Y</a:t>
            </a:r>
            <a:endParaRPr lang="en-US" b="1" dirty="0"/>
          </a:p>
        </p:txBody>
      </p:sp>
      <p:sp>
        <p:nvSpPr>
          <p:cNvPr id="21" name="TextBox 20">
            <a:extLst>
              <a:ext uri="{FF2B5EF4-FFF2-40B4-BE49-F238E27FC236}">
                <a16:creationId xmlns:a16="http://schemas.microsoft.com/office/drawing/2014/main" id="{455FB585-277C-800D-7259-9867A2C27CD7}"/>
              </a:ext>
            </a:extLst>
          </p:cNvPr>
          <p:cNvSpPr txBox="1"/>
          <p:nvPr/>
        </p:nvSpPr>
        <p:spPr>
          <a:xfrm>
            <a:off x="3113682" y="1740106"/>
            <a:ext cx="306494" cy="369332"/>
          </a:xfrm>
          <a:prstGeom prst="rect">
            <a:avLst/>
          </a:prstGeom>
          <a:noFill/>
        </p:spPr>
        <p:txBody>
          <a:bodyPr wrap="none" rtlCol="0">
            <a:spAutoFit/>
          </a:bodyPr>
          <a:lstStyle/>
          <a:p>
            <a:r>
              <a:rPr lang="en-US" b="1"/>
              <a:t>C</a:t>
            </a:r>
            <a:endParaRPr lang="en-US" b="1" dirty="0"/>
          </a:p>
        </p:txBody>
      </p:sp>
      <p:sp>
        <p:nvSpPr>
          <p:cNvPr id="22" name="TextBox 21">
            <a:extLst>
              <a:ext uri="{FF2B5EF4-FFF2-40B4-BE49-F238E27FC236}">
                <a16:creationId xmlns:a16="http://schemas.microsoft.com/office/drawing/2014/main" id="{FE99D4D3-541E-D72C-E12B-7CF409ABA89F}"/>
              </a:ext>
            </a:extLst>
          </p:cNvPr>
          <p:cNvSpPr txBox="1"/>
          <p:nvPr/>
        </p:nvSpPr>
        <p:spPr>
          <a:xfrm>
            <a:off x="3542064" y="1740169"/>
            <a:ext cx="330540" cy="369332"/>
          </a:xfrm>
          <a:prstGeom prst="rect">
            <a:avLst/>
          </a:prstGeom>
          <a:noFill/>
        </p:spPr>
        <p:txBody>
          <a:bodyPr wrap="none" rtlCol="0">
            <a:spAutoFit/>
          </a:bodyPr>
          <a:lstStyle/>
          <a:p>
            <a:r>
              <a:rPr lang="en-US" b="1"/>
              <a:t>H</a:t>
            </a:r>
            <a:endParaRPr lang="en-US" b="1" dirty="0"/>
          </a:p>
        </p:txBody>
      </p:sp>
      <p:sp>
        <p:nvSpPr>
          <p:cNvPr id="23" name="Rectangle 22">
            <a:extLst>
              <a:ext uri="{FF2B5EF4-FFF2-40B4-BE49-F238E27FC236}">
                <a16:creationId xmlns:a16="http://schemas.microsoft.com/office/drawing/2014/main" id="{AAED62DE-D8F2-451B-926C-C4063D25C550}"/>
              </a:ext>
            </a:extLst>
          </p:cNvPr>
          <p:cNvSpPr/>
          <p:nvPr/>
        </p:nvSpPr>
        <p:spPr>
          <a:xfrm>
            <a:off x="4842033" y="1797168"/>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 name="Rectangle 23">
            <a:extLst>
              <a:ext uri="{FF2B5EF4-FFF2-40B4-BE49-F238E27FC236}">
                <a16:creationId xmlns:a16="http://schemas.microsoft.com/office/drawing/2014/main" id="{A7C1D8C0-D872-DDA4-355A-5877BA3AF6E8}"/>
              </a:ext>
            </a:extLst>
          </p:cNvPr>
          <p:cNvSpPr/>
          <p:nvPr/>
        </p:nvSpPr>
        <p:spPr>
          <a:xfrm>
            <a:off x="5282439" y="17963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 name="TextBox 24">
            <a:extLst>
              <a:ext uri="{FF2B5EF4-FFF2-40B4-BE49-F238E27FC236}">
                <a16:creationId xmlns:a16="http://schemas.microsoft.com/office/drawing/2014/main" id="{74C52521-D88E-3C80-738A-069DFE246290}"/>
              </a:ext>
            </a:extLst>
          </p:cNvPr>
          <p:cNvSpPr txBox="1"/>
          <p:nvPr/>
        </p:nvSpPr>
        <p:spPr>
          <a:xfrm>
            <a:off x="4880112" y="1739697"/>
            <a:ext cx="296876" cy="369332"/>
          </a:xfrm>
          <a:prstGeom prst="rect">
            <a:avLst/>
          </a:prstGeom>
          <a:noFill/>
        </p:spPr>
        <p:txBody>
          <a:bodyPr wrap="none" rtlCol="0">
            <a:spAutoFit/>
          </a:bodyPr>
          <a:lstStyle/>
          <a:p>
            <a:r>
              <a:rPr lang="en-US" b="1"/>
              <a:t>Ê</a:t>
            </a:r>
            <a:endParaRPr lang="en-US" b="1" dirty="0"/>
          </a:p>
        </p:txBody>
      </p:sp>
      <p:sp>
        <p:nvSpPr>
          <p:cNvPr id="26" name="TextBox 25">
            <a:extLst>
              <a:ext uri="{FF2B5EF4-FFF2-40B4-BE49-F238E27FC236}">
                <a16:creationId xmlns:a16="http://schemas.microsoft.com/office/drawing/2014/main" id="{BF204885-8F7F-7EFD-75F1-33647E26DE34}"/>
              </a:ext>
            </a:extLst>
          </p:cNvPr>
          <p:cNvSpPr txBox="1"/>
          <p:nvPr/>
        </p:nvSpPr>
        <p:spPr>
          <a:xfrm>
            <a:off x="5300480" y="1738832"/>
            <a:ext cx="336952" cy="369332"/>
          </a:xfrm>
          <a:prstGeom prst="rect">
            <a:avLst/>
          </a:prstGeom>
          <a:noFill/>
        </p:spPr>
        <p:txBody>
          <a:bodyPr wrap="none" rtlCol="0">
            <a:spAutoFit/>
          </a:bodyPr>
          <a:lstStyle/>
          <a:p>
            <a:r>
              <a:rPr lang="en-US" b="1"/>
              <a:t>N</a:t>
            </a:r>
            <a:endParaRPr lang="en-US" b="1" dirty="0"/>
          </a:p>
        </p:txBody>
      </p:sp>
      <p:sp>
        <p:nvSpPr>
          <p:cNvPr id="27" name="Rectangle 26">
            <a:extLst>
              <a:ext uri="{FF2B5EF4-FFF2-40B4-BE49-F238E27FC236}">
                <a16:creationId xmlns:a16="http://schemas.microsoft.com/office/drawing/2014/main" id="{46C927E2-0F5F-DC05-7119-FE294FA43798}"/>
              </a:ext>
            </a:extLst>
          </p:cNvPr>
          <p:cNvSpPr/>
          <p:nvPr/>
        </p:nvSpPr>
        <p:spPr>
          <a:xfrm>
            <a:off x="4841394" y="243898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8" name="TextBox 27">
            <a:extLst>
              <a:ext uri="{FF2B5EF4-FFF2-40B4-BE49-F238E27FC236}">
                <a16:creationId xmlns:a16="http://schemas.microsoft.com/office/drawing/2014/main" id="{83DCE398-6D43-3096-5A1E-941BD3637F94}"/>
              </a:ext>
            </a:extLst>
          </p:cNvPr>
          <p:cNvSpPr txBox="1"/>
          <p:nvPr/>
        </p:nvSpPr>
        <p:spPr>
          <a:xfrm>
            <a:off x="4878671" y="2381518"/>
            <a:ext cx="298480" cy="369332"/>
          </a:xfrm>
          <a:prstGeom prst="rect">
            <a:avLst/>
          </a:prstGeom>
          <a:noFill/>
        </p:spPr>
        <p:txBody>
          <a:bodyPr wrap="none" rtlCol="0">
            <a:spAutoFit/>
          </a:bodyPr>
          <a:lstStyle/>
          <a:p>
            <a:r>
              <a:rPr lang="en-US" b="1"/>
              <a:t>T</a:t>
            </a:r>
            <a:endParaRPr lang="en-US" b="1" dirty="0"/>
          </a:p>
        </p:txBody>
      </p:sp>
      <p:sp>
        <p:nvSpPr>
          <p:cNvPr id="29" name="Rectangle 28">
            <a:extLst>
              <a:ext uri="{FF2B5EF4-FFF2-40B4-BE49-F238E27FC236}">
                <a16:creationId xmlns:a16="http://schemas.microsoft.com/office/drawing/2014/main" id="{526FF5C2-41D6-0C9A-2D94-B7740B981B68}"/>
              </a:ext>
            </a:extLst>
          </p:cNvPr>
          <p:cNvSpPr/>
          <p:nvPr/>
        </p:nvSpPr>
        <p:spPr>
          <a:xfrm>
            <a:off x="5726697" y="2764652"/>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0" name="Rectangle 29">
            <a:extLst>
              <a:ext uri="{FF2B5EF4-FFF2-40B4-BE49-F238E27FC236}">
                <a16:creationId xmlns:a16="http://schemas.microsoft.com/office/drawing/2014/main" id="{58516DDB-A9B1-53D8-1DF8-3577C30CE458}"/>
              </a:ext>
            </a:extLst>
          </p:cNvPr>
          <p:cNvSpPr/>
          <p:nvPr/>
        </p:nvSpPr>
        <p:spPr>
          <a:xfrm>
            <a:off x="4843725" y="27648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1" name="Rectangle 30">
            <a:extLst>
              <a:ext uri="{FF2B5EF4-FFF2-40B4-BE49-F238E27FC236}">
                <a16:creationId xmlns:a16="http://schemas.microsoft.com/office/drawing/2014/main" id="{F511B425-0522-336E-C485-B200E6BBA2A1}"/>
              </a:ext>
            </a:extLst>
          </p:cNvPr>
          <p:cNvSpPr/>
          <p:nvPr/>
        </p:nvSpPr>
        <p:spPr>
          <a:xfrm>
            <a:off x="5286277" y="276399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2" name="TextBox 31">
            <a:extLst>
              <a:ext uri="{FF2B5EF4-FFF2-40B4-BE49-F238E27FC236}">
                <a16:creationId xmlns:a16="http://schemas.microsoft.com/office/drawing/2014/main" id="{294C18CF-77A6-695F-A161-44E95B2000BE}"/>
              </a:ext>
            </a:extLst>
          </p:cNvPr>
          <p:cNvSpPr txBox="1"/>
          <p:nvPr/>
        </p:nvSpPr>
        <p:spPr>
          <a:xfrm>
            <a:off x="5740731" y="2707181"/>
            <a:ext cx="344966" cy="369332"/>
          </a:xfrm>
          <a:prstGeom prst="rect">
            <a:avLst/>
          </a:prstGeom>
          <a:noFill/>
        </p:spPr>
        <p:txBody>
          <a:bodyPr wrap="none" rtlCol="0">
            <a:spAutoFit/>
          </a:bodyPr>
          <a:lstStyle/>
          <a:p>
            <a:r>
              <a:rPr lang="en-US" b="1"/>
              <a:t>Ớ</a:t>
            </a:r>
            <a:endParaRPr lang="en-US" b="1" dirty="0"/>
          </a:p>
        </p:txBody>
      </p:sp>
      <p:sp>
        <p:nvSpPr>
          <p:cNvPr id="33" name="TextBox 32">
            <a:extLst>
              <a:ext uri="{FF2B5EF4-FFF2-40B4-BE49-F238E27FC236}">
                <a16:creationId xmlns:a16="http://schemas.microsoft.com/office/drawing/2014/main" id="{5428AC6F-AA5C-48EA-4079-2F5E4CF57CC9}"/>
              </a:ext>
            </a:extLst>
          </p:cNvPr>
          <p:cNvSpPr txBox="1"/>
          <p:nvPr/>
        </p:nvSpPr>
        <p:spPr>
          <a:xfrm>
            <a:off x="4864972" y="2707355"/>
            <a:ext cx="330540" cy="369332"/>
          </a:xfrm>
          <a:prstGeom prst="rect">
            <a:avLst/>
          </a:prstGeom>
          <a:noFill/>
        </p:spPr>
        <p:txBody>
          <a:bodyPr wrap="none" rtlCol="0">
            <a:spAutoFit/>
          </a:bodyPr>
          <a:lstStyle/>
          <a:p>
            <a:r>
              <a:rPr lang="en-US" b="1"/>
              <a:t>H</a:t>
            </a:r>
            <a:endParaRPr lang="en-US" b="1" dirty="0"/>
          </a:p>
        </p:txBody>
      </p:sp>
      <p:sp>
        <p:nvSpPr>
          <p:cNvPr id="34" name="TextBox 33">
            <a:extLst>
              <a:ext uri="{FF2B5EF4-FFF2-40B4-BE49-F238E27FC236}">
                <a16:creationId xmlns:a16="http://schemas.microsoft.com/office/drawing/2014/main" id="{133A3CB7-1AB2-F169-4FE5-3362310D5E4A}"/>
              </a:ext>
            </a:extLst>
          </p:cNvPr>
          <p:cNvSpPr txBox="1"/>
          <p:nvPr/>
        </p:nvSpPr>
        <p:spPr>
          <a:xfrm>
            <a:off x="5292296" y="2706522"/>
            <a:ext cx="360996" cy="369332"/>
          </a:xfrm>
          <a:prstGeom prst="rect">
            <a:avLst/>
          </a:prstGeom>
          <a:noFill/>
        </p:spPr>
        <p:txBody>
          <a:bodyPr wrap="none" rtlCol="0">
            <a:spAutoFit/>
          </a:bodyPr>
          <a:lstStyle/>
          <a:p>
            <a:r>
              <a:rPr lang="en-US" b="1"/>
              <a:t>Ư</a:t>
            </a:r>
            <a:endParaRPr lang="en-US" b="1" dirty="0"/>
          </a:p>
        </p:txBody>
      </p:sp>
      <p:sp>
        <p:nvSpPr>
          <p:cNvPr id="35" name="Rectangle 34">
            <a:extLst>
              <a:ext uri="{FF2B5EF4-FFF2-40B4-BE49-F238E27FC236}">
                <a16:creationId xmlns:a16="http://schemas.microsoft.com/office/drawing/2014/main" id="{972506C7-3F96-91BA-ACCA-AEEA949B5D8A}"/>
              </a:ext>
            </a:extLst>
          </p:cNvPr>
          <p:cNvSpPr/>
          <p:nvPr/>
        </p:nvSpPr>
        <p:spPr>
          <a:xfrm>
            <a:off x="7487173" y="3091575"/>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6" name="Rectangle 35">
            <a:extLst>
              <a:ext uri="{FF2B5EF4-FFF2-40B4-BE49-F238E27FC236}">
                <a16:creationId xmlns:a16="http://schemas.microsoft.com/office/drawing/2014/main" id="{E219C9AD-82B6-FC0D-D584-3C1C8DB54C62}"/>
              </a:ext>
            </a:extLst>
          </p:cNvPr>
          <p:cNvSpPr/>
          <p:nvPr/>
        </p:nvSpPr>
        <p:spPr>
          <a:xfrm>
            <a:off x="7046753" y="309091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7" name="TextBox 36">
            <a:extLst>
              <a:ext uri="{FF2B5EF4-FFF2-40B4-BE49-F238E27FC236}">
                <a16:creationId xmlns:a16="http://schemas.microsoft.com/office/drawing/2014/main" id="{CA93D4B2-255E-2644-6F09-2672F272B55A}"/>
              </a:ext>
            </a:extLst>
          </p:cNvPr>
          <p:cNvSpPr txBox="1"/>
          <p:nvPr/>
        </p:nvSpPr>
        <p:spPr>
          <a:xfrm>
            <a:off x="7520443" y="3034104"/>
            <a:ext cx="306494" cy="369332"/>
          </a:xfrm>
          <a:prstGeom prst="rect">
            <a:avLst/>
          </a:prstGeom>
          <a:noFill/>
        </p:spPr>
        <p:txBody>
          <a:bodyPr wrap="none" rtlCol="0">
            <a:spAutoFit/>
          </a:bodyPr>
          <a:lstStyle/>
          <a:p>
            <a:r>
              <a:rPr lang="en-US" b="1"/>
              <a:t>C</a:t>
            </a:r>
            <a:endParaRPr lang="en-US" b="1" dirty="0"/>
          </a:p>
        </p:txBody>
      </p:sp>
      <p:sp>
        <p:nvSpPr>
          <p:cNvPr id="38" name="TextBox 37">
            <a:extLst>
              <a:ext uri="{FF2B5EF4-FFF2-40B4-BE49-F238E27FC236}">
                <a16:creationId xmlns:a16="http://schemas.microsoft.com/office/drawing/2014/main" id="{2FD88A62-2246-163A-E635-DF55F936FDAF}"/>
              </a:ext>
            </a:extLst>
          </p:cNvPr>
          <p:cNvSpPr txBox="1"/>
          <p:nvPr/>
        </p:nvSpPr>
        <p:spPr>
          <a:xfrm>
            <a:off x="7052772" y="3033445"/>
            <a:ext cx="360996" cy="369332"/>
          </a:xfrm>
          <a:prstGeom prst="rect">
            <a:avLst/>
          </a:prstGeom>
          <a:noFill/>
        </p:spPr>
        <p:txBody>
          <a:bodyPr wrap="none" rtlCol="0">
            <a:spAutoFit/>
          </a:bodyPr>
          <a:lstStyle/>
          <a:p>
            <a:r>
              <a:rPr lang="en-US" b="1"/>
              <a:t>Ứ</a:t>
            </a:r>
            <a:endParaRPr lang="en-US" b="1" dirty="0"/>
          </a:p>
        </p:txBody>
      </p:sp>
      <p:sp>
        <p:nvSpPr>
          <p:cNvPr id="39" name="Rectangle 38">
            <a:extLst>
              <a:ext uri="{FF2B5EF4-FFF2-40B4-BE49-F238E27FC236}">
                <a16:creationId xmlns:a16="http://schemas.microsoft.com/office/drawing/2014/main" id="{BD60921A-B2D1-AE7F-D59F-30BA81C67B87}"/>
              </a:ext>
            </a:extLst>
          </p:cNvPr>
          <p:cNvSpPr/>
          <p:nvPr/>
        </p:nvSpPr>
        <p:spPr>
          <a:xfrm>
            <a:off x="6161774" y="309318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0" name="Rectangle 39">
            <a:extLst>
              <a:ext uri="{FF2B5EF4-FFF2-40B4-BE49-F238E27FC236}">
                <a16:creationId xmlns:a16="http://schemas.microsoft.com/office/drawing/2014/main" id="{EB510051-7317-E8E7-3B94-45CB3FBB8D46}"/>
              </a:ext>
            </a:extLst>
          </p:cNvPr>
          <p:cNvSpPr/>
          <p:nvPr/>
        </p:nvSpPr>
        <p:spPr>
          <a:xfrm>
            <a:off x="3520871" y="309232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1" name="Rectangle 40">
            <a:extLst>
              <a:ext uri="{FF2B5EF4-FFF2-40B4-BE49-F238E27FC236}">
                <a16:creationId xmlns:a16="http://schemas.microsoft.com/office/drawing/2014/main" id="{9262E771-24C1-6DD8-2A43-D5C7A624651A}"/>
              </a:ext>
            </a:extLst>
          </p:cNvPr>
          <p:cNvSpPr/>
          <p:nvPr/>
        </p:nvSpPr>
        <p:spPr>
          <a:xfrm>
            <a:off x="3961277" y="309149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2" name="TextBox 41">
            <a:extLst>
              <a:ext uri="{FF2B5EF4-FFF2-40B4-BE49-F238E27FC236}">
                <a16:creationId xmlns:a16="http://schemas.microsoft.com/office/drawing/2014/main" id="{4000280A-EDE2-C295-793D-36363752D280}"/>
              </a:ext>
            </a:extLst>
          </p:cNvPr>
          <p:cNvSpPr txBox="1"/>
          <p:nvPr/>
        </p:nvSpPr>
        <p:spPr>
          <a:xfrm>
            <a:off x="6199051" y="3035714"/>
            <a:ext cx="298480" cy="369332"/>
          </a:xfrm>
          <a:prstGeom prst="rect">
            <a:avLst/>
          </a:prstGeom>
          <a:noFill/>
        </p:spPr>
        <p:txBody>
          <a:bodyPr wrap="none" rtlCol="0">
            <a:spAutoFit/>
          </a:bodyPr>
          <a:lstStyle/>
          <a:p>
            <a:r>
              <a:rPr lang="en-US" b="1"/>
              <a:t>T</a:t>
            </a:r>
            <a:endParaRPr lang="en-US" b="1" dirty="0"/>
          </a:p>
        </p:txBody>
      </p:sp>
      <p:sp>
        <p:nvSpPr>
          <p:cNvPr id="43" name="TextBox 42">
            <a:extLst>
              <a:ext uri="{FF2B5EF4-FFF2-40B4-BE49-F238E27FC236}">
                <a16:creationId xmlns:a16="http://schemas.microsoft.com/office/drawing/2014/main" id="{A77FC3E9-A99B-EF95-D067-30A2806AA067}"/>
              </a:ext>
            </a:extLst>
          </p:cNvPr>
          <p:cNvSpPr txBox="1"/>
          <p:nvPr/>
        </p:nvSpPr>
        <p:spPr>
          <a:xfrm>
            <a:off x="3553339" y="3034856"/>
            <a:ext cx="308098" cy="369332"/>
          </a:xfrm>
          <a:prstGeom prst="rect">
            <a:avLst/>
          </a:prstGeom>
          <a:noFill/>
        </p:spPr>
        <p:txBody>
          <a:bodyPr wrap="none" rtlCol="0">
            <a:spAutoFit/>
          </a:bodyPr>
          <a:lstStyle/>
          <a:p>
            <a:r>
              <a:rPr lang="en-US" b="1"/>
              <a:t>P</a:t>
            </a:r>
            <a:endParaRPr lang="en-US" b="1" dirty="0"/>
          </a:p>
        </p:txBody>
      </p:sp>
      <p:sp>
        <p:nvSpPr>
          <p:cNvPr id="44" name="TextBox 43">
            <a:extLst>
              <a:ext uri="{FF2B5EF4-FFF2-40B4-BE49-F238E27FC236}">
                <a16:creationId xmlns:a16="http://schemas.microsoft.com/office/drawing/2014/main" id="{DDBCF2F7-B009-A4FC-2D63-6A00F73DAA08}"/>
              </a:ext>
            </a:extLst>
          </p:cNvPr>
          <p:cNvSpPr txBox="1"/>
          <p:nvPr/>
        </p:nvSpPr>
        <p:spPr>
          <a:xfrm>
            <a:off x="3977715" y="3034023"/>
            <a:ext cx="340158" cy="369332"/>
          </a:xfrm>
          <a:prstGeom prst="rect">
            <a:avLst/>
          </a:prstGeom>
          <a:noFill/>
        </p:spPr>
        <p:txBody>
          <a:bodyPr wrap="none" rtlCol="0">
            <a:spAutoFit/>
          </a:bodyPr>
          <a:lstStyle/>
          <a:p>
            <a:r>
              <a:rPr lang="en-US" b="1"/>
              <a:t>H</a:t>
            </a:r>
            <a:endParaRPr lang="en-US" b="1" dirty="0"/>
          </a:p>
        </p:txBody>
      </p:sp>
      <p:sp>
        <p:nvSpPr>
          <p:cNvPr id="45" name="Rectangle 44">
            <a:extLst>
              <a:ext uri="{FF2B5EF4-FFF2-40B4-BE49-F238E27FC236}">
                <a16:creationId xmlns:a16="http://schemas.microsoft.com/office/drawing/2014/main" id="{B0FFD0AC-B018-07F7-599D-7808D4AF492B}"/>
              </a:ext>
            </a:extLst>
          </p:cNvPr>
          <p:cNvSpPr/>
          <p:nvPr/>
        </p:nvSpPr>
        <p:spPr>
          <a:xfrm>
            <a:off x="4841113" y="3092309"/>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6" name="Rectangle 45">
            <a:extLst>
              <a:ext uri="{FF2B5EF4-FFF2-40B4-BE49-F238E27FC236}">
                <a16:creationId xmlns:a16="http://schemas.microsoft.com/office/drawing/2014/main" id="{8A298B3B-876F-5291-24B2-CAD0197BFA78}"/>
              </a:ext>
            </a:extLst>
          </p:cNvPr>
          <p:cNvSpPr/>
          <p:nvPr/>
        </p:nvSpPr>
        <p:spPr>
          <a:xfrm>
            <a:off x="4401682" y="309144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7" name="TextBox 46">
            <a:extLst>
              <a:ext uri="{FF2B5EF4-FFF2-40B4-BE49-F238E27FC236}">
                <a16:creationId xmlns:a16="http://schemas.microsoft.com/office/drawing/2014/main" id="{3D1D282E-B4A2-D12D-588B-89E99304EFF6}"/>
              </a:ext>
            </a:extLst>
          </p:cNvPr>
          <p:cNvSpPr txBox="1"/>
          <p:nvPr/>
        </p:nvSpPr>
        <p:spPr>
          <a:xfrm>
            <a:off x="4847132" y="3034838"/>
            <a:ext cx="360996" cy="369332"/>
          </a:xfrm>
          <a:prstGeom prst="rect">
            <a:avLst/>
          </a:prstGeom>
          <a:noFill/>
        </p:spPr>
        <p:txBody>
          <a:bodyPr wrap="none" rtlCol="0">
            <a:spAutoFit/>
          </a:bodyPr>
          <a:lstStyle/>
          <a:p>
            <a:r>
              <a:rPr lang="en-US" b="1"/>
              <a:t>Ơ</a:t>
            </a:r>
            <a:endParaRPr lang="en-US" b="1" dirty="0"/>
          </a:p>
        </p:txBody>
      </p:sp>
      <p:sp>
        <p:nvSpPr>
          <p:cNvPr id="48" name="TextBox 47">
            <a:extLst>
              <a:ext uri="{FF2B5EF4-FFF2-40B4-BE49-F238E27FC236}">
                <a16:creationId xmlns:a16="http://schemas.microsoft.com/office/drawing/2014/main" id="{12F67320-C5C8-F99E-E7FA-2836CEFF9549}"/>
              </a:ext>
            </a:extLst>
          </p:cNvPr>
          <p:cNvSpPr txBox="1"/>
          <p:nvPr/>
        </p:nvSpPr>
        <p:spPr>
          <a:xfrm>
            <a:off x="4407701" y="3033973"/>
            <a:ext cx="360996" cy="369332"/>
          </a:xfrm>
          <a:prstGeom prst="rect">
            <a:avLst/>
          </a:prstGeom>
          <a:noFill/>
        </p:spPr>
        <p:txBody>
          <a:bodyPr wrap="none" rtlCol="0">
            <a:spAutoFit/>
          </a:bodyPr>
          <a:lstStyle/>
          <a:p>
            <a:r>
              <a:rPr lang="en-US" b="1"/>
              <a:t>Ư</a:t>
            </a:r>
            <a:endParaRPr lang="en-US" b="1" dirty="0"/>
          </a:p>
        </p:txBody>
      </p:sp>
      <p:sp>
        <p:nvSpPr>
          <p:cNvPr id="49" name="Rectangle 48">
            <a:extLst>
              <a:ext uri="{FF2B5EF4-FFF2-40B4-BE49-F238E27FC236}">
                <a16:creationId xmlns:a16="http://schemas.microsoft.com/office/drawing/2014/main" id="{94872F28-6E1A-DC5E-B916-7E0CBA80BEB5}"/>
              </a:ext>
            </a:extLst>
          </p:cNvPr>
          <p:cNvSpPr/>
          <p:nvPr/>
        </p:nvSpPr>
        <p:spPr>
          <a:xfrm>
            <a:off x="5722899" y="3092462"/>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0" name="Rectangle 49">
            <a:extLst>
              <a:ext uri="{FF2B5EF4-FFF2-40B4-BE49-F238E27FC236}">
                <a16:creationId xmlns:a16="http://schemas.microsoft.com/office/drawing/2014/main" id="{DF5814ED-040C-D842-8988-32F3634D9856}"/>
              </a:ext>
            </a:extLst>
          </p:cNvPr>
          <p:cNvSpPr/>
          <p:nvPr/>
        </p:nvSpPr>
        <p:spPr>
          <a:xfrm>
            <a:off x="5282493" y="309159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1" name="TextBox 50">
            <a:extLst>
              <a:ext uri="{FF2B5EF4-FFF2-40B4-BE49-F238E27FC236}">
                <a16:creationId xmlns:a16="http://schemas.microsoft.com/office/drawing/2014/main" id="{B1FD860E-94E4-B78F-E021-A49BD232B817}"/>
              </a:ext>
            </a:extLst>
          </p:cNvPr>
          <p:cNvSpPr txBox="1"/>
          <p:nvPr/>
        </p:nvSpPr>
        <p:spPr>
          <a:xfrm>
            <a:off x="5736933" y="3034991"/>
            <a:ext cx="344966" cy="369332"/>
          </a:xfrm>
          <a:prstGeom prst="rect">
            <a:avLst/>
          </a:prstGeom>
          <a:noFill/>
        </p:spPr>
        <p:txBody>
          <a:bodyPr wrap="none" rtlCol="0">
            <a:spAutoFit/>
          </a:bodyPr>
          <a:lstStyle/>
          <a:p>
            <a:r>
              <a:rPr lang="en-US" b="1"/>
              <a:t>G</a:t>
            </a:r>
            <a:endParaRPr lang="en-US" b="1" dirty="0"/>
          </a:p>
        </p:txBody>
      </p:sp>
      <p:sp>
        <p:nvSpPr>
          <p:cNvPr id="52" name="TextBox 51">
            <a:extLst>
              <a:ext uri="{FF2B5EF4-FFF2-40B4-BE49-F238E27FC236}">
                <a16:creationId xmlns:a16="http://schemas.microsoft.com/office/drawing/2014/main" id="{89E86956-6FFD-10A0-3D27-6E9B4BCD1069}"/>
              </a:ext>
            </a:extLst>
          </p:cNvPr>
          <p:cNvSpPr txBox="1"/>
          <p:nvPr/>
        </p:nvSpPr>
        <p:spPr>
          <a:xfrm>
            <a:off x="5300534" y="3034126"/>
            <a:ext cx="336952" cy="369332"/>
          </a:xfrm>
          <a:prstGeom prst="rect">
            <a:avLst/>
          </a:prstGeom>
          <a:noFill/>
        </p:spPr>
        <p:txBody>
          <a:bodyPr wrap="none" rtlCol="0">
            <a:spAutoFit/>
          </a:bodyPr>
          <a:lstStyle/>
          <a:p>
            <a:r>
              <a:rPr lang="en-US" b="1"/>
              <a:t>N</a:t>
            </a:r>
            <a:endParaRPr lang="en-US" b="1" dirty="0"/>
          </a:p>
        </p:txBody>
      </p:sp>
      <p:sp>
        <p:nvSpPr>
          <p:cNvPr id="53" name="Rectangle 52">
            <a:extLst>
              <a:ext uri="{FF2B5EF4-FFF2-40B4-BE49-F238E27FC236}">
                <a16:creationId xmlns:a16="http://schemas.microsoft.com/office/drawing/2014/main" id="{F6B0A7A2-C8B2-34A3-4485-740A1AE09B7B}"/>
              </a:ext>
            </a:extLst>
          </p:cNvPr>
          <p:cNvSpPr/>
          <p:nvPr/>
        </p:nvSpPr>
        <p:spPr>
          <a:xfrm>
            <a:off x="7482955" y="406815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4" name="TextBox 53">
            <a:extLst>
              <a:ext uri="{FF2B5EF4-FFF2-40B4-BE49-F238E27FC236}">
                <a16:creationId xmlns:a16="http://schemas.microsoft.com/office/drawing/2014/main" id="{24032C9F-2B29-58FB-BEFC-67D59D822262}"/>
              </a:ext>
            </a:extLst>
          </p:cNvPr>
          <p:cNvSpPr txBox="1"/>
          <p:nvPr/>
        </p:nvSpPr>
        <p:spPr>
          <a:xfrm>
            <a:off x="7501798" y="4010683"/>
            <a:ext cx="335348" cy="369332"/>
          </a:xfrm>
          <a:prstGeom prst="rect">
            <a:avLst/>
          </a:prstGeom>
          <a:noFill/>
        </p:spPr>
        <p:txBody>
          <a:bodyPr wrap="none" rtlCol="0">
            <a:spAutoFit/>
          </a:bodyPr>
          <a:lstStyle/>
          <a:p>
            <a:r>
              <a:rPr lang="en-US" b="1"/>
              <a:t>Ù</a:t>
            </a:r>
            <a:endParaRPr lang="en-US" b="1" dirty="0"/>
          </a:p>
        </p:txBody>
      </p:sp>
      <p:sp>
        <p:nvSpPr>
          <p:cNvPr id="55" name="Rectangle 54">
            <a:extLst>
              <a:ext uri="{FF2B5EF4-FFF2-40B4-BE49-F238E27FC236}">
                <a16:creationId xmlns:a16="http://schemas.microsoft.com/office/drawing/2014/main" id="{A7813958-96C3-29DF-2754-7DBEFD2C086E}"/>
              </a:ext>
            </a:extLst>
          </p:cNvPr>
          <p:cNvSpPr/>
          <p:nvPr/>
        </p:nvSpPr>
        <p:spPr>
          <a:xfrm>
            <a:off x="7042549" y="373746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6" name="TextBox 55">
            <a:extLst>
              <a:ext uri="{FF2B5EF4-FFF2-40B4-BE49-F238E27FC236}">
                <a16:creationId xmlns:a16="http://schemas.microsoft.com/office/drawing/2014/main" id="{30350F8A-56E9-6F24-2F9C-1A476C31D75E}"/>
              </a:ext>
            </a:extLst>
          </p:cNvPr>
          <p:cNvSpPr txBox="1"/>
          <p:nvPr/>
        </p:nvSpPr>
        <p:spPr>
          <a:xfrm>
            <a:off x="7075017" y="3679994"/>
            <a:ext cx="308098" cy="369332"/>
          </a:xfrm>
          <a:prstGeom prst="rect">
            <a:avLst/>
          </a:prstGeom>
          <a:noFill/>
        </p:spPr>
        <p:txBody>
          <a:bodyPr wrap="none" rtlCol="0">
            <a:spAutoFit/>
          </a:bodyPr>
          <a:lstStyle/>
          <a:p>
            <a:r>
              <a:rPr lang="en-US" b="1"/>
              <a:t>P</a:t>
            </a:r>
            <a:endParaRPr lang="en-US" b="1" dirty="0"/>
          </a:p>
        </p:txBody>
      </p:sp>
      <p:sp>
        <p:nvSpPr>
          <p:cNvPr id="57" name="Rectangle 56">
            <a:extLst>
              <a:ext uri="{FF2B5EF4-FFF2-40B4-BE49-F238E27FC236}">
                <a16:creationId xmlns:a16="http://schemas.microsoft.com/office/drawing/2014/main" id="{56F1632D-A678-60D8-9DC2-BDAA7887DCB4}"/>
              </a:ext>
            </a:extLst>
          </p:cNvPr>
          <p:cNvSpPr/>
          <p:nvPr/>
        </p:nvSpPr>
        <p:spPr>
          <a:xfrm>
            <a:off x="4839593" y="3744111"/>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Rectangle 57">
            <a:extLst>
              <a:ext uri="{FF2B5EF4-FFF2-40B4-BE49-F238E27FC236}">
                <a16:creationId xmlns:a16="http://schemas.microsoft.com/office/drawing/2014/main" id="{9B63DEDA-CBCB-2272-4DB2-2AD248319E65}"/>
              </a:ext>
            </a:extLst>
          </p:cNvPr>
          <p:cNvSpPr/>
          <p:nvPr/>
        </p:nvSpPr>
        <p:spPr>
          <a:xfrm>
            <a:off x="3958782" y="374284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9" name="Rectangle 58">
            <a:extLst>
              <a:ext uri="{FF2B5EF4-FFF2-40B4-BE49-F238E27FC236}">
                <a16:creationId xmlns:a16="http://schemas.microsoft.com/office/drawing/2014/main" id="{264C6BC3-F00F-75AF-52FE-99F25FE26240}"/>
              </a:ext>
            </a:extLst>
          </p:cNvPr>
          <p:cNvSpPr/>
          <p:nvPr/>
        </p:nvSpPr>
        <p:spPr>
          <a:xfrm>
            <a:off x="4399187" y="374324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60" name="TextBox 59">
            <a:extLst>
              <a:ext uri="{FF2B5EF4-FFF2-40B4-BE49-F238E27FC236}">
                <a16:creationId xmlns:a16="http://schemas.microsoft.com/office/drawing/2014/main" id="{6DC07136-0B88-1E96-1A7C-80013ED934AD}"/>
              </a:ext>
            </a:extLst>
          </p:cNvPr>
          <p:cNvSpPr txBox="1"/>
          <p:nvPr/>
        </p:nvSpPr>
        <p:spPr>
          <a:xfrm>
            <a:off x="4857634" y="3686640"/>
            <a:ext cx="336952" cy="369332"/>
          </a:xfrm>
          <a:prstGeom prst="rect">
            <a:avLst/>
          </a:prstGeom>
          <a:noFill/>
        </p:spPr>
        <p:txBody>
          <a:bodyPr wrap="none" rtlCol="0">
            <a:spAutoFit/>
          </a:bodyPr>
          <a:lstStyle/>
          <a:p>
            <a:r>
              <a:rPr lang="en-US" b="1"/>
              <a:t>N</a:t>
            </a:r>
            <a:endParaRPr lang="en-US" b="1" dirty="0"/>
          </a:p>
        </p:txBody>
      </p:sp>
      <p:sp>
        <p:nvSpPr>
          <p:cNvPr id="61" name="TextBox 60">
            <a:extLst>
              <a:ext uri="{FF2B5EF4-FFF2-40B4-BE49-F238E27FC236}">
                <a16:creationId xmlns:a16="http://schemas.microsoft.com/office/drawing/2014/main" id="{EDFD624E-5196-1FD2-1A59-2E2F92B3738B}"/>
              </a:ext>
            </a:extLst>
          </p:cNvPr>
          <p:cNvSpPr txBox="1"/>
          <p:nvPr/>
        </p:nvSpPr>
        <p:spPr>
          <a:xfrm>
            <a:off x="3975220" y="3685373"/>
            <a:ext cx="340158" cy="369332"/>
          </a:xfrm>
          <a:prstGeom prst="rect">
            <a:avLst/>
          </a:prstGeom>
          <a:noFill/>
        </p:spPr>
        <p:txBody>
          <a:bodyPr wrap="none" rtlCol="0">
            <a:spAutoFit/>
          </a:bodyPr>
          <a:lstStyle/>
          <a:p>
            <a:r>
              <a:rPr lang="en-US" b="1"/>
              <a:t>Ố</a:t>
            </a:r>
            <a:endParaRPr lang="en-US" b="1" dirty="0"/>
          </a:p>
        </p:txBody>
      </p:sp>
      <p:sp>
        <p:nvSpPr>
          <p:cNvPr id="62" name="TextBox 61">
            <a:extLst>
              <a:ext uri="{FF2B5EF4-FFF2-40B4-BE49-F238E27FC236}">
                <a16:creationId xmlns:a16="http://schemas.microsoft.com/office/drawing/2014/main" id="{A38CD656-6104-ECC6-CB28-230795E05D67}"/>
              </a:ext>
            </a:extLst>
          </p:cNvPr>
          <p:cNvSpPr txBox="1"/>
          <p:nvPr/>
        </p:nvSpPr>
        <p:spPr>
          <a:xfrm>
            <a:off x="4436464" y="3685775"/>
            <a:ext cx="298480" cy="369332"/>
          </a:xfrm>
          <a:prstGeom prst="rect">
            <a:avLst/>
          </a:prstGeom>
          <a:noFill/>
        </p:spPr>
        <p:txBody>
          <a:bodyPr wrap="none" rtlCol="0">
            <a:spAutoFit/>
          </a:bodyPr>
          <a:lstStyle/>
          <a:p>
            <a:r>
              <a:rPr lang="en-US" b="1"/>
              <a:t>T</a:t>
            </a:r>
            <a:endParaRPr lang="en-US" b="1" dirty="0"/>
          </a:p>
        </p:txBody>
      </p:sp>
      <p:sp>
        <p:nvSpPr>
          <p:cNvPr id="63" name="Rectangle 62">
            <a:extLst>
              <a:ext uri="{FF2B5EF4-FFF2-40B4-BE49-F238E27FC236}">
                <a16:creationId xmlns:a16="http://schemas.microsoft.com/office/drawing/2014/main" id="{651272CD-B177-C265-2F37-3BD9FA8D8C4A}"/>
              </a:ext>
            </a:extLst>
          </p:cNvPr>
          <p:cNvSpPr/>
          <p:nvPr/>
        </p:nvSpPr>
        <p:spPr>
          <a:xfrm>
            <a:off x="3513869" y="37407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08" name="TextBox 1407">
            <a:extLst>
              <a:ext uri="{FF2B5EF4-FFF2-40B4-BE49-F238E27FC236}">
                <a16:creationId xmlns:a16="http://schemas.microsoft.com/office/drawing/2014/main" id="{4147A9D3-A680-2950-B979-B68938BE57C6}"/>
              </a:ext>
            </a:extLst>
          </p:cNvPr>
          <p:cNvSpPr txBox="1"/>
          <p:nvPr/>
        </p:nvSpPr>
        <p:spPr>
          <a:xfrm>
            <a:off x="3551146" y="3683232"/>
            <a:ext cx="298480" cy="369332"/>
          </a:xfrm>
          <a:prstGeom prst="rect">
            <a:avLst/>
          </a:prstGeom>
          <a:noFill/>
        </p:spPr>
        <p:txBody>
          <a:bodyPr wrap="none" rtlCol="0">
            <a:spAutoFit/>
          </a:bodyPr>
          <a:lstStyle/>
          <a:p>
            <a:r>
              <a:rPr lang="en-US" b="1"/>
              <a:t>T</a:t>
            </a:r>
            <a:endParaRPr lang="en-US" b="1" dirty="0"/>
          </a:p>
        </p:txBody>
      </p:sp>
      <p:sp>
        <p:nvSpPr>
          <p:cNvPr id="1409" name="Rectangle 1408">
            <a:extLst>
              <a:ext uri="{FF2B5EF4-FFF2-40B4-BE49-F238E27FC236}">
                <a16:creationId xmlns:a16="http://schemas.microsoft.com/office/drawing/2014/main" id="{FB7D92C5-CAB2-AAB4-F6CB-81C4A7A434D6}"/>
              </a:ext>
            </a:extLst>
          </p:cNvPr>
          <p:cNvSpPr/>
          <p:nvPr/>
        </p:nvSpPr>
        <p:spPr>
          <a:xfrm>
            <a:off x="7480768" y="536415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10" name="TextBox 1409">
            <a:extLst>
              <a:ext uri="{FF2B5EF4-FFF2-40B4-BE49-F238E27FC236}">
                <a16:creationId xmlns:a16="http://schemas.microsoft.com/office/drawing/2014/main" id="{FAA3C3DC-D6B9-F83F-4C22-7DF5EEA4B0AC}"/>
              </a:ext>
            </a:extLst>
          </p:cNvPr>
          <p:cNvSpPr txBox="1"/>
          <p:nvPr/>
        </p:nvSpPr>
        <p:spPr>
          <a:xfrm>
            <a:off x="7498809" y="5306682"/>
            <a:ext cx="336952" cy="369332"/>
          </a:xfrm>
          <a:prstGeom prst="rect">
            <a:avLst/>
          </a:prstGeom>
          <a:noFill/>
        </p:spPr>
        <p:txBody>
          <a:bodyPr wrap="none" rtlCol="0">
            <a:spAutoFit/>
          </a:bodyPr>
          <a:lstStyle/>
          <a:p>
            <a:r>
              <a:rPr lang="en-US" b="1"/>
              <a:t>G</a:t>
            </a:r>
            <a:endParaRPr lang="en-US" b="1" dirty="0"/>
          </a:p>
        </p:txBody>
      </p:sp>
      <p:sp>
        <p:nvSpPr>
          <p:cNvPr id="1411" name="Rectangle 1410">
            <a:extLst>
              <a:ext uri="{FF2B5EF4-FFF2-40B4-BE49-F238E27FC236}">
                <a16:creationId xmlns:a16="http://schemas.microsoft.com/office/drawing/2014/main" id="{9517BE93-89EF-2DE9-827E-B452D82E132A}"/>
              </a:ext>
            </a:extLst>
          </p:cNvPr>
          <p:cNvSpPr/>
          <p:nvPr/>
        </p:nvSpPr>
        <p:spPr>
          <a:xfrm>
            <a:off x="8802108" y="536686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12" name="TextBox 1411">
            <a:extLst>
              <a:ext uri="{FF2B5EF4-FFF2-40B4-BE49-F238E27FC236}">
                <a16:creationId xmlns:a16="http://schemas.microsoft.com/office/drawing/2014/main" id="{0184FF0B-2057-68D4-D8FB-9AB408D6148B}"/>
              </a:ext>
            </a:extLst>
          </p:cNvPr>
          <p:cNvSpPr txBox="1"/>
          <p:nvPr/>
        </p:nvSpPr>
        <p:spPr>
          <a:xfrm>
            <a:off x="8820149" y="5309397"/>
            <a:ext cx="336952" cy="369332"/>
          </a:xfrm>
          <a:prstGeom prst="rect">
            <a:avLst/>
          </a:prstGeom>
          <a:noFill/>
        </p:spPr>
        <p:txBody>
          <a:bodyPr wrap="none" rtlCol="0">
            <a:spAutoFit/>
          </a:bodyPr>
          <a:lstStyle/>
          <a:p>
            <a:r>
              <a:rPr lang="en-US" b="1"/>
              <a:t>H</a:t>
            </a:r>
            <a:endParaRPr lang="en-US" b="1" dirty="0"/>
          </a:p>
        </p:txBody>
      </p:sp>
      <p:sp>
        <p:nvSpPr>
          <p:cNvPr id="1413" name="Rectangle 1412">
            <a:extLst>
              <a:ext uri="{FF2B5EF4-FFF2-40B4-BE49-F238E27FC236}">
                <a16:creationId xmlns:a16="http://schemas.microsoft.com/office/drawing/2014/main" id="{C4798367-65FC-3C33-5CEF-C1EBE947309A}"/>
              </a:ext>
            </a:extLst>
          </p:cNvPr>
          <p:cNvSpPr/>
          <p:nvPr/>
        </p:nvSpPr>
        <p:spPr>
          <a:xfrm>
            <a:off x="8360860" y="5367067"/>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4" name="Rectangle 1413">
            <a:extLst>
              <a:ext uri="{FF2B5EF4-FFF2-40B4-BE49-F238E27FC236}">
                <a16:creationId xmlns:a16="http://schemas.microsoft.com/office/drawing/2014/main" id="{A3BB744B-F3AC-74DE-7A61-6FBFB9F3F222}"/>
              </a:ext>
            </a:extLst>
          </p:cNvPr>
          <p:cNvSpPr/>
          <p:nvPr/>
        </p:nvSpPr>
        <p:spPr>
          <a:xfrm>
            <a:off x="7920454" y="536620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15" name="TextBox 1414">
            <a:extLst>
              <a:ext uri="{FF2B5EF4-FFF2-40B4-BE49-F238E27FC236}">
                <a16:creationId xmlns:a16="http://schemas.microsoft.com/office/drawing/2014/main" id="{C9D03FFA-89CE-2F5D-E14B-662E413B4168}"/>
              </a:ext>
            </a:extLst>
          </p:cNvPr>
          <p:cNvSpPr txBox="1"/>
          <p:nvPr/>
        </p:nvSpPr>
        <p:spPr>
          <a:xfrm>
            <a:off x="8378901" y="5309596"/>
            <a:ext cx="336952" cy="369332"/>
          </a:xfrm>
          <a:prstGeom prst="rect">
            <a:avLst/>
          </a:prstGeom>
          <a:noFill/>
        </p:spPr>
        <p:txBody>
          <a:bodyPr wrap="none" rtlCol="0">
            <a:spAutoFit/>
          </a:bodyPr>
          <a:lstStyle/>
          <a:p>
            <a:r>
              <a:rPr lang="en-US" b="1"/>
              <a:t>N</a:t>
            </a:r>
            <a:endParaRPr lang="en-US" b="1" dirty="0"/>
          </a:p>
        </p:txBody>
      </p:sp>
      <p:sp>
        <p:nvSpPr>
          <p:cNvPr id="1416" name="TextBox 1415">
            <a:extLst>
              <a:ext uri="{FF2B5EF4-FFF2-40B4-BE49-F238E27FC236}">
                <a16:creationId xmlns:a16="http://schemas.microsoft.com/office/drawing/2014/main" id="{AC932CEC-3280-E8C9-68AB-2AD7EF9E9E54}"/>
              </a:ext>
            </a:extLst>
          </p:cNvPr>
          <p:cNvSpPr txBox="1"/>
          <p:nvPr/>
        </p:nvSpPr>
        <p:spPr>
          <a:xfrm>
            <a:off x="7944907" y="5308731"/>
            <a:ext cx="324128" cy="369332"/>
          </a:xfrm>
          <a:prstGeom prst="rect">
            <a:avLst/>
          </a:prstGeom>
          <a:noFill/>
        </p:spPr>
        <p:txBody>
          <a:bodyPr wrap="none" rtlCol="0">
            <a:spAutoFit/>
          </a:bodyPr>
          <a:lstStyle/>
          <a:p>
            <a:r>
              <a:rPr lang="en-US" b="1"/>
              <a:t>À</a:t>
            </a:r>
            <a:endParaRPr lang="en-US" b="1" dirty="0"/>
          </a:p>
        </p:txBody>
      </p:sp>
      <p:sp>
        <p:nvSpPr>
          <p:cNvPr id="1417" name="Rectangle 1416">
            <a:extLst>
              <a:ext uri="{FF2B5EF4-FFF2-40B4-BE49-F238E27FC236}">
                <a16:creationId xmlns:a16="http://schemas.microsoft.com/office/drawing/2014/main" id="{7293F1B1-F7E4-339A-B230-459BA0C0A3E4}"/>
              </a:ext>
            </a:extLst>
          </p:cNvPr>
          <p:cNvSpPr/>
          <p:nvPr/>
        </p:nvSpPr>
        <p:spPr>
          <a:xfrm>
            <a:off x="4401119" y="60094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18" name="TextBox 1417">
            <a:extLst>
              <a:ext uri="{FF2B5EF4-FFF2-40B4-BE49-F238E27FC236}">
                <a16:creationId xmlns:a16="http://schemas.microsoft.com/office/drawing/2014/main" id="{4CBDA289-0408-0C30-937B-7A4D0A7DB27D}"/>
              </a:ext>
            </a:extLst>
          </p:cNvPr>
          <p:cNvSpPr txBox="1"/>
          <p:nvPr/>
        </p:nvSpPr>
        <p:spPr>
          <a:xfrm>
            <a:off x="4419160" y="5952028"/>
            <a:ext cx="336952" cy="369332"/>
          </a:xfrm>
          <a:prstGeom prst="rect">
            <a:avLst/>
          </a:prstGeom>
          <a:noFill/>
        </p:spPr>
        <p:txBody>
          <a:bodyPr wrap="none" rtlCol="0">
            <a:spAutoFit/>
          </a:bodyPr>
          <a:lstStyle/>
          <a:p>
            <a:r>
              <a:rPr lang="en-US" b="1"/>
              <a:t>N</a:t>
            </a:r>
            <a:endParaRPr lang="en-US" b="1" dirty="0"/>
          </a:p>
        </p:txBody>
      </p:sp>
      <p:sp>
        <p:nvSpPr>
          <p:cNvPr id="1419" name="Rectangle 1418">
            <a:extLst>
              <a:ext uri="{FF2B5EF4-FFF2-40B4-BE49-F238E27FC236}">
                <a16:creationId xmlns:a16="http://schemas.microsoft.com/office/drawing/2014/main" id="{65FC857A-D4DD-97C0-B45F-0B44899C6A9C}"/>
              </a:ext>
            </a:extLst>
          </p:cNvPr>
          <p:cNvSpPr/>
          <p:nvPr/>
        </p:nvSpPr>
        <p:spPr>
          <a:xfrm>
            <a:off x="7046564" y="60094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0" name="TextBox 1419">
            <a:extLst>
              <a:ext uri="{FF2B5EF4-FFF2-40B4-BE49-F238E27FC236}">
                <a16:creationId xmlns:a16="http://schemas.microsoft.com/office/drawing/2014/main" id="{D7C86871-78A5-8895-338E-8A72D37F8FB3}"/>
              </a:ext>
            </a:extLst>
          </p:cNvPr>
          <p:cNvSpPr txBox="1"/>
          <p:nvPr/>
        </p:nvSpPr>
        <p:spPr>
          <a:xfrm>
            <a:off x="7079834" y="5952028"/>
            <a:ext cx="306494" cy="369332"/>
          </a:xfrm>
          <a:prstGeom prst="rect">
            <a:avLst/>
          </a:prstGeom>
          <a:noFill/>
        </p:spPr>
        <p:txBody>
          <a:bodyPr wrap="none" rtlCol="0">
            <a:spAutoFit/>
          </a:bodyPr>
          <a:lstStyle/>
          <a:p>
            <a:r>
              <a:rPr lang="en-US" b="1"/>
              <a:t>C</a:t>
            </a:r>
            <a:endParaRPr lang="en-US" b="1" dirty="0"/>
          </a:p>
        </p:txBody>
      </p:sp>
      <p:sp>
        <p:nvSpPr>
          <p:cNvPr id="1421" name="TextBox 1420">
            <a:hlinkClick r:id="" action="ppaction://hlinkshowjump?jump=nextslide"/>
            <a:extLst>
              <a:ext uri="{FF2B5EF4-FFF2-40B4-BE49-F238E27FC236}">
                <a16:creationId xmlns:a16="http://schemas.microsoft.com/office/drawing/2014/main" id="{7CA3621B-ABA6-8914-4BE2-974CC5BF187C}"/>
              </a:ext>
            </a:extLst>
          </p:cNvPr>
          <p:cNvSpPr txBox="1"/>
          <p:nvPr/>
        </p:nvSpPr>
        <p:spPr>
          <a:xfrm>
            <a:off x="8840187" y="6173208"/>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pic>
        <p:nvPicPr>
          <p:cNvPr id="1422" name="Graphic 1421" descr="Right pointing backhand index with solid fill">
            <a:hlinkClick r:id="rId20" action="ppaction://hlinksldjump"/>
            <a:extLst>
              <a:ext uri="{FF2B5EF4-FFF2-40B4-BE49-F238E27FC236}">
                <a16:creationId xmlns:a16="http://schemas.microsoft.com/office/drawing/2014/main" id="{963B2760-07FA-34DA-C21A-B6299CBD1ED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421561" y="6173208"/>
            <a:ext cx="320492" cy="357234"/>
          </a:xfrm>
          <a:prstGeom prst="rect">
            <a:avLst/>
          </a:prstGeom>
        </p:spPr>
      </p:pic>
    </p:spTree>
    <p:extLst>
      <p:ext uri="{BB962C8B-B14F-4D97-AF65-F5344CB8AC3E}">
        <p14:creationId xmlns:p14="http://schemas.microsoft.com/office/powerpoint/2010/main" val="32768977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4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39"/>
                                        </p:tgtEl>
                                        <p:attrNameLst>
                                          <p:attrName>style.visibility</p:attrName>
                                        </p:attrNameLst>
                                      </p:cBhvr>
                                      <p:to>
                                        <p:strVal val="visible"/>
                                      </p:to>
                                    </p:set>
                                    <p:animEffect transition="in" filter="fade">
                                      <p:cBhvr>
                                        <p:cTn id="7" dur="500"/>
                                        <p:tgtEl>
                                          <p:spTgt spid="19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05"/>
                                        </p:tgtEl>
                                        <p:attrNameLst>
                                          <p:attrName>style.visibility</p:attrName>
                                        </p:attrNameLst>
                                      </p:cBhvr>
                                      <p:to>
                                        <p:strVal val="visible"/>
                                      </p:to>
                                    </p:set>
                                    <p:animEffect transition="in" filter="fade">
                                      <p:cBhvr>
                                        <p:cTn id="10" dur="500"/>
                                        <p:tgtEl>
                                          <p:spTgt spid="190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06"/>
                                        </p:tgtEl>
                                        <p:attrNameLst>
                                          <p:attrName>style.visibility</p:attrName>
                                        </p:attrNameLst>
                                      </p:cBhvr>
                                      <p:to>
                                        <p:strVal val="visible"/>
                                      </p:to>
                                    </p:set>
                                    <p:animEffect transition="in" filter="fade">
                                      <p:cBhvr>
                                        <p:cTn id="13" dur="500"/>
                                        <p:tgtEl>
                                          <p:spTgt spid="190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35"/>
                                        </p:tgtEl>
                                        <p:attrNameLst>
                                          <p:attrName>style.visibility</p:attrName>
                                        </p:attrNameLst>
                                      </p:cBhvr>
                                      <p:to>
                                        <p:strVal val="visible"/>
                                      </p:to>
                                    </p:set>
                                    <p:animEffect transition="in" filter="fade">
                                      <p:cBhvr>
                                        <p:cTn id="16" dur="500"/>
                                        <p:tgtEl>
                                          <p:spTgt spid="19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36"/>
                                        </p:tgtEl>
                                        <p:attrNameLst>
                                          <p:attrName>style.visibility</p:attrName>
                                        </p:attrNameLst>
                                      </p:cBhvr>
                                      <p:to>
                                        <p:strVal val="visible"/>
                                      </p:to>
                                    </p:set>
                                    <p:animEffect transition="in" filter="fade">
                                      <p:cBhvr>
                                        <p:cTn id="19" dur="500"/>
                                        <p:tgtEl>
                                          <p:spTgt spid="19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38"/>
                                        </p:tgtEl>
                                        <p:attrNameLst>
                                          <p:attrName>style.visibility</p:attrName>
                                        </p:attrNameLst>
                                      </p:cBhvr>
                                      <p:to>
                                        <p:strVal val="visible"/>
                                      </p:to>
                                    </p:set>
                                    <p:animEffect transition="in" filter="fade">
                                      <p:cBhvr>
                                        <p:cTn id="22" dur="500"/>
                                        <p:tgtEl>
                                          <p:spTgt spid="19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nextCondLst>
                <p:cond evt="onClick" delay="0">
                  <p:tgtEl>
                    <p:spTgt spid="1442"/>
                  </p:tgtEl>
                </p:cond>
              </p:nextCondLst>
            </p:seq>
            <p:seq concurrent="1" nextAc="seek">
              <p:cTn id="26" restart="whenNotActive" fill="hold" evtFilter="cancelBubble" nodeType="interactiveSeq">
                <p:stCondLst>
                  <p:cond evt="onClick" delay="0">
                    <p:tgtEl>
                      <p:spTgt spid="144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withEffect">
                                  <p:stCondLst>
                                    <p:cond delay="0"/>
                                  </p:stCondLst>
                                  <p:childTnLst>
                                    <p:set>
                                      <p:cBhvr>
                                        <p:cTn id="30" dur="1" fill="hold">
                                          <p:stCondLst>
                                            <p:cond delay="0"/>
                                          </p:stCondLst>
                                        </p:cTn>
                                        <p:tgtEl>
                                          <p:spTgt spid="2337"/>
                                        </p:tgtEl>
                                        <p:attrNameLst>
                                          <p:attrName>style.visibility</p:attrName>
                                        </p:attrNameLst>
                                      </p:cBhvr>
                                      <p:to>
                                        <p:strVal val="visible"/>
                                      </p:to>
                                    </p:set>
                                    <p:animEffect transition="in" filter="fade">
                                      <p:cBhvr>
                                        <p:cTn id="31" dur="500"/>
                                        <p:tgtEl>
                                          <p:spTgt spid="23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38"/>
                                        </p:tgtEl>
                                        <p:attrNameLst>
                                          <p:attrName>style.visibility</p:attrName>
                                        </p:attrNameLst>
                                      </p:cBhvr>
                                      <p:to>
                                        <p:strVal val="visible"/>
                                      </p:to>
                                    </p:set>
                                    <p:animEffect transition="in" filter="fade">
                                      <p:cBhvr>
                                        <p:cTn id="34" dur="500"/>
                                        <p:tgtEl>
                                          <p:spTgt spid="23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39"/>
                                        </p:tgtEl>
                                        <p:attrNameLst>
                                          <p:attrName>style.visibility</p:attrName>
                                        </p:attrNameLst>
                                      </p:cBhvr>
                                      <p:to>
                                        <p:strVal val="visible"/>
                                      </p:to>
                                    </p:set>
                                    <p:animEffect transition="in" filter="fade">
                                      <p:cBhvr>
                                        <p:cTn id="37" dur="500"/>
                                        <p:tgtEl>
                                          <p:spTgt spid="23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40"/>
                                        </p:tgtEl>
                                        <p:attrNameLst>
                                          <p:attrName>style.visibility</p:attrName>
                                        </p:attrNameLst>
                                      </p:cBhvr>
                                      <p:to>
                                        <p:strVal val="visible"/>
                                      </p:to>
                                    </p:set>
                                    <p:animEffect transition="in" filter="fade">
                                      <p:cBhvr>
                                        <p:cTn id="40" dur="500"/>
                                        <p:tgtEl>
                                          <p:spTgt spid="234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31"/>
                                        </p:tgtEl>
                                        <p:attrNameLst>
                                          <p:attrName>style.visibility</p:attrName>
                                        </p:attrNameLst>
                                      </p:cBhvr>
                                      <p:to>
                                        <p:strVal val="visible"/>
                                      </p:to>
                                    </p:set>
                                    <p:animEffect transition="in" filter="fade">
                                      <p:cBhvr>
                                        <p:cTn id="43" dur="500"/>
                                        <p:tgtEl>
                                          <p:spTgt spid="25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30"/>
                                        </p:tgtEl>
                                        <p:attrNameLst>
                                          <p:attrName>style.visibility</p:attrName>
                                        </p:attrNameLst>
                                      </p:cBhvr>
                                      <p:to>
                                        <p:strVal val="visible"/>
                                      </p:to>
                                    </p:set>
                                    <p:animEffect transition="in" filter="fade">
                                      <p:cBhvr>
                                        <p:cTn id="46" dur="500"/>
                                        <p:tgtEl>
                                          <p:spTgt spid="25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35"/>
                                        </p:tgtEl>
                                        <p:attrNameLst>
                                          <p:attrName>style.visibility</p:attrName>
                                        </p:attrNameLst>
                                      </p:cBhvr>
                                      <p:to>
                                        <p:strVal val="visible"/>
                                      </p:to>
                                    </p:set>
                                    <p:animEffect transition="in" filter="fade">
                                      <p:cBhvr>
                                        <p:cTn id="49" dur="500"/>
                                        <p:tgtEl>
                                          <p:spTgt spid="25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34"/>
                                        </p:tgtEl>
                                        <p:attrNameLst>
                                          <p:attrName>style.visibility</p:attrName>
                                        </p:attrNameLst>
                                      </p:cBhvr>
                                      <p:to>
                                        <p:strVal val="visible"/>
                                      </p:to>
                                    </p:set>
                                    <p:animEffect transition="in" filter="fade">
                                      <p:cBhvr>
                                        <p:cTn id="52" dur="500"/>
                                        <p:tgtEl>
                                          <p:spTgt spid="2534"/>
                                        </p:tgtEl>
                                      </p:cBhvr>
                                    </p:animEffect>
                                  </p:childTnLst>
                                </p:cTn>
                              </p:par>
                            </p:childTnLst>
                          </p:cTn>
                        </p:par>
                      </p:childTnLst>
                    </p:cTn>
                  </p:par>
                </p:childTnLst>
              </p:cTn>
              <p:nextCondLst>
                <p:cond evt="onClick" delay="0">
                  <p:tgtEl>
                    <p:spTgt spid="1443"/>
                  </p:tgtEl>
                </p:cond>
              </p:nextCondLst>
            </p:seq>
            <p:seq concurrent="1" nextAc="seek">
              <p:cTn id="53" restart="whenNotActive" fill="hold" evtFilter="cancelBubble" nodeType="interactiveSeq">
                <p:stCondLst>
                  <p:cond evt="onClick" delay="0">
                    <p:tgtEl>
                      <p:spTgt spid="1444"/>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grpId="0" nodeType="withEffect">
                                  <p:stCondLst>
                                    <p:cond delay="0"/>
                                  </p:stCondLst>
                                  <p:childTnLst>
                                    <p:set>
                                      <p:cBhvr>
                                        <p:cTn id="57" dur="1" fill="hold">
                                          <p:stCondLst>
                                            <p:cond delay="0"/>
                                          </p:stCondLst>
                                        </p:cTn>
                                        <p:tgtEl>
                                          <p:spTgt spid="2350"/>
                                        </p:tgtEl>
                                        <p:attrNameLst>
                                          <p:attrName>style.visibility</p:attrName>
                                        </p:attrNameLst>
                                      </p:cBhvr>
                                      <p:to>
                                        <p:strVal val="visible"/>
                                      </p:to>
                                    </p:set>
                                    <p:animEffect transition="in" filter="fade">
                                      <p:cBhvr>
                                        <p:cTn id="58" dur="500"/>
                                        <p:tgtEl>
                                          <p:spTgt spid="23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51"/>
                                        </p:tgtEl>
                                        <p:attrNameLst>
                                          <p:attrName>style.visibility</p:attrName>
                                        </p:attrNameLst>
                                      </p:cBhvr>
                                      <p:to>
                                        <p:strVal val="visible"/>
                                      </p:to>
                                    </p:set>
                                    <p:animEffect transition="in" filter="fade">
                                      <p:cBhvr>
                                        <p:cTn id="61" dur="500"/>
                                        <p:tgtEl>
                                          <p:spTgt spid="23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52"/>
                                        </p:tgtEl>
                                        <p:attrNameLst>
                                          <p:attrName>style.visibility</p:attrName>
                                        </p:attrNameLst>
                                      </p:cBhvr>
                                      <p:to>
                                        <p:strVal val="visible"/>
                                      </p:to>
                                    </p:set>
                                    <p:animEffect transition="in" filter="fade">
                                      <p:cBhvr>
                                        <p:cTn id="64" dur="500"/>
                                        <p:tgtEl>
                                          <p:spTgt spid="235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53"/>
                                        </p:tgtEl>
                                        <p:attrNameLst>
                                          <p:attrName>style.visibility</p:attrName>
                                        </p:attrNameLst>
                                      </p:cBhvr>
                                      <p:to>
                                        <p:strVal val="visible"/>
                                      </p:to>
                                    </p:set>
                                    <p:animEffect transition="in" filter="fade">
                                      <p:cBhvr>
                                        <p:cTn id="67" dur="500"/>
                                        <p:tgtEl>
                                          <p:spTgt spid="235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54"/>
                                        </p:tgtEl>
                                        <p:attrNameLst>
                                          <p:attrName>style.visibility</p:attrName>
                                        </p:attrNameLst>
                                      </p:cBhvr>
                                      <p:to>
                                        <p:strVal val="visible"/>
                                      </p:to>
                                    </p:set>
                                    <p:animEffect transition="in" filter="fade">
                                      <p:cBhvr>
                                        <p:cTn id="70" dur="500"/>
                                        <p:tgtEl>
                                          <p:spTgt spid="235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349"/>
                                        </p:tgtEl>
                                        <p:attrNameLst>
                                          <p:attrName>style.visibility</p:attrName>
                                        </p:attrNameLst>
                                      </p:cBhvr>
                                      <p:to>
                                        <p:strVal val="visible"/>
                                      </p:to>
                                    </p:set>
                                    <p:animEffect transition="in" filter="fade">
                                      <p:cBhvr>
                                        <p:cTn id="73" dur="500"/>
                                        <p:tgtEl>
                                          <p:spTgt spid="234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childTnLst>
                          </p:cTn>
                        </p:par>
                      </p:childTnLst>
                    </p:cTn>
                  </p:par>
                </p:childTnLst>
              </p:cTn>
              <p:nextCondLst>
                <p:cond evt="onClick" delay="0">
                  <p:tgtEl>
                    <p:spTgt spid="1444"/>
                  </p:tgtEl>
                </p:cond>
              </p:nextCondLst>
            </p:seq>
            <p:seq concurrent="1" nextAc="seek">
              <p:cTn id="92" restart="whenNotActive" fill="hold" evtFilter="cancelBubble" nodeType="interactiveSeq">
                <p:stCondLst>
                  <p:cond evt="onClick" delay="0">
                    <p:tgtEl>
                      <p:spTgt spid="1452"/>
                    </p:tgtEl>
                  </p:cond>
                </p:stCondLst>
                <p:endSync evt="end" delay="0">
                  <p:rtn val="all"/>
                </p:endSync>
                <p:childTnLst>
                  <p:par>
                    <p:cTn id="93" fill="hold">
                      <p:stCondLst>
                        <p:cond delay="0"/>
                      </p:stCondLst>
                      <p:childTnLst>
                        <p:par>
                          <p:cTn id="94" fill="hold">
                            <p:stCondLst>
                              <p:cond delay="0"/>
                            </p:stCondLst>
                            <p:childTnLst>
                              <p:par>
                                <p:cTn id="95" presetID="10" presetClass="entr" presetSubtype="0" fill="hold" grpId="0" nodeType="withEffect">
                                  <p:stCondLst>
                                    <p:cond delay="0"/>
                                  </p:stCondLst>
                                  <p:childTnLst>
                                    <p:set>
                                      <p:cBhvr>
                                        <p:cTn id="96" dur="1" fill="hold">
                                          <p:stCondLst>
                                            <p:cond delay="0"/>
                                          </p:stCondLst>
                                        </p:cTn>
                                        <p:tgtEl>
                                          <p:spTgt spid="2367"/>
                                        </p:tgtEl>
                                        <p:attrNameLst>
                                          <p:attrName>style.visibility</p:attrName>
                                        </p:attrNameLst>
                                      </p:cBhvr>
                                      <p:to>
                                        <p:strVal val="visible"/>
                                      </p:to>
                                    </p:set>
                                    <p:animEffect transition="in" filter="fade">
                                      <p:cBhvr>
                                        <p:cTn id="97" dur="500"/>
                                        <p:tgtEl>
                                          <p:spTgt spid="236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362"/>
                                        </p:tgtEl>
                                        <p:attrNameLst>
                                          <p:attrName>style.visibility</p:attrName>
                                        </p:attrNameLst>
                                      </p:cBhvr>
                                      <p:to>
                                        <p:strVal val="visible"/>
                                      </p:to>
                                    </p:set>
                                    <p:animEffect transition="in" filter="fade">
                                      <p:cBhvr>
                                        <p:cTn id="100" dur="500"/>
                                        <p:tgtEl>
                                          <p:spTgt spid="236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363"/>
                                        </p:tgtEl>
                                        <p:attrNameLst>
                                          <p:attrName>style.visibility</p:attrName>
                                        </p:attrNameLst>
                                      </p:cBhvr>
                                      <p:to>
                                        <p:strVal val="visible"/>
                                      </p:to>
                                    </p:set>
                                    <p:animEffect transition="in" filter="fade">
                                      <p:cBhvr>
                                        <p:cTn id="103" dur="500"/>
                                        <p:tgtEl>
                                          <p:spTgt spid="236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364"/>
                                        </p:tgtEl>
                                        <p:attrNameLst>
                                          <p:attrName>style.visibility</p:attrName>
                                        </p:attrNameLst>
                                      </p:cBhvr>
                                      <p:to>
                                        <p:strVal val="visible"/>
                                      </p:to>
                                    </p:set>
                                    <p:animEffect transition="in" filter="fade">
                                      <p:cBhvr>
                                        <p:cTn id="106" dur="500"/>
                                        <p:tgtEl>
                                          <p:spTgt spid="236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365"/>
                                        </p:tgtEl>
                                        <p:attrNameLst>
                                          <p:attrName>style.visibility</p:attrName>
                                        </p:attrNameLst>
                                      </p:cBhvr>
                                      <p:to>
                                        <p:strVal val="visible"/>
                                      </p:to>
                                    </p:set>
                                    <p:animEffect transition="in" filter="fade">
                                      <p:cBhvr>
                                        <p:cTn id="109" dur="500"/>
                                        <p:tgtEl>
                                          <p:spTgt spid="236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366"/>
                                        </p:tgtEl>
                                        <p:attrNameLst>
                                          <p:attrName>style.visibility</p:attrName>
                                        </p:attrNameLst>
                                      </p:cBhvr>
                                      <p:to>
                                        <p:strVal val="visible"/>
                                      </p:to>
                                    </p:set>
                                    <p:animEffect transition="in" filter="fade">
                                      <p:cBhvr>
                                        <p:cTn id="112" dur="500"/>
                                        <p:tgtEl>
                                          <p:spTgt spid="236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540"/>
                                        </p:tgtEl>
                                        <p:attrNameLst>
                                          <p:attrName>style.visibility</p:attrName>
                                        </p:attrNameLst>
                                      </p:cBhvr>
                                      <p:to>
                                        <p:strVal val="visible"/>
                                      </p:to>
                                    </p:set>
                                    <p:animEffect transition="in" filter="fade">
                                      <p:cBhvr>
                                        <p:cTn id="115" dur="500"/>
                                        <p:tgtEl>
                                          <p:spTgt spid="2540"/>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541"/>
                                        </p:tgtEl>
                                        <p:attrNameLst>
                                          <p:attrName>style.visibility</p:attrName>
                                        </p:attrNameLst>
                                      </p:cBhvr>
                                      <p:to>
                                        <p:strVal val="visible"/>
                                      </p:to>
                                    </p:set>
                                    <p:animEffect transition="in" filter="fade">
                                      <p:cBhvr>
                                        <p:cTn id="118" dur="500"/>
                                        <p:tgtEl>
                                          <p:spTgt spid="2541"/>
                                        </p:tgtEl>
                                      </p:cBhvr>
                                    </p:animEffect>
                                  </p:childTnLst>
                                </p:cTn>
                              </p:par>
                            </p:childTnLst>
                          </p:cTn>
                        </p:par>
                      </p:childTnLst>
                    </p:cTn>
                  </p:par>
                </p:childTnLst>
              </p:cTn>
              <p:nextCondLst>
                <p:cond evt="onClick" delay="0">
                  <p:tgtEl>
                    <p:spTgt spid="1452"/>
                  </p:tgtEl>
                </p:cond>
              </p:nextCondLst>
            </p:seq>
            <p:seq concurrent="1" nextAc="seek">
              <p:cTn id="119" restart="whenNotActive" fill="hold" evtFilter="cancelBubble" nodeType="interactiveSeq">
                <p:stCondLst>
                  <p:cond evt="onClick" delay="0">
                    <p:tgtEl>
                      <p:spTgt spid="1453"/>
                    </p:tgtEl>
                  </p:cond>
                </p:stCondLst>
                <p:endSync evt="end" delay="0">
                  <p:rtn val="all"/>
                </p:endSync>
                <p:childTnLst>
                  <p:par>
                    <p:cTn id="120" fill="hold">
                      <p:stCondLst>
                        <p:cond delay="0"/>
                      </p:stCondLst>
                      <p:childTnLst>
                        <p:par>
                          <p:cTn id="121" fill="hold">
                            <p:stCondLst>
                              <p:cond delay="0"/>
                            </p:stCondLst>
                            <p:childTnLst>
                              <p:par>
                                <p:cTn id="122" presetID="10" presetClass="entr" presetSubtype="0" fill="hold" grpId="0" nodeType="withEffect">
                                  <p:stCondLst>
                                    <p:cond delay="0"/>
                                  </p:stCondLst>
                                  <p:childTnLst>
                                    <p:set>
                                      <p:cBhvr>
                                        <p:cTn id="123" dur="1" fill="hold">
                                          <p:stCondLst>
                                            <p:cond delay="0"/>
                                          </p:stCondLst>
                                        </p:cTn>
                                        <p:tgtEl>
                                          <p:spTgt spid="2377"/>
                                        </p:tgtEl>
                                        <p:attrNameLst>
                                          <p:attrName>style.visibility</p:attrName>
                                        </p:attrNameLst>
                                      </p:cBhvr>
                                      <p:to>
                                        <p:strVal val="visible"/>
                                      </p:to>
                                    </p:set>
                                    <p:animEffect transition="in" filter="fade">
                                      <p:cBhvr>
                                        <p:cTn id="124" dur="500"/>
                                        <p:tgtEl>
                                          <p:spTgt spid="237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378"/>
                                        </p:tgtEl>
                                        <p:attrNameLst>
                                          <p:attrName>style.visibility</p:attrName>
                                        </p:attrNameLst>
                                      </p:cBhvr>
                                      <p:to>
                                        <p:strVal val="visible"/>
                                      </p:to>
                                    </p:set>
                                    <p:animEffect transition="in" filter="fade">
                                      <p:cBhvr>
                                        <p:cTn id="127" dur="500"/>
                                        <p:tgtEl>
                                          <p:spTgt spid="237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379"/>
                                        </p:tgtEl>
                                        <p:attrNameLst>
                                          <p:attrName>style.visibility</p:attrName>
                                        </p:attrNameLst>
                                      </p:cBhvr>
                                      <p:to>
                                        <p:strVal val="visible"/>
                                      </p:to>
                                    </p:set>
                                    <p:animEffect transition="in" filter="fade">
                                      <p:cBhvr>
                                        <p:cTn id="130" dur="500"/>
                                        <p:tgtEl>
                                          <p:spTgt spid="237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380"/>
                                        </p:tgtEl>
                                        <p:attrNameLst>
                                          <p:attrName>style.visibility</p:attrName>
                                        </p:attrNameLst>
                                      </p:cBhvr>
                                      <p:to>
                                        <p:strVal val="visible"/>
                                      </p:to>
                                    </p:set>
                                    <p:animEffect transition="in" filter="fade">
                                      <p:cBhvr>
                                        <p:cTn id="133" dur="500"/>
                                        <p:tgtEl>
                                          <p:spTgt spid="238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375"/>
                                        </p:tgtEl>
                                        <p:attrNameLst>
                                          <p:attrName>style.visibility</p:attrName>
                                        </p:attrNameLst>
                                      </p:cBhvr>
                                      <p:to>
                                        <p:strVal val="visible"/>
                                      </p:to>
                                    </p:set>
                                    <p:animEffect transition="in" filter="fade">
                                      <p:cBhvr>
                                        <p:cTn id="136" dur="500"/>
                                        <p:tgtEl>
                                          <p:spTgt spid="237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376"/>
                                        </p:tgtEl>
                                        <p:attrNameLst>
                                          <p:attrName>style.visibility</p:attrName>
                                        </p:attrNameLst>
                                      </p:cBhvr>
                                      <p:to>
                                        <p:strVal val="visible"/>
                                      </p:to>
                                    </p:set>
                                    <p:animEffect transition="in" filter="fade">
                                      <p:cBhvr>
                                        <p:cTn id="139" dur="500"/>
                                        <p:tgtEl>
                                          <p:spTgt spid="2376"/>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544"/>
                                        </p:tgtEl>
                                        <p:attrNameLst>
                                          <p:attrName>style.visibility</p:attrName>
                                        </p:attrNameLst>
                                      </p:cBhvr>
                                      <p:to>
                                        <p:strVal val="visible"/>
                                      </p:to>
                                    </p:set>
                                    <p:animEffect transition="in" filter="fade">
                                      <p:cBhvr>
                                        <p:cTn id="142" dur="500"/>
                                        <p:tgtEl>
                                          <p:spTgt spid="2544"/>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545"/>
                                        </p:tgtEl>
                                        <p:attrNameLst>
                                          <p:attrName>style.visibility</p:attrName>
                                        </p:attrNameLst>
                                      </p:cBhvr>
                                      <p:to>
                                        <p:strVal val="visible"/>
                                      </p:to>
                                    </p:set>
                                    <p:animEffect transition="in" filter="fade">
                                      <p:cBhvr>
                                        <p:cTn id="145" dur="500"/>
                                        <p:tgtEl>
                                          <p:spTgt spid="254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8"/>
                                        </p:tgtEl>
                                        <p:attrNameLst>
                                          <p:attrName>style.visibility</p:attrName>
                                        </p:attrNameLst>
                                      </p:cBhvr>
                                      <p:to>
                                        <p:strVal val="visible"/>
                                      </p:to>
                                    </p:set>
                                    <p:animEffect transition="in" filter="fade">
                                      <p:cBhvr>
                                        <p:cTn id="148" dur="500"/>
                                        <p:tgtEl>
                                          <p:spTgt spid="28"/>
                                        </p:tgtEl>
                                      </p:cBhvr>
                                    </p:animEffect>
                                  </p:childTnLst>
                                </p:cTn>
                              </p:par>
                            </p:childTnLst>
                          </p:cTn>
                        </p:par>
                      </p:childTnLst>
                    </p:cTn>
                  </p:par>
                </p:childTnLst>
              </p:cTn>
              <p:nextCondLst>
                <p:cond evt="onClick" delay="0">
                  <p:tgtEl>
                    <p:spTgt spid="1453"/>
                  </p:tgtEl>
                </p:cond>
              </p:nextCondLst>
            </p:seq>
            <p:seq concurrent="1" nextAc="seek">
              <p:cTn id="149" restart="whenNotActive" fill="hold" evtFilter="cancelBubble" nodeType="interactiveSeq">
                <p:stCondLst>
                  <p:cond evt="onClick" delay="0">
                    <p:tgtEl>
                      <p:spTgt spid="1456"/>
                    </p:tgtEl>
                  </p:cond>
                </p:stCondLst>
                <p:endSync evt="end" delay="0">
                  <p:rtn val="all"/>
                </p:endSync>
                <p:childTnLst>
                  <p:par>
                    <p:cTn id="150" fill="hold">
                      <p:stCondLst>
                        <p:cond delay="0"/>
                      </p:stCondLst>
                      <p:childTnLst>
                        <p:par>
                          <p:cTn id="151" fill="hold">
                            <p:stCondLst>
                              <p:cond delay="0"/>
                            </p:stCondLst>
                            <p:childTnLst>
                              <p:par>
                                <p:cTn id="152" presetID="10" presetClass="entr" presetSubtype="0" fill="hold" grpId="0" nodeType="withEffect">
                                  <p:stCondLst>
                                    <p:cond delay="0"/>
                                  </p:stCondLst>
                                  <p:childTnLst>
                                    <p:set>
                                      <p:cBhvr>
                                        <p:cTn id="153" dur="1" fill="hold">
                                          <p:stCondLst>
                                            <p:cond delay="0"/>
                                          </p:stCondLst>
                                        </p:cTn>
                                        <p:tgtEl>
                                          <p:spTgt spid="2389"/>
                                        </p:tgtEl>
                                        <p:attrNameLst>
                                          <p:attrName>style.visibility</p:attrName>
                                        </p:attrNameLst>
                                      </p:cBhvr>
                                      <p:to>
                                        <p:strVal val="visible"/>
                                      </p:to>
                                    </p:set>
                                    <p:animEffect transition="in" filter="fade">
                                      <p:cBhvr>
                                        <p:cTn id="154" dur="500"/>
                                        <p:tgtEl>
                                          <p:spTgt spid="2389"/>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390"/>
                                        </p:tgtEl>
                                        <p:attrNameLst>
                                          <p:attrName>style.visibility</p:attrName>
                                        </p:attrNameLst>
                                      </p:cBhvr>
                                      <p:to>
                                        <p:strVal val="visible"/>
                                      </p:to>
                                    </p:set>
                                    <p:animEffect transition="in" filter="fade">
                                      <p:cBhvr>
                                        <p:cTn id="157" dur="500"/>
                                        <p:tgtEl>
                                          <p:spTgt spid="2390"/>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391"/>
                                        </p:tgtEl>
                                        <p:attrNameLst>
                                          <p:attrName>style.visibility</p:attrName>
                                        </p:attrNameLst>
                                      </p:cBhvr>
                                      <p:to>
                                        <p:strVal val="visible"/>
                                      </p:to>
                                    </p:set>
                                    <p:animEffect transition="in" filter="fade">
                                      <p:cBhvr>
                                        <p:cTn id="160" dur="500"/>
                                        <p:tgtEl>
                                          <p:spTgt spid="2391"/>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392"/>
                                        </p:tgtEl>
                                        <p:attrNameLst>
                                          <p:attrName>style.visibility</p:attrName>
                                        </p:attrNameLst>
                                      </p:cBhvr>
                                      <p:to>
                                        <p:strVal val="visible"/>
                                      </p:to>
                                    </p:set>
                                    <p:animEffect transition="in" filter="fade">
                                      <p:cBhvr>
                                        <p:cTn id="163" dur="500"/>
                                        <p:tgtEl>
                                          <p:spTgt spid="2392"/>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388"/>
                                        </p:tgtEl>
                                        <p:attrNameLst>
                                          <p:attrName>style.visibility</p:attrName>
                                        </p:attrNameLst>
                                      </p:cBhvr>
                                      <p:to>
                                        <p:strVal val="visible"/>
                                      </p:to>
                                    </p:set>
                                    <p:animEffect transition="in" filter="fade">
                                      <p:cBhvr>
                                        <p:cTn id="166" dur="500"/>
                                        <p:tgtEl>
                                          <p:spTgt spid="2388"/>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33"/>
                                        </p:tgtEl>
                                        <p:attrNameLst>
                                          <p:attrName>style.visibility</p:attrName>
                                        </p:attrNameLst>
                                      </p:cBhvr>
                                      <p:to>
                                        <p:strVal val="visible"/>
                                      </p:to>
                                    </p:set>
                                    <p:animEffect transition="in" filter="fade">
                                      <p:cBhvr>
                                        <p:cTn id="169" dur="500"/>
                                        <p:tgtEl>
                                          <p:spTgt spid="33"/>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34"/>
                                        </p:tgtEl>
                                        <p:attrNameLst>
                                          <p:attrName>style.visibility</p:attrName>
                                        </p:attrNameLst>
                                      </p:cBhvr>
                                      <p:to>
                                        <p:strVal val="visible"/>
                                      </p:to>
                                    </p:set>
                                    <p:animEffect transition="in" filter="fade">
                                      <p:cBhvr>
                                        <p:cTn id="172" dur="500"/>
                                        <p:tgtEl>
                                          <p:spTgt spid="34"/>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32"/>
                                        </p:tgtEl>
                                        <p:attrNameLst>
                                          <p:attrName>style.visibility</p:attrName>
                                        </p:attrNameLst>
                                      </p:cBhvr>
                                      <p:to>
                                        <p:strVal val="visible"/>
                                      </p:to>
                                    </p:set>
                                    <p:animEffect transition="in" filter="fade">
                                      <p:cBhvr>
                                        <p:cTn id="175" dur="500"/>
                                        <p:tgtEl>
                                          <p:spTgt spid="32"/>
                                        </p:tgtEl>
                                      </p:cBhvr>
                                    </p:animEffect>
                                  </p:childTnLst>
                                </p:cTn>
                              </p:par>
                            </p:childTnLst>
                          </p:cTn>
                        </p:par>
                      </p:childTnLst>
                    </p:cTn>
                  </p:par>
                </p:childTnLst>
              </p:cTn>
              <p:nextCondLst>
                <p:cond evt="onClick" delay="0">
                  <p:tgtEl>
                    <p:spTgt spid="1456"/>
                  </p:tgtEl>
                </p:cond>
              </p:nextCondLst>
            </p:seq>
            <p:seq concurrent="1" nextAc="seek">
              <p:cTn id="176" restart="whenNotActive" fill="hold" evtFilter="cancelBubble" nodeType="interactiveSeq">
                <p:stCondLst>
                  <p:cond evt="onClick" delay="0">
                    <p:tgtEl>
                      <p:spTgt spid="1462"/>
                    </p:tgtEl>
                  </p:cond>
                </p:stCondLst>
                <p:endSync evt="end" delay="0">
                  <p:rtn val="all"/>
                </p:endSync>
                <p:childTnLst>
                  <p:par>
                    <p:cTn id="177" fill="hold">
                      <p:stCondLst>
                        <p:cond delay="0"/>
                      </p:stCondLst>
                      <p:childTnLst>
                        <p:par>
                          <p:cTn id="178" fill="hold">
                            <p:stCondLst>
                              <p:cond delay="0"/>
                            </p:stCondLst>
                            <p:childTnLst>
                              <p:par>
                                <p:cTn id="179" presetID="10" presetClass="entr" presetSubtype="0" fill="hold" grpId="0" nodeType="withEffect">
                                  <p:stCondLst>
                                    <p:cond delay="0"/>
                                  </p:stCondLst>
                                  <p:childTnLst>
                                    <p:set>
                                      <p:cBhvr>
                                        <p:cTn id="180" dur="1" fill="hold">
                                          <p:stCondLst>
                                            <p:cond delay="0"/>
                                          </p:stCondLst>
                                        </p:cTn>
                                        <p:tgtEl>
                                          <p:spTgt spid="2403"/>
                                        </p:tgtEl>
                                        <p:attrNameLst>
                                          <p:attrName>style.visibility</p:attrName>
                                        </p:attrNameLst>
                                      </p:cBhvr>
                                      <p:to>
                                        <p:strVal val="visible"/>
                                      </p:to>
                                    </p:set>
                                    <p:animEffect transition="in" filter="fade">
                                      <p:cBhvr>
                                        <p:cTn id="181" dur="500"/>
                                        <p:tgtEl>
                                          <p:spTgt spid="2403"/>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fade">
                                      <p:cBhvr>
                                        <p:cTn id="184" dur="500"/>
                                        <p:tgtEl>
                                          <p:spTgt spid="38"/>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37"/>
                                        </p:tgtEl>
                                        <p:attrNameLst>
                                          <p:attrName>style.visibility</p:attrName>
                                        </p:attrNameLst>
                                      </p:cBhvr>
                                      <p:to>
                                        <p:strVal val="visible"/>
                                      </p:to>
                                    </p:set>
                                    <p:animEffect transition="in" filter="fade">
                                      <p:cBhvr>
                                        <p:cTn id="187" dur="500"/>
                                        <p:tgtEl>
                                          <p:spTgt spid="37"/>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42"/>
                                        </p:tgtEl>
                                        <p:attrNameLst>
                                          <p:attrName>style.visibility</p:attrName>
                                        </p:attrNameLst>
                                      </p:cBhvr>
                                      <p:to>
                                        <p:strVal val="visible"/>
                                      </p:to>
                                    </p:set>
                                    <p:animEffect transition="in" filter="fade">
                                      <p:cBhvr>
                                        <p:cTn id="190" dur="500"/>
                                        <p:tgtEl>
                                          <p:spTgt spid="42"/>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43"/>
                                        </p:tgtEl>
                                        <p:attrNameLst>
                                          <p:attrName>style.visibility</p:attrName>
                                        </p:attrNameLst>
                                      </p:cBhvr>
                                      <p:to>
                                        <p:strVal val="visible"/>
                                      </p:to>
                                    </p:set>
                                    <p:animEffect transition="in" filter="fade">
                                      <p:cBhvr>
                                        <p:cTn id="193" dur="500"/>
                                        <p:tgtEl>
                                          <p:spTgt spid="43"/>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44"/>
                                        </p:tgtEl>
                                        <p:attrNameLst>
                                          <p:attrName>style.visibility</p:attrName>
                                        </p:attrNameLst>
                                      </p:cBhvr>
                                      <p:to>
                                        <p:strVal val="visible"/>
                                      </p:to>
                                    </p:set>
                                    <p:animEffect transition="in" filter="fade">
                                      <p:cBhvr>
                                        <p:cTn id="196" dur="500"/>
                                        <p:tgtEl>
                                          <p:spTgt spid="44"/>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48"/>
                                        </p:tgtEl>
                                        <p:attrNameLst>
                                          <p:attrName>style.visibility</p:attrName>
                                        </p:attrNameLst>
                                      </p:cBhvr>
                                      <p:to>
                                        <p:strVal val="visible"/>
                                      </p:to>
                                    </p:set>
                                    <p:animEffect transition="in" filter="fade">
                                      <p:cBhvr>
                                        <p:cTn id="199" dur="500"/>
                                        <p:tgtEl>
                                          <p:spTgt spid="48"/>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47"/>
                                        </p:tgtEl>
                                        <p:attrNameLst>
                                          <p:attrName>style.visibility</p:attrName>
                                        </p:attrNameLst>
                                      </p:cBhvr>
                                      <p:to>
                                        <p:strVal val="visible"/>
                                      </p:to>
                                    </p:set>
                                    <p:animEffect transition="in" filter="fade">
                                      <p:cBhvr>
                                        <p:cTn id="202" dur="500"/>
                                        <p:tgtEl>
                                          <p:spTgt spid="47"/>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52"/>
                                        </p:tgtEl>
                                        <p:attrNameLst>
                                          <p:attrName>style.visibility</p:attrName>
                                        </p:attrNameLst>
                                      </p:cBhvr>
                                      <p:to>
                                        <p:strVal val="visible"/>
                                      </p:to>
                                    </p:set>
                                    <p:animEffect transition="in" filter="fade">
                                      <p:cBhvr>
                                        <p:cTn id="205" dur="500"/>
                                        <p:tgtEl>
                                          <p:spTgt spid="52"/>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1"/>
                                        </p:tgtEl>
                                        <p:attrNameLst>
                                          <p:attrName>style.visibility</p:attrName>
                                        </p:attrNameLst>
                                      </p:cBhvr>
                                      <p:to>
                                        <p:strVal val="visible"/>
                                      </p:to>
                                    </p:set>
                                    <p:animEffect transition="in" filter="fade">
                                      <p:cBhvr>
                                        <p:cTn id="208" dur="500"/>
                                        <p:tgtEl>
                                          <p:spTgt spid="51"/>
                                        </p:tgtEl>
                                      </p:cBhvr>
                                    </p:animEffect>
                                  </p:childTnLst>
                                </p:cTn>
                              </p:par>
                            </p:childTnLst>
                          </p:cTn>
                        </p:par>
                      </p:childTnLst>
                    </p:cTn>
                  </p:par>
                </p:childTnLst>
              </p:cTn>
              <p:nextCondLst>
                <p:cond evt="onClick" delay="0">
                  <p:tgtEl>
                    <p:spTgt spid="1462"/>
                  </p:tgtEl>
                </p:cond>
              </p:nextCondLst>
            </p:seq>
            <p:seq concurrent="1" nextAc="seek">
              <p:cTn id="209" restart="whenNotActive" fill="hold" evtFilter="cancelBubble" nodeType="interactiveSeq">
                <p:stCondLst>
                  <p:cond evt="onClick" delay="0">
                    <p:tgtEl>
                      <p:spTgt spid="1463"/>
                    </p:tgtEl>
                  </p:cond>
                </p:stCondLst>
                <p:endSync evt="end" delay="0">
                  <p:rtn val="all"/>
                </p:endSync>
                <p:childTnLst>
                  <p:par>
                    <p:cTn id="210" fill="hold">
                      <p:stCondLst>
                        <p:cond delay="0"/>
                      </p:stCondLst>
                      <p:childTnLst>
                        <p:par>
                          <p:cTn id="211" fill="hold">
                            <p:stCondLst>
                              <p:cond delay="0"/>
                            </p:stCondLst>
                            <p:childTnLst>
                              <p:par>
                                <p:cTn id="212" presetID="10" presetClass="entr" presetSubtype="0" fill="hold" grpId="0" nodeType="withEffect">
                                  <p:stCondLst>
                                    <p:cond delay="0"/>
                                  </p:stCondLst>
                                  <p:childTnLst>
                                    <p:set>
                                      <p:cBhvr>
                                        <p:cTn id="213" dur="1" fill="hold">
                                          <p:stCondLst>
                                            <p:cond delay="0"/>
                                          </p:stCondLst>
                                        </p:cTn>
                                        <p:tgtEl>
                                          <p:spTgt spid="2414"/>
                                        </p:tgtEl>
                                        <p:attrNameLst>
                                          <p:attrName>style.visibility</p:attrName>
                                        </p:attrNameLst>
                                      </p:cBhvr>
                                      <p:to>
                                        <p:strVal val="visible"/>
                                      </p:to>
                                    </p:set>
                                    <p:animEffect transition="in" filter="fade">
                                      <p:cBhvr>
                                        <p:cTn id="214" dur="500"/>
                                        <p:tgtEl>
                                          <p:spTgt spid="2414"/>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2415"/>
                                        </p:tgtEl>
                                        <p:attrNameLst>
                                          <p:attrName>style.visibility</p:attrName>
                                        </p:attrNameLst>
                                      </p:cBhvr>
                                      <p:to>
                                        <p:strVal val="visible"/>
                                      </p:to>
                                    </p:set>
                                    <p:animEffect transition="in" filter="fade">
                                      <p:cBhvr>
                                        <p:cTn id="217" dur="500"/>
                                        <p:tgtEl>
                                          <p:spTgt spid="2415"/>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2416"/>
                                        </p:tgtEl>
                                        <p:attrNameLst>
                                          <p:attrName>style.visibility</p:attrName>
                                        </p:attrNameLst>
                                      </p:cBhvr>
                                      <p:to>
                                        <p:strVal val="visible"/>
                                      </p:to>
                                    </p:set>
                                    <p:animEffect transition="in" filter="fade">
                                      <p:cBhvr>
                                        <p:cTn id="220" dur="500"/>
                                        <p:tgtEl>
                                          <p:spTgt spid="2416"/>
                                        </p:tgtEl>
                                      </p:cBhvr>
                                    </p:animEffect>
                                  </p:childTnLst>
                                </p:cTn>
                              </p:par>
                            </p:childTnLst>
                          </p:cTn>
                        </p:par>
                      </p:childTnLst>
                    </p:cTn>
                  </p:par>
                </p:childTnLst>
              </p:cTn>
              <p:nextCondLst>
                <p:cond evt="onClick" delay="0">
                  <p:tgtEl>
                    <p:spTgt spid="1463"/>
                  </p:tgtEl>
                </p:cond>
              </p:nextCondLst>
            </p:seq>
            <p:seq concurrent="1" nextAc="seek">
              <p:cTn id="221" restart="whenNotActive" fill="hold" evtFilter="cancelBubble" nodeType="interactiveSeq">
                <p:stCondLst>
                  <p:cond evt="onClick" delay="0">
                    <p:tgtEl>
                      <p:spTgt spid="1466"/>
                    </p:tgtEl>
                  </p:cond>
                </p:stCondLst>
                <p:endSync evt="end" delay="0">
                  <p:rtn val="all"/>
                </p:endSync>
                <p:childTnLst>
                  <p:par>
                    <p:cTn id="222" fill="hold">
                      <p:stCondLst>
                        <p:cond delay="0"/>
                      </p:stCondLst>
                      <p:childTnLst>
                        <p:par>
                          <p:cTn id="223" fill="hold">
                            <p:stCondLst>
                              <p:cond delay="0"/>
                            </p:stCondLst>
                            <p:childTnLst>
                              <p:par>
                                <p:cTn id="224" presetID="10" presetClass="entr" presetSubtype="0" fill="hold" grpId="0" nodeType="clickEffect">
                                  <p:stCondLst>
                                    <p:cond delay="0"/>
                                  </p:stCondLst>
                                  <p:childTnLst>
                                    <p:set>
                                      <p:cBhvr>
                                        <p:cTn id="225" dur="1" fill="hold">
                                          <p:stCondLst>
                                            <p:cond delay="0"/>
                                          </p:stCondLst>
                                        </p:cTn>
                                        <p:tgtEl>
                                          <p:spTgt spid="2432"/>
                                        </p:tgtEl>
                                        <p:attrNameLst>
                                          <p:attrName>style.visibility</p:attrName>
                                        </p:attrNameLst>
                                      </p:cBhvr>
                                      <p:to>
                                        <p:strVal val="visible"/>
                                      </p:to>
                                    </p:set>
                                    <p:animEffect transition="in" filter="fade">
                                      <p:cBhvr>
                                        <p:cTn id="226" dur="500"/>
                                        <p:tgtEl>
                                          <p:spTgt spid="2432"/>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2427"/>
                                        </p:tgtEl>
                                        <p:attrNameLst>
                                          <p:attrName>style.visibility</p:attrName>
                                        </p:attrNameLst>
                                      </p:cBhvr>
                                      <p:to>
                                        <p:strVal val="visible"/>
                                      </p:to>
                                    </p:set>
                                    <p:animEffect transition="in" filter="fade">
                                      <p:cBhvr>
                                        <p:cTn id="229" dur="500"/>
                                        <p:tgtEl>
                                          <p:spTgt spid="2427"/>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2428"/>
                                        </p:tgtEl>
                                        <p:attrNameLst>
                                          <p:attrName>style.visibility</p:attrName>
                                        </p:attrNameLst>
                                      </p:cBhvr>
                                      <p:to>
                                        <p:strVal val="visible"/>
                                      </p:to>
                                    </p:set>
                                    <p:animEffect transition="in" filter="fade">
                                      <p:cBhvr>
                                        <p:cTn id="232" dur="500"/>
                                        <p:tgtEl>
                                          <p:spTgt spid="2428"/>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2429"/>
                                        </p:tgtEl>
                                        <p:attrNameLst>
                                          <p:attrName>style.visibility</p:attrName>
                                        </p:attrNameLst>
                                      </p:cBhvr>
                                      <p:to>
                                        <p:strVal val="visible"/>
                                      </p:to>
                                    </p:set>
                                    <p:animEffect transition="in" filter="fade">
                                      <p:cBhvr>
                                        <p:cTn id="235" dur="500"/>
                                        <p:tgtEl>
                                          <p:spTgt spid="2429"/>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56"/>
                                        </p:tgtEl>
                                        <p:attrNameLst>
                                          <p:attrName>style.visibility</p:attrName>
                                        </p:attrNameLst>
                                      </p:cBhvr>
                                      <p:to>
                                        <p:strVal val="visible"/>
                                      </p:to>
                                    </p:set>
                                    <p:animEffect transition="in" filter="fade">
                                      <p:cBhvr>
                                        <p:cTn id="238" dur="500"/>
                                        <p:tgtEl>
                                          <p:spTgt spid="56"/>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1408"/>
                                        </p:tgtEl>
                                        <p:attrNameLst>
                                          <p:attrName>style.visibility</p:attrName>
                                        </p:attrNameLst>
                                      </p:cBhvr>
                                      <p:to>
                                        <p:strVal val="visible"/>
                                      </p:to>
                                    </p:set>
                                    <p:animEffect transition="in" filter="fade">
                                      <p:cBhvr>
                                        <p:cTn id="241" dur="500"/>
                                        <p:tgtEl>
                                          <p:spTgt spid="1408"/>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61"/>
                                        </p:tgtEl>
                                        <p:attrNameLst>
                                          <p:attrName>style.visibility</p:attrName>
                                        </p:attrNameLst>
                                      </p:cBhvr>
                                      <p:to>
                                        <p:strVal val="visible"/>
                                      </p:to>
                                    </p:set>
                                    <p:animEffect transition="in" filter="fade">
                                      <p:cBhvr>
                                        <p:cTn id="244" dur="500"/>
                                        <p:tgtEl>
                                          <p:spTgt spid="61"/>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62"/>
                                        </p:tgtEl>
                                        <p:attrNameLst>
                                          <p:attrName>style.visibility</p:attrName>
                                        </p:attrNameLst>
                                      </p:cBhvr>
                                      <p:to>
                                        <p:strVal val="visible"/>
                                      </p:to>
                                    </p:set>
                                    <p:animEffect transition="in" filter="fade">
                                      <p:cBhvr>
                                        <p:cTn id="247" dur="500"/>
                                        <p:tgtEl>
                                          <p:spTgt spid="62"/>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60"/>
                                        </p:tgtEl>
                                        <p:attrNameLst>
                                          <p:attrName>style.visibility</p:attrName>
                                        </p:attrNameLst>
                                      </p:cBhvr>
                                      <p:to>
                                        <p:strVal val="visible"/>
                                      </p:to>
                                    </p:set>
                                    <p:animEffect transition="in" filter="fade">
                                      <p:cBhvr>
                                        <p:cTn id="250" dur="500"/>
                                        <p:tgtEl>
                                          <p:spTgt spid="60"/>
                                        </p:tgtEl>
                                      </p:cBhvr>
                                    </p:animEffect>
                                  </p:childTnLst>
                                </p:cTn>
                              </p:par>
                            </p:childTnLst>
                          </p:cTn>
                        </p:par>
                      </p:childTnLst>
                    </p:cTn>
                  </p:par>
                </p:childTnLst>
              </p:cTn>
              <p:nextCondLst>
                <p:cond evt="onClick" delay="0">
                  <p:tgtEl>
                    <p:spTgt spid="1466"/>
                  </p:tgtEl>
                </p:cond>
              </p:nextCondLst>
            </p:seq>
            <p:seq concurrent="1" nextAc="seek">
              <p:cTn id="251" restart="whenNotActive" fill="hold" evtFilter="cancelBubble" nodeType="interactiveSeq">
                <p:stCondLst>
                  <p:cond evt="onClick" delay="0">
                    <p:tgtEl>
                      <p:spTgt spid="1874"/>
                    </p:tgtEl>
                  </p:cond>
                </p:stCondLst>
                <p:endSync evt="end" delay="0">
                  <p:rtn val="all"/>
                </p:endSync>
                <p:childTnLst>
                  <p:par>
                    <p:cTn id="252" fill="hold">
                      <p:stCondLst>
                        <p:cond delay="0"/>
                      </p:stCondLst>
                      <p:childTnLst>
                        <p:par>
                          <p:cTn id="253" fill="hold">
                            <p:stCondLst>
                              <p:cond delay="0"/>
                            </p:stCondLst>
                            <p:childTnLst>
                              <p:par>
                                <p:cTn id="254" presetID="10" presetClass="entr" presetSubtype="0" fill="hold" grpId="0" nodeType="clickEffect">
                                  <p:stCondLst>
                                    <p:cond delay="0"/>
                                  </p:stCondLst>
                                  <p:childTnLst>
                                    <p:set>
                                      <p:cBhvr>
                                        <p:cTn id="255" dur="1" fill="hold">
                                          <p:stCondLst>
                                            <p:cond delay="0"/>
                                          </p:stCondLst>
                                        </p:cTn>
                                        <p:tgtEl>
                                          <p:spTgt spid="2442"/>
                                        </p:tgtEl>
                                        <p:attrNameLst>
                                          <p:attrName>style.visibility</p:attrName>
                                        </p:attrNameLst>
                                      </p:cBhvr>
                                      <p:to>
                                        <p:strVal val="visible"/>
                                      </p:to>
                                    </p:set>
                                    <p:animEffect transition="in" filter="fade">
                                      <p:cBhvr>
                                        <p:cTn id="256" dur="500"/>
                                        <p:tgtEl>
                                          <p:spTgt spid="2442"/>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2443"/>
                                        </p:tgtEl>
                                        <p:attrNameLst>
                                          <p:attrName>style.visibility</p:attrName>
                                        </p:attrNameLst>
                                      </p:cBhvr>
                                      <p:to>
                                        <p:strVal val="visible"/>
                                      </p:to>
                                    </p:set>
                                    <p:animEffect transition="in" filter="fade">
                                      <p:cBhvr>
                                        <p:cTn id="259" dur="500"/>
                                        <p:tgtEl>
                                          <p:spTgt spid="2443"/>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2444"/>
                                        </p:tgtEl>
                                        <p:attrNameLst>
                                          <p:attrName>style.visibility</p:attrName>
                                        </p:attrNameLst>
                                      </p:cBhvr>
                                      <p:to>
                                        <p:strVal val="visible"/>
                                      </p:to>
                                    </p:set>
                                    <p:animEffect transition="in" filter="fade">
                                      <p:cBhvr>
                                        <p:cTn id="262" dur="500"/>
                                        <p:tgtEl>
                                          <p:spTgt spid="2444"/>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2445"/>
                                        </p:tgtEl>
                                        <p:attrNameLst>
                                          <p:attrName>style.visibility</p:attrName>
                                        </p:attrNameLst>
                                      </p:cBhvr>
                                      <p:to>
                                        <p:strVal val="visible"/>
                                      </p:to>
                                    </p:set>
                                    <p:animEffect transition="in" filter="fade">
                                      <p:cBhvr>
                                        <p:cTn id="265" dur="500"/>
                                        <p:tgtEl>
                                          <p:spTgt spid="2445"/>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2440"/>
                                        </p:tgtEl>
                                        <p:attrNameLst>
                                          <p:attrName>style.visibility</p:attrName>
                                        </p:attrNameLst>
                                      </p:cBhvr>
                                      <p:to>
                                        <p:strVal val="visible"/>
                                      </p:to>
                                    </p:set>
                                    <p:animEffect transition="in" filter="fade">
                                      <p:cBhvr>
                                        <p:cTn id="268" dur="500"/>
                                        <p:tgtEl>
                                          <p:spTgt spid="2440"/>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54"/>
                                        </p:tgtEl>
                                        <p:attrNameLst>
                                          <p:attrName>style.visibility</p:attrName>
                                        </p:attrNameLst>
                                      </p:cBhvr>
                                      <p:to>
                                        <p:strVal val="visible"/>
                                      </p:to>
                                    </p:set>
                                    <p:animEffect transition="in" filter="fade">
                                      <p:cBhvr>
                                        <p:cTn id="271" dur="500"/>
                                        <p:tgtEl>
                                          <p:spTgt spid="54"/>
                                        </p:tgtEl>
                                      </p:cBhvr>
                                    </p:animEffect>
                                  </p:childTnLst>
                                </p:cTn>
                              </p:par>
                            </p:childTnLst>
                          </p:cTn>
                        </p:par>
                      </p:childTnLst>
                    </p:cTn>
                  </p:par>
                </p:childTnLst>
              </p:cTn>
              <p:nextCondLst>
                <p:cond evt="onClick" delay="0">
                  <p:tgtEl>
                    <p:spTgt spid="1874"/>
                  </p:tgtEl>
                </p:cond>
              </p:nextCondLst>
            </p:seq>
            <p:seq concurrent="1" nextAc="seek">
              <p:cTn id="272" restart="whenNotActive" fill="hold" evtFilter="cancelBubble" nodeType="interactiveSeq">
                <p:stCondLst>
                  <p:cond evt="onClick" delay="0">
                    <p:tgtEl>
                      <p:spTgt spid="1880"/>
                    </p:tgtEl>
                  </p:cond>
                </p:stCondLst>
                <p:endSync evt="end" delay="0">
                  <p:rtn val="all"/>
                </p:endSync>
                <p:childTnLst>
                  <p:par>
                    <p:cTn id="273" fill="hold">
                      <p:stCondLst>
                        <p:cond delay="0"/>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2551"/>
                                        </p:tgtEl>
                                        <p:attrNameLst>
                                          <p:attrName>style.visibility</p:attrName>
                                        </p:attrNameLst>
                                      </p:cBhvr>
                                      <p:to>
                                        <p:strVal val="visible"/>
                                      </p:to>
                                    </p:set>
                                    <p:animEffect transition="in" filter="fade">
                                      <p:cBhvr>
                                        <p:cTn id="277" dur="500"/>
                                        <p:tgtEl>
                                          <p:spTgt spid="2551"/>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2458"/>
                                        </p:tgtEl>
                                        <p:attrNameLst>
                                          <p:attrName>style.visibility</p:attrName>
                                        </p:attrNameLst>
                                      </p:cBhvr>
                                      <p:to>
                                        <p:strVal val="visible"/>
                                      </p:to>
                                    </p:set>
                                    <p:animEffect transition="in" filter="fade">
                                      <p:cBhvr>
                                        <p:cTn id="280" dur="500"/>
                                        <p:tgtEl>
                                          <p:spTgt spid="2458"/>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2453"/>
                                        </p:tgtEl>
                                        <p:attrNameLst>
                                          <p:attrName>style.visibility</p:attrName>
                                        </p:attrNameLst>
                                      </p:cBhvr>
                                      <p:to>
                                        <p:strVal val="visible"/>
                                      </p:to>
                                    </p:set>
                                    <p:animEffect transition="in" filter="fade">
                                      <p:cBhvr>
                                        <p:cTn id="283" dur="500"/>
                                        <p:tgtEl>
                                          <p:spTgt spid="2453"/>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2455"/>
                                        </p:tgtEl>
                                        <p:attrNameLst>
                                          <p:attrName>style.visibility</p:attrName>
                                        </p:attrNameLst>
                                      </p:cBhvr>
                                      <p:to>
                                        <p:strVal val="visible"/>
                                      </p:to>
                                    </p:set>
                                    <p:animEffect transition="in" filter="fade">
                                      <p:cBhvr>
                                        <p:cTn id="286" dur="500"/>
                                        <p:tgtEl>
                                          <p:spTgt spid="2455"/>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2456"/>
                                        </p:tgtEl>
                                        <p:attrNameLst>
                                          <p:attrName>style.visibility</p:attrName>
                                        </p:attrNameLst>
                                      </p:cBhvr>
                                      <p:to>
                                        <p:strVal val="visible"/>
                                      </p:to>
                                    </p:set>
                                    <p:animEffect transition="in" filter="fade">
                                      <p:cBhvr>
                                        <p:cTn id="289" dur="500"/>
                                        <p:tgtEl>
                                          <p:spTgt spid="2456"/>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2457"/>
                                        </p:tgtEl>
                                        <p:attrNameLst>
                                          <p:attrName>style.visibility</p:attrName>
                                        </p:attrNameLst>
                                      </p:cBhvr>
                                      <p:to>
                                        <p:strVal val="visible"/>
                                      </p:to>
                                    </p:set>
                                    <p:animEffect transition="in" filter="fade">
                                      <p:cBhvr>
                                        <p:cTn id="292" dur="500"/>
                                        <p:tgtEl>
                                          <p:spTgt spid="2457"/>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2553"/>
                                        </p:tgtEl>
                                        <p:attrNameLst>
                                          <p:attrName>style.visibility</p:attrName>
                                        </p:attrNameLst>
                                      </p:cBhvr>
                                      <p:to>
                                        <p:strVal val="visible"/>
                                      </p:to>
                                    </p:set>
                                    <p:animEffect transition="in" filter="fade">
                                      <p:cBhvr>
                                        <p:cTn id="295" dur="500"/>
                                        <p:tgtEl>
                                          <p:spTgt spid="2553"/>
                                        </p:tgtEl>
                                      </p:cBhvr>
                                    </p:animEffect>
                                  </p:childTnLst>
                                </p:cTn>
                              </p:par>
                            </p:childTnLst>
                          </p:cTn>
                        </p:par>
                      </p:childTnLst>
                    </p:cTn>
                  </p:par>
                </p:childTnLst>
              </p:cTn>
              <p:nextCondLst>
                <p:cond evt="onClick" delay="0">
                  <p:tgtEl>
                    <p:spTgt spid="1880"/>
                  </p:tgtEl>
                </p:cond>
              </p:nextCondLst>
            </p:seq>
            <p:seq concurrent="1" nextAc="seek">
              <p:cTn id="296" restart="whenNotActive" fill="hold" evtFilter="cancelBubble" nodeType="interactiveSeq">
                <p:stCondLst>
                  <p:cond evt="onClick" delay="0">
                    <p:tgtEl>
                      <p:spTgt spid="1898"/>
                    </p:tgtEl>
                  </p:cond>
                </p:stCondLst>
                <p:endSync evt="end" delay="0">
                  <p:rtn val="all"/>
                </p:endSync>
                <p:childTnLst>
                  <p:par>
                    <p:cTn id="297" fill="hold">
                      <p:stCondLst>
                        <p:cond delay="0"/>
                      </p:stCondLst>
                      <p:childTnLst>
                        <p:par>
                          <p:cTn id="298" fill="hold">
                            <p:stCondLst>
                              <p:cond delay="0"/>
                            </p:stCondLst>
                            <p:childTnLst>
                              <p:par>
                                <p:cTn id="299" presetID="10" presetClass="entr" presetSubtype="0" fill="hold" grpId="0" nodeType="withEffect">
                                  <p:stCondLst>
                                    <p:cond delay="0"/>
                                  </p:stCondLst>
                                  <p:childTnLst>
                                    <p:set>
                                      <p:cBhvr>
                                        <p:cTn id="300" dur="1" fill="hold">
                                          <p:stCondLst>
                                            <p:cond delay="0"/>
                                          </p:stCondLst>
                                        </p:cTn>
                                        <p:tgtEl>
                                          <p:spTgt spid="2467"/>
                                        </p:tgtEl>
                                        <p:attrNameLst>
                                          <p:attrName>style.visibility</p:attrName>
                                        </p:attrNameLst>
                                      </p:cBhvr>
                                      <p:to>
                                        <p:strVal val="visible"/>
                                      </p:to>
                                    </p:set>
                                    <p:animEffect transition="in" filter="fade">
                                      <p:cBhvr>
                                        <p:cTn id="301" dur="500"/>
                                        <p:tgtEl>
                                          <p:spTgt spid="2467"/>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2468"/>
                                        </p:tgtEl>
                                        <p:attrNameLst>
                                          <p:attrName>style.visibility</p:attrName>
                                        </p:attrNameLst>
                                      </p:cBhvr>
                                      <p:to>
                                        <p:strVal val="visible"/>
                                      </p:to>
                                    </p:set>
                                    <p:animEffect transition="in" filter="fade">
                                      <p:cBhvr>
                                        <p:cTn id="304" dur="500"/>
                                        <p:tgtEl>
                                          <p:spTgt spid="2468"/>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2469"/>
                                        </p:tgtEl>
                                        <p:attrNameLst>
                                          <p:attrName>style.visibility</p:attrName>
                                        </p:attrNameLst>
                                      </p:cBhvr>
                                      <p:to>
                                        <p:strVal val="visible"/>
                                      </p:to>
                                    </p:set>
                                    <p:animEffect transition="in" filter="fade">
                                      <p:cBhvr>
                                        <p:cTn id="307" dur="500"/>
                                        <p:tgtEl>
                                          <p:spTgt spid="2469"/>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2470"/>
                                        </p:tgtEl>
                                        <p:attrNameLst>
                                          <p:attrName>style.visibility</p:attrName>
                                        </p:attrNameLst>
                                      </p:cBhvr>
                                      <p:to>
                                        <p:strVal val="visible"/>
                                      </p:to>
                                    </p:set>
                                    <p:animEffect transition="in" filter="fade">
                                      <p:cBhvr>
                                        <p:cTn id="310" dur="500"/>
                                        <p:tgtEl>
                                          <p:spTgt spid="2470"/>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2556"/>
                                        </p:tgtEl>
                                        <p:attrNameLst>
                                          <p:attrName>style.visibility</p:attrName>
                                        </p:attrNameLst>
                                      </p:cBhvr>
                                      <p:to>
                                        <p:strVal val="visible"/>
                                      </p:to>
                                    </p:set>
                                    <p:animEffect transition="in" filter="fade">
                                      <p:cBhvr>
                                        <p:cTn id="313" dur="500"/>
                                        <p:tgtEl>
                                          <p:spTgt spid="2556"/>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2557"/>
                                        </p:tgtEl>
                                        <p:attrNameLst>
                                          <p:attrName>style.visibility</p:attrName>
                                        </p:attrNameLst>
                                      </p:cBhvr>
                                      <p:to>
                                        <p:strVal val="visible"/>
                                      </p:to>
                                    </p:set>
                                    <p:animEffect transition="in" filter="fade">
                                      <p:cBhvr>
                                        <p:cTn id="316" dur="500"/>
                                        <p:tgtEl>
                                          <p:spTgt spid="2557"/>
                                        </p:tgtEl>
                                      </p:cBhvr>
                                    </p:animEffect>
                                  </p:childTnLst>
                                </p:cTn>
                              </p:par>
                            </p:childTnLst>
                          </p:cTn>
                        </p:par>
                      </p:childTnLst>
                    </p:cTn>
                  </p:par>
                </p:childTnLst>
              </p:cTn>
              <p:nextCondLst>
                <p:cond evt="onClick" delay="0">
                  <p:tgtEl>
                    <p:spTgt spid="1898"/>
                  </p:tgtEl>
                </p:cond>
              </p:nextCondLst>
            </p:seq>
            <p:seq concurrent="1" nextAc="seek">
              <p:cTn id="317" restart="whenNotActive" fill="hold" evtFilter="cancelBubble" nodeType="interactiveSeq">
                <p:stCondLst>
                  <p:cond evt="onClick" delay="0">
                    <p:tgtEl>
                      <p:spTgt spid="1899"/>
                    </p:tgtEl>
                  </p:cond>
                </p:stCondLst>
                <p:endSync evt="end" delay="0">
                  <p:rtn val="all"/>
                </p:endSync>
                <p:childTnLst>
                  <p:par>
                    <p:cTn id="318" fill="hold">
                      <p:stCondLst>
                        <p:cond delay="0"/>
                      </p:stCondLst>
                      <p:childTnLst>
                        <p:par>
                          <p:cTn id="319" fill="hold">
                            <p:stCondLst>
                              <p:cond delay="0"/>
                            </p:stCondLst>
                            <p:childTnLst>
                              <p:par>
                                <p:cTn id="320" presetID="10" presetClass="entr" presetSubtype="0" fill="hold" grpId="0" nodeType="clickEffect">
                                  <p:stCondLst>
                                    <p:cond delay="0"/>
                                  </p:stCondLst>
                                  <p:childTnLst>
                                    <p:set>
                                      <p:cBhvr>
                                        <p:cTn id="321" dur="1" fill="hold">
                                          <p:stCondLst>
                                            <p:cond delay="0"/>
                                          </p:stCondLst>
                                        </p:cTn>
                                        <p:tgtEl>
                                          <p:spTgt spid="2563"/>
                                        </p:tgtEl>
                                        <p:attrNameLst>
                                          <p:attrName>style.visibility</p:attrName>
                                        </p:attrNameLst>
                                      </p:cBhvr>
                                      <p:to>
                                        <p:strVal val="visible"/>
                                      </p:to>
                                    </p:set>
                                    <p:animEffect transition="in" filter="fade">
                                      <p:cBhvr>
                                        <p:cTn id="322" dur="500"/>
                                        <p:tgtEl>
                                          <p:spTgt spid="2563"/>
                                        </p:tgtEl>
                                      </p:cBhvr>
                                    </p:animEffect>
                                  </p:childTnLst>
                                </p:cTn>
                              </p:par>
                              <p:par>
                                <p:cTn id="323" presetID="10" presetClass="entr" presetSubtype="0" fill="hold" grpId="0" nodeType="withEffect">
                                  <p:stCondLst>
                                    <p:cond delay="0"/>
                                  </p:stCondLst>
                                  <p:childTnLst>
                                    <p:set>
                                      <p:cBhvr>
                                        <p:cTn id="324" dur="1" fill="hold">
                                          <p:stCondLst>
                                            <p:cond delay="0"/>
                                          </p:stCondLst>
                                        </p:cTn>
                                        <p:tgtEl>
                                          <p:spTgt spid="2479"/>
                                        </p:tgtEl>
                                        <p:attrNameLst>
                                          <p:attrName>style.visibility</p:attrName>
                                        </p:attrNameLst>
                                      </p:cBhvr>
                                      <p:to>
                                        <p:strVal val="visible"/>
                                      </p:to>
                                    </p:set>
                                    <p:animEffect transition="in" filter="fade">
                                      <p:cBhvr>
                                        <p:cTn id="325" dur="500"/>
                                        <p:tgtEl>
                                          <p:spTgt spid="2479"/>
                                        </p:tgtEl>
                                      </p:cBhvr>
                                    </p:animEffect>
                                  </p:childTnLst>
                                </p:cTn>
                              </p:par>
                              <p:par>
                                <p:cTn id="326" presetID="10" presetClass="entr" presetSubtype="0" fill="hold" grpId="0" nodeType="withEffect">
                                  <p:stCondLst>
                                    <p:cond delay="0"/>
                                  </p:stCondLst>
                                  <p:childTnLst>
                                    <p:set>
                                      <p:cBhvr>
                                        <p:cTn id="327" dur="1" fill="hold">
                                          <p:stCondLst>
                                            <p:cond delay="0"/>
                                          </p:stCondLst>
                                        </p:cTn>
                                        <p:tgtEl>
                                          <p:spTgt spid="2480"/>
                                        </p:tgtEl>
                                        <p:attrNameLst>
                                          <p:attrName>style.visibility</p:attrName>
                                        </p:attrNameLst>
                                      </p:cBhvr>
                                      <p:to>
                                        <p:strVal val="visible"/>
                                      </p:to>
                                    </p:set>
                                    <p:animEffect transition="in" filter="fade">
                                      <p:cBhvr>
                                        <p:cTn id="328" dur="500"/>
                                        <p:tgtEl>
                                          <p:spTgt spid="2480"/>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2481"/>
                                        </p:tgtEl>
                                        <p:attrNameLst>
                                          <p:attrName>style.visibility</p:attrName>
                                        </p:attrNameLst>
                                      </p:cBhvr>
                                      <p:to>
                                        <p:strVal val="visible"/>
                                      </p:to>
                                    </p:set>
                                    <p:animEffect transition="in" filter="fade">
                                      <p:cBhvr>
                                        <p:cTn id="331" dur="500"/>
                                        <p:tgtEl>
                                          <p:spTgt spid="2481"/>
                                        </p:tgtEl>
                                      </p:cBhvr>
                                    </p:animEffect>
                                  </p:childTnLst>
                                </p:cTn>
                              </p:par>
                              <p:par>
                                <p:cTn id="332" presetID="10" presetClass="entr" presetSubtype="0" fill="hold" grpId="0" nodeType="withEffect">
                                  <p:stCondLst>
                                    <p:cond delay="0"/>
                                  </p:stCondLst>
                                  <p:childTnLst>
                                    <p:set>
                                      <p:cBhvr>
                                        <p:cTn id="333" dur="1" fill="hold">
                                          <p:stCondLst>
                                            <p:cond delay="0"/>
                                          </p:stCondLst>
                                        </p:cTn>
                                        <p:tgtEl>
                                          <p:spTgt spid="2482"/>
                                        </p:tgtEl>
                                        <p:attrNameLst>
                                          <p:attrName>style.visibility</p:attrName>
                                        </p:attrNameLst>
                                      </p:cBhvr>
                                      <p:to>
                                        <p:strVal val="visible"/>
                                      </p:to>
                                    </p:set>
                                    <p:animEffect transition="in" filter="fade">
                                      <p:cBhvr>
                                        <p:cTn id="334" dur="500"/>
                                        <p:tgtEl>
                                          <p:spTgt spid="2482"/>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2483"/>
                                        </p:tgtEl>
                                        <p:attrNameLst>
                                          <p:attrName>style.visibility</p:attrName>
                                        </p:attrNameLst>
                                      </p:cBhvr>
                                      <p:to>
                                        <p:strVal val="visible"/>
                                      </p:to>
                                    </p:set>
                                    <p:animEffect transition="in" filter="fade">
                                      <p:cBhvr>
                                        <p:cTn id="337" dur="500"/>
                                        <p:tgtEl>
                                          <p:spTgt spid="2483"/>
                                        </p:tgtEl>
                                      </p:cBhvr>
                                    </p:animEffect>
                                  </p:childTnLst>
                                </p:cTn>
                              </p:par>
                              <p:par>
                                <p:cTn id="338" presetID="10" presetClass="entr" presetSubtype="0" fill="hold" grpId="0" nodeType="withEffect">
                                  <p:stCondLst>
                                    <p:cond delay="0"/>
                                  </p:stCondLst>
                                  <p:childTnLst>
                                    <p:set>
                                      <p:cBhvr>
                                        <p:cTn id="339" dur="1" fill="hold">
                                          <p:stCondLst>
                                            <p:cond delay="0"/>
                                          </p:stCondLst>
                                        </p:cTn>
                                        <p:tgtEl>
                                          <p:spTgt spid="2569"/>
                                        </p:tgtEl>
                                        <p:attrNameLst>
                                          <p:attrName>style.visibility</p:attrName>
                                        </p:attrNameLst>
                                      </p:cBhvr>
                                      <p:to>
                                        <p:strVal val="visible"/>
                                      </p:to>
                                    </p:set>
                                    <p:animEffect transition="in" filter="fade">
                                      <p:cBhvr>
                                        <p:cTn id="340" dur="500"/>
                                        <p:tgtEl>
                                          <p:spTgt spid="2569"/>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2567"/>
                                        </p:tgtEl>
                                        <p:attrNameLst>
                                          <p:attrName>style.visibility</p:attrName>
                                        </p:attrNameLst>
                                      </p:cBhvr>
                                      <p:to>
                                        <p:strVal val="visible"/>
                                      </p:to>
                                    </p:set>
                                    <p:animEffect transition="in" filter="fade">
                                      <p:cBhvr>
                                        <p:cTn id="343" dur="500"/>
                                        <p:tgtEl>
                                          <p:spTgt spid="2567"/>
                                        </p:tgtEl>
                                      </p:cBhvr>
                                    </p:animEffect>
                                  </p:childTnLst>
                                </p:cTn>
                              </p:par>
                            </p:childTnLst>
                          </p:cTn>
                        </p:par>
                      </p:childTnLst>
                    </p:cTn>
                  </p:par>
                </p:childTnLst>
              </p:cTn>
              <p:nextCondLst>
                <p:cond evt="onClick" delay="0">
                  <p:tgtEl>
                    <p:spTgt spid="1899"/>
                  </p:tgtEl>
                </p:cond>
              </p:nextCondLst>
            </p:seq>
            <p:seq concurrent="1" nextAc="seek">
              <p:cTn id="344" restart="whenNotActive" fill="hold" evtFilter="cancelBubble" nodeType="interactiveSeq">
                <p:stCondLst>
                  <p:cond evt="onClick" delay="0">
                    <p:tgtEl>
                      <p:spTgt spid="1900"/>
                    </p:tgtEl>
                  </p:cond>
                </p:stCondLst>
                <p:endSync evt="end" delay="0">
                  <p:rtn val="all"/>
                </p:endSync>
                <p:childTnLst>
                  <p:par>
                    <p:cTn id="345" fill="hold">
                      <p:stCondLst>
                        <p:cond delay="0"/>
                      </p:stCondLst>
                      <p:childTnLst>
                        <p:par>
                          <p:cTn id="346" fill="hold">
                            <p:stCondLst>
                              <p:cond delay="0"/>
                            </p:stCondLst>
                            <p:childTnLst>
                              <p:par>
                                <p:cTn id="347" presetID="10" presetClass="entr" presetSubtype="0" fill="hold" grpId="0" nodeType="clickEffect">
                                  <p:stCondLst>
                                    <p:cond delay="0"/>
                                  </p:stCondLst>
                                  <p:childTnLst>
                                    <p:set>
                                      <p:cBhvr>
                                        <p:cTn id="348" dur="1" fill="hold">
                                          <p:stCondLst>
                                            <p:cond delay="0"/>
                                          </p:stCondLst>
                                        </p:cTn>
                                        <p:tgtEl>
                                          <p:spTgt spid="2571"/>
                                        </p:tgtEl>
                                        <p:attrNameLst>
                                          <p:attrName>style.visibility</p:attrName>
                                        </p:attrNameLst>
                                      </p:cBhvr>
                                      <p:to>
                                        <p:strVal val="visible"/>
                                      </p:to>
                                    </p:set>
                                    <p:animEffect transition="in" filter="fade">
                                      <p:cBhvr>
                                        <p:cTn id="349" dur="500"/>
                                        <p:tgtEl>
                                          <p:spTgt spid="2571"/>
                                        </p:tgtEl>
                                      </p:cBhvr>
                                    </p:animEffect>
                                  </p:childTnLst>
                                </p:cTn>
                              </p:par>
                              <p:par>
                                <p:cTn id="350" presetID="10" presetClass="entr" presetSubtype="0" fill="hold" grpId="0" nodeType="withEffect">
                                  <p:stCondLst>
                                    <p:cond delay="0"/>
                                  </p:stCondLst>
                                  <p:childTnLst>
                                    <p:set>
                                      <p:cBhvr>
                                        <p:cTn id="351" dur="1" fill="hold">
                                          <p:stCondLst>
                                            <p:cond delay="0"/>
                                          </p:stCondLst>
                                        </p:cTn>
                                        <p:tgtEl>
                                          <p:spTgt spid="2495"/>
                                        </p:tgtEl>
                                        <p:attrNameLst>
                                          <p:attrName>style.visibility</p:attrName>
                                        </p:attrNameLst>
                                      </p:cBhvr>
                                      <p:to>
                                        <p:strVal val="visible"/>
                                      </p:to>
                                    </p:set>
                                    <p:animEffect transition="in" filter="fade">
                                      <p:cBhvr>
                                        <p:cTn id="352" dur="500"/>
                                        <p:tgtEl>
                                          <p:spTgt spid="2495"/>
                                        </p:tgtEl>
                                      </p:cBhvr>
                                    </p:animEffect>
                                  </p:childTnLst>
                                </p:cTn>
                              </p:par>
                              <p:par>
                                <p:cTn id="353" presetID="10" presetClass="entr" presetSubtype="0" fill="hold" grpId="0" nodeType="withEffect">
                                  <p:stCondLst>
                                    <p:cond delay="0"/>
                                  </p:stCondLst>
                                  <p:childTnLst>
                                    <p:set>
                                      <p:cBhvr>
                                        <p:cTn id="354" dur="1" fill="hold">
                                          <p:stCondLst>
                                            <p:cond delay="0"/>
                                          </p:stCondLst>
                                        </p:cTn>
                                        <p:tgtEl>
                                          <p:spTgt spid="2496"/>
                                        </p:tgtEl>
                                        <p:attrNameLst>
                                          <p:attrName>style.visibility</p:attrName>
                                        </p:attrNameLst>
                                      </p:cBhvr>
                                      <p:to>
                                        <p:strVal val="visible"/>
                                      </p:to>
                                    </p:set>
                                    <p:animEffect transition="in" filter="fade">
                                      <p:cBhvr>
                                        <p:cTn id="355" dur="500"/>
                                        <p:tgtEl>
                                          <p:spTgt spid="2496"/>
                                        </p:tgtEl>
                                      </p:cBhvr>
                                    </p:animEffect>
                                  </p:childTnLst>
                                </p:cTn>
                              </p:par>
                              <p:par>
                                <p:cTn id="356" presetID="10" presetClass="entr" presetSubtype="0" fill="hold" grpId="0" nodeType="withEffect">
                                  <p:stCondLst>
                                    <p:cond delay="0"/>
                                  </p:stCondLst>
                                  <p:childTnLst>
                                    <p:set>
                                      <p:cBhvr>
                                        <p:cTn id="357" dur="1" fill="hold">
                                          <p:stCondLst>
                                            <p:cond delay="0"/>
                                          </p:stCondLst>
                                        </p:cTn>
                                        <p:tgtEl>
                                          <p:spTgt spid="2497"/>
                                        </p:tgtEl>
                                        <p:attrNameLst>
                                          <p:attrName>style.visibility</p:attrName>
                                        </p:attrNameLst>
                                      </p:cBhvr>
                                      <p:to>
                                        <p:strVal val="visible"/>
                                      </p:to>
                                    </p:set>
                                    <p:animEffect transition="in" filter="fade">
                                      <p:cBhvr>
                                        <p:cTn id="358" dur="500"/>
                                        <p:tgtEl>
                                          <p:spTgt spid="2497"/>
                                        </p:tgtEl>
                                      </p:cBhvr>
                                    </p:animEffect>
                                  </p:childTnLst>
                                </p:cTn>
                              </p:par>
                              <p:par>
                                <p:cTn id="359" presetID="10" presetClass="entr" presetSubtype="0" fill="hold" grpId="0" nodeType="withEffect">
                                  <p:stCondLst>
                                    <p:cond delay="0"/>
                                  </p:stCondLst>
                                  <p:childTnLst>
                                    <p:set>
                                      <p:cBhvr>
                                        <p:cTn id="360" dur="1" fill="hold">
                                          <p:stCondLst>
                                            <p:cond delay="0"/>
                                          </p:stCondLst>
                                        </p:cTn>
                                        <p:tgtEl>
                                          <p:spTgt spid="2492"/>
                                        </p:tgtEl>
                                        <p:attrNameLst>
                                          <p:attrName>style.visibility</p:attrName>
                                        </p:attrNameLst>
                                      </p:cBhvr>
                                      <p:to>
                                        <p:strVal val="visible"/>
                                      </p:to>
                                    </p:set>
                                    <p:animEffect transition="in" filter="fade">
                                      <p:cBhvr>
                                        <p:cTn id="361" dur="500"/>
                                        <p:tgtEl>
                                          <p:spTgt spid="2492"/>
                                        </p:tgtEl>
                                      </p:cBhvr>
                                    </p:animEffect>
                                  </p:childTnLst>
                                </p:cTn>
                              </p:par>
                              <p:par>
                                <p:cTn id="362" presetID="10" presetClass="entr" presetSubtype="0" fill="hold" grpId="0" nodeType="withEffect">
                                  <p:stCondLst>
                                    <p:cond delay="0"/>
                                  </p:stCondLst>
                                  <p:childTnLst>
                                    <p:set>
                                      <p:cBhvr>
                                        <p:cTn id="363" dur="1" fill="hold">
                                          <p:stCondLst>
                                            <p:cond delay="0"/>
                                          </p:stCondLst>
                                        </p:cTn>
                                        <p:tgtEl>
                                          <p:spTgt spid="2493"/>
                                        </p:tgtEl>
                                        <p:attrNameLst>
                                          <p:attrName>style.visibility</p:attrName>
                                        </p:attrNameLst>
                                      </p:cBhvr>
                                      <p:to>
                                        <p:strVal val="visible"/>
                                      </p:to>
                                    </p:set>
                                    <p:animEffect transition="in" filter="fade">
                                      <p:cBhvr>
                                        <p:cTn id="364" dur="500"/>
                                        <p:tgtEl>
                                          <p:spTgt spid="2493"/>
                                        </p:tgtEl>
                                      </p:cBhvr>
                                    </p:animEffect>
                                  </p:childTnLst>
                                </p:cTn>
                              </p:par>
                              <p:par>
                                <p:cTn id="365" presetID="10" presetClass="entr" presetSubtype="0" fill="hold" grpId="0" nodeType="withEffect">
                                  <p:stCondLst>
                                    <p:cond delay="0"/>
                                  </p:stCondLst>
                                  <p:childTnLst>
                                    <p:set>
                                      <p:cBhvr>
                                        <p:cTn id="366" dur="1" fill="hold">
                                          <p:stCondLst>
                                            <p:cond delay="0"/>
                                          </p:stCondLst>
                                        </p:cTn>
                                        <p:tgtEl>
                                          <p:spTgt spid="2494"/>
                                        </p:tgtEl>
                                        <p:attrNameLst>
                                          <p:attrName>style.visibility</p:attrName>
                                        </p:attrNameLst>
                                      </p:cBhvr>
                                      <p:to>
                                        <p:strVal val="visible"/>
                                      </p:to>
                                    </p:set>
                                    <p:animEffect transition="in" filter="fade">
                                      <p:cBhvr>
                                        <p:cTn id="367" dur="500"/>
                                        <p:tgtEl>
                                          <p:spTgt spid="2494"/>
                                        </p:tgtEl>
                                      </p:cBhvr>
                                    </p:animEffect>
                                  </p:childTnLst>
                                </p:cTn>
                              </p:par>
                              <p:par>
                                <p:cTn id="368" presetID="10" presetClass="entr" presetSubtype="0" fill="hold" grpId="0" nodeType="withEffect">
                                  <p:stCondLst>
                                    <p:cond delay="0"/>
                                  </p:stCondLst>
                                  <p:childTnLst>
                                    <p:set>
                                      <p:cBhvr>
                                        <p:cTn id="369" dur="1" fill="hold">
                                          <p:stCondLst>
                                            <p:cond delay="0"/>
                                          </p:stCondLst>
                                        </p:cTn>
                                        <p:tgtEl>
                                          <p:spTgt spid="1412"/>
                                        </p:tgtEl>
                                        <p:attrNameLst>
                                          <p:attrName>style.visibility</p:attrName>
                                        </p:attrNameLst>
                                      </p:cBhvr>
                                      <p:to>
                                        <p:strVal val="visible"/>
                                      </p:to>
                                    </p:set>
                                    <p:animEffect transition="in" filter="fade">
                                      <p:cBhvr>
                                        <p:cTn id="370" dur="500"/>
                                        <p:tgtEl>
                                          <p:spTgt spid="1412"/>
                                        </p:tgtEl>
                                      </p:cBhvr>
                                    </p:animEffect>
                                  </p:childTnLst>
                                </p:cTn>
                              </p:par>
                              <p:par>
                                <p:cTn id="371" presetID="10" presetClass="entr" presetSubtype="0" fill="hold" grpId="0" nodeType="withEffect">
                                  <p:stCondLst>
                                    <p:cond delay="0"/>
                                  </p:stCondLst>
                                  <p:childTnLst>
                                    <p:set>
                                      <p:cBhvr>
                                        <p:cTn id="372" dur="1" fill="hold">
                                          <p:stCondLst>
                                            <p:cond delay="0"/>
                                          </p:stCondLst>
                                        </p:cTn>
                                        <p:tgtEl>
                                          <p:spTgt spid="1410"/>
                                        </p:tgtEl>
                                        <p:attrNameLst>
                                          <p:attrName>style.visibility</p:attrName>
                                        </p:attrNameLst>
                                      </p:cBhvr>
                                      <p:to>
                                        <p:strVal val="visible"/>
                                      </p:to>
                                    </p:set>
                                    <p:animEffect transition="in" filter="fade">
                                      <p:cBhvr>
                                        <p:cTn id="373" dur="500"/>
                                        <p:tgtEl>
                                          <p:spTgt spid="1410"/>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1416"/>
                                        </p:tgtEl>
                                        <p:attrNameLst>
                                          <p:attrName>style.visibility</p:attrName>
                                        </p:attrNameLst>
                                      </p:cBhvr>
                                      <p:to>
                                        <p:strVal val="visible"/>
                                      </p:to>
                                    </p:set>
                                    <p:animEffect transition="in" filter="fade">
                                      <p:cBhvr>
                                        <p:cTn id="376" dur="500"/>
                                        <p:tgtEl>
                                          <p:spTgt spid="1416"/>
                                        </p:tgtEl>
                                      </p:cBhvr>
                                    </p:animEffect>
                                  </p:childTnLst>
                                </p:cTn>
                              </p:par>
                              <p:par>
                                <p:cTn id="377" presetID="10" presetClass="entr" presetSubtype="0" fill="hold" grpId="0" nodeType="withEffect">
                                  <p:stCondLst>
                                    <p:cond delay="0"/>
                                  </p:stCondLst>
                                  <p:childTnLst>
                                    <p:set>
                                      <p:cBhvr>
                                        <p:cTn id="378" dur="1" fill="hold">
                                          <p:stCondLst>
                                            <p:cond delay="0"/>
                                          </p:stCondLst>
                                        </p:cTn>
                                        <p:tgtEl>
                                          <p:spTgt spid="1415"/>
                                        </p:tgtEl>
                                        <p:attrNameLst>
                                          <p:attrName>style.visibility</p:attrName>
                                        </p:attrNameLst>
                                      </p:cBhvr>
                                      <p:to>
                                        <p:strVal val="visible"/>
                                      </p:to>
                                    </p:set>
                                    <p:animEffect transition="in" filter="fade">
                                      <p:cBhvr>
                                        <p:cTn id="379" dur="500"/>
                                        <p:tgtEl>
                                          <p:spTgt spid="1415"/>
                                        </p:tgtEl>
                                      </p:cBhvr>
                                    </p:animEffect>
                                  </p:childTnLst>
                                </p:cTn>
                              </p:par>
                            </p:childTnLst>
                          </p:cTn>
                        </p:par>
                      </p:childTnLst>
                    </p:cTn>
                  </p:par>
                </p:childTnLst>
              </p:cTn>
              <p:nextCondLst>
                <p:cond evt="onClick" delay="0">
                  <p:tgtEl>
                    <p:spTgt spid="1900"/>
                  </p:tgtEl>
                </p:cond>
              </p:nextCondLst>
            </p:seq>
            <p:seq concurrent="1" nextAc="seek">
              <p:cTn id="380" restart="whenNotActive" fill="hold" evtFilter="cancelBubble" nodeType="interactiveSeq">
                <p:stCondLst>
                  <p:cond evt="onClick" delay="0">
                    <p:tgtEl>
                      <p:spTgt spid="1901"/>
                    </p:tgtEl>
                  </p:cond>
                </p:stCondLst>
                <p:endSync evt="end" delay="0">
                  <p:rtn val="all"/>
                </p:endSync>
                <p:childTnLst>
                  <p:par>
                    <p:cTn id="381" fill="hold">
                      <p:stCondLst>
                        <p:cond delay="0"/>
                      </p:stCondLst>
                      <p:childTnLst>
                        <p:par>
                          <p:cTn id="382" fill="hold">
                            <p:stCondLst>
                              <p:cond delay="0"/>
                            </p:stCondLst>
                            <p:childTnLst>
                              <p:par>
                                <p:cTn id="383" presetID="10" presetClass="entr" presetSubtype="0" fill="hold" grpId="0" nodeType="withEffect">
                                  <p:stCondLst>
                                    <p:cond delay="0"/>
                                  </p:stCondLst>
                                  <p:childTnLst>
                                    <p:set>
                                      <p:cBhvr>
                                        <p:cTn id="384" dur="1" fill="hold">
                                          <p:stCondLst>
                                            <p:cond delay="0"/>
                                          </p:stCondLst>
                                        </p:cTn>
                                        <p:tgtEl>
                                          <p:spTgt spid="2507"/>
                                        </p:tgtEl>
                                        <p:attrNameLst>
                                          <p:attrName>style.visibility</p:attrName>
                                        </p:attrNameLst>
                                      </p:cBhvr>
                                      <p:to>
                                        <p:strVal val="visible"/>
                                      </p:to>
                                    </p:set>
                                    <p:animEffect transition="in" filter="fade">
                                      <p:cBhvr>
                                        <p:cTn id="385" dur="500"/>
                                        <p:tgtEl>
                                          <p:spTgt spid="2507"/>
                                        </p:tgtEl>
                                      </p:cBhvr>
                                    </p:animEffect>
                                  </p:childTnLst>
                                </p:cTn>
                              </p:par>
                              <p:par>
                                <p:cTn id="386" presetID="10" presetClass="entr" presetSubtype="0" fill="hold" grpId="0" nodeType="withEffect">
                                  <p:stCondLst>
                                    <p:cond delay="0"/>
                                  </p:stCondLst>
                                  <p:childTnLst>
                                    <p:set>
                                      <p:cBhvr>
                                        <p:cTn id="387" dur="1" fill="hold">
                                          <p:stCondLst>
                                            <p:cond delay="0"/>
                                          </p:stCondLst>
                                        </p:cTn>
                                        <p:tgtEl>
                                          <p:spTgt spid="2508"/>
                                        </p:tgtEl>
                                        <p:attrNameLst>
                                          <p:attrName>style.visibility</p:attrName>
                                        </p:attrNameLst>
                                      </p:cBhvr>
                                      <p:to>
                                        <p:strVal val="visible"/>
                                      </p:to>
                                    </p:set>
                                    <p:animEffect transition="in" filter="fade">
                                      <p:cBhvr>
                                        <p:cTn id="388" dur="500"/>
                                        <p:tgtEl>
                                          <p:spTgt spid="2508"/>
                                        </p:tgtEl>
                                      </p:cBhvr>
                                    </p:animEffect>
                                  </p:childTnLst>
                                </p:cTn>
                              </p:par>
                              <p:par>
                                <p:cTn id="389" presetID="10" presetClass="entr" presetSubtype="0" fill="hold" grpId="0" nodeType="withEffect">
                                  <p:stCondLst>
                                    <p:cond delay="0"/>
                                  </p:stCondLst>
                                  <p:childTnLst>
                                    <p:set>
                                      <p:cBhvr>
                                        <p:cTn id="390" dur="1" fill="hold">
                                          <p:stCondLst>
                                            <p:cond delay="0"/>
                                          </p:stCondLst>
                                        </p:cTn>
                                        <p:tgtEl>
                                          <p:spTgt spid="2509"/>
                                        </p:tgtEl>
                                        <p:attrNameLst>
                                          <p:attrName>style.visibility</p:attrName>
                                        </p:attrNameLst>
                                      </p:cBhvr>
                                      <p:to>
                                        <p:strVal val="visible"/>
                                      </p:to>
                                    </p:set>
                                    <p:animEffect transition="in" filter="fade">
                                      <p:cBhvr>
                                        <p:cTn id="391" dur="500"/>
                                        <p:tgtEl>
                                          <p:spTgt spid="2509"/>
                                        </p:tgtEl>
                                      </p:cBhvr>
                                    </p:animEffect>
                                  </p:childTnLst>
                                </p:cTn>
                              </p:par>
                              <p:par>
                                <p:cTn id="392" presetID="10" presetClass="entr" presetSubtype="0" fill="hold" grpId="0" nodeType="withEffect">
                                  <p:stCondLst>
                                    <p:cond delay="0"/>
                                  </p:stCondLst>
                                  <p:childTnLst>
                                    <p:set>
                                      <p:cBhvr>
                                        <p:cTn id="393" dur="1" fill="hold">
                                          <p:stCondLst>
                                            <p:cond delay="0"/>
                                          </p:stCondLst>
                                        </p:cTn>
                                        <p:tgtEl>
                                          <p:spTgt spid="2510"/>
                                        </p:tgtEl>
                                        <p:attrNameLst>
                                          <p:attrName>style.visibility</p:attrName>
                                        </p:attrNameLst>
                                      </p:cBhvr>
                                      <p:to>
                                        <p:strVal val="visible"/>
                                      </p:to>
                                    </p:set>
                                    <p:animEffect transition="in" filter="fade">
                                      <p:cBhvr>
                                        <p:cTn id="394" dur="500"/>
                                        <p:tgtEl>
                                          <p:spTgt spid="2510"/>
                                        </p:tgtEl>
                                      </p:cBhvr>
                                    </p:animEffect>
                                  </p:childTnLst>
                                </p:cTn>
                              </p:par>
                              <p:par>
                                <p:cTn id="395" presetID="10" presetClass="entr" presetSubtype="0" fill="hold" grpId="0" nodeType="withEffect">
                                  <p:stCondLst>
                                    <p:cond delay="0"/>
                                  </p:stCondLst>
                                  <p:childTnLst>
                                    <p:set>
                                      <p:cBhvr>
                                        <p:cTn id="396" dur="1" fill="hold">
                                          <p:stCondLst>
                                            <p:cond delay="0"/>
                                          </p:stCondLst>
                                        </p:cTn>
                                        <p:tgtEl>
                                          <p:spTgt spid="2575"/>
                                        </p:tgtEl>
                                        <p:attrNameLst>
                                          <p:attrName>style.visibility</p:attrName>
                                        </p:attrNameLst>
                                      </p:cBhvr>
                                      <p:to>
                                        <p:strVal val="visible"/>
                                      </p:to>
                                    </p:set>
                                    <p:animEffect transition="in" filter="fade">
                                      <p:cBhvr>
                                        <p:cTn id="397" dur="500"/>
                                        <p:tgtEl>
                                          <p:spTgt spid="2575"/>
                                        </p:tgtEl>
                                      </p:cBhvr>
                                    </p:animEffect>
                                  </p:childTnLst>
                                </p:cTn>
                              </p:par>
                              <p:par>
                                <p:cTn id="398" presetID="10" presetClass="entr" presetSubtype="0" fill="hold" grpId="0" nodeType="withEffect">
                                  <p:stCondLst>
                                    <p:cond delay="0"/>
                                  </p:stCondLst>
                                  <p:childTnLst>
                                    <p:set>
                                      <p:cBhvr>
                                        <p:cTn id="399" dur="1" fill="hold">
                                          <p:stCondLst>
                                            <p:cond delay="0"/>
                                          </p:stCondLst>
                                        </p:cTn>
                                        <p:tgtEl>
                                          <p:spTgt spid="2576"/>
                                        </p:tgtEl>
                                        <p:attrNameLst>
                                          <p:attrName>style.visibility</p:attrName>
                                        </p:attrNameLst>
                                      </p:cBhvr>
                                      <p:to>
                                        <p:strVal val="visible"/>
                                      </p:to>
                                    </p:set>
                                    <p:animEffect transition="in" filter="fade">
                                      <p:cBhvr>
                                        <p:cTn id="400" dur="500"/>
                                        <p:tgtEl>
                                          <p:spTgt spid="2576"/>
                                        </p:tgtEl>
                                      </p:cBhvr>
                                    </p:animEffect>
                                  </p:childTnLst>
                                </p:cTn>
                              </p:par>
                              <p:par>
                                <p:cTn id="401" presetID="10" presetClass="entr" presetSubtype="0" fill="hold" grpId="0" nodeType="withEffect">
                                  <p:stCondLst>
                                    <p:cond delay="0"/>
                                  </p:stCondLst>
                                  <p:childTnLst>
                                    <p:set>
                                      <p:cBhvr>
                                        <p:cTn id="402" dur="1" fill="hold">
                                          <p:stCondLst>
                                            <p:cond delay="0"/>
                                          </p:stCondLst>
                                        </p:cTn>
                                        <p:tgtEl>
                                          <p:spTgt spid="2577"/>
                                        </p:tgtEl>
                                        <p:attrNameLst>
                                          <p:attrName>style.visibility</p:attrName>
                                        </p:attrNameLst>
                                      </p:cBhvr>
                                      <p:to>
                                        <p:strVal val="visible"/>
                                      </p:to>
                                    </p:set>
                                    <p:animEffect transition="in" filter="fade">
                                      <p:cBhvr>
                                        <p:cTn id="403" dur="500"/>
                                        <p:tgtEl>
                                          <p:spTgt spid="2577"/>
                                        </p:tgtEl>
                                      </p:cBhvr>
                                    </p:animEffect>
                                  </p:childTnLst>
                                </p:cTn>
                              </p:par>
                            </p:childTnLst>
                          </p:cTn>
                        </p:par>
                      </p:childTnLst>
                    </p:cTn>
                  </p:par>
                </p:childTnLst>
              </p:cTn>
              <p:nextCondLst>
                <p:cond evt="onClick" delay="0">
                  <p:tgtEl>
                    <p:spTgt spid="1901"/>
                  </p:tgtEl>
                </p:cond>
              </p:nextCondLst>
            </p:seq>
            <p:seq concurrent="1" nextAc="seek">
              <p:cTn id="404" restart="whenNotActive" fill="hold" evtFilter="cancelBubble" nodeType="interactiveSeq">
                <p:stCondLst>
                  <p:cond evt="onClick" delay="0">
                    <p:tgtEl>
                      <p:spTgt spid="1902"/>
                    </p:tgtEl>
                  </p:cond>
                </p:stCondLst>
                <p:endSync evt="end" delay="0">
                  <p:rtn val="all"/>
                </p:endSync>
                <p:childTnLst>
                  <p:par>
                    <p:cTn id="405" fill="hold">
                      <p:stCondLst>
                        <p:cond delay="0"/>
                      </p:stCondLst>
                      <p:childTnLst>
                        <p:par>
                          <p:cTn id="406" fill="hold">
                            <p:stCondLst>
                              <p:cond delay="0"/>
                            </p:stCondLst>
                            <p:childTnLst>
                              <p:par>
                                <p:cTn id="407" presetID="10" presetClass="entr" presetSubtype="0" fill="hold" grpId="0" nodeType="clickEffect">
                                  <p:stCondLst>
                                    <p:cond delay="0"/>
                                  </p:stCondLst>
                                  <p:childTnLst>
                                    <p:set>
                                      <p:cBhvr>
                                        <p:cTn id="408" dur="1" fill="hold">
                                          <p:stCondLst>
                                            <p:cond delay="0"/>
                                          </p:stCondLst>
                                        </p:cTn>
                                        <p:tgtEl>
                                          <p:spTgt spid="2521"/>
                                        </p:tgtEl>
                                        <p:attrNameLst>
                                          <p:attrName>style.visibility</p:attrName>
                                        </p:attrNameLst>
                                      </p:cBhvr>
                                      <p:to>
                                        <p:strVal val="visible"/>
                                      </p:to>
                                    </p:set>
                                    <p:animEffect transition="in" filter="fade">
                                      <p:cBhvr>
                                        <p:cTn id="409" dur="500"/>
                                        <p:tgtEl>
                                          <p:spTgt spid="2521"/>
                                        </p:tgtEl>
                                      </p:cBhvr>
                                    </p:animEffect>
                                  </p:childTnLst>
                                </p:cTn>
                              </p:par>
                              <p:par>
                                <p:cTn id="410" presetID="10" presetClass="entr" presetSubtype="0" fill="hold" grpId="0" nodeType="withEffect">
                                  <p:stCondLst>
                                    <p:cond delay="0"/>
                                  </p:stCondLst>
                                  <p:childTnLst>
                                    <p:set>
                                      <p:cBhvr>
                                        <p:cTn id="411" dur="1" fill="hold">
                                          <p:stCondLst>
                                            <p:cond delay="0"/>
                                          </p:stCondLst>
                                        </p:cTn>
                                        <p:tgtEl>
                                          <p:spTgt spid="2523"/>
                                        </p:tgtEl>
                                        <p:attrNameLst>
                                          <p:attrName>style.visibility</p:attrName>
                                        </p:attrNameLst>
                                      </p:cBhvr>
                                      <p:to>
                                        <p:strVal val="visible"/>
                                      </p:to>
                                    </p:set>
                                    <p:animEffect transition="in" filter="fade">
                                      <p:cBhvr>
                                        <p:cTn id="412" dur="500"/>
                                        <p:tgtEl>
                                          <p:spTgt spid="2523"/>
                                        </p:tgtEl>
                                      </p:cBhvr>
                                    </p:animEffect>
                                  </p:childTnLst>
                                </p:cTn>
                              </p:par>
                              <p:par>
                                <p:cTn id="413" presetID="10" presetClass="entr" presetSubtype="0" fill="hold" grpId="0" nodeType="withEffect">
                                  <p:stCondLst>
                                    <p:cond delay="0"/>
                                  </p:stCondLst>
                                  <p:childTnLst>
                                    <p:set>
                                      <p:cBhvr>
                                        <p:cTn id="414" dur="1" fill="hold">
                                          <p:stCondLst>
                                            <p:cond delay="0"/>
                                          </p:stCondLst>
                                        </p:cTn>
                                        <p:tgtEl>
                                          <p:spTgt spid="2518"/>
                                        </p:tgtEl>
                                        <p:attrNameLst>
                                          <p:attrName>style.visibility</p:attrName>
                                        </p:attrNameLst>
                                      </p:cBhvr>
                                      <p:to>
                                        <p:strVal val="visible"/>
                                      </p:to>
                                    </p:set>
                                    <p:animEffect transition="in" filter="fade">
                                      <p:cBhvr>
                                        <p:cTn id="415" dur="500"/>
                                        <p:tgtEl>
                                          <p:spTgt spid="2518"/>
                                        </p:tgtEl>
                                      </p:cBhvr>
                                    </p:animEffect>
                                  </p:childTnLst>
                                </p:cTn>
                              </p:par>
                              <p:par>
                                <p:cTn id="416" presetID="10" presetClass="entr" presetSubtype="0" fill="hold" grpId="0" nodeType="withEffect">
                                  <p:stCondLst>
                                    <p:cond delay="0"/>
                                  </p:stCondLst>
                                  <p:childTnLst>
                                    <p:set>
                                      <p:cBhvr>
                                        <p:cTn id="417" dur="1" fill="hold">
                                          <p:stCondLst>
                                            <p:cond delay="0"/>
                                          </p:stCondLst>
                                        </p:cTn>
                                        <p:tgtEl>
                                          <p:spTgt spid="2519"/>
                                        </p:tgtEl>
                                        <p:attrNameLst>
                                          <p:attrName>style.visibility</p:attrName>
                                        </p:attrNameLst>
                                      </p:cBhvr>
                                      <p:to>
                                        <p:strVal val="visible"/>
                                      </p:to>
                                    </p:set>
                                    <p:animEffect transition="in" filter="fade">
                                      <p:cBhvr>
                                        <p:cTn id="418" dur="500"/>
                                        <p:tgtEl>
                                          <p:spTgt spid="2519"/>
                                        </p:tgtEl>
                                      </p:cBhvr>
                                    </p:animEffect>
                                  </p:childTnLst>
                                </p:cTn>
                              </p:par>
                              <p:par>
                                <p:cTn id="419" presetID="10" presetClass="entr" presetSubtype="0" fill="hold" grpId="0" nodeType="withEffect">
                                  <p:stCondLst>
                                    <p:cond delay="0"/>
                                  </p:stCondLst>
                                  <p:childTnLst>
                                    <p:set>
                                      <p:cBhvr>
                                        <p:cTn id="420" dur="1" fill="hold">
                                          <p:stCondLst>
                                            <p:cond delay="0"/>
                                          </p:stCondLst>
                                        </p:cTn>
                                        <p:tgtEl>
                                          <p:spTgt spid="2520"/>
                                        </p:tgtEl>
                                        <p:attrNameLst>
                                          <p:attrName>style.visibility</p:attrName>
                                        </p:attrNameLst>
                                      </p:cBhvr>
                                      <p:to>
                                        <p:strVal val="visible"/>
                                      </p:to>
                                    </p:set>
                                    <p:animEffect transition="in" filter="fade">
                                      <p:cBhvr>
                                        <p:cTn id="421" dur="500"/>
                                        <p:tgtEl>
                                          <p:spTgt spid="2520"/>
                                        </p:tgtEl>
                                      </p:cBhvr>
                                    </p:animEffect>
                                  </p:childTnLst>
                                </p:cTn>
                              </p:par>
                              <p:par>
                                <p:cTn id="422" presetID="10" presetClass="entr" presetSubtype="0" fill="hold" grpId="0" nodeType="withEffect">
                                  <p:stCondLst>
                                    <p:cond delay="0"/>
                                  </p:stCondLst>
                                  <p:childTnLst>
                                    <p:set>
                                      <p:cBhvr>
                                        <p:cTn id="423" dur="1" fill="hold">
                                          <p:stCondLst>
                                            <p:cond delay="0"/>
                                          </p:stCondLst>
                                        </p:cTn>
                                        <p:tgtEl>
                                          <p:spTgt spid="1418"/>
                                        </p:tgtEl>
                                        <p:attrNameLst>
                                          <p:attrName>style.visibility</p:attrName>
                                        </p:attrNameLst>
                                      </p:cBhvr>
                                      <p:to>
                                        <p:strVal val="visible"/>
                                      </p:to>
                                    </p:set>
                                    <p:animEffect transition="in" filter="fade">
                                      <p:cBhvr>
                                        <p:cTn id="424" dur="500"/>
                                        <p:tgtEl>
                                          <p:spTgt spid="1418"/>
                                        </p:tgtEl>
                                      </p:cBhvr>
                                    </p:animEffect>
                                  </p:childTnLst>
                                </p:cTn>
                              </p:par>
                              <p:par>
                                <p:cTn id="425" presetID="10" presetClass="entr" presetSubtype="0" fill="hold" grpId="0" nodeType="withEffect">
                                  <p:stCondLst>
                                    <p:cond delay="0"/>
                                  </p:stCondLst>
                                  <p:childTnLst>
                                    <p:set>
                                      <p:cBhvr>
                                        <p:cTn id="426" dur="1" fill="hold">
                                          <p:stCondLst>
                                            <p:cond delay="0"/>
                                          </p:stCondLst>
                                        </p:cTn>
                                        <p:tgtEl>
                                          <p:spTgt spid="1420"/>
                                        </p:tgtEl>
                                        <p:attrNameLst>
                                          <p:attrName>style.visibility</p:attrName>
                                        </p:attrNameLst>
                                      </p:cBhvr>
                                      <p:to>
                                        <p:strVal val="visible"/>
                                      </p:to>
                                    </p:set>
                                    <p:animEffect transition="in" filter="fade">
                                      <p:cBhvr>
                                        <p:cTn id="427" dur="500"/>
                                        <p:tgtEl>
                                          <p:spTgt spid="1420"/>
                                        </p:tgtEl>
                                      </p:cBhvr>
                                    </p:animEffect>
                                  </p:childTnLst>
                                </p:cTn>
                              </p:par>
                            </p:childTnLst>
                          </p:cTn>
                        </p:par>
                      </p:childTnLst>
                    </p:cTn>
                  </p:par>
                </p:childTnLst>
              </p:cTn>
              <p:nextCondLst>
                <p:cond evt="onClick" delay="0">
                  <p:tgtEl>
                    <p:spTgt spid="1902"/>
                  </p:tgtEl>
                </p:cond>
              </p:nextCondLst>
            </p:seq>
          </p:childTnLst>
        </p:cTn>
      </p:par>
    </p:tnLst>
    <p:bldLst>
      <p:bldP spid="1905" grpId="0"/>
      <p:bldP spid="1906" grpId="0"/>
      <p:bldP spid="1935" grpId="0"/>
      <p:bldP spid="1936" grpId="0"/>
      <p:bldP spid="1938" grpId="0"/>
      <p:bldP spid="1939" grpId="0"/>
      <p:bldP spid="2337" grpId="0"/>
      <p:bldP spid="2338" grpId="0"/>
      <p:bldP spid="2339" grpId="0"/>
      <p:bldP spid="2340" grpId="0"/>
      <p:bldP spid="2349" grpId="0"/>
      <p:bldP spid="2350" grpId="0"/>
      <p:bldP spid="2351" grpId="0"/>
      <p:bldP spid="2352" grpId="0"/>
      <p:bldP spid="2353" grpId="0"/>
      <p:bldP spid="2354" grpId="0"/>
      <p:bldP spid="2362" grpId="0"/>
      <p:bldP spid="2363" grpId="0"/>
      <p:bldP spid="2364" grpId="0"/>
      <p:bldP spid="2365" grpId="0"/>
      <p:bldP spid="2366" grpId="0"/>
      <p:bldP spid="2367" grpId="0"/>
      <p:bldP spid="2375" grpId="0"/>
      <p:bldP spid="2376" grpId="0"/>
      <p:bldP spid="2377" grpId="0"/>
      <p:bldP spid="2378" grpId="0"/>
      <p:bldP spid="2379" grpId="0"/>
      <p:bldP spid="2380" grpId="0"/>
      <p:bldP spid="2388" grpId="0"/>
      <p:bldP spid="2389" grpId="0"/>
      <p:bldP spid="2390" grpId="0"/>
      <p:bldP spid="2391" grpId="0"/>
      <p:bldP spid="2392" grpId="0"/>
      <p:bldP spid="2403" grpId="0"/>
      <p:bldP spid="2414" grpId="0"/>
      <p:bldP spid="2415" grpId="0"/>
      <p:bldP spid="2416" grpId="0"/>
      <p:bldP spid="2427" grpId="0"/>
      <p:bldP spid="2428" grpId="0"/>
      <p:bldP spid="2429" grpId="0"/>
      <p:bldP spid="2432" grpId="0"/>
      <p:bldP spid="2440" grpId="0"/>
      <p:bldP spid="2442" grpId="0"/>
      <p:bldP spid="2443" grpId="0"/>
      <p:bldP spid="2444" grpId="0"/>
      <p:bldP spid="2445" grpId="0"/>
      <p:bldP spid="2453" grpId="0"/>
      <p:bldP spid="2455" grpId="0"/>
      <p:bldP spid="2456" grpId="0"/>
      <p:bldP spid="2457" grpId="0"/>
      <p:bldP spid="2458" grpId="0"/>
      <p:bldP spid="2467" grpId="0"/>
      <p:bldP spid="2468" grpId="0"/>
      <p:bldP spid="2469" grpId="0"/>
      <p:bldP spid="2470" grpId="0"/>
      <p:bldP spid="2479" grpId="0"/>
      <p:bldP spid="2480" grpId="0"/>
      <p:bldP spid="2481" grpId="0"/>
      <p:bldP spid="2482" grpId="0"/>
      <p:bldP spid="2483" grpId="0"/>
      <p:bldP spid="2492" grpId="0"/>
      <p:bldP spid="2493" grpId="0"/>
      <p:bldP spid="2494" grpId="0"/>
      <p:bldP spid="2495" grpId="0"/>
      <p:bldP spid="2496" grpId="0"/>
      <p:bldP spid="2497" grpId="0"/>
      <p:bldP spid="2507" grpId="0"/>
      <p:bldP spid="2508" grpId="0"/>
      <p:bldP spid="2509" grpId="0"/>
      <p:bldP spid="2510" grpId="0"/>
      <p:bldP spid="2518" grpId="0"/>
      <p:bldP spid="2519" grpId="0"/>
      <p:bldP spid="2520" grpId="0"/>
      <p:bldP spid="2521" grpId="0"/>
      <p:bldP spid="2523" grpId="0"/>
      <p:bldP spid="2530" grpId="0"/>
      <p:bldP spid="2531" grpId="0"/>
      <p:bldP spid="2534" grpId="0"/>
      <p:bldP spid="2535" grpId="0"/>
      <p:bldP spid="2540" grpId="0"/>
      <p:bldP spid="2541" grpId="0"/>
      <p:bldP spid="2544" grpId="0"/>
      <p:bldP spid="2545" grpId="0"/>
      <p:bldP spid="2551" grpId="0"/>
      <p:bldP spid="2553" grpId="0"/>
      <p:bldP spid="2556" grpId="0"/>
      <p:bldP spid="2557" grpId="0"/>
      <p:bldP spid="2563" grpId="0"/>
      <p:bldP spid="2567" grpId="0"/>
      <p:bldP spid="2569" grpId="0"/>
      <p:bldP spid="2571" grpId="0"/>
      <p:bldP spid="2575" grpId="0"/>
      <p:bldP spid="2576" grpId="0"/>
      <p:bldP spid="2577" grpId="0"/>
      <p:bldP spid="13" grpId="0"/>
      <p:bldP spid="19" grpId="0"/>
      <p:bldP spid="20" grpId="0"/>
      <p:bldP spid="21" grpId="0"/>
      <p:bldP spid="22" grpId="0"/>
      <p:bldP spid="25" grpId="0"/>
      <p:bldP spid="26" grpId="0"/>
      <p:bldP spid="28" grpId="0"/>
      <p:bldP spid="32" grpId="0"/>
      <p:bldP spid="33" grpId="0"/>
      <p:bldP spid="34" grpId="0"/>
      <p:bldP spid="37" grpId="0"/>
      <p:bldP spid="38" grpId="0"/>
      <p:bldP spid="42" grpId="0"/>
      <p:bldP spid="43" grpId="0"/>
      <p:bldP spid="44" grpId="0"/>
      <p:bldP spid="47" grpId="0"/>
      <p:bldP spid="48" grpId="0"/>
      <p:bldP spid="51" grpId="0"/>
      <p:bldP spid="52" grpId="0"/>
      <p:bldP spid="54" grpId="0"/>
      <p:bldP spid="56" grpId="0"/>
      <p:bldP spid="60" grpId="0"/>
      <p:bldP spid="61" grpId="0"/>
      <p:bldP spid="62" grpId="0"/>
      <p:bldP spid="1408" grpId="0"/>
      <p:bldP spid="1410" grpId="0"/>
      <p:bldP spid="1412" grpId="0"/>
      <p:bldP spid="1415" grpId="0"/>
      <p:bldP spid="1416" grpId="0"/>
      <p:bldP spid="1418" grpId="0"/>
      <p:bldP spid="142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00545"/>
            <a:ext cx="8766927" cy="142451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757298" y="1140273"/>
            <a:ext cx="8383487" cy="1200329"/>
          </a:xfrm>
          <a:prstGeom prst="rect">
            <a:avLst/>
          </a:prstGeom>
          <a:noFill/>
        </p:spPr>
        <p:txBody>
          <a:bodyPr wrap="square" rtlCol="0">
            <a:spAutoFit/>
          </a:bodyPr>
          <a:lstStyle/>
          <a:p>
            <a:pPr algn="just"/>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đào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ngành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lĩnh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vực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thúc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đẩy</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hội</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63912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591372" y="329908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996771" y="329908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3988534" y="32962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652973" y="33615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8067424" y="33665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052230" y="33587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Ọ</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188257" y="32962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246204" y="33587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040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4211354"/>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Bài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solidFill>
                  <a:srgbClr val="FF0000"/>
                </a:solidFill>
                <a:latin typeface="Arial" panose="020B0604020202020204" pitchFamily="34" charset="0"/>
                <a:cs typeface="Arial" panose="020B0604020202020204" pitchFamily="34" charset="0"/>
              </a:rPr>
              <a:t>Học viện </a:t>
            </a:r>
            <a:r>
              <a:rPr lang="en-US" sz="2400">
                <a:latin typeface="Arial" panose="020B0604020202020204" pitchFamily="34" charset="0"/>
                <a:cs typeface="Arial" panose="020B0604020202020204" pitchFamily="34" charset="0"/>
              </a:rPr>
              <a:t>Quốc phòng, </a:t>
            </a:r>
            <a:r>
              <a:rPr lang="en-US" sz="2400">
                <a:solidFill>
                  <a:srgbClr val="FF0000"/>
                </a:solidFill>
                <a:latin typeface="Arial" panose="020B0604020202020204" pitchFamily="34" charset="0"/>
                <a:cs typeface="Arial" panose="020B0604020202020204" pitchFamily="34" charset="0"/>
              </a:rPr>
              <a:t>Học viện </a:t>
            </a:r>
            <a:r>
              <a:rPr lang="en-US" sz="2400">
                <a:latin typeface="Arial" panose="020B0604020202020204" pitchFamily="34" charset="0"/>
                <a:cs typeface="Arial" panose="020B0604020202020204" pitchFamily="34" charset="0"/>
              </a:rPr>
              <a:t>Lục quân, </a:t>
            </a:r>
            <a:r>
              <a:rPr lang="en-US" sz="2400">
                <a:solidFill>
                  <a:srgbClr val="FF0000"/>
                </a:solidFill>
                <a:latin typeface="Arial" panose="020B0604020202020204" pitchFamily="34" charset="0"/>
                <a:cs typeface="Arial" panose="020B0604020202020204" pitchFamily="34" charset="0"/>
              </a:rPr>
              <a:t>Học viện </a:t>
            </a:r>
            <a:r>
              <a:rPr lang="en-US" sz="2400">
                <a:latin typeface="Arial" panose="020B0604020202020204" pitchFamily="34" charset="0"/>
                <a:cs typeface="Arial" panose="020B0604020202020204" pitchFamily="34" charset="0"/>
              </a:rPr>
              <a:t>Chính trị và các trường trung cấp chuyên nghiệp không tuyển học sinh phổ thông</a:t>
            </a:r>
            <a:r>
              <a:rPr lang="vi-VN"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1386E030-BB14-0F50-63DE-8BCEB7D1338C}"/>
              </a:ext>
            </a:extLst>
          </p:cNvPr>
          <p:cNvSpPr/>
          <p:nvPr/>
        </p:nvSpPr>
        <p:spPr>
          <a:xfrm>
            <a:off x="7196494" y="329908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CCC561E0-BFA7-BC02-A591-8EA98DF2F005}"/>
              </a:ext>
            </a:extLst>
          </p:cNvPr>
          <p:cNvSpPr/>
          <p:nvPr/>
        </p:nvSpPr>
        <p:spPr>
          <a:xfrm>
            <a:off x="6393933" y="329908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DB791A77-33A9-343D-4CFA-95F4D01DBEC2}"/>
              </a:ext>
            </a:extLst>
          </p:cNvPr>
          <p:cNvSpPr/>
          <p:nvPr/>
        </p:nvSpPr>
        <p:spPr>
          <a:xfrm>
            <a:off x="7258095" y="33615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1B4E4991-C032-8F5A-75E9-E853E640CC2E}"/>
              </a:ext>
            </a:extLst>
          </p:cNvPr>
          <p:cNvSpPr/>
          <p:nvPr/>
        </p:nvSpPr>
        <p:spPr>
          <a:xfrm>
            <a:off x="6457629" y="33615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A59216F3-7E34-0B19-9F3B-9C8CE5CE101F}"/>
              </a:ext>
            </a:extLst>
          </p:cNvPr>
          <p:cNvSpPr/>
          <p:nvPr/>
        </p:nvSpPr>
        <p:spPr>
          <a:xfrm>
            <a:off x="4788811" y="32962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9" name="Rectangle 8">
            <a:extLst>
              <a:ext uri="{FF2B5EF4-FFF2-40B4-BE49-F238E27FC236}">
                <a16:creationId xmlns:a16="http://schemas.microsoft.com/office/drawing/2014/main" id="{E936CDBD-030A-90E4-55CC-9C7DB18EEC16}"/>
              </a:ext>
            </a:extLst>
          </p:cNvPr>
          <p:cNvSpPr/>
          <p:nvPr/>
        </p:nvSpPr>
        <p:spPr>
          <a:xfrm>
            <a:off x="4852507" y="33587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7684299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84918"/>
            <a:ext cx="8766927" cy="103165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757299" y="1078514"/>
            <a:ext cx="8383486" cy="830997"/>
          </a:xfrm>
          <a:prstGeom prst="rect">
            <a:avLst/>
          </a:prstGeom>
          <a:noFill/>
        </p:spPr>
        <p:txBody>
          <a:bodyPr wrap="square" rtlCol="0">
            <a:spAutoFit/>
          </a:bodyPr>
          <a:lstStyle/>
          <a:p>
            <a:pPr algn="just"/>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vật, hiện tượng mà con người tác động tới (trong suy nghĩ, hành động)</a:t>
            </a:r>
            <a:endParaRPr lang="en-US" sz="3600" b="1">
              <a:latin typeface="Times New Roman" panose="02020603050405020304" pitchFamily="18"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727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326646" y="27054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8341296" y="270543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3524085" y="27054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388247" y="27679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8411949" y="277289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3587781" y="27679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2723808" y="27054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2781755" y="27679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532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7536890" y="27054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594837" y="2767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16970"/>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a:t>
            </a:r>
            <a:r>
              <a:rPr lang="en-GB" sz="2400">
                <a:solidFill>
                  <a:srgbClr val="00B050"/>
                </a:solidFill>
                <a:latin typeface="Arial" panose="020B0604020202020204" pitchFamily="34" charset="0"/>
                <a:cs typeface="Arial" panose="020B0604020202020204" pitchFamily="34" charset="0"/>
              </a:rPr>
              <a:t>II </a:t>
            </a:r>
            <a:r>
              <a:rPr lang="en-GB" sz="2400" b="0" i="0">
                <a:solidFill>
                  <a:srgbClr val="00B050"/>
                </a:solidFill>
                <a:effectLst/>
                <a:latin typeface="Arial" panose="020B0604020202020204" pitchFamily="34" charset="0"/>
                <a:cs typeface="Arial" panose="020B0604020202020204" pitchFamily="34" charset="0"/>
              </a:rPr>
              <a:t>Bài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Thanh niên ngoài Quân đội là một trong </a:t>
            </a:r>
            <a:r>
              <a:rPr lang="en-US" sz="2400">
                <a:solidFill>
                  <a:srgbClr val="FF0000"/>
                </a:solidFill>
                <a:latin typeface="Arial" panose="020B0604020202020204" pitchFamily="34" charset="0"/>
                <a:cs typeface="Arial" panose="020B0604020202020204" pitchFamily="34" charset="0"/>
              </a:rPr>
              <a:t>đối tượng </a:t>
            </a:r>
            <a:r>
              <a:rPr lang="en-US" sz="2400">
                <a:latin typeface="Arial" panose="020B0604020202020204" pitchFamily="34" charset="0"/>
                <a:cs typeface="Arial" panose="020B0604020202020204" pitchFamily="34" charset="0"/>
              </a:rPr>
              <a:t>tuyển sinh đào tạo cán bộ cấp phân đội trình độ đại học, cao đẳng hệ chính quy trong các trường Quân đội</a:t>
            </a:r>
            <a:r>
              <a:rPr lang="vi-VN"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B6B3F26C-933F-611A-DA1E-D378A3790A51}"/>
              </a:ext>
            </a:extLst>
          </p:cNvPr>
          <p:cNvSpPr/>
          <p:nvPr/>
        </p:nvSpPr>
        <p:spPr>
          <a:xfrm>
            <a:off x="5129207" y="27054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EDD5BCF6-7A44-C661-56F0-30DA3A2E439E}"/>
              </a:ext>
            </a:extLst>
          </p:cNvPr>
          <p:cNvSpPr/>
          <p:nvPr/>
        </p:nvSpPr>
        <p:spPr>
          <a:xfrm>
            <a:off x="5190808" y="27679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2FC1B7AE-1413-813E-B715-CADA15EA639F}"/>
              </a:ext>
            </a:extLst>
          </p:cNvPr>
          <p:cNvSpPr/>
          <p:nvPr/>
        </p:nvSpPr>
        <p:spPr>
          <a:xfrm>
            <a:off x="5931768" y="27054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7" name="Rectangle 6">
            <a:extLst>
              <a:ext uri="{FF2B5EF4-FFF2-40B4-BE49-F238E27FC236}">
                <a16:creationId xmlns:a16="http://schemas.microsoft.com/office/drawing/2014/main" id="{C317D92E-08BF-AE44-CF7E-6B35CE1354B2}"/>
              </a:ext>
            </a:extLst>
          </p:cNvPr>
          <p:cNvSpPr/>
          <p:nvPr/>
        </p:nvSpPr>
        <p:spPr>
          <a:xfrm>
            <a:off x="5993369" y="27679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E4966D8A-ECA4-082F-D7A3-A6D51C8B7835}"/>
              </a:ext>
            </a:extLst>
          </p:cNvPr>
          <p:cNvSpPr/>
          <p:nvPr/>
        </p:nvSpPr>
        <p:spPr>
          <a:xfrm>
            <a:off x="6734329" y="27054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9" name="Rectangle 8">
            <a:extLst>
              <a:ext uri="{FF2B5EF4-FFF2-40B4-BE49-F238E27FC236}">
                <a16:creationId xmlns:a16="http://schemas.microsoft.com/office/drawing/2014/main" id="{C1135F4E-E898-8335-8224-513991E6E12E}"/>
              </a:ext>
            </a:extLst>
          </p:cNvPr>
          <p:cNvSpPr/>
          <p:nvPr/>
        </p:nvSpPr>
        <p:spPr>
          <a:xfrm>
            <a:off x="6795930" y="27679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Ợ</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3478748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94043"/>
            <a:ext cx="8766927" cy="91869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356173"/>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Nghề nghiệp chuyên môn</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2155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10003641" y="2875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596397" y="2875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9201080" y="2875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10065242" y="2938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667050" y="2943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9264776" y="2938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8400803" y="2875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458750" y="2938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342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6793836" y="2875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851783" y="2937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8842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Quân nhân </a:t>
            </a:r>
            <a:r>
              <a:rPr lang="en-US" sz="2400">
                <a:solidFill>
                  <a:srgbClr val="FF0000"/>
                </a:solidFill>
                <a:latin typeface="Arial" panose="020B0604020202020204" pitchFamily="34" charset="0"/>
                <a:cs typeface="Arial" panose="020B0604020202020204" pitchFamily="34" charset="0"/>
              </a:rPr>
              <a:t>chuyên nghiệp</a:t>
            </a:r>
            <a:r>
              <a:rPr lang="en-US" sz="2400">
                <a:latin typeface="Arial" panose="020B0604020202020204" pitchFamily="34" charset="0"/>
                <a:cs typeface="Arial" panose="020B0604020202020204" pitchFamily="34" charset="0"/>
              </a:rPr>
              <a:t>, công nhân và viên chức quốc phòng phục vụ trong Quân đội đủ 12 tháng trở lên (tính đến tháng 9 năm tuyển sinh) là một trong đối tượng tuyển sinh đào tạo cán bộ cấp phân đội trình độ đại học, cao đẳng hệ chính quy trong các trường Quân đội</a:t>
            </a:r>
            <a:r>
              <a:rPr lang="vi-VN"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0" name="Rectangle 9">
            <a:extLst>
              <a:ext uri="{FF2B5EF4-FFF2-40B4-BE49-F238E27FC236}">
                <a16:creationId xmlns:a16="http://schemas.microsoft.com/office/drawing/2014/main" id="{DA7FA737-C074-50EE-4781-782789291570}"/>
              </a:ext>
            </a:extLst>
          </p:cNvPr>
          <p:cNvSpPr/>
          <p:nvPr/>
        </p:nvSpPr>
        <p:spPr>
          <a:xfrm>
            <a:off x="5989430" y="2875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DC7B438F-F96D-5B9F-C0DB-EA0DA1576172}"/>
              </a:ext>
            </a:extLst>
          </p:cNvPr>
          <p:cNvSpPr/>
          <p:nvPr/>
        </p:nvSpPr>
        <p:spPr>
          <a:xfrm>
            <a:off x="6047377" y="2937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 name="Rectangle 3">
            <a:extLst>
              <a:ext uri="{FF2B5EF4-FFF2-40B4-BE49-F238E27FC236}">
                <a16:creationId xmlns:a16="http://schemas.microsoft.com/office/drawing/2014/main" id="{A13CFAB7-0654-6C42-02F4-AB799DAE7DB7}"/>
              </a:ext>
            </a:extLst>
          </p:cNvPr>
          <p:cNvSpPr/>
          <p:nvPr/>
        </p:nvSpPr>
        <p:spPr>
          <a:xfrm>
            <a:off x="5185024" y="2875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8D898370-52A8-C3DD-E691-536057715822}"/>
              </a:ext>
            </a:extLst>
          </p:cNvPr>
          <p:cNvSpPr/>
          <p:nvPr/>
        </p:nvSpPr>
        <p:spPr>
          <a:xfrm>
            <a:off x="4382463" y="2875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C37BF9E9-0F79-536C-7950-F570D1977B95}"/>
              </a:ext>
            </a:extLst>
          </p:cNvPr>
          <p:cNvSpPr/>
          <p:nvPr/>
        </p:nvSpPr>
        <p:spPr>
          <a:xfrm>
            <a:off x="5246625" y="2938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984198B7-20E2-0C26-C18B-70EC24075E40}"/>
              </a:ext>
            </a:extLst>
          </p:cNvPr>
          <p:cNvSpPr/>
          <p:nvPr/>
        </p:nvSpPr>
        <p:spPr>
          <a:xfrm>
            <a:off x="4446159" y="2938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6D0083AF-C52A-87F9-1459-891D8FCA73A8}"/>
              </a:ext>
            </a:extLst>
          </p:cNvPr>
          <p:cNvSpPr/>
          <p:nvPr/>
        </p:nvSpPr>
        <p:spPr>
          <a:xfrm>
            <a:off x="3582186" y="2875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3DD48441-434F-5504-CDD3-5DA40DF0F231}"/>
              </a:ext>
            </a:extLst>
          </p:cNvPr>
          <p:cNvSpPr/>
          <p:nvPr/>
        </p:nvSpPr>
        <p:spPr>
          <a:xfrm>
            <a:off x="3640133" y="2938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7A41C22D-646F-CEA5-8254-14A70F24D909}"/>
              </a:ext>
            </a:extLst>
          </p:cNvPr>
          <p:cNvSpPr/>
          <p:nvPr/>
        </p:nvSpPr>
        <p:spPr>
          <a:xfrm>
            <a:off x="2777790" y="2875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5" name="Rectangle 14">
            <a:extLst>
              <a:ext uri="{FF2B5EF4-FFF2-40B4-BE49-F238E27FC236}">
                <a16:creationId xmlns:a16="http://schemas.microsoft.com/office/drawing/2014/main" id="{AEB8AA49-DD5C-AE40-5595-F583567DE35A}"/>
              </a:ext>
            </a:extLst>
          </p:cNvPr>
          <p:cNvSpPr/>
          <p:nvPr/>
        </p:nvSpPr>
        <p:spPr>
          <a:xfrm>
            <a:off x="1975229" y="2875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143A9DB4-8AB1-83D4-6FFA-BB214ECE8CBE}"/>
              </a:ext>
            </a:extLst>
          </p:cNvPr>
          <p:cNvSpPr/>
          <p:nvPr/>
        </p:nvSpPr>
        <p:spPr>
          <a:xfrm>
            <a:off x="2839391" y="2938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40" name="Rectangle 39">
            <a:extLst>
              <a:ext uri="{FF2B5EF4-FFF2-40B4-BE49-F238E27FC236}">
                <a16:creationId xmlns:a16="http://schemas.microsoft.com/office/drawing/2014/main" id="{0F01A509-6F3D-322D-5AFE-94209F5A9190}"/>
              </a:ext>
            </a:extLst>
          </p:cNvPr>
          <p:cNvSpPr/>
          <p:nvPr/>
        </p:nvSpPr>
        <p:spPr>
          <a:xfrm>
            <a:off x="2038925" y="2938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66ACDBD9-05DF-E6CC-D379-5A19C84E2556}"/>
              </a:ext>
            </a:extLst>
          </p:cNvPr>
          <p:cNvSpPr/>
          <p:nvPr/>
        </p:nvSpPr>
        <p:spPr>
          <a:xfrm>
            <a:off x="1174952" y="2875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id="{DA413163-3B5C-7A72-2E11-DFF1F9765432}"/>
              </a:ext>
            </a:extLst>
          </p:cNvPr>
          <p:cNvSpPr/>
          <p:nvPr/>
        </p:nvSpPr>
        <p:spPr>
          <a:xfrm>
            <a:off x="1232899" y="2938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561446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500"/>
                            </p:stCondLst>
                            <p:childTnLst>
                              <p:par>
                                <p:cTn id="44" presetID="1" presetClass="mediacall" presetSubtype="0" fill="hold" nodeType="afterEffect">
                                  <p:stCondLst>
                                    <p:cond delay="0"/>
                                  </p:stCondLst>
                                  <p:childTnLst>
                                    <p:cmd type="call" cmd="playFrom(0.0)">
                                      <p:cBhvr>
                                        <p:cTn id="45"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6" fill="hold" display="0">
                  <p:stCondLst>
                    <p:cond delay="indefinite"/>
                  </p:stCondLst>
                  <p:endCondLst>
                    <p:cond evt="onStopAudio" delay="0">
                      <p:tgtEl>
                        <p:sldTgt/>
                      </p:tgtEl>
                    </p:cond>
                  </p:endCondLst>
                </p:cTn>
                <p:tgtEl>
                  <p:spTgt spid="11"/>
                </p:tgtEl>
              </p:cMediaNode>
            </p:audio>
            <p:seq concurrent="1" nextAc="seek">
              <p:cTn id="47" restart="whenNotActive" fill="hold" evtFilter="cancelBubble" nodeType="interactiveSeq">
                <p:stCondLst>
                  <p:cond evt="onClick" delay="0">
                    <p:tgtEl>
                      <p:spTgt spid="22"/>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000"/>
                            </p:stCondLst>
                            <p:childTnLst>
                              <p:par>
                                <p:cTn id="53" presetID="1" presetClass="entr" presetSubtype="0" fill="hold" grpId="0" nodeType="afterEffect">
                                  <p:stCondLst>
                                    <p:cond delay="0"/>
                                  </p:stCondLst>
                                  <p:childTnLst>
                                    <p:set>
                                      <p:cBhvr>
                                        <p:cTn id="54"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2000"/>
                            </p:stCondLst>
                            <p:childTnLst>
                              <p:par>
                                <p:cTn id="56" presetID="1" presetClass="entr" presetSubtype="0" fill="hold" grpId="0" nodeType="afterEffect">
                                  <p:stCondLst>
                                    <p:cond delay="0"/>
                                  </p:stCondLst>
                                  <p:childTnLst>
                                    <p:set>
                                      <p:cBhvr>
                                        <p:cTn id="57"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3000"/>
                            </p:stCondLst>
                            <p:childTnLst>
                              <p:par>
                                <p:cTn id="59" presetID="1" presetClass="entr" presetSubtype="0" fill="hold" grpId="0" nodeType="afterEffect">
                                  <p:stCondLst>
                                    <p:cond delay="0"/>
                                  </p:stCondLst>
                                  <p:childTnLst>
                                    <p:set>
                                      <p:cBhvr>
                                        <p:cTn id="60"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4000"/>
                            </p:stCondLst>
                            <p:childTnLst>
                              <p:par>
                                <p:cTn id="62" presetID="1" presetClass="entr" presetSubtype="0" fill="hold" grpId="0" nodeType="afterEffect">
                                  <p:stCondLst>
                                    <p:cond delay="0"/>
                                  </p:stCondLst>
                                  <p:childTnLst>
                                    <p:set>
                                      <p:cBhvr>
                                        <p:cTn id="63"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5000"/>
                            </p:stCondLst>
                            <p:childTnLst>
                              <p:par>
                                <p:cTn id="65" presetID="1" presetClass="entr" presetSubtype="0" fill="hold" grpId="0" nodeType="afterEffect">
                                  <p:stCondLst>
                                    <p:cond delay="0"/>
                                  </p:stCondLst>
                                  <p:childTnLst>
                                    <p:set>
                                      <p:cBhvr>
                                        <p:cTn id="66"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6000"/>
                            </p:stCondLst>
                            <p:childTnLst>
                              <p:par>
                                <p:cTn id="68" presetID="1" presetClass="entr" presetSubtype="0" fill="hold" grpId="0" nodeType="afterEffect">
                                  <p:stCondLst>
                                    <p:cond delay="0"/>
                                  </p:stCondLst>
                                  <p:childTnLst>
                                    <p:set>
                                      <p:cBhvr>
                                        <p:cTn id="69"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7000"/>
                            </p:stCondLst>
                            <p:childTnLst>
                              <p:par>
                                <p:cTn id="71" presetID="1" presetClass="entr" presetSubtype="0" fill="hold" grpId="0" nodeType="afterEffect">
                                  <p:stCondLst>
                                    <p:cond delay="0"/>
                                  </p:stCondLst>
                                  <p:childTnLst>
                                    <p:set>
                                      <p:cBhvr>
                                        <p:cTn id="72"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8000"/>
                            </p:stCondLst>
                            <p:childTnLst>
                              <p:par>
                                <p:cTn id="74" presetID="1" presetClass="entr" presetSubtype="0" fill="hold" grpId="0" nodeType="afterEffect">
                                  <p:stCondLst>
                                    <p:cond delay="0"/>
                                  </p:stCondLst>
                                  <p:childTnLst>
                                    <p:set>
                                      <p:cBhvr>
                                        <p:cTn id="75"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9000"/>
                            </p:stCondLst>
                            <p:childTnLst>
                              <p:par>
                                <p:cTn id="77" presetID="1" presetClass="entr" presetSubtype="0" fill="hold" grpId="0" nodeType="afterEffect">
                                  <p:stCondLst>
                                    <p:cond delay="0"/>
                                  </p:stCondLst>
                                  <p:childTnLst>
                                    <p:set>
                                      <p:cBhvr>
                                        <p:cTn id="78"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0000"/>
                            </p:stCondLst>
                            <p:childTnLst>
                              <p:par>
                                <p:cTn id="80" presetID="1" presetClass="entr" presetSubtype="0" fill="hold" grpId="0" nodeType="afterEffect">
                                  <p:stCondLst>
                                    <p:cond delay="0"/>
                                  </p:stCondLst>
                                  <p:childTnLst>
                                    <p:set>
                                      <p:cBhvr>
                                        <p:cTn id="81"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1000"/>
                            </p:stCondLst>
                            <p:childTnLst>
                              <p:par>
                                <p:cTn id="83" presetID="1" presetClass="entr" presetSubtype="0" fill="hold" grpId="0" nodeType="afterEffect">
                                  <p:stCondLst>
                                    <p:cond delay="0"/>
                                  </p:stCondLst>
                                  <p:childTnLst>
                                    <p:set>
                                      <p:cBhvr>
                                        <p:cTn id="84"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2000"/>
                            </p:stCondLst>
                            <p:childTnLst>
                              <p:par>
                                <p:cTn id="86" presetID="1" presetClass="entr" presetSubtype="0" fill="hold" grpId="0" nodeType="afterEffect">
                                  <p:stCondLst>
                                    <p:cond delay="0"/>
                                  </p:stCondLst>
                                  <p:childTnLst>
                                    <p:set>
                                      <p:cBhvr>
                                        <p:cTn id="87"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13000"/>
                            </p:stCondLst>
                            <p:childTnLst>
                              <p:par>
                                <p:cTn id="89" presetID="1" presetClass="entr" presetSubtype="0" fill="hold" grpId="0" nodeType="afterEffect">
                                  <p:stCondLst>
                                    <p:cond delay="0"/>
                                  </p:stCondLst>
                                  <p:childTnLst>
                                    <p:set>
                                      <p:cBhvr>
                                        <p:cTn id="90"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14000"/>
                            </p:stCondLst>
                            <p:childTnLst>
                              <p:par>
                                <p:cTn id="92" presetID="1" presetClass="entr" presetSubtype="0" fill="hold" grpId="0" nodeType="afterEffect">
                                  <p:stCondLst>
                                    <p:cond delay="0"/>
                                  </p:stCondLst>
                                  <p:childTnLst>
                                    <p:set>
                                      <p:cBhvr>
                                        <p:cTn id="93"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6" grpId="0" animBg="1"/>
      <p:bldP spid="7" grpId="0" animBg="1"/>
      <p:bldP spid="9" grpId="0" animBg="1"/>
      <p:bldP spid="39" grpId="0" animBg="1"/>
      <p:bldP spid="40" grpId="0" animBg="1"/>
      <p:bldP spid="4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56343"/>
            <a:ext cx="8766927" cy="1217363"/>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46623"/>
            <a:ext cx="8605902" cy="830997"/>
          </a:xfrm>
          <a:prstGeom prst="rect">
            <a:avLst/>
          </a:prstGeom>
          <a:noFill/>
        </p:spPr>
        <p:txBody>
          <a:bodyPr wrap="square" rtlCol="0">
            <a:spAutoFit/>
          </a:bodyPr>
          <a:lstStyle/>
          <a:p>
            <a:pPr algn="just"/>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 vị tướng của Việt Nam gắn với chiến thắng trận Bạch Đằng Giang năm 938</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27238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182812" y="29196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597877" y="291963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244413" y="29820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668530" y="298708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Ề</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8398154" y="29196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456101" y="29820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247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985373" y="29196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043320" y="29815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791625" y="29196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849572" y="29815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984843"/>
            <a:ext cx="10513342" cy="830997"/>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Bài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Trường Sĩ quan Công binh (Trường Đại học </a:t>
            </a:r>
            <a:r>
              <a:rPr lang="en-US" sz="2400">
                <a:solidFill>
                  <a:srgbClr val="FF0000"/>
                </a:solidFill>
                <a:latin typeface="Arial" panose="020B0604020202020204" pitchFamily="34" charset="0"/>
                <a:cs typeface="Arial" panose="020B0604020202020204" pitchFamily="34" charset="0"/>
              </a:rPr>
              <a:t>Ngô Quyền</a:t>
            </a:r>
            <a:r>
              <a:rPr lang="en-US" sz="2400">
                <a:latin typeface="Arial" panose="020B0604020202020204" pitchFamily="34" charset="0"/>
                <a:cs typeface="Arial" panose="020B0604020202020204" pitchFamily="34" charset="0"/>
              </a:rPr>
              <a:t>) thuộc hệ thống trường Quân đội</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340FD5AC-5455-BE2A-8AAC-DFBDD46B300D}"/>
              </a:ext>
            </a:extLst>
          </p:cNvPr>
          <p:cNvSpPr/>
          <p:nvPr/>
        </p:nvSpPr>
        <p:spPr>
          <a:xfrm>
            <a:off x="2773695" y="29196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B9370D81-F757-5761-7536-19E2B451F029}"/>
              </a:ext>
            </a:extLst>
          </p:cNvPr>
          <p:cNvSpPr/>
          <p:nvPr/>
        </p:nvSpPr>
        <p:spPr>
          <a:xfrm>
            <a:off x="2837391" y="29820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4F64BEA5-FB7B-2E70-D0D5-162699F40370}"/>
              </a:ext>
            </a:extLst>
          </p:cNvPr>
          <p:cNvSpPr/>
          <p:nvPr/>
        </p:nvSpPr>
        <p:spPr>
          <a:xfrm>
            <a:off x="4380224" y="29196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39B0B106-E7ED-461F-8082-63709AC16D36}"/>
              </a:ext>
            </a:extLst>
          </p:cNvPr>
          <p:cNvSpPr/>
          <p:nvPr/>
        </p:nvSpPr>
        <p:spPr>
          <a:xfrm>
            <a:off x="4443920" y="29820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Ô</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279F08DD-4A76-6AA1-48DA-034774ADD9FC}"/>
              </a:ext>
            </a:extLst>
          </p:cNvPr>
          <p:cNvSpPr/>
          <p:nvPr/>
        </p:nvSpPr>
        <p:spPr>
          <a:xfrm>
            <a:off x="3573972" y="29196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9" name="Rectangle 8">
            <a:extLst>
              <a:ext uri="{FF2B5EF4-FFF2-40B4-BE49-F238E27FC236}">
                <a16:creationId xmlns:a16="http://schemas.microsoft.com/office/drawing/2014/main" id="{58C228A5-CB26-923F-1C1E-F920FF3C4A05}"/>
              </a:ext>
            </a:extLst>
          </p:cNvPr>
          <p:cNvSpPr/>
          <p:nvPr/>
        </p:nvSpPr>
        <p:spPr>
          <a:xfrm>
            <a:off x="3637668" y="29820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7098875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90E60DD-3E9F-511E-5539-D55AA05EB231}"/>
              </a:ext>
            </a:extLst>
          </p:cNvPr>
          <p:cNvSpPr txBox="1"/>
          <p:nvPr/>
        </p:nvSpPr>
        <p:spPr>
          <a:xfrm>
            <a:off x="1676419" y="167994"/>
            <a:ext cx="9709486" cy="1341073"/>
          </a:xfrm>
          <a:prstGeom prst="rect">
            <a:avLst/>
          </a:prstGeom>
          <a:solidFill>
            <a:schemeClr val="accent6">
              <a:lumMod val="40000"/>
              <a:lumOff val="60000"/>
            </a:schemeClr>
          </a:solidFill>
          <a:ln>
            <a:solidFill>
              <a:srgbClr val="00A23A"/>
            </a:solidFill>
          </a:ln>
        </p:spPr>
        <p:txBody>
          <a:bodyPr wrap="square">
            <a:spAutoFit/>
          </a:bodyPr>
          <a:lstStyle/>
          <a:p>
            <a:pPr algn="just">
              <a:lnSpc>
                <a:spcPts val="2880"/>
              </a:lnSpc>
              <a:spcBef>
                <a:spcPts val="600"/>
              </a:spcBef>
              <a:spcAft>
                <a:spcPts val="600"/>
              </a:spcAft>
            </a:pPr>
            <a:r>
              <a:rPr lang="en-GB" sz="2400" b="1" i="0" dirty="0" err="1">
                <a:solidFill>
                  <a:srgbClr val="0070C0"/>
                </a:solidFill>
                <a:effectLst/>
                <a:latin typeface="Times New Roman" panose="02020603050405020304" pitchFamily="18" charset="0"/>
                <a:cs typeface="Times New Roman" panose="02020603050405020304" pitchFamily="18" charset="0"/>
              </a:rPr>
              <a:t>Mở</a:t>
            </a:r>
            <a:r>
              <a:rPr lang="en-GB" sz="2400" b="1" i="0" dirty="0">
                <a:solidFill>
                  <a:srgbClr val="0070C0"/>
                </a:solidFill>
                <a:effectLst/>
                <a:latin typeface="Times New Roman" panose="02020603050405020304" pitchFamily="18" charset="0"/>
                <a:cs typeface="Times New Roman" panose="02020603050405020304" pitchFamily="18" charset="0"/>
              </a:rPr>
              <a:t> </a:t>
            </a:r>
            <a:r>
              <a:rPr lang="en-GB" sz="2400" b="1" i="0" dirty="0" err="1">
                <a:solidFill>
                  <a:srgbClr val="0070C0"/>
                </a:solidFill>
                <a:effectLst/>
                <a:latin typeface="Times New Roman" panose="02020603050405020304" pitchFamily="18" charset="0"/>
                <a:cs typeface="Times New Roman" panose="02020603050405020304" pitchFamily="18" charset="0"/>
              </a:rPr>
              <a:t>đầu</a:t>
            </a:r>
            <a:endParaRPr lang="en-GB" sz="2400" b="1" i="0" dirty="0">
              <a:solidFill>
                <a:srgbClr val="0070C0"/>
              </a:solidFill>
              <a:effectLst/>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Em hãy quan sát và mô tả các hoạt động trong hình 3.1. Thời gian nào trong năm thường diễn ra những hoạt động này?</a:t>
            </a:r>
            <a:endParaRPr lang="en-GB"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E40187F-AF5D-0C1A-F713-6BB6D0819545}"/>
              </a:ext>
            </a:extLst>
          </p:cNvPr>
          <p:cNvSpPr txBox="1"/>
          <p:nvPr/>
        </p:nvSpPr>
        <p:spPr>
          <a:xfrm>
            <a:off x="1118680" y="5557534"/>
            <a:ext cx="5169831" cy="646331"/>
          </a:xfrm>
          <a:prstGeom prst="rect">
            <a:avLst/>
          </a:prstGeom>
          <a:noFill/>
        </p:spPr>
        <p:txBody>
          <a:bodyPr wrap="square">
            <a:spAutoFit/>
          </a:bodyPr>
          <a:lstStyle/>
          <a:p>
            <a:pPr algn="ctr"/>
            <a:r>
              <a:rPr lang="en-GB" i="1" dirty="0" err="1">
                <a:solidFill>
                  <a:srgbClr val="242021"/>
                </a:solidFill>
                <a:latin typeface="Times New Roman" panose="02020603050405020304" pitchFamily="18" charset="0"/>
                <a:cs typeface="Times New Roman" panose="02020603050405020304" pitchFamily="18" charset="0"/>
              </a:rPr>
              <a:t>Hình</a:t>
            </a:r>
            <a:r>
              <a:rPr lang="en-GB" i="1" dirty="0">
                <a:solidFill>
                  <a:srgbClr val="242021"/>
                </a:solidFill>
                <a:latin typeface="Times New Roman" panose="02020603050405020304" pitchFamily="18" charset="0"/>
                <a:cs typeface="Times New Roman" panose="02020603050405020304" pitchFamily="18" charset="0"/>
              </a:rPr>
              <a:t> 3.1a. </a:t>
            </a:r>
            <a:r>
              <a:rPr lang="en-GB" i="1" dirty="0" err="1">
                <a:solidFill>
                  <a:srgbClr val="242021"/>
                </a:solidFill>
                <a:latin typeface="Times New Roman" panose="02020603050405020304" pitchFamily="18" charset="0"/>
                <a:cs typeface="Times New Roman" panose="02020603050405020304" pitchFamily="18" charset="0"/>
              </a:rPr>
              <a:t>Trường</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Sĩ</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quan</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Chính</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trị</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Bộ</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Quốc</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phòng</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tư</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vấn-hướng</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nghiệp</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tuyển</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sinh</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quân</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sự</a:t>
            </a:r>
            <a:r>
              <a:rPr lang="en-GB" i="1" dirty="0">
                <a:solidFill>
                  <a:srgbClr val="242021"/>
                </a:solidFill>
                <a:latin typeface="Times New Roman" panose="02020603050405020304" pitchFamily="18" charset="0"/>
                <a:cs typeface="Times New Roman" panose="02020603050405020304" pitchFamily="18" charset="0"/>
              </a:rPr>
              <a:t> </a:t>
            </a:r>
            <a:endParaRPr lang="en-GB" i="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BEE3FDE9-849D-7187-68E0-2D7A3DD9B00A}"/>
              </a:ext>
            </a:extLst>
          </p:cNvPr>
          <p:cNvSpPr txBox="1"/>
          <p:nvPr/>
        </p:nvSpPr>
        <p:spPr>
          <a:xfrm>
            <a:off x="7378236" y="5557534"/>
            <a:ext cx="2963817" cy="646331"/>
          </a:xfrm>
          <a:prstGeom prst="rect">
            <a:avLst/>
          </a:prstGeom>
          <a:noFill/>
        </p:spPr>
        <p:txBody>
          <a:bodyPr wrap="square">
            <a:spAutoFit/>
          </a:bodyPr>
          <a:lstStyle/>
          <a:p>
            <a:pPr algn="ctr"/>
            <a:r>
              <a:rPr lang="en-GB" i="1" dirty="0" err="1">
                <a:solidFill>
                  <a:srgbClr val="242021"/>
                </a:solidFill>
                <a:latin typeface="Times New Roman" panose="02020603050405020304" pitchFamily="18" charset="0"/>
                <a:cs typeface="Times New Roman" panose="02020603050405020304" pitchFamily="18" charset="0"/>
              </a:rPr>
              <a:t>Hình</a:t>
            </a:r>
            <a:r>
              <a:rPr lang="en-GB" i="1" dirty="0">
                <a:solidFill>
                  <a:srgbClr val="242021"/>
                </a:solidFill>
                <a:latin typeface="Times New Roman" panose="02020603050405020304" pitchFamily="18" charset="0"/>
                <a:cs typeface="Times New Roman" panose="02020603050405020304" pitchFamily="18" charset="0"/>
              </a:rPr>
              <a:t> 3.1b. </a:t>
            </a:r>
            <a:r>
              <a:rPr lang="en-GB" i="1" dirty="0" err="1">
                <a:solidFill>
                  <a:srgbClr val="242021"/>
                </a:solidFill>
                <a:latin typeface="Times New Roman" panose="02020603050405020304" pitchFamily="18" charset="0"/>
                <a:cs typeface="Times New Roman" panose="02020603050405020304" pitchFamily="18" charset="0"/>
              </a:rPr>
              <a:t>Học</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viên</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nhập</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học</a:t>
            </a:r>
            <a:r>
              <a:rPr lang="en-GB" i="1" dirty="0">
                <a:solidFill>
                  <a:srgbClr val="242021"/>
                </a:solidFill>
                <a:latin typeface="Times New Roman" panose="02020603050405020304" pitchFamily="18" charset="0"/>
                <a:cs typeface="Times New Roman" panose="02020603050405020304" pitchFamily="18" charset="0"/>
              </a:rPr>
              <a:t> </a:t>
            </a:r>
          </a:p>
          <a:p>
            <a:r>
              <a:rPr lang="en-GB" i="1" dirty="0" err="1">
                <a:solidFill>
                  <a:srgbClr val="242021"/>
                </a:solidFill>
                <a:latin typeface="Times New Roman" panose="02020603050405020304" pitchFamily="18" charset="0"/>
                <a:cs typeface="Times New Roman" panose="02020603050405020304" pitchFamily="18" charset="0"/>
              </a:rPr>
              <a:t>Học</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viện</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Cảnh</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sát</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nhân</a:t>
            </a:r>
            <a:r>
              <a:rPr lang="en-GB" i="1" dirty="0">
                <a:solidFill>
                  <a:srgbClr val="242021"/>
                </a:solidFill>
                <a:latin typeface="Times New Roman" panose="02020603050405020304" pitchFamily="18" charset="0"/>
                <a:cs typeface="Times New Roman" panose="02020603050405020304" pitchFamily="18" charset="0"/>
              </a:rPr>
              <a:t> </a:t>
            </a:r>
            <a:r>
              <a:rPr lang="en-GB" i="1" dirty="0" err="1">
                <a:solidFill>
                  <a:srgbClr val="242021"/>
                </a:solidFill>
                <a:latin typeface="Times New Roman" panose="02020603050405020304" pitchFamily="18" charset="0"/>
                <a:cs typeface="Times New Roman" panose="02020603050405020304" pitchFamily="18" charset="0"/>
              </a:rPr>
              <a:t>dân</a:t>
            </a:r>
            <a:r>
              <a:rPr lang="en-GB" i="1" dirty="0"/>
              <a:t> </a:t>
            </a:r>
          </a:p>
        </p:txBody>
      </p:sp>
      <p:pic>
        <p:nvPicPr>
          <p:cNvPr id="4" name="Picture 3">
            <a:extLst>
              <a:ext uri="{FF2B5EF4-FFF2-40B4-BE49-F238E27FC236}">
                <a16:creationId xmlns:a16="http://schemas.microsoft.com/office/drawing/2014/main" id="{FE2AE338-8281-468D-92EB-92FE7FF1B933}"/>
              </a:ext>
            </a:extLst>
          </p:cNvPr>
          <p:cNvPicPr>
            <a:picLocks noChangeAspect="1"/>
          </p:cNvPicPr>
          <p:nvPr/>
        </p:nvPicPr>
        <p:blipFill>
          <a:blip r:embed="rId4"/>
          <a:stretch>
            <a:fillRect/>
          </a:stretch>
        </p:blipFill>
        <p:spPr>
          <a:xfrm>
            <a:off x="1030071" y="2101356"/>
            <a:ext cx="5788479" cy="3394227"/>
          </a:xfrm>
          <a:prstGeom prst="rect">
            <a:avLst/>
          </a:prstGeom>
        </p:spPr>
      </p:pic>
      <p:pic>
        <p:nvPicPr>
          <p:cNvPr id="8" name="Picture 7">
            <a:extLst>
              <a:ext uri="{FF2B5EF4-FFF2-40B4-BE49-F238E27FC236}">
                <a16:creationId xmlns:a16="http://schemas.microsoft.com/office/drawing/2014/main" id="{BB1A9FD9-794A-4F8E-B065-6E3AF36D6DB6}"/>
              </a:ext>
            </a:extLst>
          </p:cNvPr>
          <p:cNvPicPr>
            <a:picLocks noChangeAspect="1"/>
          </p:cNvPicPr>
          <p:nvPr/>
        </p:nvPicPr>
        <p:blipFill>
          <a:blip r:embed="rId5"/>
          <a:stretch>
            <a:fillRect/>
          </a:stretch>
        </p:blipFill>
        <p:spPr>
          <a:xfrm>
            <a:off x="6871049" y="2111056"/>
            <a:ext cx="4244877" cy="3384527"/>
          </a:xfrm>
          <a:prstGeom prst="rect">
            <a:avLst/>
          </a:prstGeom>
        </p:spPr>
      </p:pic>
    </p:spTree>
    <p:extLst>
      <p:ext uri="{BB962C8B-B14F-4D97-AF65-F5344CB8AC3E}">
        <p14:creationId xmlns:p14="http://schemas.microsoft.com/office/powerpoint/2010/main" val="36863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2000"/>
                                        <p:tgtEl>
                                          <p:spTgt spid="1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heel(1)">
                                      <p:cBhvr>
                                        <p:cTn id="2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99193"/>
            <a:ext cx="8766927" cy="84519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962150" y="1070423"/>
            <a:ext cx="7943850"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rPr>
              <a:t>Tuyển học sinh, sinh viên vào trường học</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86126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918175" y="25313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519534" y="253137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7979776" y="259383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590187" y="259883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675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8720736" y="25313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8778683" y="259332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3107620" y="25301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165567" y="25921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43945"/>
            <a:ext cx="10513342" cy="1938992"/>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a:t>
            </a:r>
            <a:r>
              <a:rPr lang="en-GB" sz="2300">
                <a:solidFill>
                  <a:srgbClr val="00B050"/>
                </a:solidFill>
                <a:latin typeface="Arial" panose="020B0604020202020204" pitchFamily="34" charset="0"/>
                <a:cs typeface="Arial" panose="020B0604020202020204" pitchFamily="34" charset="0"/>
              </a:rPr>
              <a:t>I</a:t>
            </a:r>
            <a:r>
              <a:rPr lang="en-GB" sz="2300" b="0" i="0">
                <a:solidFill>
                  <a:srgbClr val="00B050"/>
                </a:solidFill>
                <a:effectLst/>
                <a:latin typeface="Arial" panose="020B0604020202020204" pitchFamily="34" charset="0"/>
                <a:cs typeface="Arial" panose="020B0604020202020204" pitchFamily="34" charset="0"/>
              </a:rPr>
              <a:t>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3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Hạ sĩ quan, binh sĩ tại ngũ theo quy định của pháp luật về nghĩa vụ quân sự, có thời gian phục vụ tại ngũ đủ 12 tháng trở lên (tính đến tháng 4 năm </a:t>
            </a:r>
            <a:r>
              <a:rPr lang="en-US" sz="2400">
                <a:solidFill>
                  <a:srgbClr val="FF0000"/>
                </a:solidFill>
                <a:latin typeface="Arial" panose="020B0604020202020204" pitchFamily="34" charset="0"/>
                <a:cs typeface="Arial" panose="020B0604020202020204" pitchFamily="34" charset="0"/>
              </a:rPr>
              <a:t>tuyển sinh</a:t>
            </a:r>
            <a:r>
              <a:rPr lang="en-US" sz="2400">
                <a:latin typeface="Arial" panose="020B0604020202020204" pitchFamily="34" charset="0"/>
                <a:cs typeface="Arial" panose="020B0604020202020204" pitchFamily="34" charset="0"/>
              </a:rPr>
              <a:t>) là một trong đối tượng </a:t>
            </a:r>
            <a:r>
              <a:rPr lang="en-US" sz="2400">
                <a:solidFill>
                  <a:srgbClr val="FF0000"/>
                </a:solidFill>
                <a:latin typeface="Arial" panose="020B0604020202020204" pitchFamily="34" charset="0"/>
                <a:cs typeface="Arial" panose="020B0604020202020204" pitchFamily="34" charset="0"/>
              </a:rPr>
              <a:t>tuyển sinh </a:t>
            </a:r>
            <a:r>
              <a:rPr lang="en-US" sz="2400">
                <a:latin typeface="Arial" panose="020B0604020202020204" pitchFamily="34" charset="0"/>
                <a:cs typeface="Arial" panose="020B0604020202020204" pitchFamily="34" charset="0"/>
              </a:rPr>
              <a:t>đào tạo cán bộ cấp phân đội trình độ đại học, cao đẳng hệ chính quy trong các trường Quân đội.</a:t>
            </a:r>
            <a:r>
              <a:rPr lang="en-GB" sz="2300" b="0" i="0">
                <a:solidFill>
                  <a:srgbClr val="242021"/>
                </a:solidFill>
                <a:effectLst/>
                <a:latin typeface="Arial" panose="020B0604020202020204" pitchFamily="34" charset="0"/>
                <a:cs typeface="Arial" panose="020B0604020202020204" pitchFamily="34" charset="0"/>
              </a:rPr>
              <a:t>”</a:t>
            </a:r>
            <a:endParaRPr lang="en-GB" sz="23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60F4D63-F7B6-BA3D-4ADD-DAC1AB57C4CF}"/>
              </a:ext>
            </a:extLst>
          </p:cNvPr>
          <p:cNvSpPr/>
          <p:nvPr/>
        </p:nvSpPr>
        <p:spPr>
          <a:xfrm>
            <a:off x="6317574" y="25313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F06D9131-2DCB-3BED-FD02-A1FB2163D966}"/>
              </a:ext>
            </a:extLst>
          </p:cNvPr>
          <p:cNvSpPr/>
          <p:nvPr/>
        </p:nvSpPr>
        <p:spPr>
          <a:xfrm>
            <a:off x="6379175" y="259383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1AAE17AC-F79E-07BA-C0DB-16C3C3E6C95F}"/>
              </a:ext>
            </a:extLst>
          </p:cNvPr>
          <p:cNvSpPr/>
          <p:nvPr/>
        </p:nvSpPr>
        <p:spPr>
          <a:xfrm>
            <a:off x="7120135" y="25313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C952E38C-5989-AB9F-CCF6-0AEB5865D3F8}"/>
              </a:ext>
            </a:extLst>
          </p:cNvPr>
          <p:cNvSpPr/>
          <p:nvPr/>
        </p:nvSpPr>
        <p:spPr>
          <a:xfrm>
            <a:off x="7178082" y="259332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4F6D8350-CD41-DCCD-A71C-C23AEF31D6C9}"/>
              </a:ext>
            </a:extLst>
          </p:cNvPr>
          <p:cNvSpPr/>
          <p:nvPr/>
        </p:nvSpPr>
        <p:spPr>
          <a:xfrm>
            <a:off x="3910721" y="25301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76DEE4F5-E659-549A-07B3-39351C6819A0}"/>
              </a:ext>
            </a:extLst>
          </p:cNvPr>
          <p:cNvSpPr/>
          <p:nvPr/>
        </p:nvSpPr>
        <p:spPr>
          <a:xfrm>
            <a:off x="3968668" y="25921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F6D7C833-BFFC-4F4A-305E-93D1B8AB0AFB}"/>
              </a:ext>
            </a:extLst>
          </p:cNvPr>
          <p:cNvSpPr/>
          <p:nvPr/>
        </p:nvSpPr>
        <p:spPr>
          <a:xfrm>
            <a:off x="4716973" y="25301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E30C77F0-B64A-B42C-E5A4-BA09B3844C8D}"/>
              </a:ext>
            </a:extLst>
          </p:cNvPr>
          <p:cNvSpPr/>
          <p:nvPr/>
        </p:nvSpPr>
        <p:spPr>
          <a:xfrm>
            <a:off x="4774920" y="25921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Ể</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DCBCC26D-B7FE-438E-8D5F-9CB20A82987D}"/>
              </a:ext>
            </a:extLst>
          </p:cNvPr>
          <p:cNvSpPr/>
          <p:nvPr/>
        </p:nvSpPr>
        <p:spPr>
          <a:xfrm>
            <a:off x="2303439" y="25301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3AA0062B-42C9-6F2F-019B-39C83550BA5B}"/>
              </a:ext>
            </a:extLst>
          </p:cNvPr>
          <p:cNvSpPr/>
          <p:nvPr/>
        </p:nvSpPr>
        <p:spPr>
          <a:xfrm>
            <a:off x="2361386" y="25921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10554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38" grpId="0" animBg="1"/>
      <p:bldP spid="4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46844"/>
            <a:ext cx="8766927" cy="111706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830997"/>
          </a:xfrm>
          <a:prstGeom prst="rect">
            <a:avLst/>
          </a:prstGeom>
          <a:noFill/>
        </p:spPr>
        <p:txBody>
          <a:bodyPr wrap="square" rtlCol="0">
            <a:spAutoFit/>
          </a:bodyPr>
          <a:lstStyle/>
          <a:p>
            <a:pPr algn="just"/>
            <a:r>
              <a:rPr lang="en-US" sz="2400" b="1">
                <a:solidFill>
                  <a:srgbClr val="000000"/>
                </a:solidFill>
                <a:effectLst/>
                <a:latin typeface="Times New Roman" panose="02020603050405020304" pitchFamily="18" charset="0"/>
                <a:ea typeface="Calibri" panose="020F0502020204030204" pitchFamily="34" charset="0"/>
              </a:rPr>
              <a:t>C</a:t>
            </a:r>
            <a:r>
              <a:rPr lang="en-US" sz="2400" b="1">
                <a:effectLst/>
                <a:latin typeface="Times New Roman" panose="02020603050405020304" pitchFamily="18" charset="0"/>
                <a:ea typeface="Calibri" panose="020F0502020204030204" pitchFamily="34" charset="0"/>
              </a:rPr>
              <a:t>hỉ bảo, dẫn dắt cho biết phương hướng và cách thức tiến hành một hoạt động nào đó</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36989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5903826" y="305144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3498427" y="305144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974479" y="311889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3562123" y="311390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2698150" y="305144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2756097" y="311390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152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827841" y="3978920"/>
            <a:ext cx="10513342" cy="830997"/>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a:t>
            </a:r>
            <a:r>
              <a:rPr lang="en-GB" sz="2400">
                <a:solidFill>
                  <a:srgbClr val="00B050"/>
                </a:solidFill>
                <a:latin typeface="Arial" panose="020B0604020202020204" pitchFamily="34" charset="0"/>
                <a:cs typeface="Arial" panose="020B0604020202020204" pitchFamily="34" charset="0"/>
              </a:rPr>
              <a:t>3</a:t>
            </a:r>
            <a:r>
              <a:rPr lang="en-GB" sz="2400" b="0" i="0">
                <a:solidFill>
                  <a:srgbClr val="00B050"/>
                </a:solidFill>
                <a:effectLst/>
                <a:latin typeface="Arial" panose="020B0604020202020204" pitchFamily="34" charset="0"/>
                <a:cs typeface="Arial" panose="020B0604020202020204" pitchFamily="34" charset="0"/>
              </a:rPr>
              <a:t>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Tiêu chuẩn về sức khoẻ: Theo quy định hiện hành của Bộ Quốc phòng và các </a:t>
            </a:r>
            <a:r>
              <a:rPr lang="en-US" sz="2400">
                <a:solidFill>
                  <a:srgbClr val="FF0000"/>
                </a:solidFill>
                <a:latin typeface="Arial" panose="020B0604020202020204" pitchFamily="34" charset="0"/>
                <a:cs typeface="Arial" panose="020B0604020202020204" pitchFamily="34" charset="0"/>
              </a:rPr>
              <a:t>hướng dẫn </a:t>
            </a:r>
            <a:r>
              <a:rPr lang="en-US" sz="2400">
                <a:latin typeface="Arial" panose="020B0604020202020204" pitchFamily="34" charset="0"/>
                <a:cs typeface="Arial" panose="020B0604020202020204" pitchFamily="34" charset="0"/>
              </a:rPr>
              <a:t>có liên quan</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982E5A66-6CF6-F1F8-7AF5-25C6FEAB78EE}"/>
              </a:ext>
            </a:extLst>
          </p:cNvPr>
          <p:cNvSpPr/>
          <p:nvPr/>
        </p:nvSpPr>
        <p:spPr>
          <a:xfrm>
            <a:off x="5101265" y="305144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9EA4E01A-7B05-BD41-5D05-BEC6F1608D06}"/>
              </a:ext>
            </a:extLst>
          </p:cNvPr>
          <p:cNvSpPr/>
          <p:nvPr/>
        </p:nvSpPr>
        <p:spPr>
          <a:xfrm>
            <a:off x="4298704" y="305144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445DD1F-B81C-7385-C90E-92E4EBE2D5A2}"/>
              </a:ext>
            </a:extLst>
          </p:cNvPr>
          <p:cNvSpPr/>
          <p:nvPr/>
        </p:nvSpPr>
        <p:spPr>
          <a:xfrm>
            <a:off x="5162866" y="311390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FC196623-4B53-85F3-BDF0-1DA97C67AAAD}"/>
              </a:ext>
            </a:extLst>
          </p:cNvPr>
          <p:cNvSpPr/>
          <p:nvPr/>
        </p:nvSpPr>
        <p:spPr>
          <a:xfrm>
            <a:off x="4362400" y="311390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Ớ</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F2330938-6FCB-C72F-FC4A-07D3D11E98B6}"/>
              </a:ext>
            </a:extLst>
          </p:cNvPr>
          <p:cNvSpPr/>
          <p:nvPr/>
        </p:nvSpPr>
        <p:spPr>
          <a:xfrm>
            <a:off x="7506664" y="305144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9" name="Rectangle 8">
            <a:extLst>
              <a:ext uri="{FF2B5EF4-FFF2-40B4-BE49-F238E27FC236}">
                <a16:creationId xmlns:a16="http://schemas.microsoft.com/office/drawing/2014/main" id="{2503C382-6B8D-9056-247D-ABAE2AF74986}"/>
              </a:ext>
            </a:extLst>
          </p:cNvPr>
          <p:cNvSpPr/>
          <p:nvPr/>
        </p:nvSpPr>
        <p:spPr>
          <a:xfrm>
            <a:off x="7570360" y="311390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Ẫ</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0FFA0529-2C1D-55B7-AED5-0774954CA71A}"/>
              </a:ext>
            </a:extLst>
          </p:cNvPr>
          <p:cNvSpPr/>
          <p:nvPr/>
        </p:nvSpPr>
        <p:spPr>
          <a:xfrm>
            <a:off x="6706387" y="305144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2ABAF058-D3E6-7C19-A3EA-380646C70DBC}"/>
              </a:ext>
            </a:extLst>
          </p:cNvPr>
          <p:cNvSpPr/>
          <p:nvPr/>
        </p:nvSpPr>
        <p:spPr>
          <a:xfrm>
            <a:off x="6764334" y="311390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D</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BD5F82F0-4BCA-D10F-E51A-F1DF909C44D5}"/>
              </a:ext>
            </a:extLst>
          </p:cNvPr>
          <p:cNvSpPr/>
          <p:nvPr/>
        </p:nvSpPr>
        <p:spPr>
          <a:xfrm>
            <a:off x="8306941" y="305144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90E94A4A-4E48-3E8B-E28A-E3AB2CAED8F1}"/>
              </a:ext>
            </a:extLst>
          </p:cNvPr>
          <p:cNvSpPr/>
          <p:nvPr/>
        </p:nvSpPr>
        <p:spPr>
          <a:xfrm>
            <a:off x="8370637" y="311390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461541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P spid="12"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82343"/>
            <a:ext cx="8766927" cy="82422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79235"/>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 thức và phương pháp tiến hành (nói tổng quát)</a:t>
            </a:r>
            <a:endParaRPr lang="vi-VN" sz="3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92984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036" name="Oval 1035">
            <a:extLst>
              <a:ext uri="{FF2B5EF4-FFF2-40B4-BE49-F238E27FC236}">
                <a16:creationId xmlns:a16="http://schemas.microsoft.com/office/drawing/2014/main" id="{2787A4A9-43D1-C6DD-7B6F-93118C6F43A7}"/>
              </a:ext>
            </a:extLst>
          </p:cNvPr>
          <p:cNvSpPr/>
          <p:nvPr/>
        </p:nvSpPr>
        <p:spPr>
          <a:xfrm>
            <a:off x="5522286" y="419501"/>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951666" y="3607445"/>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Xét tuyển dựa vào học bạ trung học phổ thông là một trong những </a:t>
            </a:r>
            <a:r>
              <a:rPr lang="en-US" sz="2400">
                <a:solidFill>
                  <a:srgbClr val="FF0000"/>
                </a:solidFill>
                <a:latin typeface="Arial" panose="020B0604020202020204" pitchFamily="34" charset="0"/>
                <a:cs typeface="Arial" panose="020B0604020202020204" pitchFamily="34" charset="0"/>
              </a:rPr>
              <a:t>phương thức </a:t>
            </a:r>
            <a:r>
              <a:rPr lang="en-US" sz="2400">
                <a:latin typeface="Arial" panose="020B0604020202020204" pitchFamily="34" charset="0"/>
                <a:cs typeface="Arial" panose="020B0604020202020204" pitchFamily="34" charset="0"/>
              </a:rPr>
              <a:t>tuyển sinh đào tạo cán bộ cấp phân đội trình độ đại học, cao đẳng hệ chính quy trong các trường Quân đội</a:t>
            </a:r>
            <a:r>
              <a:rPr lang="vi-VN"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D88299AB-5BA9-5E50-F53D-6A10211D16CF}"/>
              </a:ext>
            </a:extLst>
          </p:cNvPr>
          <p:cNvSpPr/>
          <p:nvPr/>
        </p:nvSpPr>
        <p:spPr>
          <a:xfrm>
            <a:off x="2749580" y="26063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587116CF-02D6-D41E-E014-FF3E1AC8E2F1}"/>
              </a:ext>
            </a:extLst>
          </p:cNvPr>
          <p:cNvSpPr/>
          <p:nvPr/>
        </p:nvSpPr>
        <p:spPr>
          <a:xfrm>
            <a:off x="7572615" y="260757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18E2F841-A622-5C8A-D35C-A969276166FA}"/>
              </a:ext>
            </a:extLst>
          </p:cNvPr>
          <p:cNvSpPr/>
          <p:nvPr/>
        </p:nvSpPr>
        <p:spPr>
          <a:xfrm>
            <a:off x="2811181" y="266885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741F84CC-6F44-8163-DA46-D2CC2B053889}"/>
              </a:ext>
            </a:extLst>
          </p:cNvPr>
          <p:cNvSpPr/>
          <p:nvPr/>
        </p:nvSpPr>
        <p:spPr>
          <a:xfrm>
            <a:off x="7643268" y="267503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8" name="Rectangle 7">
            <a:extLst>
              <a:ext uri="{FF2B5EF4-FFF2-40B4-BE49-F238E27FC236}">
                <a16:creationId xmlns:a16="http://schemas.microsoft.com/office/drawing/2014/main" id="{003A6F29-24EB-6AEA-8F87-28F9031FAC98}"/>
              </a:ext>
            </a:extLst>
          </p:cNvPr>
          <p:cNvSpPr/>
          <p:nvPr/>
        </p:nvSpPr>
        <p:spPr>
          <a:xfrm>
            <a:off x="3552141" y="26063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57E11AAC-03E1-5A2E-45FA-FF01FFB2D23E}"/>
              </a:ext>
            </a:extLst>
          </p:cNvPr>
          <p:cNvSpPr/>
          <p:nvPr/>
        </p:nvSpPr>
        <p:spPr>
          <a:xfrm>
            <a:off x="3610088" y="26683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E92F6C64-6E20-7BDA-91BE-550C366A42BC}"/>
              </a:ext>
            </a:extLst>
          </p:cNvPr>
          <p:cNvSpPr/>
          <p:nvPr/>
        </p:nvSpPr>
        <p:spPr>
          <a:xfrm>
            <a:off x="5160701" y="26063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8192B2D1-5ECC-20FB-764C-CAED8EA5A8FE}"/>
              </a:ext>
            </a:extLst>
          </p:cNvPr>
          <p:cNvSpPr/>
          <p:nvPr/>
        </p:nvSpPr>
        <p:spPr>
          <a:xfrm>
            <a:off x="5218648" y="26683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ECA047BA-D92C-DACD-82A1-111DC8F2ED36}"/>
              </a:ext>
            </a:extLst>
          </p:cNvPr>
          <p:cNvSpPr/>
          <p:nvPr/>
        </p:nvSpPr>
        <p:spPr>
          <a:xfrm>
            <a:off x="8370655" y="26075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4" name="Rectangle 13">
            <a:extLst>
              <a:ext uri="{FF2B5EF4-FFF2-40B4-BE49-F238E27FC236}">
                <a16:creationId xmlns:a16="http://schemas.microsoft.com/office/drawing/2014/main" id="{1930E228-4654-2780-9DE9-01FEE00613AD}"/>
              </a:ext>
            </a:extLst>
          </p:cNvPr>
          <p:cNvSpPr/>
          <p:nvPr/>
        </p:nvSpPr>
        <p:spPr>
          <a:xfrm>
            <a:off x="8432256" y="267003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9837BE4E-942E-11ED-41CC-4BE332B48D41}"/>
              </a:ext>
            </a:extLst>
          </p:cNvPr>
          <p:cNvSpPr/>
          <p:nvPr/>
        </p:nvSpPr>
        <p:spPr>
          <a:xfrm>
            <a:off x="9173216" y="26075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014FC184-4A42-98F3-EB98-409D6EC7E6ED}"/>
              </a:ext>
            </a:extLst>
          </p:cNvPr>
          <p:cNvSpPr/>
          <p:nvPr/>
        </p:nvSpPr>
        <p:spPr>
          <a:xfrm>
            <a:off x="9231163" y="266952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073B8BD2-BB15-C5D2-53F3-B45C14B2B8EA}"/>
              </a:ext>
            </a:extLst>
          </p:cNvPr>
          <p:cNvSpPr/>
          <p:nvPr/>
        </p:nvSpPr>
        <p:spPr>
          <a:xfrm>
            <a:off x="5963802" y="26063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84B1DC13-9290-3C9D-D986-13078FAF36DD}"/>
              </a:ext>
            </a:extLst>
          </p:cNvPr>
          <p:cNvSpPr/>
          <p:nvPr/>
        </p:nvSpPr>
        <p:spPr>
          <a:xfrm>
            <a:off x="6021749" y="26683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905526BA-8C00-5B09-C709-6F49287B1F40}"/>
              </a:ext>
            </a:extLst>
          </p:cNvPr>
          <p:cNvSpPr/>
          <p:nvPr/>
        </p:nvSpPr>
        <p:spPr>
          <a:xfrm>
            <a:off x="6770054" y="26063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id="{F29472E4-5244-3E6A-E26C-276F361331D1}"/>
              </a:ext>
            </a:extLst>
          </p:cNvPr>
          <p:cNvSpPr/>
          <p:nvPr/>
        </p:nvSpPr>
        <p:spPr>
          <a:xfrm>
            <a:off x="6828001" y="26683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18A042CB-9953-250B-2801-8CEA34119A50}"/>
              </a:ext>
            </a:extLst>
          </p:cNvPr>
          <p:cNvSpPr/>
          <p:nvPr/>
        </p:nvSpPr>
        <p:spPr>
          <a:xfrm>
            <a:off x="4356520" y="26063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id="{003374AE-B6B1-5677-9DE0-58CDFF4E7C9A}"/>
              </a:ext>
            </a:extLst>
          </p:cNvPr>
          <p:cNvSpPr/>
          <p:nvPr/>
        </p:nvSpPr>
        <p:spPr>
          <a:xfrm>
            <a:off x="4414467" y="26683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id="{93B58DF5-D3CE-3F42-2E23-B6DF4F9D208D}"/>
              </a:ext>
            </a:extLst>
          </p:cNvPr>
          <p:cNvSpPr/>
          <p:nvPr/>
        </p:nvSpPr>
        <p:spPr>
          <a:xfrm>
            <a:off x="1943328" y="26063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46" name="Rectangle 45">
            <a:extLst>
              <a:ext uri="{FF2B5EF4-FFF2-40B4-BE49-F238E27FC236}">
                <a16:creationId xmlns:a16="http://schemas.microsoft.com/office/drawing/2014/main" id="{8AC0D940-9D7A-35A7-811B-3F29CA83A0F5}"/>
              </a:ext>
            </a:extLst>
          </p:cNvPr>
          <p:cNvSpPr/>
          <p:nvPr/>
        </p:nvSpPr>
        <p:spPr>
          <a:xfrm>
            <a:off x="2004929" y="266885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688432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animEffect transition="in" filter="fade">
                                      <p:cBhvr>
                                        <p:cTn id="9" dur="500"/>
                                        <p:tgtEl>
                                          <p:spTgt spid="4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p:cTn id="39"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0" fill="hold" display="0">
                  <p:stCondLst>
                    <p:cond delay="indefinite"/>
                  </p:stCondLst>
                  <p:endCondLst>
                    <p:cond evt="onStopAudio" delay="0">
                      <p:tgtEl>
                        <p:sldTgt/>
                      </p:tgtEl>
                    </p:cond>
                  </p:endCondLst>
                </p:cTn>
                <p:tgtEl>
                  <p:spTgt spid="11"/>
                </p:tgtEl>
              </p:cMediaNode>
            </p:audio>
            <p:seq concurrent="1" nextAc="seek">
              <p:cTn id="41" restart="whenNotActive" fill="hold" evtFilter="cancelBubble" nodeType="interactiveSeq">
                <p:stCondLst>
                  <p:cond evt="onClick" delay="0">
                    <p:tgtEl>
                      <p:spTgt spid="22"/>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3000"/>
                            </p:stCondLst>
                            <p:childTnLst>
                              <p:par>
                                <p:cTn id="53" presetID="1" presetClass="entr" presetSubtype="0" fill="hold" grpId="0" nodeType="afterEffect">
                                  <p:stCondLst>
                                    <p:cond delay="0"/>
                                  </p:stCondLst>
                                  <p:childTnLst>
                                    <p:set>
                                      <p:cBhvr>
                                        <p:cTn id="5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4000"/>
                            </p:stCondLst>
                            <p:childTnLst>
                              <p:par>
                                <p:cTn id="56" presetID="1" presetClass="entr" presetSubtype="0" fill="hold" grpId="0" nodeType="afterEffect">
                                  <p:stCondLst>
                                    <p:cond delay="0"/>
                                  </p:stCondLst>
                                  <p:childTnLst>
                                    <p:set>
                                      <p:cBhvr>
                                        <p:cTn id="5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5000"/>
                            </p:stCondLst>
                            <p:childTnLst>
                              <p:par>
                                <p:cTn id="59" presetID="1" presetClass="entr" presetSubtype="0" fill="hold" grpId="0" nodeType="afterEffect">
                                  <p:stCondLst>
                                    <p:cond delay="0"/>
                                  </p:stCondLst>
                                  <p:childTnLst>
                                    <p:set>
                                      <p:cBhvr>
                                        <p:cTn id="6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6000"/>
                            </p:stCondLst>
                            <p:childTnLst>
                              <p:par>
                                <p:cTn id="62" presetID="1" presetClass="entr" presetSubtype="0" fill="hold" grpId="0" nodeType="afterEffect">
                                  <p:stCondLst>
                                    <p:cond delay="0"/>
                                  </p:stCondLst>
                                  <p:childTnLst>
                                    <p:set>
                                      <p:cBhvr>
                                        <p:cTn id="6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7000"/>
                            </p:stCondLst>
                            <p:childTnLst>
                              <p:par>
                                <p:cTn id="65" presetID="1" presetClass="entr" presetSubtype="0" fill="hold" grpId="0" nodeType="afterEffect">
                                  <p:stCondLst>
                                    <p:cond delay="0"/>
                                  </p:stCondLst>
                                  <p:childTnLst>
                                    <p:set>
                                      <p:cBhvr>
                                        <p:cTn id="6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8000"/>
                            </p:stCondLst>
                            <p:childTnLst>
                              <p:par>
                                <p:cTn id="68" presetID="1" presetClass="entr" presetSubtype="0" fill="hold" grpId="0" nodeType="afterEffect">
                                  <p:stCondLst>
                                    <p:cond delay="0"/>
                                  </p:stCondLst>
                                  <p:childTnLst>
                                    <p:set>
                                      <p:cBhvr>
                                        <p:cTn id="6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9000"/>
                            </p:stCondLst>
                            <p:childTnLst>
                              <p:par>
                                <p:cTn id="71" presetID="1" presetClass="entr" presetSubtype="0" fill="hold" grpId="0" nodeType="afterEffect">
                                  <p:stCondLst>
                                    <p:cond delay="0"/>
                                  </p:stCondLst>
                                  <p:childTnLst>
                                    <p:set>
                                      <p:cBhvr>
                                        <p:cTn id="7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0000"/>
                            </p:stCondLst>
                            <p:childTnLst>
                              <p:par>
                                <p:cTn id="74" presetID="1" presetClass="entr" presetSubtype="0" fill="hold" grpId="0" nodeType="afterEffect">
                                  <p:stCondLst>
                                    <p:cond delay="0"/>
                                  </p:stCondLst>
                                  <p:childTnLst>
                                    <p:set>
                                      <p:cBhvr>
                                        <p:cTn id="75"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1000"/>
                            </p:stCondLst>
                            <p:childTnLst>
                              <p:par>
                                <p:cTn id="77" presetID="1" presetClass="entr" presetSubtype="0" fill="hold" grpId="0" nodeType="afterEffect">
                                  <p:stCondLst>
                                    <p:cond delay="0"/>
                                  </p:stCondLst>
                                  <p:childTnLst>
                                    <p:set>
                                      <p:cBhvr>
                                        <p:cTn id="78"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2000"/>
                            </p:stCondLst>
                            <p:childTnLst>
                              <p:par>
                                <p:cTn id="80" presetID="1" presetClass="entr" presetSubtype="0" fill="hold" grpId="0" nodeType="afterEffect">
                                  <p:stCondLst>
                                    <p:cond delay="0"/>
                                  </p:stCondLst>
                                  <p:childTnLst>
                                    <p:set>
                                      <p:cBhvr>
                                        <p:cTn id="81"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3000"/>
                            </p:stCondLst>
                            <p:childTnLst>
                              <p:par>
                                <p:cTn id="83" presetID="1" presetClass="entr" presetSubtype="0" fill="hold" grpId="0" nodeType="afterEffect">
                                  <p:stCondLst>
                                    <p:cond delay="0"/>
                                  </p:stCondLst>
                                  <p:childTnLst>
                                    <p:set>
                                      <p:cBhvr>
                                        <p:cTn id="84"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4000"/>
                            </p:stCondLst>
                            <p:childTnLst>
                              <p:par>
                                <p:cTn id="86" presetID="1" presetClass="entr" presetSubtype="0" fill="hold" grpId="0" nodeType="afterEffect">
                                  <p:stCondLst>
                                    <p:cond delay="0"/>
                                  </p:stCondLst>
                                  <p:childTnLst>
                                    <p:set>
                                      <p:cBhvr>
                                        <p:cTn id="87"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P spid="12" grpId="0" animBg="1"/>
      <p:bldP spid="14" grpId="0" animBg="1"/>
      <p:bldP spid="38" grpId="0" animBg="1"/>
      <p:bldP spid="40" grpId="0" animBg="1"/>
      <p:bldP spid="42" grpId="0" animBg="1"/>
      <p:bldP spid="44" grpId="0" animBg="1"/>
      <p:bldP spid="4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116910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35944"/>
            <a:ext cx="8605902" cy="830997"/>
          </a:xfrm>
          <a:prstGeom prst="rect">
            <a:avLst/>
          </a:prstGeom>
          <a:noFill/>
        </p:spPr>
        <p:txBody>
          <a:bodyPr wrap="square" rtlCol="0">
            <a:spAutoFit/>
          </a:bodyPr>
          <a:lstStyle/>
          <a:p>
            <a:pPr algn="just"/>
            <a:r>
              <a:rPr lang="en-US" sz="2400" b="1" spc="-2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 những hình thức kiểm tra theo quy định về kiến thức, kĩ năng để được xét chính thức công nhận có đầy đủ một tư cách nào đó</a:t>
            </a:r>
            <a:endParaRPr lang="vi-VN" sz="102800" b="1" spc="-2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37284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6345860" y="302512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416513" y="309258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70690" y="3909901"/>
            <a:ext cx="10716459"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Xét tuyển từ kì </a:t>
            </a:r>
            <a:r>
              <a:rPr lang="en-US" sz="2400">
                <a:solidFill>
                  <a:srgbClr val="FF0000"/>
                </a:solidFill>
                <a:latin typeface="Arial" panose="020B0604020202020204" pitchFamily="34" charset="0"/>
                <a:cs typeface="Arial" panose="020B0604020202020204" pitchFamily="34" charset="0"/>
              </a:rPr>
              <a:t>thi</a:t>
            </a:r>
            <a:r>
              <a:rPr lang="en-US" sz="2400">
                <a:latin typeface="Arial" panose="020B0604020202020204" pitchFamily="34" charset="0"/>
                <a:cs typeface="Arial" panose="020B0604020202020204" pitchFamily="34" charset="0"/>
              </a:rPr>
              <a:t> đánh giá năng lực do Bộ Quốc phòng tổ chức là một trong những phương thức tuyển sinh đào tạo cán bộ cấp phân đội trình độ đại học, cao đẳng hệ chính quy trong các trường Quân đội</a:t>
            </a:r>
            <a:r>
              <a:rPr lang="vi-VN"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6" name="Rectangle 5">
            <a:extLst>
              <a:ext uri="{FF2B5EF4-FFF2-40B4-BE49-F238E27FC236}">
                <a16:creationId xmlns:a16="http://schemas.microsoft.com/office/drawing/2014/main" id="{91AF2BA5-D139-3BD4-3D50-057AA8FFEE8F}"/>
              </a:ext>
            </a:extLst>
          </p:cNvPr>
          <p:cNvSpPr/>
          <p:nvPr/>
        </p:nvSpPr>
        <p:spPr>
          <a:xfrm>
            <a:off x="4730219" y="30251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4788166" y="308707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5537730" y="30251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5595677" y="308707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464867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19" fill="hold" display="0">
                  <p:stCondLst>
                    <p:cond delay="indefinite"/>
                  </p:stCondLst>
                  <p:endCondLst>
                    <p:cond evt="onStopAudio" delay="0">
                      <p:tgtEl>
                        <p:sldTgt/>
                      </p:tgtEl>
                    </p:cond>
                  </p:endCondLst>
                </p:cTn>
                <p:tgtEl>
                  <p:spTgt spid="11"/>
                </p:tgtEl>
              </p:cMediaNode>
            </p:audio>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3000"/>
                            </p:stCondLst>
                            <p:childTnLst>
                              <p:par>
                                <p:cTn id="32" presetID="1" presetClass="entr" presetSubtype="0" fill="hold" grpId="0" nodeType="afterEffect">
                                  <p:stCondLst>
                                    <p:cond delay="0"/>
                                  </p:stCondLst>
                                  <p:childTnLst>
                                    <p:set>
                                      <p:cBhvr>
                                        <p:cTn id="33"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4000"/>
                            </p:stCondLst>
                            <p:childTnLst>
                              <p:par>
                                <p:cTn id="35" presetID="1" presetClass="entr" presetSubtype="0" fill="hold" grpId="0" nodeType="afterEffect">
                                  <p:stCondLst>
                                    <p:cond delay="0"/>
                                  </p:stCondLst>
                                  <p:childTnLst>
                                    <p:set>
                                      <p:cBhvr>
                                        <p:cTn id="36"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5000"/>
                            </p:stCondLst>
                            <p:childTnLst>
                              <p:par>
                                <p:cTn id="38" presetID="1" presetClass="entr" presetSubtype="0" fill="hold" grpId="0" nodeType="afterEffect">
                                  <p:stCondLst>
                                    <p:cond delay="0"/>
                                  </p:stCondLst>
                                  <p:childTnLst>
                                    <p:set>
                                      <p:cBhvr>
                                        <p:cTn id="39"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6000"/>
                            </p:stCondLst>
                            <p:childTnLst>
                              <p:par>
                                <p:cTn id="41" presetID="1" presetClass="entr" presetSubtype="0" fill="hold" grpId="0" nodeType="afterEffect">
                                  <p:stCondLst>
                                    <p:cond delay="0"/>
                                  </p:stCondLst>
                                  <p:childTnLst>
                                    <p:set>
                                      <p:cBhvr>
                                        <p:cTn id="42"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7000"/>
                            </p:stCondLst>
                            <p:childTnLst>
                              <p:par>
                                <p:cTn id="44" presetID="1" presetClass="entr" presetSubtype="0" fill="hold" grpId="0" nodeType="afterEffect">
                                  <p:stCondLst>
                                    <p:cond delay="0"/>
                                  </p:stCondLst>
                                  <p:childTnLst>
                                    <p:set>
                                      <p:cBhvr>
                                        <p:cTn id="45"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8000"/>
                            </p:stCondLst>
                            <p:childTnLst>
                              <p:par>
                                <p:cTn id="47" presetID="1" presetClass="entr" presetSubtype="0" fill="hold" grpId="0" nodeType="afterEffect">
                                  <p:stCondLst>
                                    <p:cond delay="0"/>
                                  </p:stCondLst>
                                  <p:childTnLst>
                                    <p:set>
                                      <p:cBhvr>
                                        <p:cTn id="48"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9000"/>
                            </p:stCondLst>
                            <p:childTnLst>
                              <p:par>
                                <p:cTn id="50" presetID="1" presetClass="entr" presetSubtype="0" fill="hold" grpId="0" nodeType="afterEffect">
                                  <p:stCondLst>
                                    <p:cond delay="0"/>
                                  </p:stCondLst>
                                  <p:childTnLst>
                                    <p:set>
                                      <p:cBhvr>
                                        <p:cTn id="51"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0000"/>
                            </p:stCondLst>
                            <p:childTnLst>
                              <p:par>
                                <p:cTn id="53" presetID="1" presetClass="entr" presetSubtype="0" fill="hold" grpId="0" nodeType="afterEffect">
                                  <p:stCondLst>
                                    <p:cond delay="0"/>
                                  </p:stCondLst>
                                  <p:childTnLst>
                                    <p:set>
                                      <p:cBhvr>
                                        <p:cTn id="54"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1000"/>
                            </p:stCondLst>
                            <p:childTnLst>
                              <p:par>
                                <p:cTn id="56" presetID="1" presetClass="entr" presetSubtype="0" fill="hold" grpId="0" nodeType="afterEffect">
                                  <p:stCondLst>
                                    <p:cond delay="0"/>
                                  </p:stCondLst>
                                  <p:childTnLst>
                                    <p:set>
                                      <p:cBhvr>
                                        <p:cTn id="57"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2000"/>
                            </p:stCondLst>
                            <p:childTnLst>
                              <p:par>
                                <p:cTn id="59" presetID="1" presetClass="entr" presetSubtype="0" fill="hold" grpId="0" nodeType="afterEffect">
                                  <p:stCondLst>
                                    <p:cond delay="0"/>
                                  </p:stCondLst>
                                  <p:childTnLst>
                                    <p:set>
                                      <p:cBhvr>
                                        <p:cTn id="60"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3000"/>
                            </p:stCondLst>
                            <p:childTnLst>
                              <p:par>
                                <p:cTn id="62" presetID="1" presetClass="entr" presetSubtype="0" fill="hold" grpId="0" nodeType="afterEffect">
                                  <p:stCondLst>
                                    <p:cond delay="0"/>
                                  </p:stCondLst>
                                  <p:childTnLst>
                                    <p:set>
                                      <p:cBhvr>
                                        <p:cTn id="63"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4000"/>
                            </p:stCondLst>
                            <p:childTnLst>
                              <p:par>
                                <p:cTn id="65" presetID="1" presetClass="entr" presetSubtype="0" fill="hold" grpId="0" nodeType="afterEffect">
                                  <p:stCondLst>
                                    <p:cond delay="0"/>
                                  </p:stCondLst>
                                  <p:childTnLst>
                                    <p:set>
                                      <p:cBhvr>
                                        <p:cTn id="66"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7"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66308"/>
            <a:ext cx="8766927" cy="157856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64898" y="1004871"/>
            <a:ext cx="8566029" cy="1200329"/>
          </a:xfrm>
          <a:prstGeom prst="rect">
            <a:avLst/>
          </a:prstGeom>
          <a:noFill/>
        </p:spPr>
        <p:txBody>
          <a:bodyPr wrap="square" rtlCol="0">
            <a:spAutoFit/>
          </a:bodyPr>
          <a:lstStyle/>
          <a:p>
            <a:pPr algn="just"/>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 công nhận đã đạt tiêu chuẩn kiểm tra kiến thức hoặc trình độ nghiệp vụ sau khi học xong một trường hoặc một bậc học, một cấp học</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49793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036" name="Oval 1035">
            <a:extLst>
              <a:ext uri="{FF2B5EF4-FFF2-40B4-BE49-F238E27FC236}">
                <a16:creationId xmlns:a16="http://schemas.microsoft.com/office/drawing/2014/main" id="{2787A4A9-43D1-C6DD-7B6F-93118C6F43A7}"/>
              </a:ext>
            </a:extLst>
          </p:cNvPr>
          <p:cNvSpPr/>
          <p:nvPr/>
        </p:nvSpPr>
        <p:spPr>
          <a:xfrm>
            <a:off x="5522286" y="334678"/>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4032655"/>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Xét tuyển dựa vào kì thi </a:t>
            </a:r>
            <a:r>
              <a:rPr lang="en-US" sz="2400">
                <a:solidFill>
                  <a:srgbClr val="FF0000"/>
                </a:solidFill>
                <a:latin typeface="Arial" panose="020B0604020202020204" pitchFamily="34" charset="0"/>
                <a:cs typeface="Arial" panose="020B0604020202020204" pitchFamily="34" charset="0"/>
              </a:rPr>
              <a:t>tốt nghiệp </a:t>
            </a:r>
            <a:r>
              <a:rPr lang="en-US" sz="2400">
                <a:latin typeface="Arial" panose="020B0604020202020204" pitchFamily="34" charset="0"/>
                <a:cs typeface="Arial" panose="020B0604020202020204" pitchFamily="34" charset="0"/>
              </a:rPr>
              <a:t>trung học phổ thông quốc gia do Bộ Giáo dục và Đào tạo tổ chức là một trong những phương thức tuyển sinh đào tạo cán bộ cấp phân đội trình độ đại học, cao đẳng hệ chính quy trong các trường Quân đội</a:t>
            </a:r>
            <a:r>
              <a:rPr lang="vi-VN"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F93DC7CE-5E48-9EBF-AA44-E7E0063413EC}"/>
              </a:ext>
            </a:extLst>
          </p:cNvPr>
          <p:cNvSpPr/>
          <p:nvPr/>
        </p:nvSpPr>
        <p:spPr>
          <a:xfrm>
            <a:off x="3094634" y="31239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47BB282E-4915-02E3-8157-ED06C4D93CA7}"/>
              </a:ext>
            </a:extLst>
          </p:cNvPr>
          <p:cNvSpPr/>
          <p:nvPr/>
        </p:nvSpPr>
        <p:spPr>
          <a:xfrm>
            <a:off x="7917669" y="3125158"/>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36AEEFD6-FD19-291D-EBAB-60636339699E}"/>
              </a:ext>
            </a:extLst>
          </p:cNvPr>
          <p:cNvSpPr/>
          <p:nvPr/>
        </p:nvSpPr>
        <p:spPr>
          <a:xfrm>
            <a:off x="3156235" y="318644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D4910B7A-8A42-9D75-F421-217DFCB65D62}"/>
              </a:ext>
            </a:extLst>
          </p:cNvPr>
          <p:cNvSpPr/>
          <p:nvPr/>
        </p:nvSpPr>
        <p:spPr>
          <a:xfrm>
            <a:off x="7988322" y="3192615"/>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Ệ</a:t>
            </a:r>
            <a:endParaRPr lang="en-US" sz="4000" b="1" dirty="0">
              <a:solidFill>
                <a:srgbClr val="FF0000"/>
              </a:solidFill>
              <a:latin typeface="UTM Avo" panose="02040603050506020204" pitchFamily="18" charset="0"/>
            </a:endParaRPr>
          </a:p>
        </p:txBody>
      </p:sp>
      <p:sp>
        <p:nvSpPr>
          <p:cNvPr id="10" name="Rectangle 9">
            <a:extLst>
              <a:ext uri="{FF2B5EF4-FFF2-40B4-BE49-F238E27FC236}">
                <a16:creationId xmlns:a16="http://schemas.microsoft.com/office/drawing/2014/main" id="{B45ABC9F-007A-8697-3FB8-8C1814D822BB}"/>
              </a:ext>
            </a:extLst>
          </p:cNvPr>
          <p:cNvSpPr/>
          <p:nvPr/>
        </p:nvSpPr>
        <p:spPr>
          <a:xfrm>
            <a:off x="3897195" y="31239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5FDC0C50-ED25-97F5-85C9-E9E729C4FABA}"/>
              </a:ext>
            </a:extLst>
          </p:cNvPr>
          <p:cNvSpPr/>
          <p:nvPr/>
        </p:nvSpPr>
        <p:spPr>
          <a:xfrm>
            <a:off x="3955142" y="318592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BF18BBB9-E32F-949A-B12E-D8DAD928AEAD}"/>
              </a:ext>
            </a:extLst>
          </p:cNvPr>
          <p:cNvSpPr/>
          <p:nvPr/>
        </p:nvSpPr>
        <p:spPr>
          <a:xfrm>
            <a:off x="5505755" y="31239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12005CAE-F20D-F443-9550-EEDC42869681}"/>
              </a:ext>
            </a:extLst>
          </p:cNvPr>
          <p:cNvSpPr/>
          <p:nvPr/>
        </p:nvSpPr>
        <p:spPr>
          <a:xfrm>
            <a:off x="5563702" y="318592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0E726208-B93B-2EAE-E48E-D20037A482DF}"/>
              </a:ext>
            </a:extLst>
          </p:cNvPr>
          <p:cNvSpPr/>
          <p:nvPr/>
        </p:nvSpPr>
        <p:spPr>
          <a:xfrm>
            <a:off x="8715709" y="31251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8" name="Rectangle 37">
            <a:extLst>
              <a:ext uri="{FF2B5EF4-FFF2-40B4-BE49-F238E27FC236}">
                <a16:creationId xmlns:a16="http://schemas.microsoft.com/office/drawing/2014/main" id="{39E85824-E290-16EC-576F-E1B62C473DB5}"/>
              </a:ext>
            </a:extLst>
          </p:cNvPr>
          <p:cNvSpPr/>
          <p:nvPr/>
        </p:nvSpPr>
        <p:spPr>
          <a:xfrm>
            <a:off x="8777310" y="318761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FDF4EDCF-D820-D1AB-5DC7-29C02C10F828}"/>
              </a:ext>
            </a:extLst>
          </p:cNvPr>
          <p:cNvSpPr/>
          <p:nvPr/>
        </p:nvSpPr>
        <p:spPr>
          <a:xfrm>
            <a:off x="6308856" y="31239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id="{63A75F86-F54A-DE9F-4866-12B76232BCFE}"/>
              </a:ext>
            </a:extLst>
          </p:cNvPr>
          <p:cNvSpPr/>
          <p:nvPr/>
        </p:nvSpPr>
        <p:spPr>
          <a:xfrm>
            <a:off x="6366803" y="318592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08F6ED40-6062-F398-5C8F-778C9BF6CE3D}"/>
              </a:ext>
            </a:extLst>
          </p:cNvPr>
          <p:cNvSpPr/>
          <p:nvPr/>
        </p:nvSpPr>
        <p:spPr>
          <a:xfrm>
            <a:off x="7115108" y="31239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id="{8D55C706-80A4-C998-D9CC-0CEFDEFA5FAA}"/>
              </a:ext>
            </a:extLst>
          </p:cNvPr>
          <p:cNvSpPr/>
          <p:nvPr/>
        </p:nvSpPr>
        <p:spPr>
          <a:xfrm>
            <a:off x="7173055" y="318592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id="{E74AC53B-CD5D-60FC-39E7-98B8C39FC74A}"/>
              </a:ext>
            </a:extLst>
          </p:cNvPr>
          <p:cNvSpPr/>
          <p:nvPr/>
        </p:nvSpPr>
        <p:spPr>
          <a:xfrm>
            <a:off x="4701574" y="31239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id="{48CB8108-6585-0F95-B0A1-782F3D602AA2}"/>
              </a:ext>
            </a:extLst>
          </p:cNvPr>
          <p:cNvSpPr/>
          <p:nvPr/>
        </p:nvSpPr>
        <p:spPr>
          <a:xfrm>
            <a:off x="4759521" y="318592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id="{159638E8-6F9C-8095-8800-31DDAC2733D7}"/>
              </a:ext>
            </a:extLst>
          </p:cNvPr>
          <p:cNvSpPr/>
          <p:nvPr/>
        </p:nvSpPr>
        <p:spPr>
          <a:xfrm>
            <a:off x="2288382" y="31239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49" name="Rectangle 48">
            <a:extLst>
              <a:ext uri="{FF2B5EF4-FFF2-40B4-BE49-F238E27FC236}">
                <a16:creationId xmlns:a16="http://schemas.microsoft.com/office/drawing/2014/main" id="{1DBB0D12-9D31-BD26-2621-455FA3C6078A}"/>
              </a:ext>
            </a:extLst>
          </p:cNvPr>
          <p:cNvSpPr/>
          <p:nvPr/>
        </p:nvSpPr>
        <p:spPr>
          <a:xfrm>
            <a:off x="2349983" y="318644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0663769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fade">
                                      <p:cBhvr>
                                        <p:cTn id="9" dur="500"/>
                                        <p:tgtEl>
                                          <p:spTgt spid="4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12" grpId="0" animBg="1"/>
      <p:bldP spid="14" grpId="0" animBg="1"/>
      <p:bldP spid="38" grpId="0" animBg="1"/>
      <p:bldP spid="42" grpId="0" animBg="1"/>
      <p:bldP spid="44" grpId="0" animBg="1"/>
      <p:bldP spid="46" grpId="0" animBg="1"/>
      <p:bldP spid="4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54293"/>
            <a:ext cx="8766927" cy="83099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54788"/>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 với nhau, ăn khớp với nhau</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889771"/>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3564347" y="253401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164901" y="253401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635000" y="260146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P</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228597" y="25964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Ù</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364624" y="253401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422571" y="25964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401517" y="360558"/>
            <a:ext cx="956152"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UTM Avo" panose="02040603050506020204" pitchFamily="18" charset="0"/>
              </a:rPr>
              <a:t>10</a:t>
            </a:r>
            <a:endParaRPr lang="en-US" sz="28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200329"/>
          </a:xfrm>
          <a:prstGeom prst="rect">
            <a:avLst/>
          </a:prstGeom>
          <a:solidFill>
            <a:schemeClr val="accent4">
              <a:lumMod val="20000"/>
              <a:lumOff val="80000"/>
            </a:schemeClr>
          </a:solidFill>
        </p:spPr>
        <p:txBody>
          <a:bodyPr wrap="square">
            <a:spAutoFit/>
          </a:bodyPr>
          <a:lstStyle/>
          <a:p>
            <a:pPr algn="just"/>
            <a:r>
              <a:rPr lang="en-GB" sz="2400" b="0" i="0">
                <a:solidFill>
                  <a:srgbClr val="00B050"/>
                </a:solidFill>
                <a:effectLst/>
                <a:latin typeface="Arial" panose="020B0604020202020204" pitchFamily="34" charset="0"/>
                <a:cs typeface="Arial" panose="020B0604020202020204" pitchFamily="34" charset="0"/>
              </a:rPr>
              <a:t>Mục I</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Bài </a:t>
            </a:r>
            <a:r>
              <a:rPr lang="en-GB" sz="2400">
                <a:solidFill>
                  <a:srgbClr val="00B050"/>
                </a:solidFill>
                <a:latin typeface="Arial" panose="020B0604020202020204" pitchFamily="34" charset="0"/>
                <a:cs typeface="Arial" panose="020B0604020202020204" pitchFamily="34" charset="0"/>
              </a:rPr>
              <a:t>3</a:t>
            </a:r>
            <a:r>
              <a:rPr lang="en-GB" sz="2400" b="0" i="0">
                <a:solidFill>
                  <a:srgbClr val="00B050"/>
                </a:solidFill>
                <a:effectLst/>
                <a:latin typeface="Arial" panose="020B0604020202020204" pitchFamily="34" charset="0"/>
                <a:cs typeface="Arial" panose="020B0604020202020204" pitchFamily="34" charset="0"/>
              </a:rPr>
              <a:t> SGK: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Hằng năm, căn cứ thực tiễn công tác tuyển sinh để xác định tỉ lệ xét tuyển theo từng phương thức </a:t>
            </a:r>
            <a:r>
              <a:rPr lang="en-US" sz="2400">
                <a:solidFill>
                  <a:srgbClr val="FF0000"/>
                </a:solidFill>
                <a:latin typeface="Arial" panose="020B0604020202020204" pitchFamily="34" charset="0"/>
                <a:cs typeface="Arial" panose="020B0604020202020204" pitchFamily="34" charset="0"/>
              </a:rPr>
              <a:t>phù hợp </a:t>
            </a:r>
            <a:r>
              <a:rPr lang="en-US" sz="2400">
                <a:latin typeface="Arial" panose="020B0604020202020204" pitchFamily="34" charset="0"/>
                <a:cs typeface="Arial" panose="020B0604020202020204" pitchFamily="34" charset="0"/>
              </a:rPr>
              <a:t>với đối tượng, chương trình đào tạo của từng trường</a:t>
            </a:r>
            <a:r>
              <a:rPr lang="vi-VN"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6" name="Rectangle 5">
            <a:extLst>
              <a:ext uri="{FF2B5EF4-FFF2-40B4-BE49-F238E27FC236}">
                <a16:creationId xmlns:a16="http://schemas.microsoft.com/office/drawing/2014/main" id="{91AF2BA5-D139-3BD4-3D50-057AA8FFEE8F}"/>
              </a:ext>
            </a:extLst>
          </p:cNvPr>
          <p:cNvSpPr/>
          <p:nvPr/>
        </p:nvSpPr>
        <p:spPr>
          <a:xfrm>
            <a:off x="5972412" y="25334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6030359" y="259537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6779923" y="25334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6837870" y="259537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Ợ</a:t>
            </a:r>
            <a:endParaRPr lang="en-US" sz="4000" b="1" dirty="0">
              <a:solidFill>
                <a:schemeClr val="tx1"/>
              </a:solidFill>
              <a:latin typeface="UTM Avo" panose="02040603050506020204" pitchFamily="18" charset="0"/>
            </a:endParaRPr>
          </a:p>
        </p:txBody>
      </p:sp>
      <p:sp>
        <p:nvSpPr>
          <p:cNvPr id="4" name="Rectangle 3">
            <a:extLst>
              <a:ext uri="{FF2B5EF4-FFF2-40B4-BE49-F238E27FC236}">
                <a16:creationId xmlns:a16="http://schemas.microsoft.com/office/drawing/2014/main" id="{7F3C20BD-052D-A98F-A7A1-A241AD99DF04}"/>
              </a:ext>
            </a:extLst>
          </p:cNvPr>
          <p:cNvSpPr/>
          <p:nvPr/>
        </p:nvSpPr>
        <p:spPr>
          <a:xfrm>
            <a:off x="7589997" y="25334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710FA335-BED9-0A3E-F19E-98A2AA51554B}"/>
              </a:ext>
            </a:extLst>
          </p:cNvPr>
          <p:cNvSpPr/>
          <p:nvPr/>
        </p:nvSpPr>
        <p:spPr>
          <a:xfrm>
            <a:off x="7653693" y="25958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44816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7" grpId="0" animBg="1"/>
      <p:bldP spid="9" grpId="0" animBg="1"/>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54292"/>
            <a:ext cx="8766927" cy="11603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37538"/>
            <a:ext cx="8605902" cy="830997"/>
          </a:xfrm>
          <a:prstGeom prst="rect">
            <a:avLst/>
          </a:prstGeom>
          <a:noFill/>
        </p:spPr>
        <p:txBody>
          <a:bodyPr wrap="square" rtlCol="0">
            <a:spAutoFit/>
          </a:bodyPr>
          <a:lstStyle/>
          <a:p>
            <a:pPr algn="just"/>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 ra để phải theo, phải thực hiện trong công việc, trong hoạt động cụ thể</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20894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3188597" y="284397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259250" y="291142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Q</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988874" y="28439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046821" y="290643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81467" y="360559"/>
            <a:ext cx="990585"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11</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4789151" y="28439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4847098" y="290592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389705" y="28439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447652" y="290592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Ị</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815013"/>
            <a:ext cx="10513342" cy="830997"/>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Tiêu chuẩn về văn hoá (tính đến thời điểm xét tuyển): Đã tốt nghiệp trung học phổ thông theo </a:t>
            </a:r>
            <a:r>
              <a:rPr lang="en-US" sz="2400">
                <a:solidFill>
                  <a:srgbClr val="FF0000"/>
                </a:solidFill>
                <a:latin typeface="Arial" panose="020B0604020202020204" pitchFamily="34" charset="0"/>
                <a:cs typeface="Arial" panose="020B0604020202020204" pitchFamily="34" charset="0"/>
              </a:rPr>
              <a:t>quy định </a:t>
            </a:r>
            <a:r>
              <a:rPr lang="en-US" sz="2400">
                <a:latin typeface="Arial" panose="020B0604020202020204" pitchFamily="34" charset="0"/>
                <a:cs typeface="Arial" panose="020B0604020202020204" pitchFamily="34" charset="0"/>
              </a:rPr>
              <a:t>của Bộ Giáo dục và Đào tạo</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7197216" y="28439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7255163" y="290592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8005346" y="28439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8063293" y="290592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C3FF3528-AF55-E680-D0F8-A91733D9338E}"/>
              </a:ext>
            </a:extLst>
          </p:cNvPr>
          <p:cNvSpPr/>
          <p:nvPr/>
        </p:nvSpPr>
        <p:spPr>
          <a:xfrm>
            <a:off x="5589428" y="28439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1363323D-077B-CDEC-6254-64452A73C83B}"/>
              </a:ext>
            </a:extLst>
          </p:cNvPr>
          <p:cNvSpPr/>
          <p:nvPr/>
        </p:nvSpPr>
        <p:spPr>
          <a:xfrm>
            <a:off x="5647375" y="290592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70951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3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8"/>
            <a:ext cx="8766927" cy="120051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830997"/>
          </a:xfrm>
          <a:prstGeom prst="rect">
            <a:avLst/>
          </a:prstGeom>
          <a:noFill/>
        </p:spPr>
        <p:txBody>
          <a:bodyPr wrap="square" rtlCol="0">
            <a:spAutoFit/>
          </a:bodyPr>
          <a:lstStyle/>
          <a:p>
            <a:pPr algn="just"/>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 chú ý trước nhất, trước những đối tượng khác, vì được coi trọng hơn</a:t>
            </a:r>
            <a:endParaRPr lang="vi-VN"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40734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4371069" y="305100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971623" y="30510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441722" y="311845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U</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035319" y="31134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171346" y="30510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229293" y="31134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296620" y="567589"/>
            <a:ext cx="1118564"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12</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6771900" y="30510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829847" y="311295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4013421"/>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Xét tuyển thẳng, </a:t>
            </a:r>
            <a:r>
              <a:rPr lang="en-US" sz="2400">
                <a:solidFill>
                  <a:srgbClr val="FF0000"/>
                </a:solidFill>
                <a:latin typeface="Arial" panose="020B0604020202020204" pitchFamily="34" charset="0"/>
                <a:cs typeface="Arial" panose="020B0604020202020204" pitchFamily="34" charset="0"/>
              </a:rPr>
              <a:t>ưu tiên </a:t>
            </a:r>
            <a:r>
              <a:rPr lang="en-US" sz="2400">
                <a:latin typeface="Arial" panose="020B0604020202020204" pitchFamily="34" charset="0"/>
                <a:cs typeface="Arial" panose="020B0604020202020204" pitchFamily="34" charset="0"/>
              </a:rPr>
              <a:t>xét tuyển và xét tuyển học sinh giỏi cấp trung học phổ thông là một trong những phương thức tuyển sinh đào tạo cán bộ cấp phân đội trình độ đại học, cao đẳng hệ chính quy trong các trường Quân đội</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8" name="Rectangle 7">
            <a:extLst>
              <a:ext uri="{FF2B5EF4-FFF2-40B4-BE49-F238E27FC236}">
                <a16:creationId xmlns:a16="http://schemas.microsoft.com/office/drawing/2014/main" id="{0A9CA32A-CFB3-EBAC-D1A8-3EAADA10FE99}"/>
              </a:ext>
            </a:extLst>
          </p:cNvPr>
          <p:cNvSpPr/>
          <p:nvPr/>
        </p:nvSpPr>
        <p:spPr>
          <a:xfrm>
            <a:off x="3562939" y="30510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3620886" y="311295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01B7E171-0475-7B7F-DC66-7ED268B973AB}"/>
              </a:ext>
            </a:extLst>
          </p:cNvPr>
          <p:cNvSpPr/>
          <p:nvPr/>
        </p:nvSpPr>
        <p:spPr>
          <a:xfrm>
            <a:off x="7567201" y="30510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B814E8A4-84FB-AB04-DB5A-E75AE9BDF1BA}"/>
              </a:ext>
            </a:extLst>
          </p:cNvPr>
          <p:cNvSpPr/>
          <p:nvPr/>
        </p:nvSpPr>
        <p:spPr>
          <a:xfrm>
            <a:off x="7625148" y="311295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894955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9" grpId="0" animBg="1"/>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81966"/>
            <a:ext cx="8766927" cy="88996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rPr>
              <a:t>Người thuộc quân đội</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71957"/>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8423666" y="272682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403116" y="272682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8485267" y="278929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473769" y="279428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Â</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203393" y="272682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261340" y="278929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48378" y="567589"/>
            <a:ext cx="1066806"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13</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27491"/>
            <a:ext cx="10513342" cy="1569660"/>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a:t>
            </a:r>
            <a:r>
              <a:rPr lang="en-GB" sz="2300">
                <a:solidFill>
                  <a:srgbClr val="00B050"/>
                </a:solidFill>
                <a:latin typeface="Arial" panose="020B0604020202020204" pitchFamily="34" charset="0"/>
                <a:cs typeface="Arial" panose="020B0604020202020204" pitchFamily="34" charset="0"/>
              </a:rPr>
              <a:t>I</a:t>
            </a:r>
            <a:r>
              <a:rPr lang="en-GB" sz="2300" b="0" i="0">
                <a:solidFill>
                  <a:srgbClr val="00B050"/>
                </a:solidFill>
                <a:effectLst/>
                <a:latin typeface="Arial" panose="020B0604020202020204" pitchFamily="34" charset="0"/>
                <a:cs typeface="Arial" panose="020B0604020202020204" pitchFamily="34" charset="0"/>
              </a:rPr>
              <a:t>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3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Tiêu chuẩn về độ tuổi (tính đến năm dự tuyển): Thanh niên ngoài Quân đội không quá 21 tuổi; </a:t>
            </a:r>
            <a:r>
              <a:rPr lang="en-US" sz="2400">
                <a:solidFill>
                  <a:srgbClr val="FF0000"/>
                </a:solidFill>
                <a:latin typeface="Arial" panose="020B0604020202020204" pitchFamily="34" charset="0"/>
                <a:cs typeface="Arial" panose="020B0604020202020204" pitchFamily="34" charset="0"/>
              </a:rPr>
              <a:t>quân nhân </a:t>
            </a:r>
            <a:r>
              <a:rPr lang="en-US" sz="2400">
                <a:latin typeface="Arial" panose="020B0604020202020204" pitchFamily="34" charset="0"/>
                <a:cs typeface="Arial" panose="020B0604020202020204" pitchFamily="34" charset="0"/>
              </a:rPr>
              <a:t>tại ngũ hoặc đã xuất ngũ và công dân hoàn thành nghĩa vụ tham gia Công an nhân dân không quá 23 tuổi</a:t>
            </a:r>
            <a:r>
              <a:rPr lang="vi-VN" sz="2400">
                <a:latin typeface="Arial" panose="020B0604020202020204" pitchFamily="34" charset="0"/>
                <a:cs typeface="Arial" panose="020B0604020202020204" pitchFamily="34" charset="0"/>
              </a:rPr>
              <a:t>.</a:t>
            </a:r>
            <a:r>
              <a:rPr lang="en-GB" sz="2300" b="0" i="0">
                <a:solidFill>
                  <a:srgbClr val="242021"/>
                </a:solidFill>
                <a:effectLst/>
                <a:latin typeface="Arial" panose="020B0604020202020204" pitchFamily="34" charset="0"/>
                <a:cs typeface="Arial" panose="020B0604020202020204" pitchFamily="34" charset="0"/>
              </a:rPr>
              <a:t>”</a:t>
            </a:r>
            <a:endParaRPr lang="en-GB" sz="23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6" name="Rectangle 5">
            <a:extLst>
              <a:ext uri="{FF2B5EF4-FFF2-40B4-BE49-F238E27FC236}">
                <a16:creationId xmlns:a16="http://schemas.microsoft.com/office/drawing/2014/main" id="{91AF2BA5-D139-3BD4-3D50-057AA8FFEE8F}"/>
              </a:ext>
            </a:extLst>
          </p:cNvPr>
          <p:cNvSpPr/>
          <p:nvPr/>
        </p:nvSpPr>
        <p:spPr>
          <a:xfrm>
            <a:off x="2787475" y="272682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2845422" y="278877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3594986" y="272682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3652933" y="278877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E8AB7677-F44E-3ED5-9538-5EC601308127}"/>
              </a:ext>
            </a:extLst>
          </p:cNvPr>
          <p:cNvSpPr/>
          <p:nvPr/>
        </p:nvSpPr>
        <p:spPr>
          <a:xfrm>
            <a:off x="6008601" y="272682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8" name="Rectangle 37">
            <a:extLst>
              <a:ext uri="{FF2B5EF4-FFF2-40B4-BE49-F238E27FC236}">
                <a16:creationId xmlns:a16="http://schemas.microsoft.com/office/drawing/2014/main" id="{CD83289E-7DC3-4168-F011-ABC8D6164C18}"/>
              </a:ext>
            </a:extLst>
          </p:cNvPr>
          <p:cNvSpPr/>
          <p:nvPr/>
        </p:nvSpPr>
        <p:spPr>
          <a:xfrm>
            <a:off x="6070202" y="278929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2F6D966C-BFAE-34A9-830C-FAAA2BAD2C91}"/>
              </a:ext>
            </a:extLst>
          </p:cNvPr>
          <p:cNvSpPr/>
          <p:nvPr/>
        </p:nvSpPr>
        <p:spPr>
          <a:xfrm>
            <a:off x="6811162" y="272682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2CF030E3-8AA3-90EA-4474-ED22FEC896A5}"/>
              </a:ext>
            </a:extLst>
          </p:cNvPr>
          <p:cNvSpPr/>
          <p:nvPr/>
        </p:nvSpPr>
        <p:spPr>
          <a:xfrm>
            <a:off x="6869109" y="278877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2A489A63-E5F5-1E7F-6AE4-0B6A7232AD0B}"/>
              </a:ext>
            </a:extLst>
          </p:cNvPr>
          <p:cNvSpPr/>
          <p:nvPr/>
        </p:nvSpPr>
        <p:spPr>
          <a:xfrm>
            <a:off x="7617414" y="272682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id="{506D123C-72B1-76D8-6505-F61B81F6E224}"/>
              </a:ext>
            </a:extLst>
          </p:cNvPr>
          <p:cNvSpPr/>
          <p:nvPr/>
        </p:nvSpPr>
        <p:spPr>
          <a:xfrm>
            <a:off x="7675361" y="278877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Â</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477517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7" grpId="0" animBg="1"/>
      <p:bldP spid="9" grpId="0" animBg="1"/>
      <p:bldP spid="38" grpId="0" animBg="1"/>
      <p:bldP spid="40" grpId="0" animBg="1"/>
      <p:bldP spid="4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8"/>
            <a:ext cx="8766927" cy="854723"/>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Ngành chuyên môn hẹp</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6247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344721" y="27002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536591" y="270020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406322" y="27626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607244" y="276766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48378" y="567589"/>
            <a:ext cx="1066806"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14</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1499057" y="27002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1557004" y="276215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2305309" y="27002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2363256" y="276215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06729"/>
            <a:ext cx="10513342" cy="1569660"/>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a:t>
            </a:r>
            <a:r>
              <a:rPr lang="en-GB" sz="2300">
                <a:solidFill>
                  <a:srgbClr val="00B050"/>
                </a:solidFill>
                <a:latin typeface="Arial" panose="020B0604020202020204" pitchFamily="34" charset="0"/>
                <a:cs typeface="Arial" panose="020B0604020202020204" pitchFamily="34" charset="0"/>
              </a:rPr>
              <a:t>I</a:t>
            </a:r>
            <a:r>
              <a:rPr lang="en-GB" sz="2300" b="0" i="0">
                <a:solidFill>
                  <a:srgbClr val="00B050"/>
                </a:solidFill>
                <a:effectLst/>
                <a:latin typeface="Arial" panose="020B0604020202020204" pitchFamily="34" charset="0"/>
                <a:cs typeface="Arial" panose="020B0604020202020204" pitchFamily="34" charset="0"/>
              </a:rPr>
              <a:t>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3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Học viên các trường Quân đội được học các nội dung về chính trị, kĩ thuật – chiến thuật theo </a:t>
            </a:r>
            <a:r>
              <a:rPr lang="en-US" sz="2400">
                <a:solidFill>
                  <a:srgbClr val="FF0000"/>
                </a:solidFill>
                <a:latin typeface="Arial" panose="020B0604020202020204" pitchFamily="34" charset="0"/>
                <a:cs typeface="Arial" panose="020B0604020202020204" pitchFamily="34" charset="0"/>
              </a:rPr>
              <a:t>chuyên ngành</a:t>
            </a:r>
            <a:r>
              <a:rPr lang="en-US" sz="2400">
                <a:latin typeface="Arial" panose="020B0604020202020204" pitchFamily="34" charset="0"/>
                <a:cs typeface="Arial" panose="020B0604020202020204" pitchFamily="34" charset="0"/>
              </a:rPr>
              <a:t>, đồng thời được rèn luyện phẩm chất chính trị, đạo đức, tác phong, nếp sống, thể lực theo mục tiêu, yêu cầu đào tạo, đáp ứng nhiệm vụ được giao khi ra trường</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3112820" y="27002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3170767" y="276215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3920950" y="27002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3978897" y="276215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4728461" y="27002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4786408" y="276215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EA5F7C9B-5A98-F0FC-C692-570B5A6E8826}"/>
              </a:ext>
            </a:extLst>
          </p:cNvPr>
          <p:cNvSpPr/>
          <p:nvPr/>
        </p:nvSpPr>
        <p:spPr>
          <a:xfrm>
            <a:off x="7152851" y="27002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A67F2335-8291-EE7E-5590-F8DE9DC5E793}"/>
              </a:ext>
            </a:extLst>
          </p:cNvPr>
          <p:cNvSpPr/>
          <p:nvPr/>
        </p:nvSpPr>
        <p:spPr>
          <a:xfrm>
            <a:off x="7210798" y="276215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7BF90D39-18AA-8539-FE81-0140C8128BFC}"/>
              </a:ext>
            </a:extLst>
          </p:cNvPr>
          <p:cNvSpPr/>
          <p:nvPr/>
        </p:nvSpPr>
        <p:spPr>
          <a:xfrm>
            <a:off x="7959103" y="27002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id="{8BE67DFB-E9B9-0010-921B-285B854757D6}"/>
              </a:ext>
            </a:extLst>
          </p:cNvPr>
          <p:cNvSpPr/>
          <p:nvPr/>
        </p:nvSpPr>
        <p:spPr>
          <a:xfrm>
            <a:off x="8017050" y="276215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296EA12A-A2EF-E67B-7DFC-CDAE6CC8EB0B}"/>
              </a:ext>
            </a:extLst>
          </p:cNvPr>
          <p:cNvSpPr/>
          <p:nvPr/>
        </p:nvSpPr>
        <p:spPr>
          <a:xfrm>
            <a:off x="8766614" y="27002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id="{C898A08D-DB0B-8341-CAA3-6A65976D7136}"/>
              </a:ext>
            </a:extLst>
          </p:cNvPr>
          <p:cNvSpPr/>
          <p:nvPr/>
        </p:nvSpPr>
        <p:spPr>
          <a:xfrm>
            <a:off x="8824561" y="276215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id="{64B15657-AD6A-C129-AF1A-C6CA68E9C763}"/>
              </a:ext>
            </a:extLst>
          </p:cNvPr>
          <p:cNvSpPr/>
          <p:nvPr/>
        </p:nvSpPr>
        <p:spPr>
          <a:xfrm>
            <a:off x="9574744" y="27002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id="{59C206CF-7EB1-B8A6-DC14-A920C0F3F343}"/>
              </a:ext>
            </a:extLst>
          </p:cNvPr>
          <p:cNvSpPr/>
          <p:nvPr/>
        </p:nvSpPr>
        <p:spPr>
          <a:xfrm>
            <a:off x="9632691" y="276215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670910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3" fill="hold" display="0">
                  <p:stCondLst>
                    <p:cond delay="indefinite"/>
                  </p:stCondLst>
                  <p:endCondLst>
                    <p:cond evt="onStopAudio" delay="0">
                      <p:tgtEl>
                        <p:sldTgt/>
                      </p:tgtEl>
                    </p:cond>
                  </p:endCondLst>
                </p:cTn>
                <p:tgtEl>
                  <p:spTgt spid="11"/>
                </p:tgtEl>
              </p:cMediaNode>
            </p:audio>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3000"/>
                            </p:stCondLst>
                            <p:childTnLst>
                              <p:par>
                                <p:cTn id="56" presetID="1" presetClass="entr" presetSubtype="0" fill="hold" grpId="0" nodeType="afterEffect">
                                  <p:stCondLst>
                                    <p:cond delay="0"/>
                                  </p:stCondLst>
                                  <p:childTnLst>
                                    <p:set>
                                      <p:cBhvr>
                                        <p:cTn id="5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6000"/>
                            </p:stCondLst>
                            <p:childTnLst>
                              <p:par>
                                <p:cTn id="65" presetID="1" presetClass="entr" presetSubtype="0" fill="hold" grpId="0" nodeType="afterEffect">
                                  <p:stCondLst>
                                    <p:cond delay="0"/>
                                  </p:stCondLst>
                                  <p:childTnLst>
                                    <p:set>
                                      <p:cBhvr>
                                        <p:cTn id="6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7000"/>
                            </p:stCondLst>
                            <p:childTnLst>
                              <p:par>
                                <p:cTn id="68" presetID="1" presetClass="entr" presetSubtype="0" fill="hold" grpId="0" nodeType="afterEffect">
                                  <p:stCondLst>
                                    <p:cond delay="0"/>
                                  </p:stCondLst>
                                  <p:childTnLst>
                                    <p:set>
                                      <p:cBhvr>
                                        <p:cTn id="6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8000"/>
                            </p:stCondLst>
                            <p:childTnLst>
                              <p:par>
                                <p:cTn id="71" presetID="1" presetClass="entr" presetSubtype="0" fill="hold" grpId="0" nodeType="afterEffect">
                                  <p:stCondLst>
                                    <p:cond delay="0"/>
                                  </p:stCondLst>
                                  <p:childTnLst>
                                    <p:set>
                                      <p:cBhvr>
                                        <p:cTn id="7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9000"/>
                            </p:stCondLst>
                            <p:childTnLst>
                              <p:par>
                                <p:cTn id="74" presetID="1" presetClass="entr" presetSubtype="0" fill="hold" grpId="0" nodeType="afterEffect">
                                  <p:stCondLst>
                                    <p:cond delay="0"/>
                                  </p:stCondLst>
                                  <p:childTnLst>
                                    <p:set>
                                      <p:cBhvr>
                                        <p:cTn id="7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0000"/>
                            </p:stCondLst>
                            <p:childTnLst>
                              <p:par>
                                <p:cTn id="77" presetID="1" presetClass="entr" presetSubtype="0" fill="hold" grpId="0" nodeType="afterEffect">
                                  <p:stCondLst>
                                    <p:cond delay="0"/>
                                  </p:stCondLst>
                                  <p:childTnLst>
                                    <p:set>
                                      <p:cBhvr>
                                        <p:cTn id="78"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1000"/>
                            </p:stCondLst>
                            <p:childTnLst>
                              <p:par>
                                <p:cTn id="80" presetID="1" presetClass="entr" presetSubtype="0" fill="hold" grpId="0" nodeType="afterEffect">
                                  <p:stCondLst>
                                    <p:cond delay="0"/>
                                  </p:stCondLst>
                                  <p:childTnLst>
                                    <p:set>
                                      <p:cBhvr>
                                        <p:cTn id="81"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2000"/>
                            </p:stCondLst>
                            <p:childTnLst>
                              <p:par>
                                <p:cTn id="83" presetID="1" presetClass="entr" presetSubtype="0" fill="hold" grpId="0" nodeType="afterEffect">
                                  <p:stCondLst>
                                    <p:cond delay="0"/>
                                  </p:stCondLst>
                                  <p:childTnLst>
                                    <p:set>
                                      <p:cBhvr>
                                        <p:cTn id="84"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3000"/>
                            </p:stCondLst>
                            <p:childTnLst>
                              <p:par>
                                <p:cTn id="86" presetID="1" presetClass="entr" presetSubtype="0" fill="hold" grpId="0" nodeType="afterEffect">
                                  <p:stCondLst>
                                    <p:cond delay="0"/>
                                  </p:stCondLst>
                                  <p:childTnLst>
                                    <p:set>
                                      <p:cBhvr>
                                        <p:cTn id="87"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40" grpId="0" animBg="1"/>
      <p:bldP spid="42" grpId="0" animBg="1"/>
      <p:bldP spid="44"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83A927C2-26CB-BD20-A650-40BAD36BEA3F}"/>
              </a:ext>
            </a:extLst>
          </p:cNvPr>
          <p:cNvSpPr txBox="1"/>
          <p:nvPr/>
        </p:nvSpPr>
        <p:spPr>
          <a:xfrm>
            <a:off x="1544132" y="532648"/>
            <a:ext cx="6094562" cy="461665"/>
          </a:xfrm>
          <a:prstGeom prst="rect">
            <a:avLst/>
          </a:prstGeom>
          <a:noFill/>
        </p:spPr>
        <p:txBody>
          <a:bodyPr wrap="square">
            <a:spAutoFit/>
          </a:bodyPr>
          <a:lstStyle/>
          <a:p>
            <a:r>
              <a:rPr lang="en-GB" sz="2400" b="1" i="0" dirty="0">
                <a:solidFill>
                  <a:srgbClr val="00B050"/>
                </a:solidFill>
                <a:effectLst/>
                <a:latin typeface="Times New Roman" panose="02020603050405020304" pitchFamily="18" charset="0"/>
                <a:cs typeface="Times New Roman" panose="02020603050405020304" pitchFamily="18" charset="0"/>
              </a:rPr>
              <a:t>I. </a:t>
            </a:r>
            <a:r>
              <a:rPr lang="en-GB" sz="2400" b="1" dirty="0">
                <a:solidFill>
                  <a:srgbClr val="00B050"/>
                </a:solidFill>
                <a:latin typeface="Times New Roman" panose="02020603050405020304" pitchFamily="18" charset="0"/>
                <a:cs typeface="Times New Roman" panose="02020603050405020304" pitchFamily="18" charset="0"/>
              </a:rPr>
              <a:t>MỘT SỐ VẤN ĐỀ CHUNG</a:t>
            </a:r>
            <a:r>
              <a:rPr lang="en-GB" sz="2400" dirty="0">
                <a:solidFill>
                  <a:srgbClr val="00B050"/>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77332845-6F16-3457-B885-078D77CBA226}"/>
              </a:ext>
            </a:extLst>
          </p:cNvPr>
          <p:cNvSpPr txBox="1"/>
          <p:nvPr/>
        </p:nvSpPr>
        <p:spPr>
          <a:xfrm>
            <a:off x="1535507" y="1025253"/>
            <a:ext cx="9399194" cy="830997"/>
          </a:xfrm>
          <a:prstGeom prst="rect">
            <a:avLst/>
          </a:prstGeom>
          <a:noFill/>
        </p:spPr>
        <p:txBody>
          <a:bodyPr wrap="square">
            <a:spAutoFit/>
          </a:bodyPr>
          <a:lstStyle/>
          <a:p>
            <a:pPr marL="457200" indent="-457200" algn="just">
              <a:buAutoNum type="arabicPeriod"/>
            </a:pPr>
            <a:r>
              <a:rPr lang="vi-VN" sz="2400" b="1" dirty="0">
                <a:solidFill>
                  <a:srgbClr val="00B050"/>
                </a:solidFill>
                <a:latin typeface="Times New Roman" panose="02020603050405020304" pitchFamily="18" charset="0"/>
                <a:cs typeface="Times New Roman" panose="02020603050405020304" pitchFamily="18" charset="0"/>
              </a:rPr>
              <a:t>Yêu cầu đối với công tác tuyển sinh, đào tạo trong các trường Quân đội, Công an</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2E8DA44-38EF-B3E3-3D23-D5DE0A532A5D}"/>
              </a:ext>
            </a:extLst>
          </p:cNvPr>
          <p:cNvSpPr txBox="1"/>
          <p:nvPr/>
        </p:nvSpPr>
        <p:spPr>
          <a:xfrm>
            <a:off x="1630395" y="1865123"/>
            <a:ext cx="9304306" cy="830997"/>
          </a:xfrm>
          <a:prstGeom prst="rect">
            <a:avLst/>
          </a:prstGeom>
          <a:solidFill>
            <a:schemeClr val="accent4">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Theo em, công tác tuyển sinh, đào tạo trong các trường Quân đội, Công an có những điểm chung nào?</a:t>
            </a:r>
            <a:endParaRPr lang="en-GB"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54B42A6-EBCF-BF96-E390-A8F8A373C9C9}"/>
              </a:ext>
            </a:extLst>
          </p:cNvPr>
          <p:cNvSpPr txBox="1"/>
          <p:nvPr/>
        </p:nvSpPr>
        <p:spPr>
          <a:xfrm>
            <a:off x="1630395" y="2924648"/>
            <a:ext cx="9304306" cy="3290324"/>
          </a:xfrm>
          <a:prstGeom prst="rect">
            <a:avLst/>
          </a:prstGeom>
          <a:noFill/>
          <a:ln>
            <a:solidFill>
              <a:srgbClr val="00B050"/>
            </a:solidFill>
          </a:ln>
        </p:spPr>
        <p:txBody>
          <a:bodyPr wrap="square">
            <a:spAutoFit/>
          </a:bodyPr>
          <a:lstStyle/>
          <a:p>
            <a:pPr algn="ctr">
              <a:lnSpc>
                <a:spcPts val="288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en-GB" sz="2400" b="1"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.1</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Nhiệm vụ:</a:t>
            </a:r>
            <a:endParaRPr lang="en-US" sz="2400" dirty="0">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Nhóm </a:t>
            </a:r>
            <a:r>
              <a:rPr lang="vi-VN" sz="2400" dirty="0">
                <a:solidFill>
                  <a:srgbClr val="00B050"/>
                </a:solidFill>
                <a:latin typeface="Times New Roman" panose="02020603050405020304" pitchFamily="18" charset="0"/>
                <a:cs typeface="Times New Roman" panose="02020603050405020304" pitchFamily="18" charset="0"/>
              </a:rPr>
              <a:t>1,</a:t>
            </a:r>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Đọc Khám phá 1, thông tin mục I/1 và vẽ </a:t>
            </a:r>
            <a:r>
              <a:rPr lang="en-US" sz="2400" dirty="0">
                <a:latin typeface="Times New Roman" panose="02020603050405020304" pitchFamily="18" charset="0"/>
                <a:cs typeface="Times New Roman" panose="02020603050405020304" pitchFamily="18" charset="0"/>
              </a:rPr>
              <a:t>LĐTD</a:t>
            </a:r>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Yêu cầu đối với công tác tuyển sinh, đào tạo trong các trường Quân đội, Công an.</a:t>
            </a:r>
            <a:endParaRPr lang="en-US" sz="2400" i="1" dirty="0">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Nhóm </a:t>
            </a:r>
            <a:r>
              <a:rPr lang="vi-VN" sz="2400" dirty="0">
                <a:solidFill>
                  <a:srgbClr val="00B050"/>
                </a:solidFill>
                <a:latin typeface="Times New Roman" panose="02020603050405020304" pitchFamily="18" charset="0"/>
                <a:cs typeface="Times New Roman" panose="02020603050405020304" pitchFamily="18" charset="0"/>
              </a:rPr>
              <a:t>3,</a:t>
            </a:r>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4</a:t>
            </a:r>
            <a:r>
              <a:rPr lang="vi-VN" sz="2400" dirty="0">
                <a:latin typeface="Times New Roman" panose="02020603050405020304" pitchFamily="18" charset="0"/>
                <a:cs typeface="Times New Roman" panose="02020603050405020304" pitchFamily="18" charset="0"/>
              </a:rPr>
              <a:t>: Đọc Khám phá </a:t>
            </a:r>
            <a:r>
              <a:rPr lang="en-US" sz="2400" dirty="0">
                <a:latin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cs typeface="Times New Roman" panose="02020603050405020304" pitchFamily="18" charset="0"/>
              </a:rPr>
              <a:t>, thông tin mục I/2 và vẽ </a:t>
            </a:r>
            <a:r>
              <a:rPr lang="en-US" sz="2400" dirty="0">
                <a:latin typeface="Times New Roman" panose="02020603050405020304" pitchFamily="18" charset="0"/>
                <a:cs typeface="Times New Roman" panose="02020603050405020304" pitchFamily="18" charset="0"/>
              </a:rPr>
              <a:t>LĐTD</a:t>
            </a:r>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Nghĩa vụ, quyền lợi của học viên các trường Quân đội, Công an. </a:t>
            </a:r>
            <a:endParaRPr lang="en-US" sz="2400" i="1" dirty="0">
              <a:latin typeface="Times New Roman" panose="02020603050405020304" pitchFamily="18" charset="0"/>
              <a:cs typeface="Times New Roman" panose="02020603050405020304" pitchFamily="18" charset="0"/>
            </a:endParaRP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1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8"/>
            <a:ext cx="8766927" cy="854723"/>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Tuyển chọn vòng đầu theo những yêu cầu tối thiểu</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917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78447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183916"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846071"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254569"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S</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984193"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042140"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48378" y="567589"/>
            <a:ext cx="1066806"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15</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58703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644978"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393283"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451230"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874145"/>
            <a:ext cx="10513342" cy="1200329"/>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a:t>
            </a:r>
            <a:r>
              <a:rPr lang="en-GB" sz="2300">
                <a:solidFill>
                  <a:srgbClr val="00B050"/>
                </a:solidFill>
                <a:latin typeface="Arial" panose="020B0604020202020204" pitchFamily="34" charset="0"/>
                <a:cs typeface="Arial" panose="020B0604020202020204" pitchFamily="34" charset="0"/>
              </a:rPr>
              <a:t>I</a:t>
            </a:r>
            <a:r>
              <a:rPr lang="en-GB" sz="2300" b="0" i="0">
                <a:solidFill>
                  <a:srgbClr val="00B050"/>
                </a:solidFill>
                <a:effectLst/>
                <a:latin typeface="Arial" panose="020B0604020202020204" pitchFamily="34" charset="0"/>
                <a:cs typeface="Arial" panose="020B0604020202020204" pitchFamily="34" charset="0"/>
              </a:rPr>
              <a:t>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3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Tất cả thí sinh dự tuyển đào tạo cán bộ cấp phân đội trình độ đại học, cao đẳng hệ chính quy trong các trường Quân đội đều phải qua </a:t>
            </a:r>
            <a:r>
              <a:rPr lang="en-US" sz="2400">
                <a:solidFill>
                  <a:srgbClr val="FF0000"/>
                </a:solidFill>
                <a:latin typeface="Arial" panose="020B0604020202020204" pitchFamily="34" charset="0"/>
                <a:cs typeface="Arial" panose="020B0604020202020204" pitchFamily="34" charset="0"/>
              </a:rPr>
              <a:t>sơ tuyển</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7200794"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7258741"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Ể</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4FAC826B-FDAF-B36A-B31A-258903604CB4}"/>
              </a:ext>
            </a:extLst>
          </p:cNvPr>
          <p:cNvSpPr/>
          <p:nvPr/>
        </p:nvSpPr>
        <p:spPr>
          <a:xfrm>
            <a:off x="800830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7B4B0735-EFED-C651-ABDD-A9FAF7BC65DF}"/>
              </a:ext>
            </a:extLst>
          </p:cNvPr>
          <p:cNvSpPr/>
          <p:nvPr/>
        </p:nvSpPr>
        <p:spPr>
          <a:xfrm>
            <a:off x="8066252"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5476828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3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8"/>
            <a:ext cx="8766927" cy="118543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830997"/>
          </a:xfrm>
          <a:prstGeom prst="rect">
            <a:avLst/>
          </a:prstGeom>
          <a:noFill/>
        </p:spPr>
        <p:txBody>
          <a:bodyPr wrap="square" rtlCol="0">
            <a:spAutoFit/>
          </a:bodyPr>
          <a:lstStyle/>
          <a:p>
            <a:pPr algn="just"/>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 năng, điều kiện chủ quan hoặc tự nhiên sẵn có để thực hiện một hoạt động nào đó</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37374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7127266" y="302099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197919" y="308845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Ự</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48378" y="567589"/>
            <a:ext cx="1066806"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16</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3895984" y="30209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953931" y="30829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Ă</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984668"/>
            <a:ext cx="10513342" cy="1569660"/>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a:t>
            </a:r>
            <a:r>
              <a:rPr lang="en-GB" sz="2300">
                <a:solidFill>
                  <a:srgbClr val="00B050"/>
                </a:solidFill>
                <a:latin typeface="Arial" panose="020B0604020202020204" pitchFamily="34" charset="0"/>
                <a:cs typeface="Arial" panose="020B0604020202020204" pitchFamily="34" charset="0"/>
              </a:rPr>
              <a:t>I</a:t>
            </a:r>
            <a:r>
              <a:rPr lang="en-GB" sz="2300" b="0" i="0">
                <a:solidFill>
                  <a:srgbClr val="00B050"/>
                </a:solidFill>
                <a:effectLst/>
                <a:latin typeface="Arial" panose="020B0604020202020204" pitchFamily="34" charset="0"/>
                <a:cs typeface="Arial" panose="020B0604020202020204" pitchFamily="34" charset="0"/>
              </a:rPr>
              <a:t>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3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Xét tuyển từ kết quả kì thi đánh giá </a:t>
            </a:r>
            <a:r>
              <a:rPr lang="en-US" sz="2400">
                <a:solidFill>
                  <a:srgbClr val="FF0000"/>
                </a:solidFill>
                <a:latin typeface="Arial" panose="020B0604020202020204" pitchFamily="34" charset="0"/>
                <a:cs typeface="Arial" panose="020B0604020202020204" pitchFamily="34" charset="0"/>
              </a:rPr>
              <a:t>năng lực </a:t>
            </a:r>
            <a:r>
              <a:rPr lang="en-US" sz="2400">
                <a:latin typeface="Arial" panose="020B0604020202020204" pitchFamily="34" charset="0"/>
                <a:cs typeface="Arial" panose="020B0604020202020204" pitchFamily="34" charset="0"/>
              </a:rPr>
              <a:t>do các trường đại học trong nước tổ chức là một trong những phương thức tuyển sinh đào tạo cán bộ cấp phân đội trình độ đại học, cao đẳng hệ chính quy trong các trường Quân đội</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4703495" y="30209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4761442" y="30829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5511625" y="30209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5569572" y="30829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6319136" y="30209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6377083" y="30829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C8C8AC05-DCDF-91AE-79F1-8E5B9173C97E}"/>
              </a:ext>
            </a:extLst>
          </p:cNvPr>
          <p:cNvSpPr/>
          <p:nvPr/>
        </p:nvSpPr>
        <p:spPr>
          <a:xfrm>
            <a:off x="3087854" y="30154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3BD99E49-E90C-5666-1676-C5E878BFBA78}"/>
              </a:ext>
            </a:extLst>
          </p:cNvPr>
          <p:cNvSpPr/>
          <p:nvPr/>
        </p:nvSpPr>
        <p:spPr>
          <a:xfrm>
            <a:off x="3145801" y="307741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FCCFC34B-23B7-838C-CAFD-A2317EEEAAFA}"/>
              </a:ext>
            </a:extLst>
          </p:cNvPr>
          <p:cNvSpPr/>
          <p:nvPr/>
        </p:nvSpPr>
        <p:spPr>
          <a:xfrm>
            <a:off x="7935396" y="301785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0CAA3D0B-D73C-D1E0-0DA2-96A26D2C6DF2}"/>
              </a:ext>
            </a:extLst>
          </p:cNvPr>
          <p:cNvSpPr/>
          <p:nvPr/>
        </p:nvSpPr>
        <p:spPr>
          <a:xfrm>
            <a:off x="7993343" y="307979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833280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14" grpId="0" animBg="1"/>
      <p:bldP spid="3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334688"/>
            <a:ext cx="11762072" cy="13747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viên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trường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đội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được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nội</a:t>
            </a:r>
            <a:r>
              <a:rPr lang="en-US" sz="2400" i="1" dirty="0">
                <a:solidFill>
                  <a:srgbClr val="FF0000"/>
                </a:solidFill>
                <a:effectLst/>
                <a:latin typeface="Times New Roman" panose="02020603050405020304" pitchFamily="18" charset="0"/>
                <a:ea typeface="Calibri" panose="020F0502020204030204" pitchFamily="34" charset="0"/>
              </a:rPr>
              <a:t> dung </a:t>
            </a:r>
            <a:r>
              <a:rPr lang="en-US" sz="2400" i="1" dirty="0" err="1">
                <a:solidFill>
                  <a:srgbClr val="FF0000"/>
                </a:solidFill>
                <a:effectLst/>
                <a:latin typeface="Times New Roman" panose="02020603050405020304" pitchFamily="18" charset="0"/>
                <a:ea typeface="Calibri" panose="020F0502020204030204" pitchFamily="34" charset="0"/>
              </a:rPr>
              <a:t>về</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chính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trị</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kĩ</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thuật</a:t>
            </a:r>
            <a:r>
              <a:rPr lang="en-US" sz="2400" i="1" dirty="0">
                <a:solidFill>
                  <a:srgbClr val="FF0000"/>
                </a:solidFill>
                <a:effectLst/>
                <a:latin typeface="Times New Roman" panose="02020603050405020304" pitchFamily="18" charset="0"/>
                <a:ea typeface="Calibri" panose="020F0502020204030204" pitchFamily="34" charset="0"/>
              </a:rPr>
              <a:t> – </a:t>
            </a:r>
            <a:r>
              <a:rPr lang="en-US" sz="2400" i="1" dirty="0" err="1">
                <a:solidFill>
                  <a:srgbClr val="FF0000"/>
                </a:solidFill>
                <a:effectLst/>
                <a:latin typeface="Times New Roman" panose="02020603050405020304" pitchFamily="18" charset="0"/>
                <a:ea typeface="Calibri" panose="020F0502020204030204" pitchFamily="34" charset="0"/>
              </a:rPr>
              <a:t>chiến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theo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chuyên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ngành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đồng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thời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được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rèn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luyện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phẩm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chất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chính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trị</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đạo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đức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phong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nếp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sống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thể</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lực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theo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mục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tiêu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yêu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cầu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đào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tạo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ứng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nhiệm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vụ</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được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giao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khi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ra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trường</a:t>
            </a:r>
            <a:r>
              <a:rPr lang="en-GB"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754527" y="197340"/>
            <a:ext cx="4100223"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2”</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9549F50-01AA-C051-226A-82280F4F5CF6}"/>
              </a:ext>
            </a:extLst>
          </p:cNvPr>
          <p:cNvPicPr>
            <a:picLocks noChangeAspect="1"/>
          </p:cNvPicPr>
          <p:nvPr/>
        </p:nvPicPr>
        <p:blipFill>
          <a:blip r:embed="rId6"/>
          <a:stretch>
            <a:fillRect/>
          </a:stretch>
        </p:blipFill>
        <p:spPr>
          <a:xfrm>
            <a:off x="2269077" y="861298"/>
            <a:ext cx="7820683" cy="4452638"/>
          </a:xfrm>
          <a:prstGeom prst="rect">
            <a:avLst/>
          </a:prstGeom>
          <a:ln>
            <a:solidFill>
              <a:srgbClr val="00B050"/>
            </a:solidFill>
          </a:ln>
        </p:spPr>
      </p:pic>
      <p:sp>
        <p:nvSpPr>
          <p:cNvPr id="10" name="TextBox 9">
            <a:extLst>
              <a:ext uri="{FF2B5EF4-FFF2-40B4-BE49-F238E27FC236}">
                <a16:creationId xmlns:a16="http://schemas.microsoft.com/office/drawing/2014/main" id="{6E484D6B-463A-42A5-8416-CA92DD17470D}"/>
              </a:ext>
            </a:extLst>
          </p:cNvPr>
          <p:cNvSpPr txBox="1"/>
          <p:nvPr/>
        </p:nvSpPr>
        <p:spPr>
          <a:xfrm>
            <a:off x="448451" y="861298"/>
            <a:ext cx="1694794" cy="1569660"/>
          </a:xfrm>
          <a:prstGeom prst="rect">
            <a:avLst/>
          </a:prstGeom>
          <a:solidFill>
            <a:schemeClr val="accent2">
              <a:lumMod val="40000"/>
              <a:lumOff val="60000"/>
            </a:schemeClr>
          </a:solidFill>
          <a:ln>
            <a:solidFill>
              <a:srgbClr val="00A23A"/>
            </a:solidFill>
          </a:ln>
        </p:spPr>
        <p:txBody>
          <a:bodyPr wrap="square">
            <a:spAutoFit/>
          </a:bodyPr>
          <a:lstStyle/>
          <a:p>
            <a:pPr marL="285750" indent="-285750">
              <a:buFont typeface="Wingdings" panose="05000000000000000000" pitchFamily="2" charset="2"/>
              <a:buChar char="Ø"/>
            </a:pPr>
            <a:r>
              <a:rPr lang="vi-VN" sz="2400" spc="-50" dirty="0">
                <a:latin typeface="Times New Roman" panose="02020603050405020304" pitchFamily="18" charset="0"/>
                <a:cs typeface="Times New Roman" panose="02020603050405020304" pitchFamily="18" charset="0"/>
              </a:rPr>
              <a:t>Các nhóm nêu thông điệp của từ khoá</a:t>
            </a:r>
            <a:endParaRPr lang="en-US" sz="2400" dirty="0"/>
          </a:p>
        </p:txBody>
      </p:sp>
      <p:pic>
        <p:nvPicPr>
          <p:cNvPr id="2" name="hoc_vien_cac_truong_quan_doi_duoc_hoc_cac_noi_0ad2b583-c00b-4ff3-b669-2fc8e3a5bdf4">
            <a:hlinkClick r:id="" action="ppaction://media"/>
            <a:extLst>
              <a:ext uri="{FF2B5EF4-FFF2-40B4-BE49-F238E27FC236}">
                <a16:creationId xmlns:a16="http://schemas.microsoft.com/office/drawing/2014/main" id="{52FCA213-93E4-9AF2-73DB-86FFDCDF70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92150" y="0"/>
            <a:ext cx="609600" cy="609600"/>
          </a:xfrm>
          <a:prstGeom prst="rect">
            <a:avLst/>
          </a:prstGeom>
        </p:spPr>
      </p:pic>
    </p:spTree>
    <p:extLst>
      <p:ext uri="{BB962C8B-B14F-4D97-AF65-F5344CB8AC3E}">
        <p14:creationId xmlns:p14="http://schemas.microsoft.com/office/powerpoint/2010/main" val="101173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2000"/>
                            </p:stCondLst>
                            <p:childTnLst>
                              <p:par>
                                <p:cTn id="39" presetID="1" presetClass="mediacall" presetSubtype="0" fill="hold" nodeType="afterEffect">
                                  <p:stCondLst>
                                    <p:cond delay="0"/>
                                  </p:stCondLst>
                                  <p:childTnLst>
                                    <p:cmd type="call" cmd="playFrom(0.0)">
                                      <p:cBhvr>
                                        <p:cTn id="40" dur="133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2"/>
                </p:tgtEl>
              </p:cMediaNode>
            </p:audio>
          </p:childTnLst>
        </p:cTn>
      </p:par>
    </p:tnLst>
    <p:bldLst>
      <p:bldP spid="8" grpId="0" animBg="1"/>
      <p:bldP spid="9" grpId="0"/>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a:t>
            </a:r>
            <a:r>
              <a:rPr lang="en-US" sz="2400" b="1" dirty="0">
                <a:solidFill>
                  <a:srgbClr val="FF0000"/>
                </a:solidFill>
                <a:latin typeface="TimesNewRomanPSMT"/>
              </a:rPr>
              <a:t>II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2</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p>
        </p:txBody>
      </p:sp>
      <p:sp>
        <p:nvSpPr>
          <p:cNvPr id="7" name="TextBox 6">
            <a:extLst>
              <a:ext uri="{FF2B5EF4-FFF2-40B4-BE49-F238E27FC236}">
                <a16:creationId xmlns:a16="http://schemas.microsoft.com/office/drawing/2014/main" id="{24FC99A4-0D89-CE83-B34C-1C0A7F702AEA}"/>
              </a:ext>
            </a:extLst>
          </p:cNvPr>
          <p:cNvSpPr txBox="1"/>
          <p:nvPr/>
        </p:nvSpPr>
        <p:spPr>
          <a:xfrm>
            <a:off x="1535914" y="6303070"/>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effectLst/>
                <a:latin typeface="TimesNewRomanPSMT"/>
              </a:rPr>
              <a:t>16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a:t>
            </a:r>
            <a:r>
              <a:rPr lang="en-US" sz="2400" dirty="0">
                <a:solidFill>
                  <a:srgbClr val="00A23A"/>
                </a:solidFill>
                <a:latin typeface="TimesNewRomanPSMT"/>
              </a:rPr>
              <a:t>I</a:t>
            </a:r>
            <a:r>
              <a:rPr lang="vi-VN" sz="2400" dirty="0">
                <a:solidFill>
                  <a:srgbClr val="00A23A"/>
                </a:solidFill>
                <a:effectLst/>
                <a:latin typeface="TimesNewRomanPSMT"/>
              </a:rPr>
              <a:t> Bài </a:t>
            </a:r>
            <a:r>
              <a:rPr lang="en-GB" sz="2400" dirty="0">
                <a:solidFill>
                  <a:srgbClr val="00A23A"/>
                </a:solidFill>
                <a:latin typeface="TimesNewRomanPSMT"/>
              </a:rPr>
              <a:t>3</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id="{1AA0A3F2-57E9-4865-80F9-984A6B639A0E}"/>
              </a:ext>
            </a:extLst>
          </p:cNvPr>
          <p:cNvSpPr txBox="1"/>
          <p:nvPr/>
        </p:nvSpPr>
        <p:spPr>
          <a:xfrm>
            <a:off x="5080657" y="6289896"/>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VN" sz="2000" b="1" dirty="0"/>
          </a:p>
        </p:txBody>
      </p:sp>
      <p:sp>
        <p:nvSpPr>
          <p:cNvPr id="14" name="TextBox 13">
            <a:extLst>
              <a:ext uri="{FF2B5EF4-FFF2-40B4-BE49-F238E27FC236}">
                <a16:creationId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a:solidFill>
                  <a:srgbClr val="00B050"/>
                </a:solidFill>
                <a:latin typeface="TimesNewRomanPSMT"/>
              </a:rPr>
              <a:t>từ 1-</a:t>
            </a:r>
            <a:r>
              <a:rPr lang="en-US" sz="2200">
                <a:solidFill>
                  <a:srgbClr val="00B050"/>
                </a:solidFill>
                <a:latin typeface="TimesNewRomanPSMT"/>
              </a:rPr>
              <a:t>16</a:t>
            </a:r>
            <a:r>
              <a:rPr lang="vi-VN" sz="2200">
                <a:solidFill>
                  <a:srgbClr val="00B050"/>
                </a:solidFill>
                <a:latin typeface="TimesNewRomanPSMT"/>
              </a:rPr>
              <a:t> </a:t>
            </a:r>
            <a:r>
              <a:rPr lang="vi-VN" sz="2200" dirty="0">
                <a:solidFill>
                  <a:srgbClr val="00B050"/>
                </a:solidFill>
                <a:latin typeface="TimesNewRomanPSMT"/>
              </a:rPr>
              <a:t>tương ứng </a:t>
            </a:r>
            <a:r>
              <a:rPr lang="vi-VN" sz="2200">
                <a:solidFill>
                  <a:srgbClr val="00B050"/>
                </a:solidFill>
                <a:latin typeface="TimesNewRomanPSMT"/>
              </a:rPr>
              <a:t>với </a:t>
            </a:r>
            <a:r>
              <a:rPr lang="en-US" sz="2200">
                <a:solidFill>
                  <a:srgbClr val="00B050"/>
                </a:solidFill>
                <a:latin typeface="TimesNewRomanPSMT"/>
              </a:rPr>
              <a:t>16</a:t>
            </a:r>
            <a:r>
              <a:rPr lang="vi-VN" sz="2200">
                <a:solidFill>
                  <a:srgbClr val="00B050"/>
                </a:solidFill>
                <a:latin typeface="TimesNewRomanPSMT"/>
              </a:rPr>
              <a:t> </a:t>
            </a:r>
            <a:r>
              <a:rPr lang="vi-VN" sz="2200" dirty="0">
                <a:solidFill>
                  <a:srgbClr val="00B050"/>
                </a:solidFill>
                <a:latin typeface="TimesNewRomanPSMT"/>
              </a:rPr>
              <a:t>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6" name="Picture 5">
            <a:extLst>
              <a:ext uri="{FF2B5EF4-FFF2-40B4-BE49-F238E27FC236}">
                <a16:creationId xmlns:a16="http://schemas.microsoft.com/office/drawing/2014/main" id="{49037234-B5A2-B8F4-F157-61F172E52DC7}"/>
              </a:ext>
            </a:extLst>
          </p:cNvPr>
          <p:cNvPicPr>
            <a:picLocks noChangeAspect="1"/>
          </p:cNvPicPr>
          <p:nvPr/>
        </p:nvPicPr>
        <p:blipFill>
          <a:blip r:embed="rId4"/>
          <a:stretch>
            <a:fillRect/>
          </a:stretch>
        </p:blipFill>
        <p:spPr>
          <a:xfrm>
            <a:off x="4737247" y="2587924"/>
            <a:ext cx="3317905" cy="3701971"/>
          </a:xfrm>
          <a:prstGeom prst="rect">
            <a:avLst/>
          </a:prstGeom>
        </p:spPr>
      </p:pic>
      <p:pic>
        <p:nvPicPr>
          <p:cNvPr id="3" name="Picture 2">
            <a:extLst>
              <a:ext uri="{FF2B5EF4-FFF2-40B4-BE49-F238E27FC236}">
                <a16:creationId xmlns:a16="http://schemas.microsoft.com/office/drawing/2014/main" id="{323686B7-11E3-6504-E65F-33B5FBC3FB74}"/>
              </a:ext>
            </a:extLst>
          </p:cNvPr>
          <p:cNvPicPr>
            <a:picLocks noChangeAspect="1"/>
          </p:cNvPicPr>
          <p:nvPr/>
        </p:nvPicPr>
        <p:blipFill>
          <a:blip r:embed="rId5"/>
          <a:stretch>
            <a:fillRect/>
          </a:stretch>
        </p:blipFill>
        <p:spPr>
          <a:xfrm>
            <a:off x="143390" y="2571035"/>
            <a:ext cx="4619735" cy="3706835"/>
          </a:xfrm>
          <a:prstGeom prst="rect">
            <a:avLst/>
          </a:prstGeom>
          <a:ln>
            <a:solidFill>
              <a:srgbClr val="00B050"/>
            </a:solidFill>
          </a:ln>
        </p:spPr>
      </p:pic>
    </p:spTree>
    <p:extLst>
      <p:ext uri="{BB962C8B-B14F-4D97-AF65-F5344CB8AC3E}">
        <p14:creationId xmlns:p14="http://schemas.microsoft.com/office/powerpoint/2010/main" val="130803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heel(1)">
                                      <p:cBhvr>
                                        <p:cTn id="45" dur="2000"/>
                                        <p:tgtEl>
                                          <p:spTgt spid="6"/>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heel(1)">
                                      <p:cBhvr>
                                        <p:cTn id="48" dur="2000"/>
                                        <p:tgtEl>
                                          <p:spTgt spid="11"/>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heel(1)">
                                      <p:cBhvr>
                                        <p:cTn id="5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p:bldP spid="1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vi-VN" sz="2400" dirty="0">
                <a:solidFill>
                  <a:srgbClr val="00B050"/>
                </a:solidFill>
                <a:latin typeface="TimesNewRomanPSMT"/>
              </a:rPr>
              <a:t>4</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vi-VN" sz="2400" dirty="0">
                <a:solidFill>
                  <a:srgbClr val="00B050"/>
                </a:solidFill>
                <a:latin typeface="TimesNewRomanPSMT"/>
              </a:rPr>
              <a:t>5</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10352954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id="{86499B0A-871C-6E98-29F2-466A539E6214}"/>
              </a:ext>
            </a:extLst>
          </p:cNvPr>
          <p:cNvGraphicFramePr/>
          <p:nvPr/>
        </p:nvGraphicFramePr>
        <p:xfrm>
          <a:off x="1909222" y="484473"/>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62" name="Group 61">
            <a:extLst>
              <a:ext uri="{FF2B5EF4-FFF2-40B4-BE49-F238E27FC236}">
                <a16:creationId xmlns:a16="http://schemas.microsoft.com/office/drawing/2014/main" id="{28449E9A-82E8-485D-11BD-5BE0C9F05133}"/>
              </a:ext>
            </a:extLst>
          </p:cNvPr>
          <p:cNvGrpSpPr/>
          <p:nvPr/>
        </p:nvGrpSpPr>
        <p:grpSpPr>
          <a:xfrm>
            <a:off x="2730751" y="1310197"/>
            <a:ext cx="6715980" cy="4051928"/>
            <a:chOff x="2730751" y="1310197"/>
            <a:chExt cx="6715980" cy="4051928"/>
          </a:xfrm>
          <a:noFill/>
        </p:grpSpPr>
        <p:grpSp>
          <p:nvGrpSpPr>
            <p:cNvPr id="22" name="Group 21">
              <a:extLst>
                <a:ext uri="{FF2B5EF4-FFF2-40B4-BE49-F238E27FC236}">
                  <a16:creationId xmlns:a16="http://schemas.microsoft.com/office/drawing/2014/main" id="{18F86810-AED6-5485-3E91-ABCA4D39E65A}"/>
                </a:ext>
              </a:extLst>
            </p:cNvPr>
            <p:cNvGrpSpPr/>
            <p:nvPr/>
          </p:nvGrpSpPr>
          <p:grpSpPr>
            <a:xfrm>
              <a:off x="2730751" y="1310197"/>
              <a:ext cx="6715980" cy="4051928"/>
              <a:chOff x="2730751" y="1310197"/>
              <a:chExt cx="6715980" cy="4051928"/>
            </a:xfrm>
            <a:grpFill/>
          </p:grpSpPr>
          <p:graphicFrame>
            <p:nvGraphicFramePr>
              <p:cNvPr id="8" name="Chart 7">
                <a:extLst>
                  <a:ext uri="{FF2B5EF4-FFF2-40B4-BE49-F238E27FC236}">
                    <a16:creationId xmlns:a16="http://schemas.microsoft.com/office/drawing/2014/main"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id="{B99049AC-7C13-A4E3-0928-F6EB5C403BEA}"/>
                  </a:ext>
                </a:extLst>
              </p:cNvPr>
              <p:cNvSpPr txBox="1"/>
              <p:nvPr/>
            </p:nvSpPr>
            <p:spPr>
              <a:xfrm rot="6155581">
                <a:off x="5988164" y="1982032"/>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id="{8154E400-92E8-2B5D-9595-0F09D9450B4C}"/>
                  </a:ext>
                </a:extLst>
              </p:cNvPr>
              <p:cNvSpPr txBox="1"/>
              <p:nvPr/>
            </p:nvSpPr>
            <p:spPr>
              <a:xfrm rot="7735936">
                <a:off x="6412835" y="2176571"/>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id="{666A1BED-7835-74C1-58F0-7A953EC6BFDF}"/>
                  </a:ext>
                </a:extLst>
              </p:cNvPr>
              <p:cNvSpPr txBox="1"/>
              <p:nvPr/>
            </p:nvSpPr>
            <p:spPr>
              <a:xfrm rot="8870053">
                <a:off x="6736042" y="2498456"/>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id="{9E38D5F1-A910-B96B-18A8-757CDB1981E7}"/>
                  </a:ext>
                </a:extLst>
              </p:cNvPr>
              <p:cNvSpPr txBox="1"/>
              <p:nvPr/>
            </p:nvSpPr>
            <p:spPr>
              <a:xfrm rot="10055809">
                <a:off x="6908020" y="2934649"/>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id="{EA5E40D9-8B5C-C2ED-63EC-F341FBB35016}"/>
                  </a:ext>
                </a:extLst>
              </p:cNvPr>
              <p:cNvSpPr txBox="1"/>
              <p:nvPr/>
            </p:nvSpPr>
            <p:spPr>
              <a:xfrm rot="11450324">
                <a:off x="6896489" y="3389015"/>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id="{B7BC9E9E-DDE2-F3C7-7B57-73D8963E169B}"/>
                  </a:ext>
                </a:extLst>
              </p:cNvPr>
              <p:cNvSpPr txBox="1"/>
              <p:nvPr/>
            </p:nvSpPr>
            <p:spPr>
              <a:xfrm rot="12856268">
                <a:off x="6721346" y="3820848"/>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id="{1C869436-B81E-7FF1-BE3C-08FCC4AA6F8D}"/>
                  </a:ext>
                </a:extLst>
              </p:cNvPr>
              <p:cNvSpPr txBox="1"/>
              <p:nvPr/>
            </p:nvSpPr>
            <p:spPr>
              <a:xfrm rot="14088529">
                <a:off x="6382173" y="4122296"/>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id="{157EA531-22D3-778B-E36E-D79D7490CDD1}"/>
                  </a:ext>
                </a:extLst>
              </p:cNvPr>
              <p:cNvSpPr txBox="1"/>
              <p:nvPr/>
            </p:nvSpPr>
            <p:spPr>
              <a:xfrm rot="15564590">
                <a:off x="5959828" y="4308649"/>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sp>
            <p:nvSpPr>
              <p:cNvPr id="15" name="TextBox 14">
                <a:hlinkClick r:id="rId15" action="ppaction://hlinksldjump"/>
                <a:extLst>
                  <a:ext uri="{FF2B5EF4-FFF2-40B4-BE49-F238E27FC236}">
                    <a16:creationId xmlns:a16="http://schemas.microsoft.com/office/drawing/2014/main" id="{245ACD87-66D4-CE58-85C8-3AC6B59B46F2}"/>
                  </a:ext>
                </a:extLst>
              </p:cNvPr>
              <p:cNvSpPr txBox="1"/>
              <p:nvPr/>
            </p:nvSpPr>
            <p:spPr>
              <a:xfrm rot="17018405">
                <a:off x="5493362" y="4294153"/>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9</a:t>
                </a:r>
              </a:p>
            </p:txBody>
          </p:sp>
          <p:sp>
            <p:nvSpPr>
              <p:cNvPr id="17" name="TextBox 16">
                <a:hlinkClick r:id="rId16" action="ppaction://hlinksldjump"/>
                <a:extLst>
                  <a:ext uri="{FF2B5EF4-FFF2-40B4-BE49-F238E27FC236}">
                    <a16:creationId xmlns:a16="http://schemas.microsoft.com/office/drawing/2014/main" id="{8DD11B3B-BF76-BD02-FAE1-DC1FDA03E3DE}"/>
                  </a:ext>
                </a:extLst>
              </p:cNvPr>
              <p:cNvSpPr txBox="1"/>
              <p:nvPr/>
            </p:nvSpPr>
            <p:spPr>
              <a:xfrm rot="17984151">
                <a:off x="4994098" y="4176419"/>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10</a:t>
                </a:r>
              </a:p>
            </p:txBody>
          </p:sp>
          <p:sp>
            <p:nvSpPr>
              <p:cNvPr id="2" name="TextBox 1">
                <a:hlinkClick r:id="rId17" action="ppaction://hlinksldjump"/>
                <a:extLst>
                  <a:ext uri="{FF2B5EF4-FFF2-40B4-BE49-F238E27FC236}">
                    <a16:creationId xmlns:a16="http://schemas.microsoft.com/office/drawing/2014/main" id="{C7C60674-10B2-1648-992B-B4E10E580198}"/>
                  </a:ext>
                </a:extLst>
              </p:cNvPr>
              <p:cNvSpPr txBox="1"/>
              <p:nvPr/>
            </p:nvSpPr>
            <p:spPr>
              <a:xfrm rot="19588998">
                <a:off x="4671433" y="3832997"/>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hlinkClick r:id="rId18" action="ppaction://hlinksldjump"/>
                <a:extLst>
                  <a:ext uri="{FF2B5EF4-FFF2-40B4-BE49-F238E27FC236}">
                    <a16:creationId xmlns:a16="http://schemas.microsoft.com/office/drawing/2014/main" id="{9E38B2A3-EC83-F126-3104-983541CAE94D}"/>
                  </a:ext>
                </a:extLst>
              </p:cNvPr>
              <p:cNvSpPr txBox="1"/>
              <p:nvPr/>
            </p:nvSpPr>
            <p:spPr>
              <a:xfrm rot="20902438">
                <a:off x="4479901" y="3415231"/>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hlinkClick r:id="rId19" action="ppaction://hlinksldjump"/>
                <a:extLst>
                  <a:ext uri="{FF2B5EF4-FFF2-40B4-BE49-F238E27FC236}">
                    <a16:creationId xmlns:a16="http://schemas.microsoft.com/office/drawing/2014/main" id="{6E6547D4-DA68-EDDB-2E88-E998FDA71011}"/>
                  </a:ext>
                </a:extLst>
              </p:cNvPr>
              <p:cNvSpPr txBox="1"/>
              <p:nvPr/>
            </p:nvSpPr>
            <p:spPr>
              <a:xfrm rot="757546">
                <a:off x="4471977" y="2914650"/>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13</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hlinkClick r:id="rId20" action="ppaction://hlinksldjump"/>
                <a:extLst>
                  <a:ext uri="{FF2B5EF4-FFF2-40B4-BE49-F238E27FC236}">
                    <a16:creationId xmlns:a16="http://schemas.microsoft.com/office/drawing/2014/main" id="{3A4059CB-D914-0C60-E97A-EAA936D38AD8}"/>
                  </a:ext>
                </a:extLst>
              </p:cNvPr>
              <p:cNvSpPr txBox="1"/>
              <p:nvPr/>
            </p:nvSpPr>
            <p:spPr>
              <a:xfrm rot="2191196">
                <a:off x="4661887" y="2458773"/>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14</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hlinkClick r:id="rId21" action="ppaction://hlinksldjump"/>
                <a:extLst>
                  <a:ext uri="{FF2B5EF4-FFF2-40B4-BE49-F238E27FC236}">
                    <a16:creationId xmlns:a16="http://schemas.microsoft.com/office/drawing/2014/main" id="{61157A84-A824-ADC4-2D74-BE072B91D2BA}"/>
                  </a:ext>
                </a:extLst>
              </p:cNvPr>
              <p:cNvSpPr txBox="1"/>
              <p:nvPr/>
            </p:nvSpPr>
            <p:spPr>
              <a:xfrm rot="3204083">
                <a:off x="4975009" y="2141104"/>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15</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hlinkClick r:id="rId22" action="ppaction://hlinksldjump"/>
                <a:extLst>
                  <a:ext uri="{FF2B5EF4-FFF2-40B4-BE49-F238E27FC236}">
                    <a16:creationId xmlns:a16="http://schemas.microsoft.com/office/drawing/2014/main" id="{925004CF-9F83-87CF-47D9-5A66885836E2}"/>
                  </a:ext>
                </a:extLst>
              </p:cNvPr>
              <p:cNvSpPr txBox="1"/>
              <p:nvPr/>
            </p:nvSpPr>
            <p:spPr>
              <a:xfrm rot="4849865">
                <a:off x="5447837" y="1922755"/>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16</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Isosceles Triangle 28">
              <a:hlinkClick r:id="rId8" action="ppaction://hlinksldjump"/>
              <a:extLst>
                <a:ext uri="{FF2B5EF4-FFF2-40B4-BE49-F238E27FC236}">
                  <a16:creationId xmlns:a16="http://schemas.microsoft.com/office/drawing/2014/main" id="{35028D45-0DD9-F344-B5F6-870D14CF0937}"/>
                </a:ext>
              </a:extLst>
            </p:cNvPr>
            <p:cNvSpPr/>
            <p:nvPr/>
          </p:nvSpPr>
          <p:spPr>
            <a:xfrm rot="12770976">
              <a:off x="6293223" y="1667255"/>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Isosceles Triangle 29">
              <a:hlinkClick r:id="rId7" action="ppaction://hlinksldjump"/>
              <a:extLst>
                <a:ext uri="{FF2B5EF4-FFF2-40B4-BE49-F238E27FC236}">
                  <a16:creationId xmlns:a16="http://schemas.microsoft.com/office/drawing/2014/main" id="{21C9753C-EC82-2D7B-6020-C6E9E2F9A3D5}"/>
                </a:ext>
              </a:extLst>
            </p:cNvPr>
            <p:cNvSpPr/>
            <p:nvPr/>
          </p:nvSpPr>
          <p:spPr>
            <a:xfrm rot="11475761">
              <a:off x="5952096" y="1542990"/>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Isosceles Triangle 31">
              <a:hlinkClick r:id="rId9" action="ppaction://hlinksldjump"/>
              <a:extLst>
                <a:ext uri="{FF2B5EF4-FFF2-40B4-BE49-F238E27FC236}">
                  <a16:creationId xmlns:a16="http://schemas.microsoft.com/office/drawing/2014/main" id="{336E4C5C-0412-942B-637F-22DCA0152FE9}"/>
                </a:ext>
              </a:extLst>
            </p:cNvPr>
            <p:cNvSpPr/>
            <p:nvPr/>
          </p:nvSpPr>
          <p:spPr>
            <a:xfrm rot="14124762">
              <a:off x="6552559" y="1924927"/>
              <a:ext cx="677956" cy="1748756"/>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Isosceles Triangle 32">
              <a:hlinkClick r:id="rId10" action="ppaction://hlinksldjump"/>
              <a:extLst>
                <a:ext uri="{FF2B5EF4-FFF2-40B4-BE49-F238E27FC236}">
                  <a16:creationId xmlns:a16="http://schemas.microsoft.com/office/drawing/2014/main" id="{AA413DD1-7579-06C4-4E55-586CF0426B19}"/>
                </a:ext>
              </a:extLst>
            </p:cNvPr>
            <p:cNvSpPr/>
            <p:nvPr/>
          </p:nvSpPr>
          <p:spPr>
            <a:xfrm rot="15465075">
              <a:off x="6703851" y="2303873"/>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Isosceles Triangle 33">
              <a:hlinkClick r:id="rId11" action="ppaction://hlinksldjump"/>
              <a:extLst>
                <a:ext uri="{FF2B5EF4-FFF2-40B4-BE49-F238E27FC236}">
                  <a16:creationId xmlns:a16="http://schemas.microsoft.com/office/drawing/2014/main" id="{00BC93C3-5CC7-8F79-914C-3D515C64FF2D}"/>
                </a:ext>
              </a:extLst>
            </p:cNvPr>
            <p:cNvSpPr/>
            <p:nvPr/>
          </p:nvSpPr>
          <p:spPr>
            <a:xfrm rot="16876734">
              <a:off x="6712474" y="2684172"/>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Isosceles Triangle 34">
              <a:hlinkClick r:id="rId12" action="ppaction://hlinksldjump"/>
              <a:extLst>
                <a:ext uri="{FF2B5EF4-FFF2-40B4-BE49-F238E27FC236}">
                  <a16:creationId xmlns:a16="http://schemas.microsoft.com/office/drawing/2014/main" id="{2A8BD3E7-5195-F2C7-73DA-61F53DEE0421}"/>
                </a:ext>
              </a:extLst>
            </p:cNvPr>
            <p:cNvSpPr/>
            <p:nvPr/>
          </p:nvSpPr>
          <p:spPr>
            <a:xfrm rot="18198845">
              <a:off x="6544921" y="3034167"/>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Isosceles Triangle 35">
              <a:hlinkClick r:id="rId13" action="ppaction://hlinksldjump"/>
              <a:extLst>
                <a:ext uri="{FF2B5EF4-FFF2-40B4-BE49-F238E27FC236}">
                  <a16:creationId xmlns:a16="http://schemas.microsoft.com/office/drawing/2014/main" id="{3E3B2633-3BCE-5F3C-BABD-186B779A7105}"/>
                </a:ext>
              </a:extLst>
            </p:cNvPr>
            <p:cNvSpPr/>
            <p:nvPr/>
          </p:nvSpPr>
          <p:spPr>
            <a:xfrm rot="19585791">
              <a:off x="6288573" y="3297978"/>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Isosceles Triangle 36">
              <a:hlinkClick r:id="rId14" action="ppaction://hlinksldjump"/>
              <a:extLst>
                <a:ext uri="{FF2B5EF4-FFF2-40B4-BE49-F238E27FC236}">
                  <a16:creationId xmlns:a16="http://schemas.microsoft.com/office/drawing/2014/main" id="{8E9CE2D7-82BB-17DB-9627-C854B31F1E60}"/>
                </a:ext>
              </a:extLst>
            </p:cNvPr>
            <p:cNvSpPr/>
            <p:nvPr/>
          </p:nvSpPr>
          <p:spPr>
            <a:xfrm rot="20892053">
              <a:off x="5936973" y="3434873"/>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Isosceles Triangle 37">
              <a:hlinkClick r:id="rId15" action="ppaction://hlinksldjump"/>
              <a:extLst>
                <a:ext uri="{FF2B5EF4-FFF2-40B4-BE49-F238E27FC236}">
                  <a16:creationId xmlns:a16="http://schemas.microsoft.com/office/drawing/2014/main" id="{ECB555C2-9A3B-BE1C-E4CA-8782FA3105FA}"/>
                </a:ext>
              </a:extLst>
            </p:cNvPr>
            <p:cNvSpPr/>
            <p:nvPr/>
          </p:nvSpPr>
          <p:spPr>
            <a:xfrm rot="687268">
              <a:off x="5543159" y="3462803"/>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Isosceles Triangle 38">
              <a:hlinkClick r:id="rId16" action="ppaction://hlinksldjump"/>
              <a:extLst>
                <a:ext uri="{FF2B5EF4-FFF2-40B4-BE49-F238E27FC236}">
                  <a16:creationId xmlns:a16="http://schemas.microsoft.com/office/drawing/2014/main" id="{404913A7-4A67-D2BC-8FDE-6059419D4E39}"/>
                </a:ext>
              </a:extLst>
            </p:cNvPr>
            <p:cNvSpPr/>
            <p:nvPr/>
          </p:nvSpPr>
          <p:spPr>
            <a:xfrm rot="2011670">
              <a:off x="5200036" y="3307379"/>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Isosceles Triangle 39">
              <a:hlinkClick r:id="rId17" action="ppaction://hlinksldjump"/>
              <a:extLst>
                <a:ext uri="{FF2B5EF4-FFF2-40B4-BE49-F238E27FC236}">
                  <a16:creationId xmlns:a16="http://schemas.microsoft.com/office/drawing/2014/main" id="{FD9B3733-D789-9B69-7990-5E1E3E214A5D}"/>
                </a:ext>
              </a:extLst>
            </p:cNvPr>
            <p:cNvSpPr/>
            <p:nvPr/>
          </p:nvSpPr>
          <p:spPr>
            <a:xfrm rot="3311059">
              <a:off x="4953091" y="3032772"/>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Isosceles Triangle 41">
              <a:hlinkClick r:id="rId18" action="ppaction://hlinksldjump"/>
              <a:extLst>
                <a:ext uri="{FF2B5EF4-FFF2-40B4-BE49-F238E27FC236}">
                  <a16:creationId xmlns:a16="http://schemas.microsoft.com/office/drawing/2014/main" id="{47741D05-D794-CE93-4F53-E3620C7C9A61}"/>
                </a:ext>
              </a:extLst>
            </p:cNvPr>
            <p:cNvSpPr/>
            <p:nvPr/>
          </p:nvSpPr>
          <p:spPr>
            <a:xfrm rot="4724790">
              <a:off x="4795868" y="2670516"/>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Isosceles Triangle 54">
              <a:hlinkClick r:id="rId19" action="ppaction://hlinksldjump"/>
              <a:extLst>
                <a:ext uri="{FF2B5EF4-FFF2-40B4-BE49-F238E27FC236}">
                  <a16:creationId xmlns:a16="http://schemas.microsoft.com/office/drawing/2014/main" id="{B9D9D78E-2379-B4CC-10F5-A3FB4B1641CF}"/>
                </a:ext>
              </a:extLst>
            </p:cNvPr>
            <p:cNvSpPr/>
            <p:nvPr/>
          </p:nvSpPr>
          <p:spPr>
            <a:xfrm rot="6060714">
              <a:off x="4815817" y="2305835"/>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Isosceles Triangle 55">
              <a:hlinkClick r:id="rId20" action="ppaction://hlinksldjump"/>
              <a:extLst>
                <a:ext uri="{FF2B5EF4-FFF2-40B4-BE49-F238E27FC236}">
                  <a16:creationId xmlns:a16="http://schemas.microsoft.com/office/drawing/2014/main" id="{4AFB7F32-A8A6-C5A0-516A-6D5E0A0D6155}"/>
                </a:ext>
              </a:extLst>
            </p:cNvPr>
            <p:cNvSpPr/>
            <p:nvPr/>
          </p:nvSpPr>
          <p:spPr>
            <a:xfrm rot="7420824">
              <a:off x="4970455" y="1967417"/>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Isosceles Triangle 58">
              <a:hlinkClick r:id="rId21" action="ppaction://hlinksldjump"/>
              <a:extLst>
                <a:ext uri="{FF2B5EF4-FFF2-40B4-BE49-F238E27FC236}">
                  <a16:creationId xmlns:a16="http://schemas.microsoft.com/office/drawing/2014/main" id="{12CC8190-99B7-4C0E-5038-8B89D0C94102}"/>
                </a:ext>
              </a:extLst>
            </p:cNvPr>
            <p:cNvSpPr/>
            <p:nvPr/>
          </p:nvSpPr>
          <p:spPr>
            <a:xfrm rot="8733943">
              <a:off x="5208134" y="1679433"/>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Isosceles Triangle 59">
              <a:hlinkClick r:id="rId22" action="ppaction://hlinksldjump"/>
              <a:extLst>
                <a:ext uri="{FF2B5EF4-FFF2-40B4-BE49-F238E27FC236}">
                  <a16:creationId xmlns:a16="http://schemas.microsoft.com/office/drawing/2014/main" id="{B804ACF9-F0FA-AEBA-75D6-FAB565323817}"/>
                </a:ext>
              </a:extLst>
            </p:cNvPr>
            <p:cNvSpPr/>
            <p:nvPr/>
          </p:nvSpPr>
          <p:spPr>
            <a:xfrm rot="10105267">
              <a:off x="5560822" y="1521517"/>
              <a:ext cx="677956" cy="1691819"/>
            </a:xfrm>
            <a:prstGeom prst="triangle">
              <a:avLst>
                <a:gd name="adj" fmla="val 51243"/>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hlinkClick r:id="rId22" action="ppaction://hlinksldjump"/>
            <a:extLst>
              <a:ext uri="{FF2B5EF4-FFF2-40B4-BE49-F238E27FC236}">
                <a16:creationId xmlns:a16="http://schemas.microsoft.com/office/drawing/2014/main" id="{60411064-BDFA-42EF-B35C-F8F0E548D8EA}"/>
              </a:ext>
            </a:extLst>
          </p:cNvPr>
          <p:cNvSpPr txBox="1"/>
          <p:nvPr/>
        </p:nvSpPr>
        <p:spPr>
          <a:xfrm>
            <a:off x="9045133" y="6070809"/>
            <a:ext cx="3076136" cy="738664"/>
          </a:xfrm>
          <a:prstGeom prst="rect">
            <a:avLst/>
          </a:prstGeom>
          <a:solidFill>
            <a:schemeClr val="bg1"/>
          </a:solidFill>
          <a:ln>
            <a:solidFill>
              <a:srgbClr val="00B050"/>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vi-VN" sz="1400" dirty="0">
                <a:solidFill>
                  <a:srgbClr val="FF00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a:solidFill>
                  <a:srgbClr val="FF0000"/>
                </a:solidFill>
                <a:latin typeface="Arial" panose="020B0604020202020204" pitchFamily="34" charset="0"/>
                <a:cs typeface="Arial" panose="020B0604020202020204" pitchFamily="34" charset="0"/>
              </a:rPr>
              <a:t>án </a:t>
            </a:r>
            <a:r>
              <a:rPr lang="en-US" sz="1400">
                <a:solidFill>
                  <a:srgbClr val="FF0000"/>
                </a:solidFill>
                <a:latin typeface="Arial" panose="020B0604020202020204" pitchFamily="34" charset="0"/>
                <a:cs typeface="Arial" panose="020B0604020202020204" pitchFamily="34" charset="0"/>
              </a:rPr>
              <a:t>16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6" name="Graphic 25" descr="Right pointing backhand index">
            <a:hlinkClick r:id="rId22" action="ppaction://hlinksldjump"/>
            <a:extLst>
              <a:ext uri="{FF2B5EF4-FFF2-40B4-BE49-F238E27FC236}">
                <a16:creationId xmlns:a16="http://schemas.microsoft.com/office/drawing/2014/main" id="{A5241310-A329-A95F-362A-C23D402E1FC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344734" y="6101248"/>
            <a:ext cx="264869" cy="264869"/>
          </a:xfrm>
          <a:prstGeom prst="rect">
            <a:avLst/>
          </a:prstGeom>
        </p:spPr>
      </p:pic>
      <p:pic>
        <p:nvPicPr>
          <p:cNvPr id="27" name="image4.png">
            <a:extLst>
              <a:ext uri="{FF2B5EF4-FFF2-40B4-BE49-F238E27FC236}">
                <a16:creationId xmlns:a16="http://schemas.microsoft.com/office/drawing/2014/main" id="{97AFBD54-C343-AB5D-1B40-1B89FE98DBD3}"/>
              </a:ext>
            </a:extLst>
          </p:cNvPr>
          <p:cNvPicPr>
            <a:picLocks noChangeAspect="1"/>
          </p:cNvPicPr>
          <p:nvPr/>
        </p:nvPicPr>
        <p:blipFill>
          <a:blip r:embed="rId25" cstate="print"/>
          <a:stretch>
            <a:fillRect/>
          </a:stretch>
        </p:blipFill>
        <p:spPr>
          <a:xfrm>
            <a:off x="117512" y="97702"/>
            <a:ext cx="625171" cy="612210"/>
          </a:xfrm>
          <a:prstGeom prst="rect">
            <a:avLst/>
          </a:prstGeom>
        </p:spPr>
      </p:pic>
      <p:grpSp>
        <p:nvGrpSpPr>
          <p:cNvPr id="63" name="Group 11">
            <a:extLst>
              <a:ext uri="{FF2B5EF4-FFF2-40B4-BE49-F238E27FC236}">
                <a16:creationId xmlns:a16="http://schemas.microsoft.com/office/drawing/2014/main" id="{551AA780-2775-3997-7808-87745846C952}"/>
              </a:ext>
            </a:extLst>
          </p:cNvPr>
          <p:cNvGrpSpPr>
            <a:grpSpLocks/>
          </p:cNvGrpSpPr>
          <p:nvPr/>
        </p:nvGrpSpPr>
        <p:grpSpPr bwMode="auto">
          <a:xfrm>
            <a:off x="806095" y="167994"/>
            <a:ext cx="625171" cy="541918"/>
            <a:chOff x="0" y="0"/>
            <a:chExt cx="666" cy="559"/>
          </a:xfrm>
        </p:grpSpPr>
        <p:sp>
          <p:nvSpPr>
            <p:cNvPr id="64" name="Freeform 12">
              <a:extLst>
                <a:ext uri="{FF2B5EF4-FFF2-40B4-BE49-F238E27FC236}">
                  <a16:creationId xmlns:a16="http://schemas.microsoft.com/office/drawing/2014/main" id="{8FF2386B-C870-9274-3BCD-1FBB122CD7B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222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62"/>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62"/>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1131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160494" y="221116"/>
            <a:ext cx="8280461" cy="126336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sở</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đào</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ngành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lĩnh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hội</a:t>
            </a:r>
            <a:endParaRPr lang="vi-VN" sz="10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204698" y="1911173"/>
            <a:ext cx="4304820"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HỌC VIỆ</a:t>
            </a:r>
            <a:r>
              <a:rPr lang="en-GB" sz="3600" b="1">
                <a:solidFill>
                  <a:srgbClr val="FF0000"/>
                </a:solidFill>
                <a:latin typeface="Times New Roman" panose="02020603050405020304" pitchFamily="18" charset="0"/>
                <a:cs typeface="Times New Roman" panose="02020603050405020304" pitchFamily="18" charset="0"/>
              </a:rPr>
              <a:t>N</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9201DF4C-7427-7DEF-FFA2-CC7ED2C3658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DA58683A-2707-51DF-2DBA-90DE02D8FA7A}"/>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05E05A18-C335-E078-67CF-4C65EC0845DE}"/>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0A27462E-97AD-793D-A4DC-71E777BD633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6FA3278D-14E1-1919-02B8-A50AA8EAFA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5F15ADCD-5FC5-5E8A-3A83-CE5ED124FE1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9E75CEC1-02F6-3E5B-4439-BF9E7330B4D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A9272293-F0D8-350A-D13A-B06CF731A46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9C31E0F0-6704-B597-174E-FE1A493D36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22F1CF98-42A7-BAAE-8176-1762C624C4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D7848FE6-39DC-1315-5A79-F6A2B14D30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E96018C3-5AC3-3580-ED4F-09368A2DCC1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590FEECB-54C8-7D87-9C79-340EFD6EA7A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ABDD4456-0AF2-C306-D93C-99051586740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3329F7D6-70E0-94A8-6D53-90479DE2BB5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E1F052CA-A5F9-4568-65B3-526CE5F05A4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BEDAE3E6-6A9D-EECC-D1F0-FBE8C575869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073D144E-469A-981F-3DDF-8724592B645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CD59B063-3696-12C2-8C9D-C1A817BE9F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7FA63D44-0976-08F5-8DD0-B48ADBFDB2E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BE928F8A-C807-C35D-0D00-4C3B3604D71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744A824F-4001-CB28-890D-A9207F124BC3}"/>
              </a:ext>
            </a:extLst>
          </p:cNvPr>
          <p:cNvSpPr txBox="1"/>
          <p:nvPr/>
        </p:nvSpPr>
        <p:spPr>
          <a:xfrm>
            <a:off x="839329" y="3678201"/>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solidFill>
                  <a:srgbClr val="FF0000"/>
                </a:solidFill>
                <a:latin typeface="Arial" panose="020B0604020202020204" pitchFamily="34" charset="0"/>
                <a:cs typeface="Arial" panose="020B0604020202020204" pitchFamily="34" charset="0"/>
              </a:rPr>
              <a:t>Học viện </a:t>
            </a:r>
            <a:r>
              <a:rPr lang="en-US" sz="2400">
                <a:latin typeface="Arial" panose="020B0604020202020204" pitchFamily="34" charset="0"/>
                <a:cs typeface="Arial" panose="020B0604020202020204" pitchFamily="34" charset="0"/>
              </a:rPr>
              <a:t>Quốc phòng, </a:t>
            </a:r>
            <a:r>
              <a:rPr lang="en-US" sz="2400">
                <a:solidFill>
                  <a:srgbClr val="FF0000"/>
                </a:solidFill>
                <a:latin typeface="Arial" panose="020B0604020202020204" pitchFamily="34" charset="0"/>
                <a:cs typeface="Arial" panose="020B0604020202020204" pitchFamily="34" charset="0"/>
              </a:rPr>
              <a:t>Học viện </a:t>
            </a:r>
            <a:r>
              <a:rPr lang="en-US" sz="2400">
                <a:latin typeface="Arial" panose="020B0604020202020204" pitchFamily="34" charset="0"/>
                <a:cs typeface="Arial" panose="020B0604020202020204" pitchFamily="34" charset="0"/>
              </a:rPr>
              <a:t>Lục quân, </a:t>
            </a:r>
            <a:r>
              <a:rPr lang="en-US" sz="2400">
                <a:solidFill>
                  <a:srgbClr val="FF0000"/>
                </a:solidFill>
                <a:latin typeface="Arial" panose="020B0604020202020204" pitchFamily="34" charset="0"/>
                <a:cs typeface="Arial" panose="020B0604020202020204" pitchFamily="34" charset="0"/>
              </a:rPr>
              <a:t>Học viện </a:t>
            </a:r>
            <a:r>
              <a:rPr lang="en-US" sz="2400">
                <a:latin typeface="Arial" panose="020B0604020202020204" pitchFamily="34" charset="0"/>
                <a:cs typeface="Arial" panose="020B0604020202020204" pitchFamily="34" charset="0"/>
              </a:rPr>
              <a:t>Chính trị và các trường trung cấp chuyên nghiệp không tuyển học sinh phổ thông</a:t>
            </a:r>
            <a:r>
              <a:rPr lang="vi-VN" sz="240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55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819"/>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2240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97741" y="264246"/>
            <a:ext cx="8356313"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274631" y="1680456"/>
            <a:ext cx="3831877"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ĐỐI TƯỢN</a:t>
            </a:r>
            <a:r>
              <a:rPr lang="en-GB" sz="3200" b="1">
                <a:solidFill>
                  <a:srgbClr val="FF0000"/>
                </a:solidFill>
                <a:latin typeface="Times New Roman" panose="02020603050405020304" pitchFamily="18" charset="0"/>
                <a:cs typeface="Times New Roman" panose="02020603050405020304" pitchFamily="18" charset="0"/>
              </a:rPr>
              <a:t>G</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E7CA663F-2C2B-00D8-9CC2-C7E5EE6F877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DF2586B4-4CE3-742F-D3FE-2C2279E29DE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C296A5B8-B764-22A5-074B-87C0268A1DA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4DCD4EA0-AD31-C806-4009-5BA7B65C20D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9871299F-4CCC-2064-8BBB-12405B1830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167CFA6D-AF78-660D-16F4-092E996AE0C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267B6271-A74D-EB18-0713-7EE0441DD06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7B4EA44E-565E-46F6-01C1-B15DF51530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F9C34E5B-FD03-C29F-D5EF-853FD63068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01C6E1DC-D9E5-8E47-255D-4AF373A2987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0D69549B-2979-863D-D851-CB84FC5DE7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1D28E08D-9EEC-FA21-8C3B-A0944F52457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EDE4A167-81DB-D7D6-FDE4-0A21C22162D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026F0098-DB94-24DB-2BEB-95A12C16FA8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15CB897E-D91A-1571-ACC4-F0A9A96B2CF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9B25ACE0-FB97-6E6B-953D-2B19FC0E49B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952C16DC-01CB-B1A0-45E9-AE5C332570D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1C58E2B8-E1DA-2724-F78A-F8947715D3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84220C18-2DE7-28AD-F212-2C2E01B34A5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A2967DD4-C357-1589-6099-4C9C6FAA328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7370B7C9-BB3C-C64C-DB92-E7B3310DFE2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8FD60C40-FC87-3DF8-BA3E-65E846DF9A2E}"/>
              </a:ext>
            </a:extLst>
          </p:cNvPr>
          <p:cNvSpPr txBox="1"/>
          <p:nvPr/>
        </p:nvSpPr>
        <p:spPr>
          <a:xfrm>
            <a:off x="1067253" y="3315726"/>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Thanh niên ngoài Quân đội là một trong </a:t>
            </a:r>
            <a:r>
              <a:rPr lang="en-US" sz="2400">
                <a:solidFill>
                  <a:srgbClr val="FF0000"/>
                </a:solidFill>
                <a:latin typeface="Arial" panose="020B0604020202020204" pitchFamily="34" charset="0"/>
                <a:cs typeface="Arial" panose="020B0604020202020204" pitchFamily="34" charset="0"/>
              </a:rPr>
              <a:t>đối tượng </a:t>
            </a:r>
            <a:r>
              <a:rPr lang="en-US" sz="2400">
                <a:latin typeface="Arial" panose="020B0604020202020204" pitchFamily="34" charset="0"/>
                <a:cs typeface="Arial" panose="020B0604020202020204" pitchFamily="34" charset="0"/>
              </a:rPr>
              <a:t>tuyển sinh đào tạo cán bộ cấp phân đội trình độ đại học, cao đẳng hệ chính quy trong các trường Quân đội</a:t>
            </a:r>
            <a:r>
              <a:rPr lang="vi-VN" sz="240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80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16808" y="194956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09935" y="305008"/>
            <a:ext cx="8314457" cy="1051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Nghề nghiệp chuyên môn</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10084" y="1797565"/>
            <a:ext cx="4438262" cy="9644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CHUYÊN NG</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IỆP</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EA067A95-E84E-14C6-E61A-93E4B7FCAF5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3DB91CED-8423-EB75-A67C-EFE89F182F0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049293E9-9EEB-1E77-84F7-AE20262DA6F2}"/>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1AAC14FA-049E-D450-3E2D-34AB59A1956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86525E60-64CC-1B95-E390-DE1D668ECC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F35756AF-A5FD-58BD-280E-381E4FD8232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5895BC2C-171B-4E20-B208-7D50C999A56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0713FBCD-F32D-208F-DCB9-D72AAF102B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2DB91AAD-465F-9B39-B2F4-FCA6DE447C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6F091A5C-AB90-4226-8B23-D79558874E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FD35DCF1-8EEE-C389-30FE-550AAFA0F20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160939D0-A9B9-EB9B-7014-E33DFDE0037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E401363F-AD8D-3458-9A76-84FE995177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E75E079B-5C2B-222A-81B7-D7B0338CCC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B0798117-B309-C696-1CAD-E620C6A13F7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435DC3C2-9678-76F5-0509-AEA7B9286D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781CB300-FB20-1841-6A1F-A1E14AA45B0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7EF9F609-678D-F299-A80C-DD14D1983F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86D05AEA-EB03-BB71-D9C5-15E1AE3FDD5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DCF77FA4-F0EE-F10F-BA58-8F3CFE133A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10FDF9C2-5DA0-0007-CBAE-13D3AB59F60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179B0506-BB8B-6E9D-8CE3-0D1F3769D9FC}"/>
              </a:ext>
            </a:extLst>
          </p:cNvPr>
          <p:cNvSpPr txBox="1"/>
          <p:nvPr/>
        </p:nvSpPr>
        <p:spPr>
          <a:xfrm>
            <a:off x="980006" y="3429000"/>
            <a:ext cx="1051334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Quân nhân </a:t>
            </a:r>
            <a:r>
              <a:rPr lang="en-US" sz="2400">
                <a:solidFill>
                  <a:srgbClr val="FF0000"/>
                </a:solidFill>
                <a:latin typeface="Arial" panose="020B0604020202020204" pitchFamily="34" charset="0"/>
                <a:cs typeface="Arial" panose="020B0604020202020204" pitchFamily="34" charset="0"/>
              </a:rPr>
              <a:t>chuyên nghiệp</a:t>
            </a:r>
            <a:r>
              <a:rPr lang="en-US" sz="2400">
                <a:latin typeface="Arial" panose="020B0604020202020204" pitchFamily="34" charset="0"/>
                <a:cs typeface="Arial" panose="020B0604020202020204" pitchFamily="34" charset="0"/>
              </a:rPr>
              <a:t>, công nhân và viên chức quốc phòng phục vụ trong Quân đội đủ 12 tháng trở lên (tính đến tháng 9 năm tuyển sinh) là một trong đối tượng tuyển sinh đào tạo cán bộ cấp phân đội trình độ đại học, cao đẳng hệ chính quy trong các trường Quân đội</a:t>
            </a:r>
            <a:r>
              <a:rPr lang="vi-VN" sz="240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53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6338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64394" y="336063"/>
            <a:ext cx="8225327" cy="114413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trận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Bạch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Đằng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Giang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938</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552754" y="1873127"/>
            <a:ext cx="3702725" cy="10409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NGÔ QUY</a:t>
            </a:r>
            <a:r>
              <a:rPr lang="en-US" sz="3200" b="1">
                <a:solidFill>
                  <a:srgbClr val="FF0000"/>
                </a:solidFill>
                <a:latin typeface="Times New Roman" panose="02020603050405020304" pitchFamily="18" charset="0"/>
                <a:cs typeface="Times New Roman" panose="02020603050405020304" pitchFamily="18" charset="0"/>
              </a:rPr>
              <a:t>Ề</a:t>
            </a:r>
            <a:r>
              <a:rPr lang="en-US" sz="3200" b="1">
                <a:solidFill>
                  <a:schemeClr val="tx1"/>
                </a:solidFill>
                <a:latin typeface="Times New Roman" panose="02020603050405020304" pitchFamily="18" charset="0"/>
                <a:cs typeface="Times New Roman" panose="02020603050405020304" pitchFamily="18" charset="0"/>
              </a:rPr>
              <a:t>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2BED3236-D8A4-12D1-63B2-1CD323851C1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9A1AFD88-F707-A3AB-EFEE-3EDE2E9D0E3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8C024A72-EAD1-0C3E-AE42-B992C63B5809}"/>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D9CF0FB1-2F54-502E-F414-7DFA6BA40FB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0166269A-1B61-5163-317A-2B4B77927D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1A00237D-CE34-8749-8FAA-5FE823ECE68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2A908553-8857-16E4-C6B8-6FBAA96F1D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D9C7700C-F2C8-1E2B-E385-816CC5F05FA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82E81958-7910-0D18-3798-67AAF525BBA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23A6E6DE-6A39-D95E-386C-C274CCB0C40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48E129E6-4B25-650A-9F1B-3678458D269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B9BFC62B-3D22-EF8F-9354-1BB7D94101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66284F69-57E5-79A5-62B1-97F475F4FA7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3DE07A9F-D577-4C26-6444-2FE5ACBAEC1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52E86841-1CBD-53F1-70BA-A30B3C20168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774D00A7-1A63-4606-BBBC-548331AC75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487794AB-E059-D232-2F2D-3495AFB04B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29C58347-7672-61E7-BC17-A084C6FC1A9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AAFA0A36-9BB8-F5FE-5A82-20EBF33850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311DF899-0143-917F-FB93-182AFEACCBB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EEE125B2-82E5-BE84-3B26-EA580472170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978F96F1-C358-60ED-78C9-32704DCA7349}"/>
              </a:ext>
            </a:extLst>
          </p:cNvPr>
          <p:cNvSpPr txBox="1"/>
          <p:nvPr/>
        </p:nvSpPr>
        <p:spPr>
          <a:xfrm>
            <a:off x="1003231" y="3436505"/>
            <a:ext cx="10513342" cy="830997"/>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Trường Sĩ quan Công binh (Trường Đại học </a:t>
            </a:r>
            <a:r>
              <a:rPr lang="en-US" sz="2400">
                <a:solidFill>
                  <a:srgbClr val="FF0000"/>
                </a:solidFill>
                <a:latin typeface="Arial" panose="020B0604020202020204" pitchFamily="34" charset="0"/>
                <a:cs typeface="Arial" panose="020B0604020202020204" pitchFamily="34" charset="0"/>
              </a:rPr>
              <a:t>Ngô Quyền</a:t>
            </a:r>
            <a:r>
              <a:rPr lang="en-US" sz="2400">
                <a:latin typeface="Arial" panose="020B0604020202020204" pitchFamily="34" charset="0"/>
                <a:cs typeface="Arial" panose="020B0604020202020204" pitchFamily="34" charset="0"/>
              </a:rPr>
              <a:t>) thuộc hệ thống trường Quân đội</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653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4" y="165069"/>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a:extLst>
              <a:ext uri="{FF2B5EF4-FFF2-40B4-BE49-F238E27FC236}">
                <a16:creationId xmlns:a16="http://schemas.microsoft.com/office/drawing/2014/main" id="{2281CEC5-32E5-4028-ABFA-84C851BE03A6}"/>
              </a:ext>
            </a:extLst>
          </p:cNvPr>
          <p:cNvPicPr>
            <a:picLocks noChangeAspect="1"/>
          </p:cNvPicPr>
          <p:nvPr/>
        </p:nvPicPr>
        <p:blipFill>
          <a:blip r:embed="rId4"/>
          <a:stretch>
            <a:fillRect/>
          </a:stretch>
        </p:blipFill>
        <p:spPr>
          <a:xfrm>
            <a:off x="895349" y="5877750"/>
            <a:ext cx="10696575" cy="980250"/>
          </a:xfrm>
          <a:prstGeom prst="rect">
            <a:avLst/>
          </a:prstGeom>
        </p:spPr>
      </p:pic>
      <p:pic>
        <p:nvPicPr>
          <p:cNvPr id="10" name="Picture 9">
            <a:extLst>
              <a:ext uri="{FF2B5EF4-FFF2-40B4-BE49-F238E27FC236}">
                <a16:creationId xmlns:a16="http://schemas.microsoft.com/office/drawing/2014/main" id="{BAAC12EA-6740-480C-A103-55DD9BA13D05}"/>
              </a:ext>
            </a:extLst>
          </p:cNvPr>
          <p:cNvPicPr>
            <a:picLocks noChangeAspect="1"/>
          </p:cNvPicPr>
          <p:nvPr/>
        </p:nvPicPr>
        <p:blipFill>
          <a:blip r:embed="rId5"/>
          <a:stretch>
            <a:fillRect/>
          </a:stretch>
        </p:blipFill>
        <p:spPr>
          <a:xfrm>
            <a:off x="1240739" y="1056450"/>
            <a:ext cx="381053" cy="4848902"/>
          </a:xfrm>
          <a:prstGeom prst="rect">
            <a:avLst/>
          </a:prstGeom>
        </p:spPr>
      </p:pic>
      <p:pic>
        <p:nvPicPr>
          <p:cNvPr id="14" name="Picture 13">
            <a:extLst>
              <a:ext uri="{FF2B5EF4-FFF2-40B4-BE49-F238E27FC236}">
                <a16:creationId xmlns:a16="http://schemas.microsoft.com/office/drawing/2014/main" id="{FE30E074-3C1C-4D3E-8F64-5BDFE3EDFB0C}"/>
              </a:ext>
            </a:extLst>
          </p:cNvPr>
          <p:cNvPicPr>
            <a:picLocks noChangeAspect="1"/>
          </p:cNvPicPr>
          <p:nvPr/>
        </p:nvPicPr>
        <p:blipFill>
          <a:blip r:embed="rId6"/>
          <a:stretch>
            <a:fillRect/>
          </a:stretch>
        </p:blipFill>
        <p:spPr>
          <a:xfrm>
            <a:off x="1621792" y="254945"/>
            <a:ext cx="3934374" cy="1962424"/>
          </a:xfrm>
          <a:prstGeom prst="rect">
            <a:avLst/>
          </a:prstGeom>
        </p:spPr>
      </p:pic>
      <p:pic>
        <p:nvPicPr>
          <p:cNvPr id="16" name="Picture 15">
            <a:extLst>
              <a:ext uri="{FF2B5EF4-FFF2-40B4-BE49-F238E27FC236}">
                <a16:creationId xmlns:a16="http://schemas.microsoft.com/office/drawing/2014/main" id="{F17D55D8-A5B3-44F8-81FA-9A0FB984A49C}"/>
              </a:ext>
            </a:extLst>
          </p:cNvPr>
          <p:cNvPicPr>
            <a:picLocks noChangeAspect="1"/>
          </p:cNvPicPr>
          <p:nvPr/>
        </p:nvPicPr>
        <p:blipFill>
          <a:blip r:embed="rId7"/>
          <a:stretch>
            <a:fillRect/>
          </a:stretch>
        </p:blipFill>
        <p:spPr>
          <a:xfrm>
            <a:off x="5556166" y="277481"/>
            <a:ext cx="5687219" cy="733527"/>
          </a:xfrm>
          <a:prstGeom prst="rect">
            <a:avLst/>
          </a:prstGeom>
        </p:spPr>
      </p:pic>
      <p:pic>
        <p:nvPicPr>
          <p:cNvPr id="18" name="Picture 17">
            <a:extLst>
              <a:ext uri="{FF2B5EF4-FFF2-40B4-BE49-F238E27FC236}">
                <a16:creationId xmlns:a16="http://schemas.microsoft.com/office/drawing/2014/main" id="{CE26A064-5633-4734-9825-B3EA4B746989}"/>
              </a:ext>
            </a:extLst>
          </p:cNvPr>
          <p:cNvPicPr>
            <a:picLocks noChangeAspect="1"/>
          </p:cNvPicPr>
          <p:nvPr/>
        </p:nvPicPr>
        <p:blipFill>
          <a:blip r:embed="rId8"/>
          <a:stretch>
            <a:fillRect/>
          </a:stretch>
        </p:blipFill>
        <p:spPr>
          <a:xfrm>
            <a:off x="5556166" y="1082384"/>
            <a:ext cx="5687219" cy="1114581"/>
          </a:xfrm>
          <a:prstGeom prst="rect">
            <a:avLst/>
          </a:prstGeom>
        </p:spPr>
      </p:pic>
      <p:pic>
        <p:nvPicPr>
          <p:cNvPr id="20" name="Picture 19">
            <a:extLst>
              <a:ext uri="{FF2B5EF4-FFF2-40B4-BE49-F238E27FC236}">
                <a16:creationId xmlns:a16="http://schemas.microsoft.com/office/drawing/2014/main" id="{3C0498E4-3E4D-4973-87D9-CEC0816AEDE1}"/>
              </a:ext>
            </a:extLst>
          </p:cNvPr>
          <p:cNvPicPr>
            <a:picLocks noChangeAspect="1"/>
          </p:cNvPicPr>
          <p:nvPr/>
        </p:nvPicPr>
        <p:blipFill>
          <a:blip r:embed="rId9"/>
          <a:stretch>
            <a:fillRect/>
          </a:stretch>
        </p:blipFill>
        <p:spPr>
          <a:xfrm>
            <a:off x="1593213" y="2313173"/>
            <a:ext cx="9650172" cy="924054"/>
          </a:xfrm>
          <a:prstGeom prst="rect">
            <a:avLst/>
          </a:prstGeom>
        </p:spPr>
      </p:pic>
      <p:pic>
        <p:nvPicPr>
          <p:cNvPr id="22" name="Picture 21">
            <a:extLst>
              <a:ext uri="{FF2B5EF4-FFF2-40B4-BE49-F238E27FC236}">
                <a16:creationId xmlns:a16="http://schemas.microsoft.com/office/drawing/2014/main" id="{D2023248-A9DE-4776-8848-2B079EEF156B}"/>
              </a:ext>
            </a:extLst>
          </p:cNvPr>
          <p:cNvPicPr>
            <a:picLocks noChangeAspect="1"/>
          </p:cNvPicPr>
          <p:nvPr/>
        </p:nvPicPr>
        <p:blipFill>
          <a:blip r:embed="rId10"/>
          <a:stretch>
            <a:fillRect/>
          </a:stretch>
        </p:blipFill>
        <p:spPr>
          <a:xfrm>
            <a:off x="1621792" y="3362960"/>
            <a:ext cx="5611008" cy="543001"/>
          </a:xfrm>
          <a:prstGeom prst="rect">
            <a:avLst/>
          </a:prstGeom>
        </p:spPr>
      </p:pic>
      <p:pic>
        <p:nvPicPr>
          <p:cNvPr id="24" name="Picture 23">
            <a:extLst>
              <a:ext uri="{FF2B5EF4-FFF2-40B4-BE49-F238E27FC236}">
                <a16:creationId xmlns:a16="http://schemas.microsoft.com/office/drawing/2014/main" id="{20FCE2CC-C69E-4FB3-861C-9EA0BD9D597C}"/>
              </a:ext>
            </a:extLst>
          </p:cNvPr>
          <p:cNvPicPr>
            <a:picLocks noChangeAspect="1"/>
          </p:cNvPicPr>
          <p:nvPr/>
        </p:nvPicPr>
        <p:blipFill>
          <a:blip r:embed="rId11"/>
          <a:stretch>
            <a:fillRect/>
          </a:stretch>
        </p:blipFill>
        <p:spPr>
          <a:xfrm>
            <a:off x="1621792" y="4069539"/>
            <a:ext cx="9659698" cy="933580"/>
          </a:xfrm>
          <a:prstGeom prst="rect">
            <a:avLst/>
          </a:prstGeom>
        </p:spPr>
      </p:pic>
      <p:pic>
        <p:nvPicPr>
          <p:cNvPr id="26" name="Picture 25">
            <a:extLst>
              <a:ext uri="{FF2B5EF4-FFF2-40B4-BE49-F238E27FC236}">
                <a16:creationId xmlns:a16="http://schemas.microsoft.com/office/drawing/2014/main" id="{91423B33-D624-4177-A03B-872D876CE6B2}"/>
              </a:ext>
            </a:extLst>
          </p:cNvPr>
          <p:cNvPicPr>
            <a:picLocks noChangeAspect="1"/>
          </p:cNvPicPr>
          <p:nvPr/>
        </p:nvPicPr>
        <p:blipFill>
          <a:blip r:embed="rId12"/>
          <a:stretch>
            <a:fillRect/>
          </a:stretch>
        </p:blipFill>
        <p:spPr>
          <a:xfrm>
            <a:off x="1621792" y="5158689"/>
            <a:ext cx="7154273" cy="562053"/>
          </a:xfrm>
          <a:prstGeom prst="rect">
            <a:avLst/>
          </a:prstGeom>
        </p:spPr>
      </p:pic>
    </p:spTree>
    <p:extLst>
      <p:ext uri="{BB962C8B-B14F-4D97-AF65-F5344CB8AC3E}">
        <p14:creationId xmlns:p14="http://schemas.microsoft.com/office/powerpoint/2010/main" val="5307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fltVal val="0"/>
                                          </p:val>
                                        </p:tav>
                                        <p:tav tm="100000">
                                          <p:val>
                                            <p:strVal val="#ppt_w"/>
                                          </p:val>
                                        </p:tav>
                                      </p:tavLst>
                                    </p:anim>
                                    <p:anim calcmode="lin" valueType="num">
                                      <p:cBhvr>
                                        <p:cTn id="35" dur="1000" fill="hold"/>
                                        <p:tgtEl>
                                          <p:spTgt spid="20"/>
                                        </p:tgtEl>
                                        <p:attrNameLst>
                                          <p:attrName>ppt_h</p:attrName>
                                        </p:attrNameLst>
                                      </p:cBhvr>
                                      <p:tavLst>
                                        <p:tav tm="0">
                                          <p:val>
                                            <p:fltVal val="0"/>
                                          </p:val>
                                        </p:tav>
                                        <p:tav tm="100000">
                                          <p:val>
                                            <p:strVal val="#ppt_h"/>
                                          </p:val>
                                        </p:tav>
                                      </p:tavLst>
                                    </p:anim>
                                    <p:anim calcmode="lin" valueType="num">
                                      <p:cBhvr>
                                        <p:cTn id="36" dur="1000" fill="hold"/>
                                        <p:tgtEl>
                                          <p:spTgt spid="20"/>
                                        </p:tgtEl>
                                        <p:attrNameLst>
                                          <p:attrName>style.rotation</p:attrName>
                                        </p:attrNameLst>
                                      </p:cBhvr>
                                      <p:tavLst>
                                        <p:tav tm="0">
                                          <p:val>
                                            <p:fltVal val="90"/>
                                          </p:val>
                                        </p:tav>
                                        <p:tav tm="100000">
                                          <p:val>
                                            <p:fltVal val="0"/>
                                          </p:val>
                                        </p:tav>
                                      </p:tavLst>
                                    </p:anim>
                                    <p:animEffect transition="in" filter="fade">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 calcmode="lin" valueType="num">
                                      <p:cBhvr>
                                        <p:cTn id="44" dur="1000" fill="hold"/>
                                        <p:tgtEl>
                                          <p:spTgt spid="22"/>
                                        </p:tgtEl>
                                        <p:attrNameLst>
                                          <p:attrName>style.rotation</p:attrName>
                                        </p:attrNameLst>
                                      </p:cBhvr>
                                      <p:tavLst>
                                        <p:tav tm="0">
                                          <p:val>
                                            <p:fltVal val="90"/>
                                          </p:val>
                                        </p:tav>
                                        <p:tav tm="100000">
                                          <p:val>
                                            <p:fltVal val="0"/>
                                          </p:val>
                                        </p:tav>
                                      </p:tavLst>
                                    </p:anim>
                                    <p:animEffect transition="in" filter="fade">
                                      <p:cBhvr>
                                        <p:cTn id="45" dur="10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1000" fill="hold"/>
                                        <p:tgtEl>
                                          <p:spTgt spid="24"/>
                                        </p:tgtEl>
                                        <p:attrNameLst>
                                          <p:attrName>ppt_w</p:attrName>
                                        </p:attrNameLst>
                                      </p:cBhvr>
                                      <p:tavLst>
                                        <p:tav tm="0">
                                          <p:val>
                                            <p:fltVal val="0"/>
                                          </p:val>
                                        </p:tav>
                                        <p:tav tm="100000">
                                          <p:val>
                                            <p:strVal val="#ppt_w"/>
                                          </p:val>
                                        </p:tav>
                                      </p:tavLst>
                                    </p:anim>
                                    <p:anim calcmode="lin" valueType="num">
                                      <p:cBhvr>
                                        <p:cTn id="51" dur="1000" fill="hold"/>
                                        <p:tgtEl>
                                          <p:spTgt spid="24"/>
                                        </p:tgtEl>
                                        <p:attrNameLst>
                                          <p:attrName>ppt_h</p:attrName>
                                        </p:attrNameLst>
                                      </p:cBhvr>
                                      <p:tavLst>
                                        <p:tav tm="0">
                                          <p:val>
                                            <p:fltVal val="0"/>
                                          </p:val>
                                        </p:tav>
                                        <p:tav tm="100000">
                                          <p:val>
                                            <p:strVal val="#ppt_h"/>
                                          </p:val>
                                        </p:tav>
                                      </p:tavLst>
                                    </p:anim>
                                    <p:anim calcmode="lin" valueType="num">
                                      <p:cBhvr>
                                        <p:cTn id="52" dur="1000" fill="hold"/>
                                        <p:tgtEl>
                                          <p:spTgt spid="24"/>
                                        </p:tgtEl>
                                        <p:attrNameLst>
                                          <p:attrName>style.rotation</p:attrName>
                                        </p:attrNameLst>
                                      </p:cBhvr>
                                      <p:tavLst>
                                        <p:tav tm="0">
                                          <p:val>
                                            <p:fltVal val="90"/>
                                          </p:val>
                                        </p:tav>
                                        <p:tav tm="100000">
                                          <p:val>
                                            <p:fltVal val="0"/>
                                          </p:val>
                                        </p:tav>
                                      </p:tavLst>
                                    </p:anim>
                                    <p:animEffect transition="in" filter="fade">
                                      <p:cBhvr>
                                        <p:cTn id="53" dur="10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75723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09133" y="275679"/>
            <a:ext cx="8271962"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rPr>
              <a:t>Tuyển học sinh, sinh viên vào trường học</a:t>
            </a:r>
            <a:endParaRPr lang="vi-VN" sz="10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81348" y="1618379"/>
            <a:ext cx="3779241"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TUYỂ</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 SINH</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FCA4149B-A723-7CD5-53BB-2145E849C809}"/>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69689228-A9CC-3695-C9C0-01A011FC668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4F3F13A3-8B97-6763-4001-85FD2D510255}"/>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C30242B5-E022-C742-A41D-C8045590169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04" name="Picture 1103" descr="A blue and white alarm clock with bells&#10;&#10;Description automatically generated">
            <a:extLst>
              <a:ext uri="{FF2B5EF4-FFF2-40B4-BE49-F238E27FC236}">
                <a16:creationId xmlns:a16="http://schemas.microsoft.com/office/drawing/2014/main" id="{70F31493-7D25-CF5D-B33B-B4B2D2D91F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id="{8CFF1D58-0020-4B42-EE74-55C3F7A8B31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id="{6E26BE96-6FB3-A2D0-0A6C-0CB4B29F05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id="{B2AFDCDE-EF16-DE29-BC30-74E3CDEF1FA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id="{89F508C5-A413-89CA-CC2A-B1FC0F25A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id="{58D7CE75-A959-3960-8178-4494DF86A16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id="{DD70C808-5148-082B-AF55-BA35B74EE85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id="{16DE88F0-12E6-C704-7194-4CCC4E62B70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id="{3E57F3D2-E396-AFDD-0E22-99B795D44E1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id="{617073B9-2B2D-0C04-9DA0-F8063A1B837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id="{CA55B77C-3F98-FE11-1090-976528361CF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id="{58279A1D-C65E-11D3-3A52-CFD10D4C7B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id="{38550C24-EF94-B8B9-2B3A-A62277A1703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id="{589A712F-55E1-9CCF-01B7-B09176E5319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id="{C6BBE6E1-4283-404B-13CB-C186C91586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id="{5B4F720E-100A-D28C-7F43-F2BD05DDCC4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id="{F9CC2E16-8321-156D-82F7-17114B0E95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id="{B6D596F4-DC3A-1691-4142-C088C81FB92B}"/>
              </a:ext>
            </a:extLst>
          </p:cNvPr>
          <p:cNvSpPr txBox="1"/>
          <p:nvPr/>
        </p:nvSpPr>
        <p:spPr>
          <a:xfrm>
            <a:off x="1014297" y="3068323"/>
            <a:ext cx="10513342" cy="1938992"/>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Hạ sĩ quan, binh sĩ tại ngũ theo quy định của pháp luật về nghĩa vụ quân sự, có thời gian phục vụ tại ngũ đủ 12 tháng trở lên (tính đến tháng 4 năm </a:t>
            </a:r>
            <a:r>
              <a:rPr lang="en-US" sz="2400">
                <a:solidFill>
                  <a:srgbClr val="FF0000"/>
                </a:solidFill>
                <a:latin typeface="Arial" panose="020B0604020202020204" pitchFamily="34" charset="0"/>
                <a:cs typeface="Arial" panose="020B0604020202020204" pitchFamily="34" charset="0"/>
              </a:rPr>
              <a:t>tuyển sinh</a:t>
            </a:r>
            <a:r>
              <a:rPr lang="en-US" sz="2400">
                <a:latin typeface="Arial" panose="020B0604020202020204" pitchFamily="34" charset="0"/>
                <a:cs typeface="Arial" panose="020B0604020202020204" pitchFamily="34" charset="0"/>
              </a:rPr>
              <a:t>) là một trong đối tượng </a:t>
            </a:r>
            <a:r>
              <a:rPr lang="en-US" sz="2400">
                <a:solidFill>
                  <a:srgbClr val="FF0000"/>
                </a:solidFill>
                <a:latin typeface="Arial" panose="020B0604020202020204" pitchFamily="34" charset="0"/>
                <a:cs typeface="Arial" panose="020B0604020202020204" pitchFamily="34" charset="0"/>
              </a:rPr>
              <a:t>tuyển sinh </a:t>
            </a:r>
            <a:r>
              <a:rPr lang="en-US" sz="2400">
                <a:latin typeface="Arial" panose="020B0604020202020204" pitchFamily="34" charset="0"/>
                <a:cs typeface="Arial" panose="020B0604020202020204" pitchFamily="34" charset="0"/>
              </a:rPr>
              <a:t>đào tạo cán bộ cấp phân đội trình độ đại học, cao đẳng hệ chính quy trong các trường Quân đội.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830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105"/>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3701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1" y="294958"/>
            <a:ext cx="809756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chemeClr val="tx1"/>
                </a:solidFill>
                <a:effectLst/>
                <a:latin typeface="Times New Roman" panose="02020603050405020304" pitchFamily="18" charset="0"/>
                <a:ea typeface="Calibri" panose="020F0502020204030204" pitchFamily="34" charset="0"/>
              </a:rPr>
              <a:t>Chỉ</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bảo</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dẫn</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dắt</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cho</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biết</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phương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hướng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và</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cách</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thức</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tiến</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hành</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một</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hoạt</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động</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nào</a:t>
            </a:r>
            <a:r>
              <a:rPr lang="en-US" sz="2400" b="1" dirty="0">
                <a:solidFill>
                  <a:schemeClr val="tx1"/>
                </a:solidFill>
                <a:effectLst/>
                <a:latin typeface="Times New Roman" panose="02020603050405020304" pitchFamily="18" charset="0"/>
                <a:ea typeface="Calibri" panose="020F0502020204030204" pitchFamily="34" charset="0"/>
              </a:rPr>
              <a:t> </a:t>
            </a:r>
            <a:r>
              <a:rPr lang="en-US" sz="2400" b="1" dirty="0" err="1">
                <a:solidFill>
                  <a:schemeClr val="tx1"/>
                </a:solidFill>
                <a:effectLst/>
                <a:latin typeface="Times New Roman" panose="02020603050405020304" pitchFamily="18" charset="0"/>
                <a:ea typeface="Calibri" panose="020F0502020204030204" pitchFamily="34" charset="0"/>
              </a:rPr>
              <a:t>đó</a:t>
            </a:r>
            <a:endParaRPr lang="vi-VN" sz="10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613049" y="1751385"/>
            <a:ext cx="347852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HƯỚN</a:t>
            </a:r>
            <a:r>
              <a:rPr lang="en-US" sz="3200" b="1">
                <a:solidFill>
                  <a:srgbClr val="FF0000"/>
                </a:solidFill>
                <a:latin typeface="Times New Roman" panose="02020603050405020304" pitchFamily="18" charset="0"/>
                <a:cs typeface="Times New Roman" panose="02020603050405020304" pitchFamily="18" charset="0"/>
              </a:rPr>
              <a:t>G</a:t>
            </a:r>
            <a:r>
              <a:rPr lang="en-US" sz="3200" b="1">
                <a:solidFill>
                  <a:schemeClr val="tx1"/>
                </a:solidFill>
                <a:latin typeface="Times New Roman" panose="02020603050405020304" pitchFamily="18" charset="0"/>
                <a:cs typeface="Times New Roman" panose="02020603050405020304" pitchFamily="18" charset="0"/>
              </a:rPr>
              <a:t> DẪN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A16D00AE-CDD3-2488-50CC-07CA48C6FF5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33208F68-2E6C-7487-06A3-A4D8017C3199}"/>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04803C08-C941-4C1A-9467-907C1A9C9766}"/>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4DD748CA-44A2-EEB2-9B94-7B022C7998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04" name="Picture 1103" descr="A blue and white alarm clock with bells&#10;&#10;Description automatically generated">
            <a:extLst>
              <a:ext uri="{FF2B5EF4-FFF2-40B4-BE49-F238E27FC236}">
                <a16:creationId xmlns:a16="http://schemas.microsoft.com/office/drawing/2014/main" id="{9D518385-5808-1065-8DBD-E09D138965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id="{CF6654BE-EC57-ADA4-B4C5-E0B06A74B4E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id="{45A9DF93-1BCF-DF79-E182-8C3B6BC2C1B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id="{AA1E2082-9DF9-FA0E-BEC0-0D939256743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id="{16D96D5C-A9F1-3411-09FA-27EC6EB8C1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id="{517CC76B-2A93-6A89-145B-19CCD96D60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id="{390CA74D-9686-EF32-E02F-D95D6EDD670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id="{FB461C85-8C88-5146-6621-5899437E7F0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id="{503E35B8-CFC4-67EE-10DE-64852613A5C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id="{36792204-FD2C-EE85-A082-463E3E2F8AA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id="{95920168-EC38-9967-0C3C-19465B871F5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id="{E4F17EF4-833A-3852-CDBC-E3B2F3FE703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id="{9FB0FCAC-952C-CDF3-CC7A-91F51DD882F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id="{F9829530-85E2-1661-50A0-81F8442F031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id="{F7D30F2B-FD2A-5D63-188B-5D60B1CE804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id="{6B7AFE23-B7BD-08AB-4E99-47A54FC326A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id="{3D4BAEAB-468A-FB50-7362-0E82301FCE4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id="{AAD5E085-1D86-8810-E049-D0A5C2A61D01}"/>
              </a:ext>
            </a:extLst>
          </p:cNvPr>
          <p:cNvSpPr txBox="1"/>
          <p:nvPr/>
        </p:nvSpPr>
        <p:spPr>
          <a:xfrm>
            <a:off x="1095642" y="3409017"/>
            <a:ext cx="10513342" cy="830997"/>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Tiêu chuẩn về sức khoẻ: Theo quy định hiện hành của Bộ Quốc phòng và các </a:t>
            </a:r>
            <a:r>
              <a:rPr lang="en-US" sz="2400">
                <a:solidFill>
                  <a:srgbClr val="FF0000"/>
                </a:solidFill>
                <a:latin typeface="Arial" panose="020B0604020202020204" pitchFamily="34" charset="0"/>
                <a:cs typeface="Arial" panose="020B0604020202020204" pitchFamily="34" charset="0"/>
              </a:rPr>
              <a:t>hướng dẫn </a:t>
            </a:r>
            <a:r>
              <a:rPr lang="en-US" sz="2400">
                <a:latin typeface="Arial" panose="020B0604020202020204" pitchFamily="34" charset="0"/>
                <a:cs typeface="Arial" panose="020B0604020202020204" pitchFamily="34" charset="0"/>
              </a:rPr>
              <a:t>có liên quan</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25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105"/>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9936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695435" y="283817"/>
            <a:ext cx="7777033" cy="107915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 thức và phương pháp tiến hành (nói tổng quát)</a:t>
            </a:r>
            <a:endParaRPr lang="vi-VN" sz="3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11157" y="1764135"/>
            <a:ext cx="4163500" cy="93085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PHƯƠNG T</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ỨC</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5FFE1B9C-1285-AF88-ABBC-50A58A26D4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BB56933F-E0BD-6D1E-D79C-FFCA665733B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F7DB28F3-C67F-68A8-C3F6-7FF19EE10167}"/>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EC493280-62BB-6C36-8FE5-3907BABF63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0CE69DCB-592F-080D-32CE-EC0170CB8B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805F03F6-C392-BFA4-5B8F-C232EA847F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09479B2B-6CD1-1501-5101-8843ADD72FA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BFD85DB2-9F0D-52E4-EADA-813636D262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A7A706C1-CACB-8D8A-E56E-C34227696D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9D29F498-19CB-75F5-A696-E4F0D56064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CF36B5BD-6438-C459-6C46-9AE94AB7C1E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03686B69-C0EC-C823-41B9-C041A5A4D59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64A8A838-02F7-7E99-DE5D-3DBE6E95589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E2CDB44C-496C-90F3-785F-B314935AA7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BB3E0B1A-9E54-B658-BBE4-BE071AF64CB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867252CC-1A0E-3EB9-318E-C67BA943CB3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4027259B-F421-F3C9-C894-2109931FBD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CFF76A6E-397E-3B55-1DA3-CFC861778A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8D706AA2-4C67-3690-1B1D-285C960B11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4B4DE20E-A1A8-F360-E85B-8C39FD9EB9C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AE15C374-01C4-AAE4-8BA1-FA6C1780537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BB265241-CA75-A9F6-A089-D1C8ED80BD26}"/>
              </a:ext>
            </a:extLst>
          </p:cNvPr>
          <p:cNvSpPr txBox="1"/>
          <p:nvPr/>
        </p:nvSpPr>
        <p:spPr>
          <a:xfrm>
            <a:off x="1118680" y="3368283"/>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Xét tuyển dựa vào học bạ trung học phổ thông là một trong những </a:t>
            </a:r>
            <a:r>
              <a:rPr lang="en-US" sz="2400">
                <a:solidFill>
                  <a:srgbClr val="FF0000"/>
                </a:solidFill>
                <a:latin typeface="Arial" panose="020B0604020202020204" pitchFamily="34" charset="0"/>
                <a:cs typeface="Arial" panose="020B0604020202020204" pitchFamily="34" charset="0"/>
              </a:rPr>
              <a:t>phương thức </a:t>
            </a:r>
            <a:r>
              <a:rPr lang="en-US" sz="2400">
                <a:latin typeface="Arial" panose="020B0604020202020204" pitchFamily="34" charset="0"/>
                <a:cs typeface="Arial" panose="020B0604020202020204" pitchFamily="34" charset="0"/>
              </a:rPr>
              <a:t>tuyển sinh đào tạo cán bộ cấp phân đội trình độ đại học, cao đẳng hệ chính quy trong các trường Quân đội</a:t>
            </a:r>
            <a:r>
              <a:rPr lang="vi-VN" sz="240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18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4723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36879" y="320839"/>
            <a:ext cx="8226963" cy="133501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spc="-2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 những hình thức kiểm tra theo quy định về kiến thức, kĩ năng để được xét chính thức công nhận có đầy đủ một tư cách nào đó</a:t>
            </a:r>
            <a:endParaRPr lang="vi-VN" sz="102800" b="1" spc="-2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28713" y="1897326"/>
            <a:ext cx="3671491" cy="96021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a:t>
            </a:r>
            <a:r>
              <a:rPr lang="en-US" sz="3200" b="1">
                <a:solidFill>
                  <a:srgbClr val="FF0000"/>
                </a:solidFill>
                <a:latin typeface="Times New Roman" panose="02020603050405020304" pitchFamily="18" charset="0"/>
                <a:cs typeface="Times New Roman" panose="02020603050405020304" pitchFamily="18" charset="0"/>
              </a:rPr>
              <a:t>I</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0109497A-85EF-17BE-27EB-8B471EE7C32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4082400F-FEFE-565E-E288-76899B299E5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BF9C134B-FC32-C096-6038-DB01C5983EAD}"/>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99DBDCC5-F979-FA15-1FBB-5F66589CDA5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DB19B8DE-F9C1-ED5F-AC67-358EF17FB3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0C82DDF9-F214-9021-E5FB-9DBFDF3BCE4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6341533E-0A8D-68C1-6995-E439CFD7E7F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4EC76655-FDC9-E8FD-9A1F-16CDF45FF5D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7730FF69-A202-A907-35FD-7ADA9102255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47836A3B-853A-3637-DBA1-C833D46C6B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EB5823E9-786A-8A37-A267-9A478705D4A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55FC11EF-6536-8877-26F9-EDA5EE7ADB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A966E96D-78C5-4B82-48BE-C549579259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B52BCCF6-73C4-5740-EB5C-C56726A586F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239D28B1-21DD-F0DE-BF2C-6DEF6402F2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65341E8F-8B1B-235F-4CF8-606F5FCFB53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624817BC-0DBC-4D1E-212A-E757E0BA7D0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82053D89-430E-24EC-DABB-F5E0C67027B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98AAA724-39CB-4C1B-2173-739C8CCD183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0E78EC7D-7EF1-3A8D-9887-58827A5024C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B314012E-EB60-695A-ED6A-DAD2D9CB4F2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07DA4F0A-F390-2A9F-C340-DA0EAB263E32}"/>
              </a:ext>
            </a:extLst>
          </p:cNvPr>
          <p:cNvSpPr txBox="1"/>
          <p:nvPr/>
        </p:nvSpPr>
        <p:spPr>
          <a:xfrm>
            <a:off x="906228" y="3584413"/>
            <a:ext cx="10716459"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Xét tuyển từ kì </a:t>
            </a:r>
            <a:r>
              <a:rPr lang="en-US" sz="2400">
                <a:solidFill>
                  <a:srgbClr val="FF0000"/>
                </a:solidFill>
                <a:latin typeface="Arial" panose="020B0604020202020204" pitchFamily="34" charset="0"/>
                <a:cs typeface="Arial" panose="020B0604020202020204" pitchFamily="34" charset="0"/>
              </a:rPr>
              <a:t>thi</a:t>
            </a:r>
            <a:r>
              <a:rPr lang="en-US" sz="2400">
                <a:latin typeface="Arial" panose="020B0604020202020204" pitchFamily="34" charset="0"/>
                <a:cs typeface="Arial" panose="020B0604020202020204" pitchFamily="34" charset="0"/>
              </a:rPr>
              <a:t> đánh giá năng lực do Bộ Quốc phòng tổ chức là một trong những phương thức tuyển sinh đào tạo cán bộ cấp phân đội trình độ đại học, cao đẳng hệ chính quy trong các trường Quân đội</a:t>
            </a:r>
            <a:r>
              <a:rPr lang="vi-VN" sz="240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19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6994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950410" y="331394"/>
            <a:ext cx="8539312" cy="122362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 công nhận đã đạt tiêu chuẩn kiểm tra kiến thức hoặc trình độ nghiệp vụ sau khi học xong một trường hoặc một bậc học, một cấp học</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516380" y="1903494"/>
            <a:ext cx="3506186" cy="9866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TỐT NGHI</a:t>
            </a:r>
            <a:r>
              <a:rPr lang="en-US" sz="3200" b="1">
                <a:solidFill>
                  <a:srgbClr val="FF0000"/>
                </a:solidFill>
                <a:latin typeface="Times New Roman" panose="02020603050405020304" pitchFamily="18" charset="0"/>
                <a:cs typeface="Times New Roman" panose="02020603050405020304" pitchFamily="18" charset="0"/>
              </a:rPr>
              <a:t>Ệ</a:t>
            </a:r>
            <a:r>
              <a:rPr lang="en-US" sz="3200" b="1">
                <a:solidFill>
                  <a:schemeClr val="tx1"/>
                </a:solidFill>
                <a:latin typeface="Times New Roman" panose="02020603050405020304" pitchFamily="18" charset="0"/>
                <a:cs typeface="Times New Roman" panose="02020603050405020304" pitchFamily="18" charset="0"/>
              </a:rPr>
              <a:t>P</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8BDC5363-9F27-E749-0BC6-69493608500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81995E5A-2026-ECF8-1D4B-DF248860631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4F618CA7-0CB1-F12C-8A46-56AA32A9C7E6}"/>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770ECA43-443F-4C19-8CBC-165CF03B4C2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C75F5D41-7235-7A8E-63C9-710E538149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ACD93F7D-A4CE-73AD-89A7-E7D0AD34D96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62429D95-4E09-5546-504E-3725AC2BE45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DE6C6129-A30F-83B7-1B7E-C04C62CC192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1B1F86A6-9E7F-DDB0-5167-C725C76C4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A4D96F85-A334-E40F-D9EF-25C55089F7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EAB314D7-D91D-25A7-D9D9-D3800BC8BA2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C536A19C-B5C7-55EB-33FA-6008453E34E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6E3C72EE-77F3-A013-029D-693006D9F17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890299E6-4226-0059-5CD1-D038496E552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2AED2E8B-3101-1817-1A42-7CC153461C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A3CCD351-6896-C7D0-74DD-BD9CCD712C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4965FEFD-745C-D813-D21D-3343AE40AE9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187EA2EB-B79D-051A-C338-3DCCCF12BA1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1AEDE35F-8A3C-0BB6-FECA-5F0BB7BBF0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7507F2C4-41A8-5FCF-6311-3768B524D1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1575EAEA-8E4C-C16D-1A9A-AD0E88E5FF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C0ABEFA2-3A8A-5699-10E4-058224968E9F}"/>
              </a:ext>
            </a:extLst>
          </p:cNvPr>
          <p:cNvSpPr txBox="1"/>
          <p:nvPr/>
        </p:nvSpPr>
        <p:spPr>
          <a:xfrm>
            <a:off x="1012802" y="3305542"/>
            <a:ext cx="1051334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Xét tuyển dựa vào kì thi </a:t>
            </a:r>
            <a:r>
              <a:rPr lang="en-US" sz="2400">
                <a:solidFill>
                  <a:srgbClr val="FF0000"/>
                </a:solidFill>
                <a:latin typeface="Arial" panose="020B0604020202020204" pitchFamily="34" charset="0"/>
                <a:cs typeface="Arial" panose="020B0604020202020204" pitchFamily="34" charset="0"/>
              </a:rPr>
              <a:t>tốt nghiệp </a:t>
            </a:r>
            <a:r>
              <a:rPr lang="en-US" sz="2400">
                <a:latin typeface="Arial" panose="020B0604020202020204" pitchFamily="34" charset="0"/>
                <a:cs typeface="Arial" panose="020B0604020202020204" pitchFamily="34" charset="0"/>
              </a:rPr>
              <a:t>trung học phổ thông quốc gia do Bộ Giáo dục và Đào tạo tổ chức là một trong những phương thức tuyển sinh đào tạo cán bộ cấp phân đội trình độ đại học, cao đẳng hệ chính quy trong các trường Quân đội</a:t>
            </a:r>
            <a:r>
              <a:rPr lang="vi-VN" sz="240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00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547"/>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7463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12203" y="333258"/>
            <a:ext cx="8425759"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khớp</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63904" y="1789005"/>
            <a:ext cx="3753553"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FF0000"/>
                </a:solidFill>
                <a:latin typeface="Times New Roman" panose="02020603050405020304" pitchFamily="18" charset="0"/>
                <a:cs typeface="Times New Roman" panose="02020603050405020304" pitchFamily="18" charset="0"/>
              </a:rPr>
              <a:t>P</a:t>
            </a:r>
            <a:r>
              <a:rPr lang="en-GB" sz="3200" b="1">
                <a:solidFill>
                  <a:schemeClr val="tx1"/>
                </a:solidFill>
                <a:latin typeface="Times New Roman" panose="02020603050405020304" pitchFamily="18" charset="0"/>
                <a:cs typeface="Times New Roman" panose="02020603050405020304" pitchFamily="18" charset="0"/>
              </a:rPr>
              <a:t>HÙ HỢP</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AF147B72-842F-21E0-3CCE-47E4225EA4B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F6FF3D51-9F87-2056-7F84-5C88D37C807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5B707B2E-865E-A7BC-C67E-21E52E87828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8F6481B4-94C0-B3DA-6733-39F62736E6B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71DF3918-00CE-2E0C-2D1E-852E619DF8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05853BE7-58D3-1288-F2C1-5701396028E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287D3051-7129-7B92-2833-87EEBF504C8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081E7E38-DE28-0909-391A-411CF59DB22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317B3BF4-7A74-5564-44A0-3EB7D758E8C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44596D24-04D6-A524-ED16-3BE1204F58B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A7525155-B797-70A9-8227-5538407C4C1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5BE68785-EB6D-3668-F2CA-99BFB421E5A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5EF5ED68-C89B-331D-2594-4FF7A6E12C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38FF24D8-C3D7-96F1-B0CF-F5F38A43906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E80674B1-9FF9-10A8-1280-A09DF870D6B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454A3456-960B-8D57-D743-E8CAAB2ACB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3BBB3D7A-58BC-B71A-C888-823E4FAE861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3ED750AC-F640-FC52-BC7A-DB4232BE679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7BD4D078-56FB-BFF2-8579-EB27A667F58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91B0BDEF-98D1-FA00-9A71-CB3DBDC1503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9201CA47-672A-43D0-1986-1B56B37C758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9146E0CE-023B-1772-68A0-13B3CAED518B}"/>
              </a:ext>
            </a:extLst>
          </p:cNvPr>
          <p:cNvSpPr txBox="1"/>
          <p:nvPr/>
        </p:nvSpPr>
        <p:spPr>
          <a:xfrm>
            <a:off x="984009" y="3324004"/>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Hằng năm, căn cứ thực tiễn công tác tuyển sinh để xác định tỉ lệ xét tuyển theo từng phương thức </a:t>
            </a:r>
            <a:r>
              <a:rPr lang="en-US" sz="2400">
                <a:solidFill>
                  <a:srgbClr val="FF0000"/>
                </a:solidFill>
                <a:latin typeface="Arial" panose="020B0604020202020204" pitchFamily="34" charset="0"/>
                <a:cs typeface="Arial" panose="020B0604020202020204" pitchFamily="34" charset="0"/>
              </a:rPr>
              <a:t>phù hợp </a:t>
            </a:r>
            <a:r>
              <a:rPr lang="en-US" sz="2400">
                <a:latin typeface="Arial" panose="020B0604020202020204" pitchFamily="34" charset="0"/>
                <a:cs typeface="Arial" panose="020B0604020202020204" pitchFamily="34" charset="0"/>
              </a:rPr>
              <a:t>với đối tượng, chương trình đào tạo của từng trường</a:t>
            </a:r>
            <a:r>
              <a:rPr lang="vi-VN" sz="240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9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3757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26385" y="301559"/>
            <a:ext cx="8280589"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26141" y="1751945"/>
            <a:ext cx="3846591"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FF0000"/>
                </a:solidFill>
                <a:latin typeface="Times New Roman" panose="02020603050405020304" pitchFamily="18" charset="0"/>
                <a:cs typeface="Times New Roman" panose="02020603050405020304" pitchFamily="18" charset="0"/>
              </a:rPr>
              <a:t>Q</a:t>
            </a:r>
            <a:r>
              <a:rPr lang="en-GB" sz="3200" b="1">
                <a:solidFill>
                  <a:schemeClr val="tx1"/>
                </a:solidFill>
                <a:latin typeface="Times New Roman" panose="02020603050405020304" pitchFamily="18" charset="0"/>
                <a:cs typeface="Times New Roman" panose="02020603050405020304" pitchFamily="18" charset="0"/>
              </a:rPr>
              <a:t>UY ĐỊNH</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4A0F916D-DD09-168A-B32D-53EF3746656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AA746602-445F-B1D4-D03A-68097E7A33EF}"/>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DC6FDBEA-8FE8-924D-D442-216B834C7ED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F03DD52C-0121-9072-4F7E-3C6C9088417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E51262C2-4F56-5681-46EC-7E4BFD4988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AC353E7D-C870-85FC-F0DC-84F99309183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DCC17E40-3BDD-78FB-E20B-0C11F658D1E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9E51819B-317D-39A9-8447-EAA95749DF9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C0FC3D84-BD16-3ACA-70F6-B25DFC1CE49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0FBE0C63-2520-EEBA-34BE-5FC8BD97842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7302BEA7-3A39-6D3C-E7D2-925D7376EEB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E5BAB568-195F-A9AF-B8DD-BF15D22792F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A9B17EA1-43AF-577A-91B4-84D52484CB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2A28114D-CEA5-47F8-C838-92D49CCDD6B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6024C93E-2B23-B176-07B6-CFFD00F0B61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64BB4D53-0657-F3EF-893D-22AF0A1974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F3BB94DD-B00D-21E2-A0C8-956610DDB3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275C34D9-05BC-D515-452C-32EAFE6EEB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8225B5E0-266B-2A94-9818-B7B60B15B9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4B60A320-397F-3B52-5F3C-7700BFA1747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FFACEBBF-1E29-B3A9-4A12-DCFA50AFD4A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6" name="TextBox 1105">
            <a:extLst>
              <a:ext uri="{FF2B5EF4-FFF2-40B4-BE49-F238E27FC236}">
                <a16:creationId xmlns:a16="http://schemas.microsoft.com/office/drawing/2014/main" id="{51C85E20-99E1-FB12-E000-392CCA9C0670}"/>
              </a:ext>
            </a:extLst>
          </p:cNvPr>
          <p:cNvSpPr txBox="1"/>
          <p:nvPr/>
        </p:nvSpPr>
        <p:spPr>
          <a:xfrm>
            <a:off x="1187450" y="3501684"/>
            <a:ext cx="10078644"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Tiêu chuẩn về văn hoá (tính đến thời điểm xét tuyển): Đã tốt nghiệp trung học phổ thông theo </a:t>
            </a:r>
            <a:r>
              <a:rPr lang="en-US" sz="2400">
                <a:solidFill>
                  <a:srgbClr val="FF0000"/>
                </a:solidFill>
                <a:latin typeface="Arial" panose="020B0604020202020204" pitchFamily="34" charset="0"/>
                <a:cs typeface="Arial" panose="020B0604020202020204" pitchFamily="34" charset="0"/>
              </a:rPr>
              <a:t>quy định </a:t>
            </a:r>
            <a:r>
              <a:rPr lang="en-US" sz="2400">
                <a:latin typeface="Arial" panose="020B0604020202020204" pitchFamily="34" charset="0"/>
                <a:cs typeface="Arial" panose="020B0604020202020204" pitchFamily="34" charset="0"/>
              </a:rPr>
              <a:t>của Bộ Giáo dục và Đào tạo</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74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3763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176740" y="389593"/>
            <a:ext cx="8261222" cy="109923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endParaRPr lang="vi-VN"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61009" y="1954308"/>
            <a:ext cx="3721942" cy="102704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Ư</a:t>
            </a:r>
            <a:r>
              <a:rPr lang="en-US" sz="3200" b="1">
                <a:solidFill>
                  <a:srgbClr val="FF0000"/>
                </a:solidFill>
                <a:latin typeface="Times New Roman" panose="02020603050405020304" pitchFamily="18" charset="0"/>
                <a:cs typeface="Times New Roman" panose="02020603050405020304" pitchFamily="18" charset="0"/>
              </a:rPr>
              <a:t>U</a:t>
            </a:r>
            <a:r>
              <a:rPr lang="en-US" sz="3200" b="1">
                <a:solidFill>
                  <a:schemeClr val="tx1"/>
                </a:solidFill>
                <a:latin typeface="Times New Roman" panose="02020603050405020304" pitchFamily="18" charset="0"/>
                <a:cs typeface="Times New Roman" panose="02020603050405020304" pitchFamily="18" charset="0"/>
              </a:rPr>
              <a:t> TIÊN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E3502DA5-73D5-561F-B733-DBCC5009266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1D190604-347E-B2B5-8689-3EBA65825F4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99C8CB73-AFF1-30E0-FB00-48F6B95D1594}"/>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0F353E49-D32F-85E2-854C-BE801377531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1B7C0B30-3C5D-AE22-C14E-029E523C76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201653F6-D4FE-B960-BA74-7D34BC8CB1B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9C474ADF-F495-4C04-F4F2-38B2497CCF3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79B6DC93-3892-B38E-8530-9FCFFBAFAD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EFE1D716-7CA6-B86C-C132-A64B78FFA5D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2282D6A4-DAA8-FED7-A195-DBBE23B269D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141B7FCA-9D2C-B7A0-BF9E-0C3B49F164B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729F40C3-A12E-F4F7-9051-FF10261770A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8ADCF691-AAF5-E9A2-1FA8-01FCC0F1A10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17F5FCF4-7B59-EF5A-167E-F0FABC596B8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604202F9-10E0-5113-0828-13D824AC000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90A7CFF7-F8E4-4848-1717-5807CB82FAD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336C2136-2854-86E6-CBEA-1936FEBCFF2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73496526-E51C-80B3-298E-6CAFAD441B6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4BF5DA33-648F-EB24-350A-7E7B53B6DAB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D3F3E1CA-6BC2-B51F-F2BB-86A8C70B95C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E0CB14C7-7CBC-E28C-AA6C-AA8B97414C3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62F93E29-2A0B-20DD-E0C5-AE20F7C932E6}"/>
              </a:ext>
            </a:extLst>
          </p:cNvPr>
          <p:cNvSpPr txBox="1"/>
          <p:nvPr/>
        </p:nvSpPr>
        <p:spPr>
          <a:xfrm>
            <a:off x="965309" y="3477770"/>
            <a:ext cx="1051334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Xét tuyển thẳng, </a:t>
            </a:r>
            <a:r>
              <a:rPr lang="en-US" sz="2400">
                <a:solidFill>
                  <a:srgbClr val="FF0000"/>
                </a:solidFill>
                <a:latin typeface="Arial" panose="020B0604020202020204" pitchFamily="34" charset="0"/>
                <a:cs typeface="Arial" panose="020B0604020202020204" pitchFamily="34" charset="0"/>
              </a:rPr>
              <a:t>ưu tiên </a:t>
            </a:r>
            <a:r>
              <a:rPr lang="en-US" sz="2400">
                <a:latin typeface="Arial" panose="020B0604020202020204" pitchFamily="34" charset="0"/>
                <a:cs typeface="Arial" panose="020B0604020202020204" pitchFamily="34" charset="0"/>
              </a:rPr>
              <a:t>xét tuyển và xét tuyển học sinh giỏi cấp trung học phổ thông là một trong những phương thức tuyển sinh đào tạo cán bộ cấp phân đội trình độ đại học, cao đẳng hệ chính quy trong các trường Quân đội</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32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1071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113472" y="331949"/>
            <a:ext cx="8341743" cy="103166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rPr>
              <a:t>Người thuộc quân đội</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219874" y="1823621"/>
            <a:ext cx="4121869" cy="103459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QU</a:t>
            </a:r>
            <a:r>
              <a:rPr lang="en-GB" sz="3200" b="1">
                <a:solidFill>
                  <a:srgbClr val="FF0000"/>
                </a:solidFill>
                <a:latin typeface="Times New Roman" panose="02020603050405020304" pitchFamily="18" charset="0"/>
                <a:cs typeface="Times New Roman" panose="02020603050405020304" pitchFamily="18" charset="0"/>
              </a:rPr>
              <a:t>Â</a:t>
            </a:r>
            <a:r>
              <a:rPr lang="en-GB" sz="3200" b="1">
                <a:solidFill>
                  <a:schemeClr val="tx1"/>
                </a:solidFill>
                <a:latin typeface="Times New Roman" panose="02020603050405020304" pitchFamily="18" charset="0"/>
                <a:cs typeface="Times New Roman" panose="02020603050405020304" pitchFamily="18" charset="0"/>
              </a:rPr>
              <a:t>N NHÂN</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E14AA0E6-F7B3-47F8-A98C-EA2EFE5EA630}"/>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6FF6F7FC-B29E-C588-98E8-2A16B2E04908}"/>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22B09624-989D-9CFD-0B07-6FECC33EB6C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1A14BC87-214A-E0BB-E822-E95864B1BC7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E48A4098-8F42-D1FC-DC70-FFB49D575B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5CDFF374-C15E-7435-CCEF-01AA2B1BADF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87AC62F5-86D9-4BA9-4A7C-99656724FF7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B6DB8754-8581-A111-AD01-71D5508030B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F345A375-1825-76C4-7D3C-28D969E14E2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1092DB51-D378-DE26-5ACF-3E6F3A6B1B9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EA692F10-131B-1B24-954A-651AA2D41B2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D7578D5F-1D14-176D-CA14-E2EAAC660CF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53B45A52-8985-A870-E1A0-C846406EE3C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C5115883-CEA4-E03A-11CC-43377A13340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EEEF79E9-E1BB-4F25-67AC-A17E92DCCB2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FE5FB44A-EF8F-C9C8-8F83-AEB7E1396DE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456D4CFB-CAB2-86FB-57A0-C47210F21C1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85BA3938-B159-F7C1-9CFA-E066C4D4A85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28FFA770-E68B-E67C-0F39-B20B587A4BA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CB3249CD-60C0-8832-C116-A3A36E536E1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CF19CAE0-F671-D33A-042F-799FF24D9C2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6558FC1A-5FDF-5850-CC5A-B47B78FB60CE}"/>
              </a:ext>
            </a:extLst>
          </p:cNvPr>
          <p:cNvSpPr txBox="1"/>
          <p:nvPr/>
        </p:nvSpPr>
        <p:spPr>
          <a:xfrm>
            <a:off x="806095" y="3429000"/>
            <a:ext cx="10877908"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Tiêu chuẩn về độ tuổi (tính đến năm dự tuyển): Thanh niên ngoài Quân đội không quá 21 tuổi; </a:t>
            </a:r>
            <a:r>
              <a:rPr lang="en-US" sz="2400">
                <a:solidFill>
                  <a:srgbClr val="FF0000"/>
                </a:solidFill>
                <a:latin typeface="Arial" panose="020B0604020202020204" pitchFamily="34" charset="0"/>
                <a:cs typeface="Arial" panose="020B0604020202020204" pitchFamily="34" charset="0"/>
              </a:rPr>
              <a:t>quân nhân </a:t>
            </a:r>
            <a:r>
              <a:rPr lang="en-US" sz="2400">
                <a:latin typeface="Arial" panose="020B0604020202020204" pitchFamily="34" charset="0"/>
                <a:cs typeface="Arial" panose="020B0604020202020204" pitchFamily="34" charset="0"/>
              </a:rPr>
              <a:t>tại ngũ hoặc đã xuất ngũ và công dân hoàn thành nghĩa vụ tham gia Công an nhân dân không quá 23 tuổi</a:t>
            </a:r>
            <a:r>
              <a:rPr lang="vi-VN"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3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1856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74956" y="307379"/>
            <a:ext cx="8328501"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Ngành chuyên môn hẹp</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82501" y="1784441"/>
            <a:ext cx="4113410" cy="928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CHUYÊ</a:t>
            </a:r>
            <a:r>
              <a:rPr lang="en-GB" sz="3200" b="1">
                <a:solidFill>
                  <a:srgbClr val="FF0000"/>
                </a:solidFill>
                <a:latin typeface="Times New Roman" panose="02020603050405020304" pitchFamily="18" charset="0"/>
                <a:cs typeface="Times New Roman" panose="02020603050405020304" pitchFamily="18" charset="0"/>
              </a:rPr>
              <a:t>N</a:t>
            </a:r>
            <a:r>
              <a:rPr lang="en-GB" sz="3200" b="1">
                <a:solidFill>
                  <a:schemeClr val="tx1"/>
                </a:solidFill>
                <a:latin typeface="Times New Roman" panose="02020603050405020304" pitchFamily="18" charset="0"/>
                <a:cs typeface="Times New Roman" panose="02020603050405020304" pitchFamily="18" charset="0"/>
              </a:rPr>
              <a:t> NGÀNH</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3D47E529-43C4-8797-CB40-9030D466D21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C051F583-AD51-EF10-402A-5A08263C526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8F4A8291-B30D-001C-184E-0371197439AA}"/>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30155412-D121-B5E8-924C-B6F00EA9C35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70D9084D-185F-AA8A-5873-D2C29677AA8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D72CF335-4809-2BBF-7E16-65E39C9285A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831110E2-DC48-DB15-C6D2-6259AA6019F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4998D157-B1EF-175C-CB96-A7AF2A67455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953F3C1D-C56E-DCE7-EA39-0D8705FAF2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E9E7AC93-3283-2E84-4419-335A8B3CD09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2F5465CB-1396-99D4-6BFB-5DD52335740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847B241E-B3AC-B573-869F-C7C188882EC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ED37DF2C-20D2-49C9-7819-41BF6E3D50D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BAA61339-26A2-76E4-5209-05300CD20A2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9AF6FE85-176D-55F8-5BCC-2E12A3C1082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83EC0468-CD0A-1C8C-404D-E6CA538A0CF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4B69B254-A7E2-9249-F676-4F140BB4978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BEE859FF-3671-9E2A-1508-A8466DC8E97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BB8584B6-4FF3-D771-F778-1F726B0455B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F3A8DBF0-62E3-574F-DD4E-68805675EB1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4467B117-6A08-2260-3330-247592F3476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7C52F137-662A-DC63-4226-5746BCF33FE1}"/>
              </a:ext>
            </a:extLst>
          </p:cNvPr>
          <p:cNvSpPr txBox="1"/>
          <p:nvPr/>
        </p:nvSpPr>
        <p:spPr>
          <a:xfrm>
            <a:off x="982535" y="3360080"/>
            <a:ext cx="1051334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Học viên các trường Quân đội được học các nội dung về chính trị, kĩ thuật – chiến thuật theo </a:t>
            </a:r>
            <a:r>
              <a:rPr lang="en-US" sz="2400">
                <a:solidFill>
                  <a:srgbClr val="FF0000"/>
                </a:solidFill>
                <a:latin typeface="Arial" panose="020B0604020202020204" pitchFamily="34" charset="0"/>
                <a:cs typeface="Arial" panose="020B0604020202020204" pitchFamily="34" charset="0"/>
              </a:rPr>
              <a:t>chuyên ngành</a:t>
            </a:r>
            <a:r>
              <a:rPr lang="en-US" sz="2400">
                <a:latin typeface="Arial" panose="020B0604020202020204" pitchFamily="34" charset="0"/>
                <a:cs typeface="Arial" panose="020B0604020202020204" pitchFamily="34" charset="0"/>
              </a:rPr>
              <a:t>, đồng thời được rèn luyện phẩm chất chính trị, đạo đức, tác phong, nếp sống, thể lực theo mục tiêu, yêu cầu đào tạo, đáp ứng nhiệm vụ được giao khi ra trường</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67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39750"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6C0A1A1C-CAC5-49B3-8BEC-228E2145045C}"/>
              </a:ext>
            </a:extLst>
          </p:cNvPr>
          <p:cNvPicPr>
            <a:picLocks noChangeAspect="1"/>
          </p:cNvPicPr>
          <p:nvPr/>
        </p:nvPicPr>
        <p:blipFill>
          <a:blip r:embed="rId4"/>
          <a:stretch>
            <a:fillRect/>
          </a:stretch>
        </p:blipFill>
        <p:spPr>
          <a:xfrm>
            <a:off x="1118680" y="6124474"/>
            <a:ext cx="10482770" cy="724001"/>
          </a:xfrm>
          <a:prstGeom prst="rect">
            <a:avLst/>
          </a:prstGeom>
        </p:spPr>
      </p:pic>
      <p:pic>
        <p:nvPicPr>
          <p:cNvPr id="5" name="Picture 4">
            <a:extLst>
              <a:ext uri="{FF2B5EF4-FFF2-40B4-BE49-F238E27FC236}">
                <a16:creationId xmlns:a16="http://schemas.microsoft.com/office/drawing/2014/main" id="{ED876D4D-FBC3-435C-B12D-D4E24924E945}"/>
              </a:ext>
            </a:extLst>
          </p:cNvPr>
          <p:cNvPicPr>
            <a:picLocks noChangeAspect="1"/>
          </p:cNvPicPr>
          <p:nvPr/>
        </p:nvPicPr>
        <p:blipFill>
          <a:blip r:embed="rId5"/>
          <a:stretch>
            <a:fillRect/>
          </a:stretch>
        </p:blipFill>
        <p:spPr>
          <a:xfrm>
            <a:off x="1431266" y="865935"/>
            <a:ext cx="400106" cy="5296639"/>
          </a:xfrm>
          <a:prstGeom prst="rect">
            <a:avLst/>
          </a:prstGeom>
        </p:spPr>
      </p:pic>
      <p:pic>
        <p:nvPicPr>
          <p:cNvPr id="11" name="Picture 10">
            <a:extLst>
              <a:ext uri="{FF2B5EF4-FFF2-40B4-BE49-F238E27FC236}">
                <a16:creationId xmlns:a16="http://schemas.microsoft.com/office/drawing/2014/main" id="{0D0DF784-DF44-4F7C-A740-281BF617582F}"/>
              </a:ext>
            </a:extLst>
          </p:cNvPr>
          <p:cNvPicPr>
            <a:picLocks noChangeAspect="1"/>
          </p:cNvPicPr>
          <p:nvPr/>
        </p:nvPicPr>
        <p:blipFill>
          <a:blip r:embed="rId6"/>
          <a:stretch>
            <a:fillRect/>
          </a:stretch>
        </p:blipFill>
        <p:spPr>
          <a:xfrm>
            <a:off x="1828705" y="504398"/>
            <a:ext cx="1352739" cy="828791"/>
          </a:xfrm>
          <a:prstGeom prst="rect">
            <a:avLst/>
          </a:prstGeom>
        </p:spPr>
      </p:pic>
      <p:pic>
        <p:nvPicPr>
          <p:cNvPr id="13" name="Picture 12">
            <a:extLst>
              <a:ext uri="{FF2B5EF4-FFF2-40B4-BE49-F238E27FC236}">
                <a16:creationId xmlns:a16="http://schemas.microsoft.com/office/drawing/2014/main" id="{5E83C8EE-C580-4FCD-9D63-7DFFA3D70397}"/>
              </a:ext>
            </a:extLst>
          </p:cNvPr>
          <p:cNvPicPr>
            <a:picLocks noChangeAspect="1"/>
          </p:cNvPicPr>
          <p:nvPr/>
        </p:nvPicPr>
        <p:blipFill>
          <a:blip r:embed="rId7"/>
          <a:stretch>
            <a:fillRect/>
          </a:stretch>
        </p:blipFill>
        <p:spPr>
          <a:xfrm>
            <a:off x="3181444" y="242424"/>
            <a:ext cx="7991381" cy="676369"/>
          </a:xfrm>
          <a:prstGeom prst="rect">
            <a:avLst/>
          </a:prstGeom>
        </p:spPr>
      </p:pic>
      <p:pic>
        <p:nvPicPr>
          <p:cNvPr id="15" name="Picture 14">
            <a:extLst>
              <a:ext uri="{FF2B5EF4-FFF2-40B4-BE49-F238E27FC236}">
                <a16:creationId xmlns:a16="http://schemas.microsoft.com/office/drawing/2014/main" id="{BB8C11B3-B4A4-4485-8540-0BA0BC4CECBE}"/>
              </a:ext>
            </a:extLst>
          </p:cNvPr>
          <p:cNvPicPr>
            <a:picLocks noChangeAspect="1"/>
          </p:cNvPicPr>
          <p:nvPr/>
        </p:nvPicPr>
        <p:blipFill>
          <a:blip r:embed="rId8"/>
          <a:stretch>
            <a:fillRect/>
          </a:stretch>
        </p:blipFill>
        <p:spPr>
          <a:xfrm>
            <a:off x="3181444" y="966429"/>
            <a:ext cx="7991381" cy="676369"/>
          </a:xfrm>
          <a:prstGeom prst="rect">
            <a:avLst/>
          </a:prstGeom>
        </p:spPr>
      </p:pic>
      <p:pic>
        <p:nvPicPr>
          <p:cNvPr id="17" name="Picture 16">
            <a:extLst>
              <a:ext uri="{FF2B5EF4-FFF2-40B4-BE49-F238E27FC236}">
                <a16:creationId xmlns:a16="http://schemas.microsoft.com/office/drawing/2014/main" id="{040A2226-805E-4DBF-926F-B09F01E45BC0}"/>
              </a:ext>
            </a:extLst>
          </p:cNvPr>
          <p:cNvPicPr>
            <a:picLocks noChangeAspect="1"/>
          </p:cNvPicPr>
          <p:nvPr/>
        </p:nvPicPr>
        <p:blipFill>
          <a:blip r:embed="rId9"/>
          <a:stretch>
            <a:fillRect/>
          </a:stretch>
        </p:blipFill>
        <p:spPr>
          <a:xfrm>
            <a:off x="1809652" y="2049819"/>
            <a:ext cx="1390844" cy="3639058"/>
          </a:xfrm>
          <a:prstGeom prst="rect">
            <a:avLst/>
          </a:prstGeom>
        </p:spPr>
      </p:pic>
      <p:pic>
        <p:nvPicPr>
          <p:cNvPr id="19" name="Picture 18">
            <a:extLst>
              <a:ext uri="{FF2B5EF4-FFF2-40B4-BE49-F238E27FC236}">
                <a16:creationId xmlns:a16="http://schemas.microsoft.com/office/drawing/2014/main" id="{27C5EB21-7E50-46E9-B35C-C3A1F435EEAA}"/>
              </a:ext>
            </a:extLst>
          </p:cNvPr>
          <p:cNvPicPr>
            <a:picLocks noChangeAspect="1"/>
          </p:cNvPicPr>
          <p:nvPr/>
        </p:nvPicPr>
        <p:blipFill>
          <a:blip r:embed="rId10"/>
          <a:stretch>
            <a:fillRect/>
          </a:stretch>
        </p:blipFill>
        <p:spPr>
          <a:xfrm>
            <a:off x="3181443" y="1940275"/>
            <a:ext cx="7991381" cy="381053"/>
          </a:xfrm>
          <a:prstGeom prst="rect">
            <a:avLst/>
          </a:prstGeom>
        </p:spPr>
      </p:pic>
      <p:pic>
        <p:nvPicPr>
          <p:cNvPr id="21" name="Picture 20">
            <a:extLst>
              <a:ext uri="{FF2B5EF4-FFF2-40B4-BE49-F238E27FC236}">
                <a16:creationId xmlns:a16="http://schemas.microsoft.com/office/drawing/2014/main" id="{761670D9-345E-4C1B-8677-3030AFD39486}"/>
              </a:ext>
            </a:extLst>
          </p:cNvPr>
          <p:cNvPicPr>
            <a:picLocks noChangeAspect="1"/>
          </p:cNvPicPr>
          <p:nvPr/>
        </p:nvPicPr>
        <p:blipFill>
          <a:blip r:embed="rId11"/>
          <a:stretch>
            <a:fillRect/>
          </a:stretch>
        </p:blipFill>
        <p:spPr>
          <a:xfrm>
            <a:off x="3200496" y="2349729"/>
            <a:ext cx="7991381" cy="695422"/>
          </a:xfrm>
          <a:prstGeom prst="rect">
            <a:avLst/>
          </a:prstGeom>
        </p:spPr>
      </p:pic>
      <p:pic>
        <p:nvPicPr>
          <p:cNvPr id="23" name="Picture 22">
            <a:extLst>
              <a:ext uri="{FF2B5EF4-FFF2-40B4-BE49-F238E27FC236}">
                <a16:creationId xmlns:a16="http://schemas.microsoft.com/office/drawing/2014/main" id="{5235C9ED-4E44-4B15-A653-A1CFBD67CB9D}"/>
              </a:ext>
            </a:extLst>
          </p:cNvPr>
          <p:cNvPicPr>
            <a:picLocks noChangeAspect="1"/>
          </p:cNvPicPr>
          <p:nvPr/>
        </p:nvPicPr>
        <p:blipFill>
          <a:blip r:embed="rId12"/>
          <a:stretch>
            <a:fillRect/>
          </a:stretch>
        </p:blipFill>
        <p:spPr>
          <a:xfrm>
            <a:off x="3181444" y="3088201"/>
            <a:ext cx="7991380" cy="695422"/>
          </a:xfrm>
          <a:prstGeom prst="rect">
            <a:avLst/>
          </a:prstGeom>
        </p:spPr>
      </p:pic>
      <p:pic>
        <p:nvPicPr>
          <p:cNvPr id="25" name="Picture 24">
            <a:extLst>
              <a:ext uri="{FF2B5EF4-FFF2-40B4-BE49-F238E27FC236}">
                <a16:creationId xmlns:a16="http://schemas.microsoft.com/office/drawing/2014/main" id="{4A434AF9-8D8E-4DB6-8AED-F6703D1006BA}"/>
              </a:ext>
            </a:extLst>
          </p:cNvPr>
          <p:cNvPicPr>
            <a:picLocks noChangeAspect="1"/>
          </p:cNvPicPr>
          <p:nvPr/>
        </p:nvPicPr>
        <p:blipFill>
          <a:blip r:embed="rId13"/>
          <a:stretch>
            <a:fillRect/>
          </a:stretch>
        </p:blipFill>
        <p:spPr>
          <a:xfrm>
            <a:off x="3200496" y="3837924"/>
            <a:ext cx="7972328" cy="1019317"/>
          </a:xfrm>
          <a:prstGeom prst="rect">
            <a:avLst/>
          </a:prstGeom>
        </p:spPr>
      </p:pic>
      <p:pic>
        <p:nvPicPr>
          <p:cNvPr id="27" name="Picture 26">
            <a:extLst>
              <a:ext uri="{FF2B5EF4-FFF2-40B4-BE49-F238E27FC236}">
                <a16:creationId xmlns:a16="http://schemas.microsoft.com/office/drawing/2014/main" id="{642887EC-D8B2-4F6F-A523-18F7694E00D3}"/>
              </a:ext>
            </a:extLst>
          </p:cNvPr>
          <p:cNvPicPr>
            <a:picLocks noChangeAspect="1"/>
          </p:cNvPicPr>
          <p:nvPr/>
        </p:nvPicPr>
        <p:blipFill>
          <a:blip r:embed="rId14"/>
          <a:stretch>
            <a:fillRect/>
          </a:stretch>
        </p:blipFill>
        <p:spPr>
          <a:xfrm>
            <a:off x="3181443" y="4900147"/>
            <a:ext cx="6792273" cy="381053"/>
          </a:xfrm>
          <a:prstGeom prst="rect">
            <a:avLst/>
          </a:prstGeom>
        </p:spPr>
      </p:pic>
      <p:pic>
        <p:nvPicPr>
          <p:cNvPr id="29" name="Picture 28">
            <a:extLst>
              <a:ext uri="{FF2B5EF4-FFF2-40B4-BE49-F238E27FC236}">
                <a16:creationId xmlns:a16="http://schemas.microsoft.com/office/drawing/2014/main" id="{DF763859-D7E3-4EE5-B5C5-376467FB3475}"/>
              </a:ext>
            </a:extLst>
          </p:cNvPr>
          <p:cNvPicPr>
            <a:picLocks noChangeAspect="1"/>
          </p:cNvPicPr>
          <p:nvPr/>
        </p:nvPicPr>
        <p:blipFill>
          <a:blip r:embed="rId15"/>
          <a:stretch>
            <a:fillRect/>
          </a:stretch>
        </p:blipFill>
        <p:spPr>
          <a:xfrm>
            <a:off x="3181443" y="5302363"/>
            <a:ext cx="8010434" cy="695422"/>
          </a:xfrm>
          <a:prstGeom prst="rect">
            <a:avLst/>
          </a:prstGeom>
        </p:spPr>
      </p:pic>
    </p:spTree>
    <p:extLst>
      <p:ext uri="{BB962C8B-B14F-4D97-AF65-F5344CB8AC3E}">
        <p14:creationId xmlns:p14="http://schemas.microsoft.com/office/powerpoint/2010/main" val="287668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fltVal val="0"/>
                                          </p:val>
                                        </p:tav>
                                        <p:tav tm="100000">
                                          <p:val>
                                            <p:strVal val="#ppt_w"/>
                                          </p:val>
                                        </p:tav>
                                      </p:tavLst>
                                    </p:anim>
                                    <p:anim calcmode="lin" valueType="num">
                                      <p:cBhvr>
                                        <p:cTn id="39" dur="1000" fill="hold"/>
                                        <p:tgtEl>
                                          <p:spTgt spid="17"/>
                                        </p:tgtEl>
                                        <p:attrNameLst>
                                          <p:attrName>ppt_h</p:attrName>
                                        </p:attrNameLst>
                                      </p:cBhvr>
                                      <p:tavLst>
                                        <p:tav tm="0">
                                          <p:val>
                                            <p:fltVal val="0"/>
                                          </p:val>
                                        </p:tav>
                                        <p:tav tm="100000">
                                          <p:val>
                                            <p:strVal val="#ppt_h"/>
                                          </p:val>
                                        </p:tav>
                                      </p:tavLst>
                                    </p:anim>
                                    <p:anim calcmode="lin" valueType="num">
                                      <p:cBhvr>
                                        <p:cTn id="40" dur="1000" fill="hold"/>
                                        <p:tgtEl>
                                          <p:spTgt spid="17"/>
                                        </p:tgtEl>
                                        <p:attrNameLst>
                                          <p:attrName>style.rotation</p:attrName>
                                        </p:attrNameLst>
                                      </p:cBhvr>
                                      <p:tavLst>
                                        <p:tav tm="0">
                                          <p:val>
                                            <p:fltVal val="90"/>
                                          </p:val>
                                        </p:tav>
                                        <p:tav tm="100000">
                                          <p:val>
                                            <p:fltVal val="0"/>
                                          </p:val>
                                        </p:tav>
                                      </p:tavLst>
                                    </p:anim>
                                    <p:animEffect transition="in" filter="fade">
                                      <p:cBhvr>
                                        <p:cTn id="41" dur="10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80">
                                          <p:stCondLst>
                                            <p:cond delay="0"/>
                                          </p:stCondLst>
                                        </p:cTn>
                                        <p:tgtEl>
                                          <p:spTgt spid="25"/>
                                        </p:tgtEl>
                                      </p:cBhvr>
                                    </p:animEffect>
                                    <p:anim calcmode="lin" valueType="num">
                                      <p:cBhvr>
                                        <p:cTn id="6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73" dur="26">
                                          <p:stCondLst>
                                            <p:cond delay="650"/>
                                          </p:stCondLst>
                                        </p:cTn>
                                        <p:tgtEl>
                                          <p:spTgt spid="25"/>
                                        </p:tgtEl>
                                      </p:cBhvr>
                                      <p:to x="100000" y="60000"/>
                                    </p:animScale>
                                    <p:animScale>
                                      <p:cBhvr>
                                        <p:cTn id="74" dur="166" decel="50000">
                                          <p:stCondLst>
                                            <p:cond delay="676"/>
                                          </p:stCondLst>
                                        </p:cTn>
                                        <p:tgtEl>
                                          <p:spTgt spid="25"/>
                                        </p:tgtEl>
                                      </p:cBhvr>
                                      <p:to x="100000" y="100000"/>
                                    </p:animScale>
                                    <p:animScale>
                                      <p:cBhvr>
                                        <p:cTn id="75" dur="26">
                                          <p:stCondLst>
                                            <p:cond delay="1312"/>
                                          </p:stCondLst>
                                        </p:cTn>
                                        <p:tgtEl>
                                          <p:spTgt spid="25"/>
                                        </p:tgtEl>
                                      </p:cBhvr>
                                      <p:to x="100000" y="80000"/>
                                    </p:animScale>
                                    <p:animScale>
                                      <p:cBhvr>
                                        <p:cTn id="76" dur="166" decel="50000">
                                          <p:stCondLst>
                                            <p:cond delay="1338"/>
                                          </p:stCondLst>
                                        </p:cTn>
                                        <p:tgtEl>
                                          <p:spTgt spid="25"/>
                                        </p:tgtEl>
                                      </p:cBhvr>
                                      <p:to x="100000" y="100000"/>
                                    </p:animScale>
                                    <p:animScale>
                                      <p:cBhvr>
                                        <p:cTn id="77" dur="26">
                                          <p:stCondLst>
                                            <p:cond delay="1642"/>
                                          </p:stCondLst>
                                        </p:cTn>
                                        <p:tgtEl>
                                          <p:spTgt spid="25"/>
                                        </p:tgtEl>
                                      </p:cBhvr>
                                      <p:to x="100000" y="90000"/>
                                    </p:animScale>
                                    <p:animScale>
                                      <p:cBhvr>
                                        <p:cTn id="78" dur="166" decel="50000">
                                          <p:stCondLst>
                                            <p:cond delay="1668"/>
                                          </p:stCondLst>
                                        </p:cTn>
                                        <p:tgtEl>
                                          <p:spTgt spid="25"/>
                                        </p:tgtEl>
                                      </p:cBhvr>
                                      <p:to x="100000" y="100000"/>
                                    </p:animScale>
                                    <p:animScale>
                                      <p:cBhvr>
                                        <p:cTn id="79" dur="26">
                                          <p:stCondLst>
                                            <p:cond delay="1808"/>
                                          </p:stCondLst>
                                        </p:cTn>
                                        <p:tgtEl>
                                          <p:spTgt spid="25"/>
                                        </p:tgtEl>
                                      </p:cBhvr>
                                      <p:to x="100000" y="95000"/>
                                    </p:animScale>
                                    <p:animScale>
                                      <p:cBhvr>
                                        <p:cTn id="80" dur="166" decel="50000">
                                          <p:stCondLst>
                                            <p:cond delay="1834"/>
                                          </p:stCondLst>
                                        </p:cTn>
                                        <p:tgtEl>
                                          <p:spTgt spid="25"/>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down)">
                                      <p:cBhvr>
                                        <p:cTn id="85" dur="580">
                                          <p:stCondLst>
                                            <p:cond delay="0"/>
                                          </p:stCondLst>
                                        </p:cTn>
                                        <p:tgtEl>
                                          <p:spTgt spid="27"/>
                                        </p:tgtEl>
                                      </p:cBhvr>
                                    </p:animEffect>
                                    <p:anim calcmode="lin" valueType="num">
                                      <p:cBhvr>
                                        <p:cTn id="86"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91" dur="26">
                                          <p:stCondLst>
                                            <p:cond delay="650"/>
                                          </p:stCondLst>
                                        </p:cTn>
                                        <p:tgtEl>
                                          <p:spTgt spid="27"/>
                                        </p:tgtEl>
                                      </p:cBhvr>
                                      <p:to x="100000" y="60000"/>
                                    </p:animScale>
                                    <p:animScale>
                                      <p:cBhvr>
                                        <p:cTn id="92" dur="166" decel="50000">
                                          <p:stCondLst>
                                            <p:cond delay="676"/>
                                          </p:stCondLst>
                                        </p:cTn>
                                        <p:tgtEl>
                                          <p:spTgt spid="27"/>
                                        </p:tgtEl>
                                      </p:cBhvr>
                                      <p:to x="100000" y="100000"/>
                                    </p:animScale>
                                    <p:animScale>
                                      <p:cBhvr>
                                        <p:cTn id="93" dur="26">
                                          <p:stCondLst>
                                            <p:cond delay="1312"/>
                                          </p:stCondLst>
                                        </p:cTn>
                                        <p:tgtEl>
                                          <p:spTgt spid="27"/>
                                        </p:tgtEl>
                                      </p:cBhvr>
                                      <p:to x="100000" y="80000"/>
                                    </p:animScale>
                                    <p:animScale>
                                      <p:cBhvr>
                                        <p:cTn id="94" dur="166" decel="50000">
                                          <p:stCondLst>
                                            <p:cond delay="1338"/>
                                          </p:stCondLst>
                                        </p:cTn>
                                        <p:tgtEl>
                                          <p:spTgt spid="27"/>
                                        </p:tgtEl>
                                      </p:cBhvr>
                                      <p:to x="100000" y="100000"/>
                                    </p:animScale>
                                    <p:animScale>
                                      <p:cBhvr>
                                        <p:cTn id="95" dur="26">
                                          <p:stCondLst>
                                            <p:cond delay="1642"/>
                                          </p:stCondLst>
                                        </p:cTn>
                                        <p:tgtEl>
                                          <p:spTgt spid="27"/>
                                        </p:tgtEl>
                                      </p:cBhvr>
                                      <p:to x="100000" y="90000"/>
                                    </p:animScale>
                                    <p:animScale>
                                      <p:cBhvr>
                                        <p:cTn id="96" dur="166" decel="50000">
                                          <p:stCondLst>
                                            <p:cond delay="1668"/>
                                          </p:stCondLst>
                                        </p:cTn>
                                        <p:tgtEl>
                                          <p:spTgt spid="27"/>
                                        </p:tgtEl>
                                      </p:cBhvr>
                                      <p:to x="100000" y="100000"/>
                                    </p:animScale>
                                    <p:animScale>
                                      <p:cBhvr>
                                        <p:cTn id="97" dur="26">
                                          <p:stCondLst>
                                            <p:cond delay="1808"/>
                                          </p:stCondLst>
                                        </p:cTn>
                                        <p:tgtEl>
                                          <p:spTgt spid="27"/>
                                        </p:tgtEl>
                                      </p:cBhvr>
                                      <p:to x="100000" y="95000"/>
                                    </p:animScale>
                                    <p:animScale>
                                      <p:cBhvr>
                                        <p:cTn id="98" dur="166" decel="50000">
                                          <p:stCondLst>
                                            <p:cond delay="1834"/>
                                          </p:stCondLst>
                                        </p:cTn>
                                        <p:tgtEl>
                                          <p:spTgt spid="27"/>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wipe(down)">
                                      <p:cBhvr>
                                        <p:cTn id="103" dur="580">
                                          <p:stCondLst>
                                            <p:cond delay="0"/>
                                          </p:stCondLst>
                                        </p:cTn>
                                        <p:tgtEl>
                                          <p:spTgt spid="29"/>
                                        </p:tgtEl>
                                      </p:cBhvr>
                                    </p:animEffect>
                                    <p:anim calcmode="lin" valueType="num">
                                      <p:cBhvr>
                                        <p:cTn id="10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09" dur="26">
                                          <p:stCondLst>
                                            <p:cond delay="650"/>
                                          </p:stCondLst>
                                        </p:cTn>
                                        <p:tgtEl>
                                          <p:spTgt spid="29"/>
                                        </p:tgtEl>
                                      </p:cBhvr>
                                      <p:to x="100000" y="60000"/>
                                    </p:animScale>
                                    <p:animScale>
                                      <p:cBhvr>
                                        <p:cTn id="110" dur="166" decel="50000">
                                          <p:stCondLst>
                                            <p:cond delay="676"/>
                                          </p:stCondLst>
                                        </p:cTn>
                                        <p:tgtEl>
                                          <p:spTgt spid="29"/>
                                        </p:tgtEl>
                                      </p:cBhvr>
                                      <p:to x="100000" y="100000"/>
                                    </p:animScale>
                                    <p:animScale>
                                      <p:cBhvr>
                                        <p:cTn id="111" dur="26">
                                          <p:stCondLst>
                                            <p:cond delay="1312"/>
                                          </p:stCondLst>
                                        </p:cTn>
                                        <p:tgtEl>
                                          <p:spTgt spid="29"/>
                                        </p:tgtEl>
                                      </p:cBhvr>
                                      <p:to x="100000" y="80000"/>
                                    </p:animScale>
                                    <p:animScale>
                                      <p:cBhvr>
                                        <p:cTn id="112" dur="166" decel="50000">
                                          <p:stCondLst>
                                            <p:cond delay="1338"/>
                                          </p:stCondLst>
                                        </p:cTn>
                                        <p:tgtEl>
                                          <p:spTgt spid="29"/>
                                        </p:tgtEl>
                                      </p:cBhvr>
                                      <p:to x="100000" y="100000"/>
                                    </p:animScale>
                                    <p:animScale>
                                      <p:cBhvr>
                                        <p:cTn id="113" dur="26">
                                          <p:stCondLst>
                                            <p:cond delay="1642"/>
                                          </p:stCondLst>
                                        </p:cTn>
                                        <p:tgtEl>
                                          <p:spTgt spid="29"/>
                                        </p:tgtEl>
                                      </p:cBhvr>
                                      <p:to x="100000" y="90000"/>
                                    </p:animScale>
                                    <p:animScale>
                                      <p:cBhvr>
                                        <p:cTn id="114" dur="166" decel="50000">
                                          <p:stCondLst>
                                            <p:cond delay="1668"/>
                                          </p:stCondLst>
                                        </p:cTn>
                                        <p:tgtEl>
                                          <p:spTgt spid="29"/>
                                        </p:tgtEl>
                                      </p:cBhvr>
                                      <p:to x="100000" y="100000"/>
                                    </p:animScale>
                                    <p:animScale>
                                      <p:cBhvr>
                                        <p:cTn id="115" dur="26">
                                          <p:stCondLst>
                                            <p:cond delay="1808"/>
                                          </p:stCondLst>
                                        </p:cTn>
                                        <p:tgtEl>
                                          <p:spTgt spid="29"/>
                                        </p:tgtEl>
                                      </p:cBhvr>
                                      <p:to x="100000" y="95000"/>
                                    </p:animScale>
                                    <p:animScale>
                                      <p:cBhvr>
                                        <p:cTn id="116"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7649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26385" y="301559"/>
            <a:ext cx="8289215"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Tuyển chọn vòng đầu theo những yêu cầu tối thiểu</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79961" y="1742760"/>
            <a:ext cx="3741013" cy="92787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FF0000"/>
                </a:solidFill>
                <a:latin typeface="Times New Roman" panose="02020603050405020304" pitchFamily="18" charset="0"/>
                <a:cs typeface="Times New Roman" panose="02020603050405020304" pitchFamily="18" charset="0"/>
              </a:rPr>
              <a:t>S</a:t>
            </a:r>
            <a:r>
              <a:rPr lang="en-GB" sz="3200" b="1">
                <a:solidFill>
                  <a:schemeClr val="tx1"/>
                </a:solidFill>
                <a:latin typeface="Times New Roman" panose="02020603050405020304" pitchFamily="18" charset="0"/>
                <a:cs typeface="Times New Roman" panose="02020603050405020304" pitchFamily="18" charset="0"/>
              </a:rPr>
              <a:t>Ơ TUYỂN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B88A85F1-B013-6475-EBD5-D59445FF53BC}"/>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6B024EE9-AC59-DC6B-B9D6-2875D93263AA}"/>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871296C4-E652-1965-FE5B-B8A2DAD2CBE7}"/>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C0628A9A-87B3-EE2C-D690-F1393109569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78E5DD1A-DAC4-37F2-64C1-A44C55C0E1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8EAA63EF-579C-D25E-DE91-8387C4D563F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1AE9BE6A-E92B-6288-9179-ADD029F839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2E24E9FB-EB45-4935-FBFC-1190AA3C068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768FF8A6-8764-9016-6208-08821F25106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6E0DC79E-AD4B-139B-0F1C-0F5603AABF2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D691B94A-3A7D-3631-B9C8-E4064E7672D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F98290AD-8D5B-8881-917F-90254E32062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59C09635-BADB-5E55-5612-306202A2724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7D0514EA-E9F0-C1C7-F7F4-15B39601800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9C82067A-E951-A143-33D8-50C2F3E717E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533DC1A7-CE9B-6680-4F86-F019B1D9DC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CF3A1C50-229C-4793-FC3E-632EA93439A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A7CEF6FF-811F-0D2C-E27A-409C4C5C91A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EBB2FD44-777A-1012-CD72-B34067C33C4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3BF14726-94A9-F4CB-17DE-ACDF6BCCEBC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B4C63520-34DE-7624-CEBB-FC39934240F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61105C5C-5EAD-05C5-8A33-FF94C7C1E34E}"/>
              </a:ext>
            </a:extLst>
          </p:cNvPr>
          <p:cNvSpPr txBox="1"/>
          <p:nvPr/>
        </p:nvSpPr>
        <p:spPr>
          <a:xfrm>
            <a:off x="916967" y="3346803"/>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Tất cả thí sinh dự tuyển đào tạo cán bộ cấp phân đội trình độ đại học, cao đẳng hệ chính quy trong các trường Quân đội đều phải qua </a:t>
            </a:r>
            <a:r>
              <a:rPr lang="en-US" sz="2400">
                <a:solidFill>
                  <a:srgbClr val="FF0000"/>
                </a:solidFill>
                <a:latin typeface="Arial" panose="020B0604020202020204" pitchFamily="34" charset="0"/>
                <a:cs typeface="Arial" panose="020B0604020202020204" pitchFamily="34" charset="0"/>
              </a:rPr>
              <a:t>sơ tuyển</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44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9028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949450" y="329209"/>
            <a:ext cx="8497139"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sẵn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19082" y="1804658"/>
            <a:ext cx="3729363"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NĂNG L</a:t>
            </a:r>
            <a:r>
              <a:rPr lang="en-GB" sz="3200" b="1">
                <a:solidFill>
                  <a:srgbClr val="FF0000"/>
                </a:solidFill>
                <a:latin typeface="Times New Roman" panose="02020603050405020304" pitchFamily="18" charset="0"/>
                <a:cs typeface="Times New Roman" panose="02020603050405020304" pitchFamily="18" charset="0"/>
              </a:rPr>
              <a:t>Ự</a:t>
            </a:r>
            <a:r>
              <a:rPr lang="en-GB" sz="3200" b="1">
                <a:solidFill>
                  <a:schemeClr val="tx1"/>
                </a:solidFill>
                <a:latin typeface="Times New Roman" panose="02020603050405020304" pitchFamily="18" charset="0"/>
                <a:cs typeface="Times New Roman" panose="02020603050405020304" pitchFamily="18" charset="0"/>
              </a:rPr>
              <a:t>C</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742038AF-41F6-2286-5947-E7B526F8109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56F28C88-39EB-BE5D-B59E-96FCF26F21DB}"/>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7066B78B-424A-F1B1-02FE-5F0CDC71ECC7}"/>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11A746FB-56D8-3621-962D-15925E31182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5A6572B1-43A5-D067-CF9D-4FEC3DD367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32655CCF-2A88-5602-A653-5CF5E92AB41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35ADE8FA-2F64-49C5-77DF-A661E1B4BEC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F2536254-8948-0EE4-369F-43B052B5A39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76F3B62B-31A7-2F22-0DB8-A3E884EB453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5FC1F78A-8489-A537-D04E-35269B29F22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849617EE-FC0D-59DA-A1CD-3F6FA3C54BA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6B16012F-3F7A-1593-1B45-C8275F603B6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29D82A26-EC6A-A68B-6ED5-22F5424549F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4FCE4BB3-C03D-9EEB-4B9B-7025D8F50BF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0AA63504-54CE-C741-D5BA-5A3B4ECB8FD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E6987E96-E145-17DF-6EE5-D3FD64A8B71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59BEE91E-34B7-6FF1-3A51-A6084DAA78F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95ECDDFB-6C3D-02C9-4577-B1200B92EB8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DD96E2DD-2DF0-69CA-F1EB-16ECF0A7A67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F7379A19-2107-B307-923E-AF2D04F6806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8BFFCD36-7699-7564-C484-5FFFAA2BA0B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F1BA43F9-840E-FC4F-6919-F663131E63AD}"/>
              </a:ext>
            </a:extLst>
          </p:cNvPr>
          <p:cNvSpPr txBox="1"/>
          <p:nvPr/>
        </p:nvSpPr>
        <p:spPr>
          <a:xfrm>
            <a:off x="941348" y="3280106"/>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en-GB"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Xét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lực</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do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đội</a:t>
            </a:r>
            <a:r>
              <a:rPr lang="en-GB"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2790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334688"/>
            <a:ext cx="11762072" cy="13747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viên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trường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đội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được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học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nội</a:t>
            </a:r>
            <a:r>
              <a:rPr lang="en-US" sz="2400" i="1" dirty="0">
                <a:solidFill>
                  <a:srgbClr val="FF0000"/>
                </a:solidFill>
                <a:effectLst/>
                <a:latin typeface="Times New Roman" panose="02020603050405020304" pitchFamily="18" charset="0"/>
                <a:ea typeface="Calibri" panose="020F0502020204030204" pitchFamily="34" charset="0"/>
              </a:rPr>
              <a:t> dung </a:t>
            </a:r>
            <a:r>
              <a:rPr lang="en-US" sz="2400" i="1" dirty="0" err="1">
                <a:solidFill>
                  <a:srgbClr val="FF0000"/>
                </a:solidFill>
                <a:effectLst/>
                <a:latin typeface="Times New Roman" panose="02020603050405020304" pitchFamily="18" charset="0"/>
                <a:ea typeface="Calibri" panose="020F0502020204030204" pitchFamily="34" charset="0"/>
              </a:rPr>
              <a:t>về</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chính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trị</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kĩ</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thuật</a:t>
            </a:r>
            <a:r>
              <a:rPr lang="en-US" sz="2400" i="1" dirty="0">
                <a:solidFill>
                  <a:srgbClr val="FF0000"/>
                </a:solidFill>
                <a:effectLst/>
                <a:latin typeface="Times New Roman" panose="02020603050405020304" pitchFamily="18" charset="0"/>
                <a:ea typeface="Calibri" panose="020F0502020204030204" pitchFamily="34" charset="0"/>
              </a:rPr>
              <a:t> – </a:t>
            </a:r>
            <a:r>
              <a:rPr lang="en-US" sz="2400" i="1" dirty="0" err="1">
                <a:solidFill>
                  <a:srgbClr val="FF0000"/>
                </a:solidFill>
                <a:effectLst/>
                <a:latin typeface="Times New Roman" panose="02020603050405020304" pitchFamily="18" charset="0"/>
                <a:ea typeface="Calibri" panose="020F0502020204030204" pitchFamily="34" charset="0"/>
              </a:rPr>
              <a:t>chiến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theo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chuyên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ngành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đồng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thời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được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rèn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luyện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phẩm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chất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chính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trị</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đạo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đức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phong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nếp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sống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thể</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lực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theo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mục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tiêu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yêu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cầu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đào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tạo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ứng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nhiệm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vụ</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được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giao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khi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ra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trường</a:t>
            </a:r>
            <a:r>
              <a:rPr lang="en-GB"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754527" y="197340"/>
            <a:ext cx="4100223"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2”</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9549F50-01AA-C051-226A-82280F4F5CF6}"/>
              </a:ext>
            </a:extLst>
          </p:cNvPr>
          <p:cNvPicPr>
            <a:picLocks noChangeAspect="1"/>
          </p:cNvPicPr>
          <p:nvPr/>
        </p:nvPicPr>
        <p:blipFill>
          <a:blip r:embed="rId6"/>
          <a:stretch>
            <a:fillRect/>
          </a:stretch>
        </p:blipFill>
        <p:spPr>
          <a:xfrm>
            <a:off x="2269077" y="861298"/>
            <a:ext cx="7820683" cy="4452638"/>
          </a:xfrm>
          <a:prstGeom prst="rect">
            <a:avLst/>
          </a:prstGeom>
          <a:ln>
            <a:solidFill>
              <a:srgbClr val="00B050"/>
            </a:solidFill>
          </a:ln>
        </p:spPr>
      </p:pic>
      <p:sp>
        <p:nvSpPr>
          <p:cNvPr id="10" name="TextBox 9">
            <a:extLst>
              <a:ext uri="{FF2B5EF4-FFF2-40B4-BE49-F238E27FC236}">
                <a16:creationId xmlns:a16="http://schemas.microsoft.com/office/drawing/2014/main" id="{6E484D6B-463A-42A5-8416-CA92DD17470D}"/>
              </a:ext>
            </a:extLst>
          </p:cNvPr>
          <p:cNvSpPr txBox="1"/>
          <p:nvPr/>
        </p:nvSpPr>
        <p:spPr>
          <a:xfrm>
            <a:off x="448451" y="861298"/>
            <a:ext cx="1694794" cy="1569660"/>
          </a:xfrm>
          <a:prstGeom prst="rect">
            <a:avLst/>
          </a:prstGeom>
          <a:solidFill>
            <a:schemeClr val="accent2">
              <a:lumMod val="40000"/>
              <a:lumOff val="60000"/>
            </a:schemeClr>
          </a:solidFill>
          <a:ln>
            <a:solidFill>
              <a:srgbClr val="00A23A"/>
            </a:solidFill>
          </a:ln>
        </p:spPr>
        <p:txBody>
          <a:bodyPr wrap="square">
            <a:spAutoFit/>
          </a:bodyPr>
          <a:lstStyle/>
          <a:p>
            <a:pPr marL="285750" indent="-285750">
              <a:buFont typeface="Wingdings" panose="05000000000000000000" pitchFamily="2" charset="2"/>
              <a:buChar char="Ø"/>
            </a:pPr>
            <a:r>
              <a:rPr lang="vi-VN" sz="2400" spc="-50" dirty="0">
                <a:latin typeface="Times New Roman" panose="02020603050405020304" pitchFamily="18" charset="0"/>
                <a:cs typeface="Times New Roman" panose="02020603050405020304" pitchFamily="18" charset="0"/>
              </a:rPr>
              <a:t>Các nhóm nêu thông điệp của từ khoá</a:t>
            </a:r>
            <a:endParaRPr lang="en-US" sz="2400" dirty="0"/>
          </a:p>
        </p:txBody>
      </p:sp>
      <p:pic>
        <p:nvPicPr>
          <p:cNvPr id="2" name="hoc_vien_cac_truong_quan_doi_duoc_hoc_cac_noi_0ad2b583-c00b-4ff3-b669-2fc8e3a5bdf4">
            <a:hlinkClick r:id="" action="ppaction://media"/>
            <a:extLst>
              <a:ext uri="{FF2B5EF4-FFF2-40B4-BE49-F238E27FC236}">
                <a16:creationId xmlns:a16="http://schemas.microsoft.com/office/drawing/2014/main" id="{FCD38128-39B2-C53E-D43F-E91953842F2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92150" y="0"/>
            <a:ext cx="609600" cy="609600"/>
          </a:xfrm>
          <a:prstGeom prst="rect">
            <a:avLst/>
          </a:prstGeom>
        </p:spPr>
      </p:pic>
    </p:spTree>
    <p:extLst>
      <p:ext uri="{BB962C8B-B14F-4D97-AF65-F5344CB8AC3E}">
        <p14:creationId xmlns:p14="http://schemas.microsoft.com/office/powerpoint/2010/main" val="214117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2000"/>
                            </p:stCondLst>
                            <p:childTnLst>
                              <p:par>
                                <p:cTn id="39" presetID="1" presetClass="mediacall" presetSubtype="0" fill="hold" nodeType="afterEffect">
                                  <p:stCondLst>
                                    <p:cond delay="0"/>
                                  </p:stCondLst>
                                  <p:childTnLst>
                                    <p:cmd type="call" cmd="playFrom(0.0)">
                                      <p:cBhvr>
                                        <p:cTn id="40" dur="133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2"/>
                </p:tgtEl>
              </p:cMediaNode>
            </p:audio>
          </p:childTnLst>
        </p:cTn>
      </p:par>
    </p:tnLst>
    <p:bldLst>
      <p:bldP spid="8" grpId="0" animBg="1"/>
      <p:bldP spid="9" grpId="0"/>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83A927C2-26CB-BD20-A650-40BAD36BEA3F}"/>
              </a:ext>
            </a:extLst>
          </p:cNvPr>
          <p:cNvSpPr txBox="1"/>
          <p:nvPr/>
        </p:nvSpPr>
        <p:spPr>
          <a:xfrm>
            <a:off x="1582951" y="627898"/>
            <a:ext cx="9416986" cy="830997"/>
          </a:xfrm>
          <a:prstGeom prst="rect">
            <a:avLst/>
          </a:prstGeom>
          <a:noFill/>
        </p:spPr>
        <p:txBody>
          <a:bodyPr wrap="square">
            <a:spAutoFit/>
          </a:bodyPr>
          <a:lstStyle/>
          <a:p>
            <a:pPr algn="just"/>
            <a:r>
              <a:rPr lang="en-GB" sz="2400" b="1" i="0" dirty="0">
                <a:solidFill>
                  <a:srgbClr val="00B050"/>
                </a:solidFill>
                <a:effectLst/>
                <a:latin typeface="Times New Roman" panose="02020603050405020304" pitchFamily="18" charset="0"/>
                <a:cs typeface="Times New Roman" panose="02020603050405020304" pitchFamily="18" charset="0"/>
              </a:rPr>
              <a:t>II</a:t>
            </a:r>
            <a:r>
              <a:rPr lang="vi-VN" sz="2400" b="1" dirty="0">
                <a:solidFill>
                  <a:srgbClr val="00B050"/>
                </a:solidFill>
                <a:latin typeface="Times New Roman" panose="02020603050405020304" pitchFamily="18" charset="0"/>
                <a:cs typeface="Times New Roman" panose="02020603050405020304" pitchFamily="18" charset="0"/>
              </a:rPr>
              <a:t>I</a:t>
            </a:r>
            <a:r>
              <a:rPr lang="en-GB" sz="2400" b="1" i="0" dirty="0">
                <a:solidFill>
                  <a:srgbClr val="00B050"/>
                </a:solidFill>
                <a:effectLst/>
                <a:latin typeface="Times New Roman" panose="02020603050405020304" pitchFamily="18" charset="0"/>
                <a:cs typeface="Times New Roman" panose="02020603050405020304" pitchFamily="18" charset="0"/>
              </a:rPr>
              <a:t>. </a:t>
            </a:r>
            <a:r>
              <a:rPr lang="vi-VN" sz="2400" b="1" dirty="0">
                <a:solidFill>
                  <a:srgbClr val="00B050"/>
                </a:solidFill>
                <a:latin typeface="Times New Roman" panose="02020603050405020304" pitchFamily="18" charset="0"/>
                <a:cs typeface="Times New Roman" panose="02020603050405020304" pitchFamily="18" charset="0"/>
              </a:rPr>
              <a:t>CÔNG TÁC TUYỂN SINH, ĐÀO TẠO TRONG CÁC TRƯỜNG CÔNG AN NHÂN DÂN VIỆT NAM </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7332845-6F16-3457-B885-078D77CBA226}"/>
              </a:ext>
            </a:extLst>
          </p:cNvPr>
          <p:cNvSpPr txBox="1"/>
          <p:nvPr/>
        </p:nvSpPr>
        <p:spPr>
          <a:xfrm>
            <a:off x="1582949" y="1458895"/>
            <a:ext cx="9951644" cy="461665"/>
          </a:xfrm>
          <a:prstGeom prst="rect">
            <a:avLst/>
          </a:prstGeom>
          <a:noFill/>
        </p:spPr>
        <p:txBody>
          <a:bodyPr wrap="square">
            <a:spAutoFit/>
          </a:bodyPr>
          <a:lstStyle/>
          <a:p>
            <a:pPr algn="just"/>
            <a:r>
              <a:rPr lang="vi-VN" sz="2400" b="1" dirty="0">
                <a:solidFill>
                  <a:srgbClr val="00B050"/>
                </a:solidFill>
                <a:latin typeface="Times New Roman" panose="02020603050405020304" pitchFamily="18" charset="0"/>
                <a:cs typeface="Times New Roman" panose="02020603050405020304" pitchFamily="18" charset="0"/>
              </a:rPr>
              <a:t>1</a:t>
            </a:r>
            <a:r>
              <a:rPr lang="en-US" sz="2400" b="1" dirty="0">
                <a:solidFill>
                  <a:srgbClr val="00B050"/>
                </a:solidFill>
                <a:latin typeface="Times New Roman" panose="02020603050405020304" pitchFamily="18" charset="0"/>
                <a:cs typeface="Times New Roman" panose="02020603050405020304" pitchFamily="18" charset="0"/>
              </a:rPr>
              <a:t>.</a:t>
            </a:r>
            <a:r>
              <a:rPr lang="en-US" sz="2400" dirty="0"/>
              <a:t> </a:t>
            </a:r>
            <a:r>
              <a:rPr lang="vi-VN" sz="2400" b="1" dirty="0">
                <a:solidFill>
                  <a:srgbClr val="00B050"/>
                </a:solidFill>
                <a:latin typeface="Times New Roman" panose="02020603050405020304" pitchFamily="18" charset="0"/>
                <a:cs typeface="Times New Roman" panose="02020603050405020304" pitchFamily="18" charset="0"/>
              </a:rPr>
              <a:t>Hệ thống nhà trường trong Công an</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2E8DA44-38EF-B3E3-3D23-D5DE0A532A5D}"/>
              </a:ext>
            </a:extLst>
          </p:cNvPr>
          <p:cNvSpPr txBox="1"/>
          <p:nvPr/>
        </p:nvSpPr>
        <p:spPr>
          <a:xfrm>
            <a:off x="1743074" y="2072960"/>
            <a:ext cx="9256862" cy="1187184"/>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5</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hãy kể tên một số nhà trường trong Công an nhân dân mà em biết. Theo em, có những trường nào trong Công an không tuyển học sinh phổ thông? </a:t>
            </a:r>
            <a:endParaRPr lang="en-GB"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FDE3228-2090-0C9F-2536-D6184C8268F7}"/>
              </a:ext>
            </a:extLst>
          </p:cNvPr>
          <p:cNvSpPr txBox="1"/>
          <p:nvPr/>
        </p:nvSpPr>
        <p:spPr>
          <a:xfrm>
            <a:off x="1743074" y="3584014"/>
            <a:ext cx="9256862" cy="2392643"/>
          </a:xfrm>
          <a:prstGeom prst="rect">
            <a:avLst/>
          </a:prstGeom>
          <a:noFill/>
          <a:ln>
            <a:solidFill>
              <a:srgbClr val="00B050"/>
            </a:solidFill>
          </a:ln>
        </p:spPr>
        <p:txBody>
          <a:bodyPr wrap="square">
            <a:spAutoFit/>
          </a:bodyPr>
          <a:lstStyle/>
          <a:p>
            <a:pPr algn="ctr">
              <a:lnSpc>
                <a:spcPts val="288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en-GB" sz="2400" b="1"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.5</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(HS </a:t>
            </a:r>
            <a:r>
              <a:rPr lang="en-US" sz="2400" dirty="0" err="1">
                <a:solidFill>
                  <a:srgbClr val="00B050"/>
                </a:solidFill>
                <a:latin typeface="Times New Roman" panose="02020603050405020304" pitchFamily="18" charset="0"/>
                <a:cs typeface="Times New Roman" panose="02020603050405020304" pitchFamily="18" charset="0"/>
              </a:rPr>
              <a:t>làm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việc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theo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cặp</a:t>
            </a:r>
            <a:r>
              <a:rPr lang="en-US" sz="2400" dirty="0">
                <a:solidFill>
                  <a:srgbClr val="00B050"/>
                </a:solidFill>
                <a:latin typeface="Times New Roman" panose="02020603050405020304" pitchFamily="18" charset="0"/>
                <a:cs typeface="Times New Roman" panose="02020603050405020304" pitchFamily="18" charset="0"/>
              </a:rPr>
              <a:t>)</a:t>
            </a:r>
            <a:r>
              <a:rPr lang="vi-VN" sz="2400"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a:p>
            <a:pPr marL="266700" indent="-266700" algn="just">
              <a:lnSpc>
                <a:spcPts val="288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Khám phá 5, thông tin mục II</a:t>
            </a: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/1 và vẽ </a:t>
            </a:r>
            <a:r>
              <a:rPr lang="en-US" sz="2400" dirty="0">
                <a:latin typeface="Times New Roman" panose="02020603050405020304" pitchFamily="18" charset="0"/>
                <a:cs typeface="Times New Roman" panose="02020603050405020304" pitchFamily="18" charset="0"/>
              </a:rPr>
              <a:t>LĐTD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A4)</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Hệ</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Công an</a:t>
            </a:r>
            <a:r>
              <a:rPr lang="en-US" sz="2400" i="1" dirty="0">
                <a:latin typeface="Times New Roman" panose="02020603050405020304" pitchFamily="18" charset="0"/>
                <a:cs typeface="Times New Roman" panose="02020603050405020304" pitchFamily="18" charset="0"/>
              </a:rPr>
              <a:t>.</a:t>
            </a: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a:t>
            </a:r>
            <a:r>
              <a:rPr lang="en-US" sz="2400" dirty="0">
                <a:solidFill>
                  <a:srgbClr val="00B050"/>
                </a:solidFill>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61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heel(1)">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67B6D11D-14F7-FE86-F06F-A88C68D3D612}"/>
              </a:ext>
            </a:extLst>
          </p:cNvPr>
          <p:cNvSpPr txBox="1"/>
          <p:nvPr/>
        </p:nvSpPr>
        <p:spPr>
          <a:xfrm>
            <a:off x="199714" y="1812596"/>
            <a:ext cx="2463103" cy="3785652"/>
          </a:xfrm>
          <a:prstGeom prst="rect">
            <a:avLst/>
          </a:prstGeom>
          <a:noFill/>
          <a:ln>
            <a:solidFill>
              <a:srgbClr val="00B050"/>
            </a:solidFill>
          </a:ln>
        </p:spPr>
        <p:txBody>
          <a:bodyPr wrap="square">
            <a:spAutoFit/>
          </a:bodyPr>
          <a:lstStyle/>
          <a:p>
            <a:pPr algn="just"/>
            <a:r>
              <a:rPr lang="vi-VN" sz="2400" b="0" dirty="0">
                <a:solidFill>
                  <a:srgbClr val="FF0000"/>
                </a:solidFill>
                <a:effectLst/>
                <a:latin typeface="TimesNewRomanPS-ItalicMT"/>
              </a:rPr>
              <a:t>Chú ý: </a:t>
            </a:r>
          </a:p>
          <a:p>
            <a:pPr algn="just"/>
            <a:r>
              <a:rPr lang="vi-VN" sz="2400" b="0" i="0" dirty="0">
                <a:solidFill>
                  <a:srgbClr val="242021"/>
                </a:solidFill>
                <a:effectLst/>
                <a:latin typeface="TimesNewRomanPSMT"/>
              </a:rPr>
              <a:t>Các học viện, trường đại học, trường cao đẳng trong Công an đều tuyển học sinh trung học phổ thông đáp ứng tiêu chuẩn và yêu cầu theo quy định.</a:t>
            </a:r>
          </a:p>
        </p:txBody>
      </p:sp>
      <p:pic>
        <p:nvPicPr>
          <p:cNvPr id="3" name="Picture 2">
            <a:extLst>
              <a:ext uri="{FF2B5EF4-FFF2-40B4-BE49-F238E27FC236}">
                <a16:creationId xmlns:a16="http://schemas.microsoft.com/office/drawing/2014/main" id="{D6330274-CA7B-4EEE-9CA3-93067B022B96}"/>
              </a:ext>
            </a:extLst>
          </p:cNvPr>
          <p:cNvPicPr>
            <a:picLocks noChangeAspect="1"/>
          </p:cNvPicPr>
          <p:nvPr/>
        </p:nvPicPr>
        <p:blipFill>
          <a:blip r:embed="rId4"/>
          <a:stretch>
            <a:fillRect/>
          </a:stretch>
        </p:blipFill>
        <p:spPr>
          <a:xfrm>
            <a:off x="2662817" y="100660"/>
            <a:ext cx="9460733" cy="580240"/>
          </a:xfrm>
          <a:prstGeom prst="rect">
            <a:avLst/>
          </a:prstGeom>
        </p:spPr>
      </p:pic>
      <p:pic>
        <p:nvPicPr>
          <p:cNvPr id="6" name="Picture 5">
            <a:extLst>
              <a:ext uri="{FF2B5EF4-FFF2-40B4-BE49-F238E27FC236}">
                <a16:creationId xmlns:a16="http://schemas.microsoft.com/office/drawing/2014/main" id="{D0F8D94B-ED37-4D09-90E6-CC5F511FE09C}"/>
              </a:ext>
            </a:extLst>
          </p:cNvPr>
          <p:cNvPicPr>
            <a:picLocks noChangeAspect="1"/>
          </p:cNvPicPr>
          <p:nvPr/>
        </p:nvPicPr>
        <p:blipFill>
          <a:blip r:embed="rId5"/>
          <a:stretch>
            <a:fillRect/>
          </a:stretch>
        </p:blipFill>
        <p:spPr>
          <a:xfrm>
            <a:off x="2979489" y="675076"/>
            <a:ext cx="415695" cy="5767759"/>
          </a:xfrm>
          <a:prstGeom prst="rect">
            <a:avLst/>
          </a:prstGeom>
        </p:spPr>
      </p:pic>
      <p:pic>
        <p:nvPicPr>
          <p:cNvPr id="9" name="Picture 8">
            <a:extLst>
              <a:ext uri="{FF2B5EF4-FFF2-40B4-BE49-F238E27FC236}">
                <a16:creationId xmlns:a16="http://schemas.microsoft.com/office/drawing/2014/main" id="{0A63D31F-DB0E-47F0-973D-218979F06663}"/>
              </a:ext>
            </a:extLst>
          </p:cNvPr>
          <p:cNvPicPr>
            <a:picLocks noChangeAspect="1"/>
          </p:cNvPicPr>
          <p:nvPr/>
        </p:nvPicPr>
        <p:blipFill>
          <a:blip r:embed="rId6"/>
          <a:stretch>
            <a:fillRect/>
          </a:stretch>
        </p:blipFill>
        <p:spPr>
          <a:xfrm>
            <a:off x="3395139" y="812641"/>
            <a:ext cx="5819721" cy="1766701"/>
          </a:xfrm>
          <a:prstGeom prst="rect">
            <a:avLst/>
          </a:prstGeom>
        </p:spPr>
      </p:pic>
      <p:pic>
        <p:nvPicPr>
          <p:cNvPr id="11" name="Picture 10">
            <a:extLst>
              <a:ext uri="{FF2B5EF4-FFF2-40B4-BE49-F238E27FC236}">
                <a16:creationId xmlns:a16="http://schemas.microsoft.com/office/drawing/2014/main" id="{8E71CA60-A435-414B-9ED4-5A3575C72D53}"/>
              </a:ext>
            </a:extLst>
          </p:cNvPr>
          <p:cNvPicPr>
            <a:picLocks noChangeAspect="1"/>
          </p:cNvPicPr>
          <p:nvPr/>
        </p:nvPicPr>
        <p:blipFill>
          <a:blip r:embed="rId7"/>
          <a:stretch>
            <a:fillRect/>
          </a:stretch>
        </p:blipFill>
        <p:spPr>
          <a:xfrm>
            <a:off x="3364192" y="2696782"/>
            <a:ext cx="8088720" cy="1801343"/>
          </a:xfrm>
          <a:prstGeom prst="rect">
            <a:avLst/>
          </a:prstGeom>
        </p:spPr>
      </p:pic>
      <p:pic>
        <p:nvPicPr>
          <p:cNvPr id="13" name="Picture 12">
            <a:extLst>
              <a:ext uri="{FF2B5EF4-FFF2-40B4-BE49-F238E27FC236}">
                <a16:creationId xmlns:a16="http://schemas.microsoft.com/office/drawing/2014/main" id="{C0F9D4EE-092D-411E-8030-E879F12E2F70}"/>
              </a:ext>
            </a:extLst>
          </p:cNvPr>
          <p:cNvPicPr>
            <a:picLocks noChangeAspect="1"/>
          </p:cNvPicPr>
          <p:nvPr/>
        </p:nvPicPr>
        <p:blipFill>
          <a:blip r:embed="rId8"/>
          <a:stretch>
            <a:fillRect/>
          </a:stretch>
        </p:blipFill>
        <p:spPr>
          <a:xfrm>
            <a:off x="3395139" y="4633730"/>
            <a:ext cx="6053549" cy="1411629"/>
          </a:xfrm>
          <a:prstGeom prst="rect">
            <a:avLst/>
          </a:prstGeom>
        </p:spPr>
      </p:pic>
      <p:pic>
        <p:nvPicPr>
          <p:cNvPr id="15" name="Picture 14">
            <a:extLst>
              <a:ext uri="{FF2B5EF4-FFF2-40B4-BE49-F238E27FC236}">
                <a16:creationId xmlns:a16="http://schemas.microsoft.com/office/drawing/2014/main" id="{4FCED9BE-23FF-4E06-936A-B13E4B6608DD}"/>
              </a:ext>
            </a:extLst>
          </p:cNvPr>
          <p:cNvPicPr>
            <a:picLocks noChangeAspect="1"/>
          </p:cNvPicPr>
          <p:nvPr/>
        </p:nvPicPr>
        <p:blipFill>
          <a:blip r:embed="rId9"/>
          <a:stretch>
            <a:fillRect/>
          </a:stretch>
        </p:blipFill>
        <p:spPr>
          <a:xfrm>
            <a:off x="3395139" y="6176742"/>
            <a:ext cx="8097380" cy="424355"/>
          </a:xfrm>
          <a:prstGeom prst="rect">
            <a:avLst/>
          </a:prstGeom>
        </p:spPr>
      </p:pic>
    </p:spTree>
    <p:extLst>
      <p:ext uri="{BB962C8B-B14F-4D97-AF65-F5344CB8AC3E}">
        <p14:creationId xmlns:p14="http://schemas.microsoft.com/office/powerpoint/2010/main" val="197714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80">
                                          <p:stCondLst>
                                            <p:cond delay="0"/>
                                          </p:stCondLst>
                                        </p:cTn>
                                        <p:tgtEl>
                                          <p:spTgt spid="7"/>
                                        </p:tgtEl>
                                      </p:cBhvr>
                                    </p:animEffect>
                                    <p:anim calcmode="lin" valueType="num">
                                      <p:cBhvr>
                                        <p:cTn id="4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0" dur="26">
                                          <p:stCondLst>
                                            <p:cond delay="650"/>
                                          </p:stCondLst>
                                        </p:cTn>
                                        <p:tgtEl>
                                          <p:spTgt spid="7"/>
                                        </p:tgtEl>
                                      </p:cBhvr>
                                      <p:to x="100000" y="60000"/>
                                    </p:animScale>
                                    <p:animScale>
                                      <p:cBhvr>
                                        <p:cTn id="51" dur="166" decel="50000">
                                          <p:stCondLst>
                                            <p:cond delay="67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83A927C2-26CB-BD20-A650-40BAD36BEA3F}"/>
              </a:ext>
            </a:extLst>
          </p:cNvPr>
          <p:cNvSpPr txBox="1"/>
          <p:nvPr/>
        </p:nvSpPr>
        <p:spPr>
          <a:xfrm>
            <a:off x="1582950" y="151648"/>
            <a:ext cx="9951643" cy="830997"/>
          </a:xfrm>
          <a:prstGeom prst="rect">
            <a:avLst/>
          </a:prstGeom>
          <a:noFill/>
        </p:spPr>
        <p:txBody>
          <a:bodyPr wrap="square">
            <a:spAutoFit/>
          </a:bodyPr>
          <a:lstStyle/>
          <a:p>
            <a:pPr algn="just"/>
            <a:r>
              <a:rPr lang="en-GB" sz="2400" b="1" i="0" dirty="0">
                <a:solidFill>
                  <a:srgbClr val="00B050"/>
                </a:solidFill>
                <a:effectLst/>
                <a:latin typeface="Times New Roman" panose="02020603050405020304" pitchFamily="18" charset="0"/>
                <a:cs typeface="Times New Roman" panose="02020603050405020304" pitchFamily="18" charset="0"/>
              </a:rPr>
              <a:t>II</a:t>
            </a:r>
            <a:r>
              <a:rPr lang="vi-VN" sz="2400" b="1" dirty="0">
                <a:solidFill>
                  <a:srgbClr val="00B050"/>
                </a:solidFill>
                <a:latin typeface="Times New Roman" panose="02020603050405020304" pitchFamily="18" charset="0"/>
                <a:cs typeface="Times New Roman" panose="02020603050405020304" pitchFamily="18" charset="0"/>
              </a:rPr>
              <a:t>I</a:t>
            </a:r>
            <a:r>
              <a:rPr lang="en-GB" sz="2400" b="1" i="0" dirty="0">
                <a:solidFill>
                  <a:srgbClr val="00B050"/>
                </a:solidFill>
                <a:effectLst/>
                <a:latin typeface="Times New Roman" panose="02020603050405020304" pitchFamily="18" charset="0"/>
                <a:cs typeface="Times New Roman" panose="02020603050405020304" pitchFamily="18" charset="0"/>
              </a:rPr>
              <a:t>. </a:t>
            </a:r>
            <a:r>
              <a:rPr lang="vi-VN" sz="2400" b="1" dirty="0">
                <a:solidFill>
                  <a:srgbClr val="00B050"/>
                </a:solidFill>
                <a:latin typeface="Times New Roman" panose="02020603050405020304" pitchFamily="18" charset="0"/>
                <a:cs typeface="Times New Roman" panose="02020603050405020304" pitchFamily="18" charset="0"/>
              </a:rPr>
              <a:t>CÔNG TÁC TUYỂN SINH, ĐÀO TẠO TRONG CÁC TRƯỜNG CÔNG AN NHÂN DÂN VIỆT NAM </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7332845-6F16-3457-B885-078D77CBA226}"/>
              </a:ext>
            </a:extLst>
          </p:cNvPr>
          <p:cNvSpPr txBox="1"/>
          <p:nvPr/>
        </p:nvSpPr>
        <p:spPr>
          <a:xfrm>
            <a:off x="1582949" y="982645"/>
            <a:ext cx="9951644" cy="461665"/>
          </a:xfrm>
          <a:prstGeom prst="rect">
            <a:avLst/>
          </a:prstGeom>
          <a:noFill/>
        </p:spPr>
        <p:txBody>
          <a:bodyPr wrap="square">
            <a:spAutoFit/>
          </a:bodyPr>
          <a:lstStyle/>
          <a:p>
            <a:pPr algn="just"/>
            <a:r>
              <a:rPr lang="en-US" sz="2400" b="1" dirty="0">
                <a:solidFill>
                  <a:srgbClr val="00B050"/>
                </a:solidFill>
                <a:latin typeface="Times New Roman" panose="02020603050405020304" pitchFamily="18" charset="0"/>
                <a:cs typeface="Times New Roman" panose="02020603050405020304" pitchFamily="18" charset="0"/>
              </a:rPr>
              <a:t>2.</a:t>
            </a:r>
            <a:r>
              <a:rPr lang="en-US" sz="2400" dirty="0"/>
              <a:t> </a:t>
            </a:r>
            <a:r>
              <a:rPr lang="en-US" sz="2400" b="1" dirty="0" err="1">
                <a:solidFill>
                  <a:srgbClr val="00B050"/>
                </a:solidFill>
                <a:latin typeface="Times New Roman" panose="02020603050405020304" pitchFamily="18" charset="0"/>
                <a:cs typeface="Times New Roman" panose="02020603050405020304" pitchFamily="18" charset="0"/>
              </a:rPr>
              <a:t>Tuyển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sinh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đào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tạo</a:t>
            </a:r>
            <a:r>
              <a:rPr lang="en-US" sz="2400" b="1" dirty="0">
                <a:solidFill>
                  <a:srgbClr val="00B050"/>
                </a:solidFill>
                <a:latin typeface="Times New Roman" panose="02020603050405020304" pitchFamily="18" charset="0"/>
                <a:cs typeface="Times New Roman" panose="02020603050405020304" pitchFamily="18" charset="0"/>
              </a:rPr>
              <a:t> </a:t>
            </a:r>
            <a:r>
              <a:rPr lang="vi-VN" sz="2400" b="1" dirty="0">
                <a:solidFill>
                  <a:srgbClr val="00B050"/>
                </a:solidFill>
                <a:latin typeface="Times New Roman" panose="02020603050405020304" pitchFamily="18" charset="0"/>
                <a:cs typeface="Times New Roman" panose="02020603050405020304" pitchFamily="18" charset="0"/>
              </a:rPr>
              <a:t>trình độ đại học chính quy tuyển mới</a:t>
            </a:r>
            <a:r>
              <a:rPr lang="en-US" sz="2400" b="1" dirty="0">
                <a:solidFill>
                  <a:srgbClr val="00B050"/>
                </a:solidFill>
                <a:latin typeface="Times New Roman" panose="02020603050405020304" pitchFamily="18" charset="0"/>
                <a:cs typeface="Times New Roman" panose="02020603050405020304" pitchFamily="18" charset="0"/>
              </a:rPr>
              <a:t> </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2E8DA44-38EF-B3E3-3D23-D5DE0A532A5D}"/>
              </a:ext>
            </a:extLst>
          </p:cNvPr>
          <p:cNvSpPr txBox="1"/>
          <p:nvPr/>
        </p:nvSpPr>
        <p:spPr>
          <a:xfrm>
            <a:off x="1706773" y="1629949"/>
            <a:ext cx="10047077" cy="1187184"/>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6</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hãy nêu quy định về đối tượng, tiêu chuẩn, phương thức tuyển sinh và sơ tuyển đào tạo trình độ đại học chính quy tuyển mới trong trường Công an.</a:t>
            </a:r>
          </a:p>
        </p:txBody>
      </p:sp>
      <p:sp>
        <p:nvSpPr>
          <p:cNvPr id="8" name="TextBox 7">
            <a:extLst>
              <a:ext uri="{FF2B5EF4-FFF2-40B4-BE49-F238E27FC236}">
                <a16:creationId xmlns:a16="http://schemas.microsoft.com/office/drawing/2014/main" id="{D54B42A6-EBCF-BF96-E390-A8F8A373C9C9}"/>
              </a:ext>
            </a:extLst>
          </p:cNvPr>
          <p:cNvSpPr txBox="1"/>
          <p:nvPr/>
        </p:nvSpPr>
        <p:spPr>
          <a:xfrm>
            <a:off x="649354" y="3002772"/>
            <a:ext cx="11104496" cy="3290324"/>
          </a:xfrm>
          <a:prstGeom prst="rect">
            <a:avLst/>
          </a:prstGeom>
          <a:noFill/>
          <a:ln>
            <a:solidFill>
              <a:srgbClr val="00B050"/>
            </a:solidFill>
          </a:ln>
        </p:spPr>
        <p:txBody>
          <a:bodyPr wrap="square">
            <a:spAutoFit/>
          </a:bodyPr>
          <a:lstStyle/>
          <a:p>
            <a:pPr algn="ctr">
              <a:lnSpc>
                <a:spcPts val="288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en-GB" sz="2400" b="1"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.6</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a:t>
            </a:r>
            <a:endParaRPr lang="en-US" sz="2400" dirty="0">
              <a:latin typeface="Times New Roman" panose="02020603050405020304" pitchFamily="18" charset="0"/>
              <a:cs typeface="Times New Roman" panose="02020603050405020304" pitchFamily="18" charset="0"/>
            </a:endParaRPr>
          </a:p>
          <a:p>
            <a:pPr marL="266700" indent="-266700" algn="just">
              <a:lnSpc>
                <a:spcPts val="2880"/>
              </a:lnSpc>
              <a:spcBef>
                <a:spcPts val="600"/>
              </a:spcBef>
              <a:spcAft>
                <a:spcPts val="600"/>
              </a:spcAft>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1, 2: </a:t>
            </a:r>
            <a:r>
              <a:rPr lang="vi-VN" sz="2400" dirty="0">
                <a:latin typeface="Times New Roman" panose="02020603050405020304" pitchFamily="18" charset="0"/>
                <a:cs typeface="Times New Roman" panose="02020603050405020304" pitchFamily="18" charset="0"/>
              </a:rPr>
              <a:t>Đọc </a:t>
            </a:r>
            <a:r>
              <a:rPr lang="en-US" sz="2400" dirty="0">
                <a:latin typeface="Times New Roman" panose="02020603050405020304" pitchFamily="18" charset="0"/>
                <a:cs typeface="Times New Roman" panose="02020603050405020304" pitchFamily="18" charset="0"/>
              </a:rPr>
              <a:t>k</a:t>
            </a:r>
            <a:r>
              <a:rPr lang="vi-VN" sz="2400" dirty="0">
                <a:latin typeface="Times New Roman" panose="02020603050405020304" pitchFamily="18" charset="0"/>
                <a:cs typeface="Times New Roman" panose="02020603050405020304" pitchFamily="18" charset="0"/>
              </a:rPr>
              <a:t>hám phá 6, thông tin mục I</a:t>
            </a: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và vẽ </a:t>
            </a:r>
            <a:r>
              <a:rPr lang="en-US" sz="2400" dirty="0">
                <a:latin typeface="Times New Roman" panose="02020603050405020304" pitchFamily="18" charset="0"/>
                <a:cs typeface="Times New Roman" panose="02020603050405020304" pitchFamily="18" charset="0"/>
              </a:rPr>
              <a:t>LĐTD </a:t>
            </a:r>
            <a:r>
              <a:rPr lang="en-US" sz="2400" i="1" dirty="0" err="1">
                <a:latin typeface="Times New Roman" panose="02020603050405020304" pitchFamily="18" charset="0"/>
                <a:cs typeface="Times New Roman" panose="02020603050405020304" pitchFamily="18" charset="0"/>
              </a:rPr>
              <a:t>Đối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chuẩn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tuyển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đ</a:t>
            </a:r>
            <a:r>
              <a:rPr lang="vi-VN" sz="2400" i="1" dirty="0">
                <a:latin typeface="Times New Roman" panose="02020603050405020304" pitchFamily="18" charset="0"/>
                <a:cs typeface="Times New Roman" panose="02020603050405020304" pitchFamily="18" charset="0"/>
              </a:rPr>
              <a:t>ào tạo trình độ đại học chính quy tuyển mới trong trường Công an</a:t>
            </a:r>
            <a:r>
              <a:rPr lang="en-US" sz="2400" i="1" dirty="0">
                <a:latin typeface="Times New Roman" panose="02020603050405020304" pitchFamily="18" charset="0"/>
                <a:cs typeface="Times New Roman" panose="02020603050405020304" pitchFamily="18" charset="0"/>
              </a:rPr>
              <a:t>.</a:t>
            </a:r>
          </a:p>
          <a:p>
            <a:pPr marL="266700" indent="-266700" algn="just">
              <a:lnSpc>
                <a:spcPts val="2880"/>
              </a:lnSpc>
              <a:spcBef>
                <a:spcPts val="600"/>
              </a:spcBef>
              <a:spcAft>
                <a:spcPts val="600"/>
              </a:spcAft>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3, 4: </a:t>
            </a:r>
            <a:r>
              <a:rPr lang="vi-VN" sz="2400" dirty="0">
                <a:latin typeface="Times New Roman" panose="02020603050405020304" pitchFamily="18" charset="0"/>
                <a:cs typeface="Times New Roman" panose="02020603050405020304" pitchFamily="18" charset="0"/>
              </a:rPr>
              <a:t>Đọc </a:t>
            </a:r>
            <a:r>
              <a:rPr lang="en-US" sz="2400" dirty="0">
                <a:latin typeface="Times New Roman" panose="02020603050405020304" pitchFamily="18" charset="0"/>
                <a:cs typeface="Times New Roman" panose="02020603050405020304" pitchFamily="18" charset="0"/>
              </a:rPr>
              <a:t>k</a:t>
            </a:r>
            <a:r>
              <a:rPr lang="vi-VN" sz="2400" dirty="0">
                <a:latin typeface="Times New Roman" panose="02020603050405020304" pitchFamily="18" charset="0"/>
                <a:cs typeface="Times New Roman" panose="02020603050405020304" pitchFamily="18" charset="0"/>
              </a:rPr>
              <a:t>hám phá 6, thông tin mục I</a:t>
            </a: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và vẽ </a:t>
            </a:r>
            <a:r>
              <a:rPr lang="en-US" sz="2400" dirty="0">
                <a:latin typeface="Times New Roman" panose="02020603050405020304" pitchFamily="18" charset="0"/>
                <a:cs typeface="Times New Roman" panose="02020603050405020304" pitchFamily="18" charset="0"/>
              </a:rPr>
              <a:t>LĐTD </a:t>
            </a:r>
            <a:r>
              <a:rPr lang="en-US" sz="2400" i="1" dirty="0" err="1">
                <a:latin typeface="Times New Roman" panose="02020603050405020304" pitchFamily="18" charset="0"/>
                <a:cs typeface="Times New Roman" panose="02020603050405020304" pitchFamily="18" charset="0"/>
              </a:rPr>
              <a:t>Phương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tuyển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tuyển</a:t>
            </a:r>
            <a:r>
              <a:rPr lang="en-US" sz="2400" i="1" dirty="0">
                <a:latin typeface="Times New Roman" panose="02020603050405020304" pitchFamily="18" charset="0"/>
                <a:cs typeface="Times New Roman" panose="02020603050405020304" pitchFamily="18" charset="0"/>
              </a:rPr>
              <a:t> đ</a:t>
            </a:r>
            <a:r>
              <a:rPr lang="vi-VN" sz="2400" i="1" dirty="0">
                <a:latin typeface="Times New Roman" panose="02020603050405020304" pitchFamily="18" charset="0"/>
                <a:cs typeface="Times New Roman" panose="02020603050405020304" pitchFamily="18" charset="0"/>
              </a:rPr>
              <a:t>ào tạo trình độ đại học chính quy tuyển mới trong trường Công an.</a:t>
            </a:r>
            <a:endParaRPr lang="en-US" sz="2400" i="1" dirty="0">
              <a:latin typeface="Times New Roman" panose="02020603050405020304" pitchFamily="18" charset="0"/>
              <a:cs typeface="Times New Roman" panose="02020603050405020304" pitchFamily="18" charset="0"/>
            </a:endParaRP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36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4" y="132848"/>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D15EFF29-A20F-6650-F5C2-E4DAA3492BE1}"/>
              </a:ext>
            </a:extLst>
          </p:cNvPr>
          <p:cNvPicPr>
            <a:picLocks noChangeAspect="1"/>
          </p:cNvPicPr>
          <p:nvPr/>
        </p:nvPicPr>
        <p:blipFill>
          <a:blip r:embed="rId4"/>
          <a:stretch>
            <a:fillRect/>
          </a:stretch>
        </p:blipFill>
        <p:spPr>
          <a:xfrm>
            <a:off x="985071" y="5876788"/>
            <a:ext cx="10983858" cy="981212"/>
          </a:xfrm>
          <a:prstGeom prst="rect">
            <a:avLst/>
          </a:prstGeom>
        </p:spPr>
      </p:pic>
      <p:pic>
        <p:nvPicPr>
          <p:cNvPr id="7" name="Picture 6">
            <a:extLst>
              <a:ext uri="{FF2B5EF4-FFF2-40B4-BE49-F238E27FC236}">
                <a16:creationId xmlns:a16="http://schemas.microsoft.com/office/drawing/2014/main" id="{0FD3A122-72AD-3429-F130-E69AB80DB4B1}"/>
              </a:ext>
            </a:extLst>
          </p:cNvPr>
          <p:cNvPicPr>
            <a:picLocks noChangeAspect="1"/>
          </p:cNvPicPr>
          <p:nvPr/>
        </p:nvPicPr>
        <p:blipFill>
          <a:blip r:embed="rId5"/>
          <a:stretch>
            <a:fillRect/>
          </a:stretch>
        </p:blipFill>
        <p:spPr>
          <a:xfrm>
            <a:off x="1118680" y="865937"/>
            <a:ext cx="428685" cy="5020376"/>
          </a:xfrm>
          <a:prstGeom prst="rect">
            <a:avLst/>
          </a:prstGeom>
        </p:spPr>
      </p:pic>
      <p:pic>
        <p:nvPicPr>
          <p:cNvPr id="9" name="Picture 8">
            <a:extLst>
              <a:ext uri="{FF2B5EF4-FFF2-40B4-BE49-F238E27FC236}">
                <a16:creationId xmlns:a16="http://schemas.microsoft.com/office/drawing/2014/main" id="{66CF8541-555E-1BC9-2C0E-79BF0D302455}"/>
              </a:ext>
            </a:extLst>
          </p:cNvPr>
          <p:cNvPicPr>
            <a:picLocks noChangeAspect="1"/>
          </p:cNvPicPr>
          <p:nvPr/>
        </p:nvPicPr>
        <p:blipFill>
          <a:blip r:embed="rId6"/>
          <a:stretch>
            <a:fillRect/>
          </a:stretch>
        </p:blipFill>
        <p:spPr>
          <a:xfrm>
            <a:off x="1547365" y="167994"/>
            <a:ext cx="1495634" cy="1476581"/>
          </a:xfrm>
          <a:prstGeom prst="rect">
            <a:avLst/>
          </a:prstGeom>
        </p:spPr>
      </p:pic>
      <p:pic>
        <p:nvPicPr>
          <p:cNvPr id="11" name="Picture 10">
            <a:extLst>
              <a:ext uri="{FF2B5EF4-FFF2-40B4-BE49-F238E27FC236}">
                <a16:creationId xmlns:a16="http://schemas.microsoft.com/office/drawing/2014/main" id="{5B52628A-62B2-6F00-C00C-CA585B914173}"/>
              </a:ext>
            </a:extLst>
          </p:cNvPr>
          <p:cNvPicPr>
            <a:picLocks noChangeAspect="1"/>
          </p:cNvPicPr>
          <p:nvPr/>
        </p:nvPicPr>
        <p:blipFill>
          <a:blip r:embed="rId7"/>
          <a:stretch>
            <a:fillRect/>
          </a:stretch>
        </p:blipFill>
        <p:spPr>
          <a:xfrm>
            <a:off x="3042999" y="10268"/>
            <a:ext cx="7201905" cy="428685"/>
          </a:xfrm>
          <a:prstGeom prst="rect">
            <a:avLst/>
          </a:prstGeom>
        </p:spPr>
      </p:pic>
      <p:pic>
        <p:nvPicPr>
          <p:cNvPr id="13" name="Picture 12">
            <a:extLst>
              <a:ext uri="{FF2B5EF4-FFF2-40B4-BE49-F238E27FC236}">
                <a16:creationId xmlns:a16="http://schemas.microsoft.com/office/drawing/2014/main" id="{EED5D88D-5BC5-5AFB-058D-A0A2BB24FE50}"/>
              </a:ext>
            </a:extLst>
          </p:cNvPr>
          <p:cNvPicPr>
            <a:picLocks noChangeAspect="1"/>
          </p:cNvPicPr>
          <p:nvPr/>
        </p:nvPicPr>
        <p:blipFill>
          <a:blip r:embed="rId8"/>
          <a:stretch>
            <a:fillRect/>
          </a:stretch>
        </p:blipFill>
        <p:spPr>
          <a:xfrm>
            <a:off x="3042999" y="441605"/>
            <a:ext cx="3581900" cy="400106"/>
          </a:xfrm>
          <a:prstGeom prst="rect">
            <a:avLst/>
          </a:prstGeom>
        </p:spPr>
      </p:pic>
      <p:pic>
        <p:nvPicPr>
          <p:cNvPr id="15" name="Picture 14">
            <a:extLst>
              <a:ext uri="{FF2B5EF4-FFF2-40B4-BE49-F238E27FC236}">
                <a16:creationId xmlns:a16="http://schemas.microsoft.com/office/drawing/2014/main" id="{B0B876BA-901E-F8A5-0619-5280F7AA90BA}"/>
              </a:ext>
            </a:extLst>
          </p:cNvPr>
          <p:cNvPicPr>
            <a:picLocks noChangeAspect="1"/>
          </p:cNvPicPr>
          <p:nvPr/>
        </p:nvPicPr>
        <p:blipFill>
          <a:blip r:embed="rId9"/>
          <a:stretch>
            <a:fillRect/>
          </a:stretch>
        </p:blipFill>
        <p:spPr>
          <a:xfrm>
            <a:off x="3042999" y="823985"/>
            <a:ext cx="3610479" cy="419158"/>
          </a:xfrm>
          <a:prstGeom prst="rect">
            <a:avLst/>
          </a:prstGeom>
        </p:spPr>
      </p:pic>
      <p:pic>
        <p:nvPicPr>
          <p:cNvPr id="17" name="Picture 16">
            <a:extLst>
              <a:ext uri="{FF2B5EF4-FFF2-40B4-BE49-F238E27FC236}">
                <a16:creationId xmlns:a16="http://schemas.microsoft.com/office/drawing/2014/main" id="{9C932AEB-B4F6-6E4F-D13C-55DA3A295D51}"/>
              </a:ext>
            </a:extLst>
          </p:cNvPr>
          <p:cNvPicPr>
            <a:picLocks noChangeAspect="1"/>
          </p:cNvPicPr>
          <p:nvPr/>
        </p:nvPicPr>
        <p:blipFill>
          <a:blip r:embed="rId10"/>
          <a:stretch>
            <a:fillRect/>
          </a:stretch>
        </p:blipFill>
        <p:spPr>
          <a:xfrm>
            <a:off x="3042999" y="1258759"/>
            <a:ext cx="8402229" cy="733527"/>
          </a:xfrm>
          <a:prstGeom prst="rect">
            <a:avLst/>
          </a:prstGeom>
        </p:spPr>
      </p:pic>
      <p:pic>
        <p:nvPicPr>
          <p:cNvPr id="19" name="Picture 18">
            <a:extLst>
              <a:ext uri="{FF2B5EF4-FFF2-40B4-BE49-F238E27FC236}">
                <a16:creationId xmlns:a16="http://schemas.microsoft.com/office/drawing/2014/main" id="{3DB89254-6A99-BBB9-A1A7-7A697B0F184B}"/>
              </a:ext>
            </a:extLst>
          </p:cNvPr>
          <p:cNvPicPr>
            <a:picLocks noChangeAspect="1"/>
          </p:cNvPicPr>
          <p:nvPr/>
        </p:nvPicPr>
        <p:blipFill>
          <a:blip r:embed="rId11"/>
          <a:stretch>
            <a:fillRect/>
          </a:stretch>
        </p:blipFill>
        <p:spPr>
          <a:xfrm>
            <a:off x="1547372" y="2243013"/>
            <a:ext cx="1400370" cy="1781424"/>
          </a:xfrm>
          <a:prstGeom prst="rect">
            <a:avLst/>
          </a:prstGeom>
        </p:spPr>
      </p:pic>
      <p:pic>
        <p:nvPicPr>
          <p:cNvPr id="21" name="Picture 20">
            <a:extLst>
              <a:ext uri="{FF2B5EF4-FFF2-40B4-BE49-F238E27FC236}">
                <a16:creationId xmlns:a16="http://schemas.microsoft.com/office/drawing/2014/main" id="{32CDF6E4-70C6-1BCE-5468-3F3F2F617FD2}"/>
              </a:ext>
            </a:extLst>
          </p:cNvPr>
          <p:cNvPicPr>
            <a:picLocks noChangeAspect="1"/>
          </p:cNvPicPr>
          <p:nvPr/>
        </p:nvPicPr>
        <p:blipFill>
          <a:blip r:embed="rId12"/>
          <a:stretch>
            <a:fillRect/>
          </a:stretch>
        </p:blipFill>
        <p:spPr>
          <a:xfrm>
            <a:off x="2947742" y="2072200"/>
            <a:ext cx="8497486" cy="419158"/>
          </a:xfrm>
          <a:prstGeom prst="rect">
            <a:avLst/>
          </a:prstGeom>
        </p:spPr>
      </p:pic>
      <p:pic>
        <p:nvPicPr>
          <p:cNvPr id="23" name="Picture 22">
            <a:extLst>
              <a:ext uri="{FF2B5EF4-FFF2-40B4-BE49-F238E27FC236}">
                <a16:creationId xmlns:a16="http://schemas.microsoft.com/office/drawing/2014/main" id="{99D58D3D-9EFD-5AC3-8125-8059E5CD22FB}"/>
              </a:ext>
            </a:extLst>
          </p:cNvPr>
          <p:cNvPicPr>
            <a:picLocks noChangeAspect="1"/>
          </p:cNvPicPr>
          <p:nvPr/>
        </p:nvPicPr>
        <p:blipFill>
          <a:blip r:embed="rId13"/>
          <a:stretch>
            <a:fillRect/>
          </a:stretch>
        </p:blipFill>
        <p:spPr>
          <a:xfrm>
            <a:off x="2923926" y="2491358"/>
            <a:ext cx="8545118" cy="714475"/>
          </a:xfrm>
          <a:prstGeom prst="rect">
            <a:avLst/>
          </a:prstGeom>
        </p:spPr>
      </p:pic>
      <p:pic>
        <p:nvPicPr>
          <p:cNvPr id="25" name="Picture 24">
            <a:extLst>
              <a:ext uri="{FF2B5EF4-FFF2-40B4-BE49-F238E27FC236}">
                <a16:creationId xmlns:a16="http://schemas.microsoft.com/office/drawing/2014/main" id="{BC7DE91D-A709-E081-536E-DD675E96AF91}"/>
              </a:ext>
            </a:extLst>
          </p:cNvPr>
          <p:cNvPicPr>
            <a:picLocks noChangeAspect="1"/>
          </p:cNvPicPr>
          <p:nvPr/>
        </p:nvPicPr>
        <p:blipFill>
          <a:blip r:embed="rId14"/>
          <a:stretch>
            <a:fillRect/>
          </a:stretch>
        </p:blipFill>
        <p:spPr>
          <a:xfrm>
            <a:off x="2947742" y="3205833"/>
            <a:ext cx="8497486" cy="400106"/>
          </a:xfrm>
          <a:prstGeom prst="rect">
            <a:avLst/>
          </a:prstGeom>
        </p:spPr>
      </p:pic>
      <p:pic>
        <p:nvPicPr>
          <p:cNvPr id="27" name="Picture 26">
            <a:extLst>
              <a:ext uri="{FF2B5EF4-FFF2-40B4-BE49-F238E27FC236}">
                <a16:creationId xmlns:a16="http://schemas.microsoft.com/office/drawing/2014/main" id="{2A47B878-BFDC-BA13-B9C2-10B446DFAA5E}"/>
              </a:ext>
            </a:extLst>
          </p:cNvPr>
          <p:cNvPicPr>
            <a:picLocks noChangeAspect="1"/>
          </p:cNvPicPr>
          <p:nvPr/>
        </p:nvPicPr>
        <p:blipFill>
          <a:blip r:embed="rId15"/>
          <a:stretch>
            <a:fillRect/>
          </a:stretch>
        </p:blipFill>
        <p:spPr>
          <a:xfrm>
            <a:off x="2952508" y="3596961"/>
            <a:ext cx="8497486" cy="733527"/>
          </a:xfrm>
          <a:prstGeom prst="rect">
            <a:avLst/>
          </a:prstGeom>
        </p:spPr>
      </p:pic>
      <p:pic>
        <p:nvPicPr>
          <p:cNvPr id="29" name="Picture 28">
            <a:extLst>
              <a:ext uri="{FF2B5EF4-FFF2-40B4-BE49-F238E27FC236}">
                <a16:creationId xmlns:a16="http://schemas.microsoft.com/office/drawing/2014/main" id="{6246F4DF-66D5-8F83-FA83-3D349232BB79}"/>
              </a:ext>
            </a:extLst>
          </p:cNvPr>
          <p:cNvPicPr>
            <a:picLocks noChangeAspect="1"/>
          </p:cNvPicPr>
          <p:nvPr/>
        </p:nvPicPr>
        <p:blipFill>
          <a:blip r:embed="rId16"/>
          <a:stretch>
            <a:fillRect/>
          </a:stretch>
        </p:blipFill>
        <p:spPr>
          <a:xfrm>
            <a:off x="1547365" y="4547437"/>
            <a:ext cx="3272285" cy="1114581"/>
          </a:xfrm>
          <a:prstGeom prst="rect">
            <a:avLst/>
          </a:prstGeom>
        </p:spPr>
      </p:pic>
      <p:pic>
        <p:nvPicPr>
          <p:cNvPr id="31" name="Picture 30">
            <a:extLst>
              <a:ext uri="{FF2B5EF4-FFF2-40B4-BE49-F238E27FC236}">
                <a16:creationId xmlns:a16="http://schemas.microsoft.com/office/drawing/2014/main" id="{35F07B43-BDE8-9ED1-341D-42DEAA6BF65E}"/>
              </a:ext>
            </a:extLst>
          </p:cNvPr>
          <p:cNvPicPr>
            <a:picLocks noChangeAspect="1"/>
          </p:cNvPicPr>
          <p:nvPr/>
        </p:nvPicPr>
        <p:blipFill>
          <a:blip r:embed="rId17"/>
          <a:stretch>
            <a:fillRect/>
          </a:stretch>
        </p:blipFill>
        <p:spPr>
          <a:xfrm>
            <a:off x="4819650" y="4482614"/>
            <a:ext cx="1352739" cy="419158"/>
          </a:xfrm>
          <a:prstGeom prst="rect">
            <a:avLst/>
          </a:prstGeom>
        </p:spPr>
      </p:pic>
      <p:pic>
        <p:nvPicPr>
          <p:cNvPr id="33" name="Picture 32">
            <a:extLst>
              <a:ext uri="{FF2B5EF4-FFF2-40B4-BE49-F238E27FC236}">
                <a16:creationId xmlns:a16="http://schemas.microsoft.com/office/drawing/2014/main" id="{7BAB2922-2D11-F1ED-4E9A-6C810C3848F7}"/>
              </a:ext>
            </a:extLst>
          </p:cNvPr>
          <p:cNvPicPr>
            <a:picLocks noChangeAspect="1"/>
          </p:cNvPicPr>
          <p:nvPr/>
        </p:nvPicPr>
        <p:blipFill>
          <a:blip r:embed="rId18"/>
          <a:stretch>
            <a:fillRect/>
          </a:stretch>
        </p:blipFill>
        <p:spPr>
          <a:xfrm>
            <a:off x="4814899" y="5312264"/>
            <a:ext cx="6658906" cy="390580"/>
          </a:xfrm>
          <a:prstGeom prst="rect">
            <a:avLst/>
          </a:prstGeom>
        </p:spPr>
      </p:pic>
      <p:pic>
        <p:nvPicPr>
          <p:cNvPr id="35" name="Picture 34">
            <a:extLst>
              <a:ext uri="{FF2B5EF4-FFF2-40B4-BE49-F238E27FC236}">
                <a16:creationId xmlns:a16="http://schemas.microsoft.com/office/drawing/2014/main" id="{05FFEB96-FFA9-6452-EAA6-C389801272CD}"/>
              </a:ext>
            </a:extLst>
          </p:cNvPr>
          <p:cNvPicPr>
            <a:picLocks noChangeAspect="1"/>
          </p:cNvPicPr>
          <p:nvPr/>
        </p:nvPicPr>
        <p:blipFill>
          <a:blip r:embed="rId19"/>
          <a:stretch>
            <a:fillRect/>
          </a:stretch>
        </p:blipFill>
        <p:spPr>
          <a:xfrm>
            <a:off x="4819650" y="4892674"/>
            <a:ext cx="4686954" cy="428685"/>
          </a:xfrm>
          <a:prstGeom prst="rect">
            <a:avLst/>
          </a:prstGeom>
        </p:spPr>
      </p:pic>
    </p:spTree>
    <p:extLst>
      <p:ext uri="{BB962C8B-B14F-4D97-AF65-F5344CB8AC3E}">
        <p14:creationId xmlns:p14="http://schemas.microsoft.com/office/powerpoint/2010/main" val="87116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fltVal val="0"/>
                                          </p:val>
                                        </p:tav>
                                        <p:tav tm="100000">
                                          <p:val>
                                            <p:strVal val="#ppt_w"/>
                                          </p:val>
                                        </p:tav>
                                      </p:tavLst>
                                    </p:anim>
                                    <p:anim calcmode="lin" valueType="num">
                                      <p:cBhvr>
                                        <p:cTn id="42" dur="1000" fill="hold"/>
                                        <p:tgtEl>
                                          <p:spTgt spid="15"/>
                                        </p:tgtEl>
                                        <p:attrNameLst>
                                          <p:attrName>ppt_h</p:attrName>
                                        </p:attrNameLst>
                                      </p:cBhvr>
                                      <p:tavLst>
                                        <p:tav tm="0">
                                          <p:val>
                                            <p:fltVal val="0"/>
                                          </p:val>
                                        </p:tav>
                                        <p:tav tm="100000">
                                          <p:val>
                                            <p:strVal val="#ppt_h"/>
                                          </p:val>
                                        </p:tav>
                                      </p:tavLst>
                                    </p:anim>
                                    <p:anim calcmode="lin" valueType="num">
                                      <p:cBhvr>
                                        <p:cTn id="43" dur="1000" fill="hold"/>
                                        <p:tgtEl>
                                          <p:spTgt spid="15"/>
                                        </p:tgtEl>
                                        <p:attrNameLst>
                                          <p:attrName>style.rotation</p:attrName>
                                        </p:attrNameLst>
                                      </p:cBhvr>
                                      <p:tavLst>
                                        <p:tav tm="0">
                                          <p:val>
                                            <p:fltVal val="90"/>
                                          </p:val>
                                        </p:tav>
                                        <p:tav tm="100000">
                                          <p:val>
                                            <p:fltVal val="0"/>
                                          </p:val>
                                        </p:tav>
                                      </p:tavLst>
                                    </p:anim>
                                    <p:animEffect transition="in" filter="fade">
                                      <p:cBhvr>
                                        <p:cTn id="44" dur="1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fltVal val="0"/>
                                          </p:val>
                                        </p:tav>
                                        <p:tav tm="100000">
                                          <p:val>
                                            <p:strVal val="#ppt_w"/>
                                          </p:val>
                                        </p:tav>
                                      </p:tavLst>
                                    </p:anim>
                                    <p:anim calcmode="lin" valueType="num">
                                      <p:cBhvr>
                                        <p:cTn id="50" dur="1000" fill="hold"/>
                                        <p:tgtEl>
                                          <p:spTgt spid="17"/>
                                        </p:tgtEl>
                                        <p:attrNameLst>
                                          <p:attrName>ppt_h</p:attrName>
                                        </p:attrNameLst>
                                      </p:cBhvr>
                                      <p:tavLst>
                                        <p:tav tm="0">
                                          <p:val>
                                            <p:fltVal val="0"/>
                                          </p:val>
                                        </p:tav>
                                        <p:tav tm="100000">
                                          <p:val>
                                            <p:strVal val="#ppt_h"/>
                                          </p:val>
                                        </p:tav>
                                      </p:tavLst>
                                    </p:anim>
                                    <p:anim calcmode="lin" valueType="num">
                                      <p:cBhvr>
                                        <p:cTn id="51" dur="1000" fill="hold"/>
                                        <p:tgtEl>
                                          <p:spTgt spid="17"/>
                                        </p:tgtEl>
                                        <p:attrNameLst>
                                          <p:attrName>style.rotation</p:attrName>
                                        </p:attrNameLst>
                                      </p:cBhvr>
                                      <p:tavLst>
                                        <p:tav tm="0">
                                          <p:val>
                                            <p:fltVal val="90"/>
                                          </p:val>
                                        </p:tav>
                                        <p:tav tm="100000">
                                          <p:val>
                                            <p:fltVal val="0"/>
                                          </p:val>
                                        </p:tav>
                                      </p:tavLst>
                                    </p:anim>
                                    <p:animEffect transition="in" filter="fade">
                                      <p:cBhvr>
                                        <p:cTn id="52" dur="1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80">
                                          <p:stCondLst>
                                            <p:cond delay="0"/>
                                          </p:stCondLst>
                                        </p:cTn>
                                        <p:tgtEl>
                                          <p:spTgt spid="21"/>
                                        </p:tgtEl>
                                      </p:cBhvr>
                                    </p:animEffect>
                                    <p:anim calcmode="lin" valueType="num">
                                      <p:cBhvr>
                                        <p:cTn id="6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8" dur="26">
                                          <p:stCondLst>
                                            <p:cond delay="650"/>
                                          </p:stCondLst>
                                        </p:cTn>
                                        <p:tgtEl>
                                          <p:spTgt spid="21"/>
                                        </p:tgtEl>
                                      </p:cBhvr>
                                      <p:to x="100000" y="60000"/>
                                    </p:animScale>
                                    <p:animScale>
                                      <p:cBhvr>
                                        <p:cTn id="69" dur="166" decel="50000">
                                          <p:stCondLst>
                                            <p:cond delay="676"/>
                                          </p:stCondLst>
                                        </p:cTn>
                                        <p:tgtEl>
                                          <p:spTgt spid="21"/>
                                        </p:tgtEl>
                                      </p:cBhvr>
                                      <p:to x="100000" y="100000"/>
                                    </p:animScale>
                                    <p:animScale>
                                      <p:cBhvr>
                                        <p:cTn id="70" dur="26">
                                          <p:stCondLst>
                                            <p:cond delay="1312"/>
                                          </p:stCondLst>
                                        </p:cTn>
                                        <p:tgtEl>
                                          <p:spTgt spid="21"/>
                                        </p:tgtEl>
                                      </p:cBhvr>
                                      <p:to x="100000" y="80000"/>
                                    </p:animScale>
                                    <p:animScale>
                                      <p:cBhvr>
                                        <p:cTn id="71" dur="166" decel="50000">
                                          <p:stCondLst>
                                            <p:cond delay="1338"/>
                                          </p:stCondLst>
                                        </p:cTn>
                                        <p:tgtEl>
                                          <p:spTgt spid="21"/>
                                        </p:tgtEl>
                                      </p:cBhvr>
                                      <p:to x="100000" y="100000"/>
                                    </p:animScale>
                                    <p:animScale>
                                      <p:cBhvr>
                                        <p:cTn id="72" dur="26">
                                          <p:stCondLst>
                                            <p:cond delay="1642"/>
                                          </p:stCondLst>
                                        </p:cTn>
                                        <p:tgtEl>
                                          <p:spTgt spid="21"/>
                                        </p:tgtEl>
                                      </p:cBhvr>
                                      <p:to x="100000" y="90000"/>
                                    </p:animScale>
                                    <p:animScale>
                                      <p:cBhvr>
                                        <p:cTn id="73" dur="166" decel="50000">
                                          <p:stCondLst>
                                            <p:cond delay="1668"/>
                                          </p:stCondLst>
                                        </p:cTn>
                                        <p:tgtEl>
                                          <p:spTgt spid="21"/>
                                        </p:tgtEl>
                                      </p:cBhvr>
                                      <p:to x="100000" y="100000"/>
                                    </p:animScale>
                                    <p:animScale>
                                      <p:cBhvr>
                                        <p:cTn id="74" dur="26">
                                          <p:stCondLst>
                                            <p:cond delay="1808"/>
                                          </p:stCondLst>
                                        </p:cTn>
                                        <p:tgtEl>
                                          <p:spTgt spid="21"/>
                                        </p:tgtEl>
                                      </p:cBhvr>
                                      <p:to x="100000" y="95000"/>
                                    </p:animScale>
                                    <p:animScale>
                                      <p:cBhvr>
                                        <p:cTn id="75" dur="166" decel="50000">
                                          <p:stCondLst>
                                            <p:cond delay="1834"/>
                                          </p:stCondLst>
                                        </p:cTn>
                                        <p:tgtEl>
                                          <p:spTgt spid="21"/>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45" presetClass="entr" presetSubtype="0" fill="hold"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2000"/>
                                        <p:tgtEl>
                                          <p:spTgt spid="23"/>
                                        </p:tgtEl>
                                      </p:cBhvr>
                                    </p:animEffect>
                                    <p:anim calcmode="lin" valueType="num">
                                      <p:cBhvr>
                                        <p:cTn id="81" dur="2000" fill="hold"/>
                                        <p:tgtEl>
                                          <p:spTgt spid="23"/>
                                        </p:tgtEl>
                                        <p:attrNameLst>
                                          <p:attrName>ppt_w</p:attrName>
                                        </p:attrNameLst>
                                      </p:cBhvr>
                                      <p:tavLst>
                                        <p:tav tm="0" fmla="#ppt_w*sin(2.5*pi*$)">
                                          <p:val>
                                            <p:fltVal val="0"/>
                                          </p:val>
                                        </p:tav>
                                        <p:tav tm="100000">
                                          <p:val>
                                            <p:fltVal val="1"/>
                                          </p:val>
                                        </p:tav>
                                      </p:tavLst>
                                    </p:anim>
                                    <p:anim calcmode="lin" valueType="num">
                                      <p:cBhvr>
                                        <p:cTn id="82"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down)">
                                      <p:cBhvr>
                                        <p:cTn id="87" dur="580">
                                          <p:stCondLst>
                                            <p:cond delay="0"/>
                                          </p:stCondLst>
                                        </p:cTn>
                                        <p:tgtEl>
                                          <p:spTgt spid="25"/>
                                        </p:tgtEl>
                                      </p:cBhvr>
                                    </p:animEffect>
                                    <p:anim calcmode="lin" valueType="num">
                                      <p:cBhvr>
                                        <p:cTn id="8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3" dur="26">
                                          <p:stCondLst>
                                            <p:cond delay="650"/>
                                          </p:stCondLst>
                                        </p:cTn>
                                        <p:tgtEl>
                                          <p:spTgt spid="25"/>
                                        </p:tgtEl>
                                      </p:cBhvr>
                                      <p:to x="100000" y="60000"/>
                                    </p:animScale>
                                    <p:animScale>
                                      <p:cBhvr>
                                        <p:cTn id="94" dur="166" decel="50000">
                                          <p:stCondLst>
                                            <p:cond delay="676"/>
                                          </p:stCondLst>
                                        </p:cTn>
                                        <p:tgtEl>
                                          <p:spTgt spid="25"/>
                                        </p:tgtEl>
                                      </p:cBhvr>
                                      <p:to x="100000" y="100000"/>
                                    </p:animScale>
                                    <p:animScale>
                                      <p:cBhvr>
                                        <p:cTn id="95" dur="26">
                                          <p:stCondLst>
                                            <p:cond delay="1312"/>
                                          </p:stCondLst>
                                        </p:cTn>
                                        <p:tgtEl>
                                          <p:spTgt spid="25"/>
                                        </p:tgtEl>
                                      </p:cBhvr>
                                      <p:to x="100000" y="80000"/>
                                    </p:animScale>
                                    <p:animScale>
                                      <p:cBhvr>
                                        <p:cTn id="96" dur="166" decel="50000">
                                          <p:stCondLst>
                                            <p:cond delay="1338"/>
                                          </p:stCondLst>
                                        </p:cTn>
                                        <p:tgtEl>
                                          <p:spTgt spid="25"/>
                                        </p:tgtEl>
                                      </p:cBhvr>
                                      <p:to x="100000" y="100000"/>
                                    </p:animScale>
                                    <p:animScale>
                                      <p:cBhvr>
                                        <p:cTn id="97" dur="26">
                                          <p:stCondLst>
                                            <p:cond delay="1642"/>
                                          </p:stCondLst>
                                        </p:cTn>
                                        <p:tgtEl>
                                          <p:spTgt spid="25"/>
                                        </p:tgtEl>
                                      </p:cBhvr>
                                      <p:to x="100000" y="90000"/>
                                    </p:animScale>
                                    <p:animScale>
                                      <p:cBhvr>
                                        <p:cTn id="98" dur="166" decel="50000">
                                          <p:stCondLst>
                                            <p:cond delay="1668"/>
                                          </p:stCondLst>
                                        </p:cTn>
                                        <p:tgtEl>
                                          <p:spTgt spid="25"/>
                                        </p:tgtEl>
                                      </p:cBhvr>
                                      <p:to x="100000" y="100000"/>
                                    </p:animScale>
                                    <p:animScale>
                                      <p:cBhvr>
                                        <p:cTn id="99" dur="26">
                                          <p:stCondLst>
                                            <p:cond delay="1808"/>
                                          </p:stCondLst>
                                        </p:cTn>
                                        <p:tgtEl>
                                          <p:spTgt spid="25"/>
                                        </p:tgtEl>
                                      </p:cBhvr>
                                      <p:to x="100000" y="95000"/>
                                    </p:animScale>
                                    <p:animScale>
                                      <p:cBhvr>
                                        <p:cTn id="100" dur="166" decel="50000">
                                          <p:stCondLst>
                                            <p:cond delay="1834"/>
                                          </p:stCondLst>
                                        </p:cTn>
                                        <p:tgtEl>
                                          <p:spTgt spid="25"/>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80">
                                          <p:stCondLst>
                                            <p:cond delay="0"/>
                                          </p:stCondLst>
                                        </p:cTn>
                                        <p:tgtEl>
                                          <p:spTgt spid="27"/>
                                        </p:tgtEl>
                                      </p:cBhvr>
                                    </p:animEffect>
                                    <p:anim calcmode="lin" valueType="num">
                                      <p:cBhvr>
                                        <p:cTn id="106"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11" dur="26">
                                          <p:stCondLst>
                                            <p:cond delay="650"/>
                                          </p:stCondLst>
                                        </p:cTn>
                                        <p:tgtEl>
                                          <p:spTgt spid="27"/>
                                        </p:tgtEl>
                                      </p:cBhvr>
                                      <p:to x="100000" y="60000"/>
                                    </p:animScale>
                                    <p:animScale>
                                      <p:cBhvr>
                                        <p:cTn id="112" dur="166" decel="50000">
                                          <p:stCondLst>
                                            <p:cond delay="676"/>
                                          </p:stCondLst>
                                        </p:cTn>
                                        <p:tgtEl>
                                          <p:spTgt spid="27"/>
                                        </p:tgtEl>
                                      </p:cBhvr>
                                      <p:to x="100000" y="100000"/>
                                    </p:animScale>
                                    <p:animScale>
                                      <p:cBhvr>
                                        <p:cTn id="113" dur="26">
                                          <p:stCondLst>
                                            <p:cond delay="1312"/>
                                          </p:stCondLst>
                                        </p:cTn>
                                        <p:tgtEl>
                                          <p:spTgt spid="27"/>
                                        </p:tgtEl>
                                      </p:cBhvr>
                                      <p:to x="100000" y="80000"/>
                                    </p:animScale>
                                    <p:animScale>
                                      <p:cBhvr>
                                        <p:cTn id="114" dur="166" decel="50000">
                                          <p:stCondLst>
                                            <p:cond delay="1338"/>
                                          </p:stCondLst>
                                        </p:cTn>
                                        <p:tgtEl>
                                          <p:spTgt spid="27"/>
                                        </p:tgtEl>
                                      </p:cBhvr>
                                      <p:to x="100000" y="100000"/>
                                    </p:animScale>
                                    <p:animScale>
                                      <p:cBhvr>
                                        <p:cTn id="115" dur="26">
                                          <p:stCondLst>
                                            <p:cond delay="1642"/>
                                          </p:stCondLst>
                                        </p:cTn>
                                        <p:tgtEl>
                                          <p:spTgt spid="27"/>
                                        </p:tgtEl>
                                      </p:cBhvr>
                                      <p:to x="100000" y="90000"/>
                                    </p:animScale>
                                    <p:animScale>
                                      <p:cBhvr>
                                        <p:cTn id="116" dur="166" decel="50000">
                                          <p:stCondLst>
                                            <p:cond delay="1668"/>
                                          </p:stCondLst>
                                        </p:cTn>
                                        <p:tgtEl>
                                          <p:spTgt spid="27"/>
                                        </p:tgtEl>
                                      </p:cBhvr>
                                      <p:to x="100000" y="100000"/>
                                    </p:animScale>
                                    <p:animScale>
                                      <p:cBhvr>
                                        <p:cTn id="117" dur="26">
                                          <p:stCondLst>
                                            <p:cond delay="1808"/>
                                          </p:stCondLst>
                                        </p:cTn>
                                        <p:tgtEl>
                                          <p:spTgt spid="27"/>
                                        </p:tgtEl>
                                      </p:cBhvr>
                                      <p:to x="100000" y="95000"/>
                                    </p:animScale>
                                    <p:animScale>
                                      <p:cBhvr>
                                        <p:cTn id="118" dur="166" decel="50000">
                                          <p:stCondLst>
                                            <p:cond delay="1834"/>
                                          </p:stCondLst>
                                        </p:cTn>
                                        <p:tgtEl>
                                          <p:spTgt spid="27"/>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nodeType="click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barn(inVertical)">
                                      <p:cBhvr>
                                        <p:cTn id="123" dur="500"/>
                                        <p:tgtEl>
                                          <p:spTgt spid="29"/>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31"/>
                                        </p:tgtEl>
                                        <p:attrNameLst>
                                          <p:attrName>style.visibility</p:attrName>
                                        </p:attrNameLst>
                                      </p:cBhvr>
                                      <p:to>
                                        <p:strVal val="visible"/>
                                      </p:to>
                                    </p:set>
                                    <p:anim calcmode="lin" valueType="num">
                                      <p:cBhvr>
                                        <p:cTn id="128" dur="500" fill="hold"/>
                                        <p:tgtEl>
                                          <p:spTgt spid="31"/>
                                        </p:tgtEl>
                                        <p:attrNameLst>
                                          <p:attrName>ppt_w</p:attrName>
                                        </p:attrNameLst>
                                      </p:cBhvr>
                                      <p:tavLst>
                                        <p:tav tm="0">
                                          <p:val>
                                            <p:fltVal val="0"/>
                                          </p:val>
                                        </p:tav>
                                        <p:tav tm="100000">
                                          <p:val>
                                            <p:strVal val="#ppt_w"/>
                                          </p:val>
                                        </p:tav>
                                      </p:tavLst>
                                    </p:anim>
                                    <p:anim calcmode="lin" valueType="num">
                                      <p:cBhvr>
                                        <p:cTn id="129" dur="500" fill="hold"/>
                                        <p:tgtEl>
                                          <p:spTgt spid="31"/>
                                        </p:tgtEl>
                                        <p:attrNameLst>
                                          <p:attrName>ppt_h</p:attrName>
                                        </p:attrNameLst>
                                      </p:cBhvr>
                                      <p:tavLst>
                                        <p:tav tm="0">
                                          <p:val>
                                            <p:fltVal val="0"/>
                                          </p:val>
                                        </p:tav>
                                        <p:tav tm="100000">
                                          <p:val>
                                            <p:strVal val="#ppt_h"/>
                                          </p:val>
                                        </p:tav>
                                      </p:tavLst>
                                    </p:anim>
                                    <p:animEffect transition="in" filter="fade">
                                      <p:cBhvr>
                                        <p:cTn id="130" dur="500"/>
                                        <p:tgtEl>
                                          <p:spTgt spid="31"/>
                                        </p:tgtEl>
                                      </p:cBhvr>
                                    </p:animEffect>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nodeType="clickEffect">
                                  <p:stCondLst>
                                    <p:cond delay="0"/>
                                  </p:stCondLst>
                                  <p:childTnLst>
                                    <p:set>
                                      <p:cBhvr>
                                        <p:cTn id="134" dur="1" fill="hold">
                                          <p:stCondLst>
                                            <p:cond delay="0"/>
                                          </p:stCondLst>
                                        </p:cTn>
                                        <p:tgtEl>
                                          <p:spTgt spid="35"/>
                                        </p:tgtEl>
                                        <p:attrNameLst>
                                          <p:attrName>style.visibility</p:attrName>
                                        </p:attrNameLst>
                                      </p:cBhvr>
                                      <p:to>
                                        <p:strVal val="visible"/>
                                      </p:to>
                                    </p:set>
                                    <p:anim calcmode="lin" valueType="num">
                                      <p:cBhvr>
                                        <p:cTn id="135" dur="500" fill="hold"/>
                                        <p:tgtEl>
                                          <p:spTgt spid="35"/>
                                        </p:tgtEl>
                                        <p:attrNameLst>
                                          <p:attrName>ppt_w</p:attrName>
                                        </p:attrNameLst>
                                      </p:cBhvr>
                                      <p:tavLst>
                                        <p:tav tm="0">
                                          <p:val>
                                            <p:fltVal val="0"/>
                                          </p:val>
                                        </p:tav>
                                        <p:tav tm="100000">
                                          <p:val>
                                            <p:strVal val="#ppt_w"/>
                                          </p:val>
                                        </p:tav>
                                      </p:tavLst>
                                    </p:anim>
                                    <p:anim calcmode="lin" valueType="num">
                                      <p:cBhvr>
                                        <p:cTn id="136" dur="500" fill="hold"/>
                                        <p:tgtEl>
                                          <p:spTgt spid="35"/>
                                        </p:tgtEl>
                                        <p:attrNameLst>
                                          <p:attrName>ppt_h</p:attrName>
                                        </p:attrNameLst>
                                      </p:cBhvr>
                                      <p:tavLst>
                                        <p:tav tm="0">
                                          <p:val>
                                            <p:fltVal val="0"/>
                                          </p:val>
                                        </p:tav>
                                        <p:tav tm="100000">
                                          <p:val>
                                            <p:strVal val="#ppt_h"/>
                                          </p:val>
                                        </p:tav>
                                      </p:tavLst>
                                    </p:anim>
                                    <p:animEffect transition="in" filter="fade">
                                      <p:cBhvr>
                                        <p:cTn id="137" dur="500"/>
                                        <p:tgtEl>
                                          <p:spTgt spid="35"/>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ntr" presetSubtype="16" fill="hold" nodeType="clickEffect">
                                  <p:stCondLst>
                                    <p:cond delay="0"/>
                                  </p:stCondLst>
                                  <p:childTnLst>
                                    <p:set>
                                      <p:cBhvr>
                                        <p:cTn id="141" dur="1" fill="hold">
                                          <p:stCondLst>
                                            <p:cond delay="0"/>
                                          </p:stCondLst>
                                        </p:cTn>
                                        <p:tgtEl>
                                          <p:spTgt spid="33"/>
                                        </p:tgtEl>
                                        <p:attrNameLst>
                                          <p:attrName>style.visibility</p:attrName>
                                        </p:attrNameLst>
                                      </p:cBhvr>
                                      <p:to>
                                        <p:strVal val="visible"/>
                                      </p:to>
                                    </p:set>
                                    <p:anim calcmode="lin" valueType="num">
                                      <p:cBhvr>
                                        <p:cTn id="142" dur="500" fill="hold"/>
                                        <p:tgtEl>
                                          <p:spTgt spid="33"/>
                                        </p:tgtEl>
                                        <p:attrNameLst>
                                          <p:attrName>ppt_w</p:attrName>
                                        </p:attrNameLst>
                                      </p:cBhvr>
                                      <p:tavLst>
                                        <p:tav tm="0">
                                          <p:val>
                                            <p:fltVal val="0"/>
                                          </p:val>
                                        </p:tav>
                                        <p:tav tm="100000">
                                          <p:val>
                                            <p:strVal val="#ppt_w"/>
                                          </p:val>
                                        </p:tav>
                                      </p:tavLst>
                                    </p:anim>
                                    <p:anim calcmode="lin" valueType="num">
                                      <p:cBhvr>
                                        <p:cTn id="143" dur="500" fill="hold"/>
                                        <p:tgtEl>
                                          <p:spTgt spid="33"/>
                                        </p:tgtEl>
                                        <p:attrNameLst>
                                          <p:attrName>ppt_h</p:attrName>
                                        </p:attrNameLst>
                                      </p:cBhvr>
                                      <p:tavLst>
                                        <p:tav tm="0">
                                          <p:val>
                                            <p:fltVal val="0"/>
                                          </p:val>
                                        </p:tav>
                                        <p:tav tm="100000">
                                          <p:val>
                                            <p:strVal val="#ppt_h"/>
                                          </p:val>
                                        </p:tav>
                                      </p:tavLst>
                                    </p:anim>
                                    <p:animEffect transition="in" filter="fade">
                                      <p:cBhvr>
                                        <p:cTn id="1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771681"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29CA48C3-EF4D-0C14-58DC-A6BC4BF25EF5}"/>
              </a:ext>
            </a:extLst>
          </p:cNvPr>
          <p:cNvPicPr>
            <a:picLocks noChangeAspect="1"/>
          </p:cNvPicPr>
          <p:nvPr/>
        </p:nvPicPr>
        <p:blipFill>
          <a:blip r:embed="rId4"/>
          <a:stretch>
            <a:fillRect/>
          </a:stretch>
        </p:blipFill>
        <p:spPr>
          <a:xfrm>
            <a:off x="990600" y="5819641"/>
            <a:ext cx="10854703" cy="962159"/>
          </a:xfrm>
          <a:prstGeom prst="rect">
            <a:avLst/>
          </a:prstGeom>
        </p:spPr>
      </p:pic>
      <p:pic>
        <p:nvPicPr>
          <p:cNvPr id="6" name="Picture 5">
            <a:extLst>
              <a:ext uri="{FF2B5EF4-FFF2-40B4-BE49-F238E27FC236}">
                <a16:creationId xmlns:a16="http://schemas.microsoft.com/office/drawing/2014/main" id="{B7CBBEB9-722C-37F5-B23D-1B91EA388E17}"/>
              </a:ext>
            </a:extLst>
          </p:cNvPr>
          <p:cNvPicPr>
            <a:picLocks noChangeAspect="1"/>
          </p:cNvPicPr>
          <p:nvPr/>
        </p:nvPicPr>
        <p:blipFill>
          <a:blip r:embed="rId5"/>
          <a:stretch>
            <a:fillRect/>
          </a:stretch>
        </p:blipFill>
        <p:spPr>
          <a:xfrm>
            <a:off x="1337098" y="1104766"/>
            <a:ext cx="390580" cy="4762500"/>
          </a:xfrm>
          <a:prstGeom prst="rect">
            <a:avLst/>
          </a:prstGeom>
        </p:spPr>
      </p:pic>
      <p:pic>
        <p:nvPicPr>
          <p:cNvPr id="9" name="Picture 8">
            <a:extLst>
              <a:ext uri="{FF2B5EF4-FFF2-40B4-BE49-F238E27FC236}">
                <a16:creationId xmlns:a16="http://schemas.microsoft.com/office/drawing/2014/main" id="{F8E113EC-072D-E5C8-7271-05077758E2F0}"/>
              </a:ext>
            </a:extLst>
          </p:cNvPr>
          <p:cNvPicPr>
            <a:picLocks noChangeAspect="1"/>
          </p:cNvPicPr>
          <p:nvPr/>
        </p:nvPicPr>
        <p:blipFill>
          <a:blip r:embed="rId6"/>
          <a:stretch>
            <a:fillRect/>
          </a:stretch>
        </p:blipFill>
        <p:spPr>
          <a:xfrm>
            <a:off x="1709764" y="433287"/>
            <a:ext cx="1681135" cy="1438476"/>
          </a:xfrm>
          <a:prstGeom prst="rect">
            <a:avLst/>
          </a:prstGeom>
        </p:spPr>
      </p:pic>
      <p:pic>
        <p:nvPicPr>
          <p:cNvPr id="11" name="Picture 10">
            <a:extLst>
              <a:ext uri="{FF2B5EF4-FFF2-40B4-BE49-F238E27FC236}">
                <a16:creationId xmlns:a16="http://schemas.microsoft.com/office/drawing/2014/main" id="{9B059F41-1418-012C-26D0-A7F6D4AD9BEA}"/>
              </a:ext>
            </a:extLst>
          </p:cNvPr>
          <p:cNvPicPr>
            <a:picLocks noChangeAspect="1"/>
          </p:cNvPicPr>
          <p:nvPr/>
        </p:nvPicPr>
        <p:blipFill>
          <a:blip r:embed="rId7"/>
          <a:stretch>
            <a:fillRect/>
          </a:stretch>
        </p:blipFill>
        <p:spPr>
          <a:xfrm>
            <a:off x="3419897" y="376137"/>
            <a:ext cx="2590377" cy="1571844"/>
          </a:xfrm>
          <a:prstGeom prst="rect">
            <a:avLst/>
          </a:prstGeom>
        </p:spPr>
      </p:pic>
      <p:pic>
        <p:nvPicPr>
          <p:cNvPr id="15" name="Picture 14">
            <a:extLst>
              <a:ext uri="{FF2B5EF4-FFF2-40B4-BE49-F238E27FC236}">
                <a16:creationId xmlns:a16="http://schemas.microsoft.com/office/drawing/2014/main" id="{EAFC65A7-082C-A637-5DA8-679DBA0FC82D}"/>
              </a:ext>
            </a:extLst>
          </p:cNvPr>
          <p:cNvPicPr>
            <a:picLocks noChangeAspect="1"/>
          </p:cNvPicPr>
          <p:nvPr/>
        </p:nvPicPr>
        <p:blipFill>
          <a:blip r:embed="rId8"/>
          <a:stretch>
            <a:fillRect/>
          </a:stretch>
        </p:blipFill>
        <p:spPr>
          <a:xfrm>
            <a:off x="1666710" y="2413683"/>
            <a:ext cx="1341307" cy="3059857"/>
          </a:xfrm>
          <a:prstGeom prst="rect">
            <a:avLst/>
          </a:prstGeom>
        </p:spPr>
      </p:pic>
      <p:pic>
        <p:nvPicPr>
          <p:cNvPr id="19" name="Picture 18">
            <a:extLst>
              <a:ext uri="{FF2B5EF4-FFF2-40B4-BE49-F238E27FC236}">
                <a16:creationId xmlns:a16="http://schemas.microsoft.com/office/drawing/2014/main" id="{FF0DBF96-6CE7-F25F-FDF4-7D48D0302357}"/>
              </a:ext>
            </a:extLst>
          </p:cNvPr>
          <p:cNvPicPr>
            <a:picLocks noChangeAspect="1"/>
          </p:cNvPicPr>
          <p:nvPr/>
        </p:nvPicPr>
        <p:blipFill>
          <a:blip r:embed="rId9"/>
          <a:stretch>
            <a:fillRect/>
          </a:stretch>
        </p:blipFill>
        <p:spPr>
          <a:xfrm>
            <a:off x="3009825" y="3301704"/>
            <a:ext cx="1066949" cy="1609950"/>
          </a:xfrm>
          <a:prstGeom prst="rect">
            <a:avLst/>
          </a:prstGeom>
        </p:spPr>
      </p:pic>
      <p:pic>
        <p:nvPicPr>
          <p:cNvPr id="21" name="Picture 20">
            <a:extLst>
              <a:ext uri="{FF2B5EF4-FFF2-40B4-BE49-F238E27FC236}">
                <a16:creationId xmlns:a16="http://schemas.microsoft.com/office/drawing/2014/main" id="{979510FC-C493-0754-3B86-881F34BB0B2B}"/>
              </a:ext>
            </a:extLst>
          </p:cNvPr>
          <p:cNvPicPr>
            <a:picLocks noChangeAspect="1"/>
          </p:cNvPicPr>
          <p:nvPr/>
        </p:nvPicPr>
        <p:blipFill>
          <a:blip r:embed="rId10"/>
          <a:stretch>
            <a:fillRect/>
          </a:stretch>
        </p:blipFill>
        <p:spPr>
          <a:xfrm>
            <a:off x="4076774" y="2836918"/>
            <a:ext cx="6096851" cy="1038370"/>
          </a:xfrm>
          <a:prstGeom prst="rect">
            <a:avLst/>
          </a:prstGeom>
        </p:spPr>
      </p:pic>
      <p:pic>
        <p:nvPicPr>
          <p:cNvPr id="23" name="Picture 22">
            <a:extLst>
              <a:ext uri="{FF2B5EF4-FFF2-40B4-BE49-F238E27FC236}">
                <a16:creationId xmlns:a16="http://schemas.microsoft.com/office/drawing/2014/main" id="{485129DB-75F8-1A80-F2AE-1E513484F420}"/>
              </a:ext>
            </a:extLst>
          </p:cNvPr>
          <p:cNvPicPr>
            <a:picLocks noChangeAspect="1"/>
          </p:cNvPicPr>
          <p:nvPr/>
        </p:nvPicPr>
        <p:blipFill>
          <a:blip r:embed="rId11"/>
          <a:stretch>
            <a:fillRect/>
          </a:stretch>
        </p:blipFill>
        <p:spPr>
          <a:xfrm>
            <a:off x="4056124" y="3854233"/>
            <a:ext cx="4067743" cy="409632"/>
          </a:xfrm>
          <a:prstGeom prst="rect">
            <a:avLst/>
          </a:prstGeom>
        </p:spPr>
      </p:pic>
      <p:pic>
        <p:nvPicPr>
          <p:cNvPr id="25" name="Picture 24">
            <a:extLst>
              <a:ext uri="{FF2B5EF4-FFF2-40B4-BE49-F238E27FC236}">
                <a16:creationId xmlns:a16="http://schemas.microsoft.com/office/drawing/2014/main" id="{0D35805A-E3D4-C66C-74B0-192E462CB74B}"/>
              </a:ext>
            </a:extLst>
          </p:cNvPr>
          <p:cNvPicPr>
            <a:picLocks noChangeAspect="1"/>
          </p:cNvPicPr>
          <p:nvPr/>
        </p:nvPicPr>
        <p:blipFill>
          <a:blip r:embed="rId12"/>
          <a:stretch>
            <a:fillRect/>
          </a:stretch>
        </p:blipFill>
        <p:spPr>
          <a:xfrm>
            <a:off x="4084565" y="4278690"/>
            <a:ext cx="6144482" cy="428685"/>
          </a:xfrm>
          <a:prstGeom prst="rect">
            <a:avLst/>
          </a:prstGeom>
        </p:spPr>
      </p:pic>
      <p:pic>
        <p:nvPicPr>
          <p:cNvPr id="27" name="Picture 26">
            <a:extLst>
              <a:ext uri="{FF2B5EF4-FFF2-40B4-BE49-F238E27FC236}">
                <a16:creationId xmlns:a16="http://schemas.microsoft.com/office/drawing/2014/main" id="{050B93EE-11A5-2541-26D9-DDCD226392F1}"/>
              </a:ext>
            </a:extLst>
          </p:cNvPr>
          <p:cNvPicPr>
            <a:picLocks noChangeAspect="1"/>
          </p:cNvPicPr>
          <p:nvPr/>
        </p:nvPicPr>
        <p:blipFill>
          <a:blip r:embed="rId13"/>
          <a:stretch>
            <a:fillRect/>
          </a:stretch>
        </p:blipFill>
        <p:spPr>
          <a:xfrm>
            <a:off x="4084565" y="4687583"/>
            <a:ext cx="2638793" cy="400106"/>
          </a:xfrm>
          <a:prstGeom prst="rect">
            <a:avLst/>
          </a:prstGeom>
        </p:spPr>
      </p:pic>
      <p:pic>
        <p:nvPicPr>
          <p:cNvPr id="29" name="Picture 28">
            <a:extLst>
              <a:ext uri="{FF2B5EF4-FFF2-40B4-BE49-F238E27FC236}">
                <a16:creationId xmlns:a16="http://schemas.microsoft.com/office/drawing/2014/main" id="{AF6B7403-EC77-026D-E43C-9F3B98CDA290}"/>
              </a:ext>
            </a:extLst>
          </p:cNvPr>
          <p:cNvPicPr>
            <a:picLocks noChangeAspect="1"/>
          </p:cNvPicPr>
          <p:nvPr/>
        </p:nvPicPr>
        <p:blipFill>
          <a:blip r:embed="rId14"/>
          <a:stretch>
            <a:fillRect/>
          </a:stretch>
        </p:blipFill>
        <p:spPr>
          <a:xfrm>
            <a:off x="10269032" y="2834747"/>
            <a:ext cx="1171739" cy="2638793"/>
          </a:xfrm>
          <a:prstGeom prst="rect">
            <a:avLst/>
          </a:prstGeom>
        </p:spPr>
      </p:pic>
      <p:pic>
        <p:nvPicPr>
          <p:cNvPr id="31" name="Picture 30">
            <a:extLst>
              <a:ext uri="{FF2B5EF4-FFF2-40B4-BE49-F238E27FC236}">
                <a16:creationId xmlns:a16="http://schemas.microsoft.com/office/drawing/2014/main" id="{653726F7-D3F9-140C-FBFE-D4876C37413A}"/>
              </a:ext>
            </a:extLst>
          </p:cNvPr>
          <p:cNvPicPr>
            <a:picLocks noChangeAspect="1"/>
          </p:cNvPicPr>
          <p:nvPr/>
        </p:nvPicPr>
        <p:blipFill>
          <a:blip r:embed="rId15"/>
          <a:stretch>
            <a:fillRect/>
          </a:stretch>
        </p:blipFill>
        <p:spPr>
          <a:xfrm>
            <a:off x="3000571" y="2290680"/>
            <a:ext cx="5725324" cy="390580"/>
          </a:xfrm>
          <a:prstGeom prst="rect">
            <a:avLst/>
          </a:prstGeom>
        </p:spPr>
      </p:pic>
      <p:pic>
        <p:nvPicPr>
          <p:cNvPr id="33" name="Picture 32">
            <a:extLst>
              <a:ext uri="{FF2B5EF4-FFF2-40B4-BE49-F238E27FC236}">
                <a16:creationId xmlns:a16="http://schemas.microsoft.com/office/drawing/2014/main" id="{CA5FA4EB-969A-B10D-FA0D-75AEB3E2964D}"/>
              </a:ext>
            </a:extLst>
          </p:cNvPr>
          <p:cNvPicPr>
            <a:picLocks noChangeAspect="1"/>
          </p:cNvPicPr>
          <p:nvPr/>
        </p:nvPicPr>
        <p:blipFill>
          <a:blip r:embed="rId16"/>
          <a:stretch>
            <a:fillRect/>
          </a:stretch>
        </p:blipFill>
        <p:spPr>
          <a:xfrm>
            <a:off x="3008017" y="5208415"/>
            <a:ext cx="3715341" cy="419158"/>
          </a:xfrm>
          <a:prstGeom prst="rect">
            <a:avLst/>
          </a:prstGeom>
        </p:spPr>
      </p:pic>
      <p:pic>
        <p:nvPicPr>
          <p:cNvPr id="7" name="Picture 6">
            <a:extLst>
              <a:ext uri="{FF2B5EF4-FFF2-40B4-BE49-F238E27FC236}">
                <a16:creationId xmlns:a16="http://schemas.microsoft.com/office/drawing/2014/main" id="{C239A095-2149-421D-9BA0-8B73B5796952}"/>
              </a:ext>
            </a:extLst>
          </p:cNvPr>
          <p:cNvPicPr>
            <a:picLocks noChangeAspect="1"/>
          </p:cNvPicPr>
          <p:nvPr/>
        </p:nvPicPr>
        <p:blipFill>
          <a:blip r:embed="rId17"/>
          <a:stretch>
            <a:fillRect/>
          </a:stretch>
        </p:blipFill>
        <p:spPr>
          <a:xfrm>
            <a:off x="6089995" y="376137"/>
            <a:ext cx="5144218" cy="1568442"/>
          </a:xfrm>
          <a:prstGeom prst="rect">
            <a:avLst/>
          </a:prstGeom>
        </p:spPr>
      </p:pic>
    </p:spTree>
    <p:extLst>
      <p:ext uri="{BB962C8B-B14F-4D97-AF65-F5344CB8AC3E}">
        <p14:creationId xmlns:p14="http://schemas.microsoft.com/office/powerpoint/2010/main" val="382593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2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580">
                                          <p:stCondLst>
                                            <p:cond delay="0"/>
                                          </p:stCondLst>
                                        </p:cTn>
                                        <p:tgtEl>
                                          <p:spTgt spid="21"/>
                                        </p:tgtEl>
                                      </p:cBhvr>
                                    </p:animEffect>
                                    <p:anim calcmode="lin" valueType="num">
                                      <p:cBhvr>
                                        <p:cTn id="6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3" dur="26">
                                          <p:stCondLst>
                                            <p:cond delay="650"/>
                                          </p:stCondLst>
                                        </p:cTn>
                                        <p:tgtEl>
                                          <p:spTgt spid="21"/>
                                        </p:tgtEl>
                                      </p:cBhvr>
                                      <p:to x="100000" y="60000"/>
                                    </p:animScale>
                                    <p:animScale>
                                      <p:cBhvr>
                                        <p:cTn id="74" dur="166" decel="50000">
                                          <p:stCondLst>
                                            <p:cond delay="676"/>
                                          </p:stCondLst>
                                        </p:cTn>
                                        <p:tgtEl>
                                          <p:spTgt spid="21"/>
                                        </p:tgtEl>
                                      </p:cBhvr>
                                      <p:to x="100000" y="100000"/>
                                    </p:animScale>
                                    <p:animScale>
                                      <p:cBhvr>
                                        <p:cTn id="75" dur="26">
                                          <p:stCondLst>
                                            <p:cond delay="1312"/>
                                          </p:stCondLst>
                                        </p:cTn>
                                        <p:tgtEl>
                                          <p:spTgt spid="21"/>
                                        </p:tgtEl>
                                      </p:cBhvr>
                                      <p:to x="100000" y="80000"/>
                                    </p:animScale>
                                    <p:animScale>
                                      <p:cBhvr>
                                        <p:cTn id="76" dur="166" decel="50000">
                                          <p:stCondLst>
                                            <p:cond delay="1338"/>
                                          </p:stCondLst>
                                        </p:cTn>
                                        <p:tgtEl>
                                          <p:spTgt spid="21"/>
                                        </p:tgtEl>
                                      </p:cBhvr>
                                      <p:to x="100000" y="100000"/>
                                    </p:animScale>
                                    <p:animScale>
                                      <p:cBhvr>
                                        <p:cTn id="77" dur="26">
                                          <p:stCondLst>
                                            <p:cond delay="1642"/>
                                          </p:stCondLst>
                                        </p:cTn>
                                        <p:tgtEl>
                                          <p:spTgt spid="21"/>
                                        </p:tgtEl>
                                      </p:cBhvr>
                                      <p:to x="100000" y="90000"/>
                                    </p:animScale>
                                    <p:animScale>
                                      <p:cBhvr>
                                        <p:cTn id="78" dur="166" decel="50000">
                                          <p:stCondLst>
                                            <p:cond delay="1668"/>
                                          </p:stCondLst>
                                        </p:cTn>
                                        <p:tgtEl>
                                          <p:spTgt spid="21"/>
                                        </p:tgtEl>
                                      </p:cBhvr>
                                      <p:to x="100000" y="100000"/>
                                    </p:animScale>
                                    <p:animScale>
                                      <p:cBhvr>
                                        <p:cTn id="79" dur="26">
                                          <p:stCondLst>
                                            <p:cond delay="1808"/>
                                          </p:stCondLst>
                                        </p:cTn>
                                        <p:tgtEl>
                                          <p:spTgt spid="21"/>
                                        </p:tgtEl>
                                      </p:cBhvr>
                                      <p:to x="100000" y="95000"/>
                                    </p:animScale>
                                    <p:animScale>
                                      <p:cBhvr>
                                        <p:cTn id="80" dur="166" decel="50000">
                                          <p:stCondLst>
                                            <p:cond delay="1834"/>
                                          </p:stCondLst>
                                        </p:cTn>
                                        <p:tgtEl>
                                          <p:spTgt spid="21"/>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down)">
                                      <p:cBhvr>
                                        <p:cTn id="85" dur="580">
                                          <p:stCondLst>
                                            <p:cond delay="0"/>
                                          </p:stCondLst>
                                        </p:cTn>
                                        <p:tgtEl>
                                          <p:spTgt spid="23"/>
                                        </p:tgtEl>
                                      </p:cBhvr>
                                    </p:animEffect>
                                    <p:anim calcmode="lin" valueType="num">
                                      <p:cBhvr>
                                        <p:cTn id="8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91" dur="26">
                                          <p:stCondLst>
                                            <p:cond delay="650"/>
                                          </p:stCondLst>
                                        </p:cTn>
                                        <p:tgtEl>
                                          <p:spTgt spid="23"/>
                                        </p:tgtEl>
                                      </p:cBhvr>
                                      <p:to x="100000" y="60000"/>
                                    </p:animScale>
                                    <p:animScale>
                                      <p:cBhvr>
                                        <p:cTn id="92" dur="166" decel="50000">
                                          <p:stCondLst>
                                            <p:cond delay="676"/>
                                          </p:stCondLst>
                                        </p:cTn>
                                        <p:tgtEl>
                                          <p:spTgt spid="23"/>
                                        </p:tgtEl>
                                      </p:cBhvr>
                                      <p:to x="100000" y="100000"/>
                                    </p:animScale>
                                    <p:animScale>
                                      <p:cBhvr>
                                        <p:cTn id="93" dur="26">
                                          <p:stCondLst>
                                            <p:cond delay="1312"/>
                                          </p:stCondLst>
                                        </p:cTn>
                                        <p:tgtEl>
                                          <p:spTgt spid="23"/>
                                        </p:tgtEl>
                                      </p:cBhvr>
                                      <p:to x="100000" y="80000"/>
                                    </p:animScale>
                                    <p:animScale>
                                      <p:cBhvr>
                                        <p:cTn id="94" dur="166" decel="50000">
                                          <p:stCondLst>
                                            <p:cond delay="1338"/>
                                          </p:stCondLst>
                                        </p:cTn>
                                        <p:tgtEl>
                                          <p:spTgt spid="23"/>
                                        </p:tgtEl>
                                      </p:cBhvr>
                                      <p:to x="100000" y="100000"/>
                                    </p:animScale>
                                    <p:animScale>
                                      <p:cBhvr>
                                        <p:cTn id="95" dur="26">
                                          <p:stCondLst>
                                            <p:cond delay="1642"/>
                                          </p:stCondLst>
                                        </p:cTn>
                                        <p:tgtEl>
                                          <p:spTgt spid="23"/>
                                        </p:tgtEl>
                                      </p:cBhvr>
                                      <p:to x="100000" y="90000"/>
                                    </p:animScale>
                                    <p:animScale>
                                      <p:cBhvr>
                                        <p:cTn id="96" dur="166" decel="50000">
                                          <p:stCondLst>
                                            <p:cond delay="1668"/>
                                          </p:stCondLst>
                                        </p:cTn>
                                        <p:tgtEl>
                                          <p:spTgt spid="23"/>
                                        </p:tgtEl>
                                      </p:cBhvr>
                                      <p:to x="100000" y="100000"/>
                                    </p:animScale>
                                    <p:animScale>
                                      <p:cBhvr>
                                        <p:cTn id="97" dur="26">
                                          <p:stCondLst>
                                            <p:cond delay="1808"/>
                                          </p:stCondLst>
                                        </p:cTn>
                                        <p:tgtEl>
                                          <p:spTgt spid="23"/>
                                        </p:tgtEl>
                                      </p:cBhvr>
                                      <p:to x="100000" y="95000"/>
                                    </p:animScale>
                                    <p:animScale>
                                      <p:cBhvr>
                                        <p:cTn id="98" dur="166" decel="50000">
                                          <p:stCondLst>
                                            <p:cond delay="1834"/>
                                          </p:stCondLst>
                                        </p:cTn>
                                        <p:tgtEl>
                                          <p:spTgt spid="23"/>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wipe(down)">
                                      <p:cBhvr>
                                        <p:cTn id="103" dur="580">
                                          <p:stCondLst>
                                            <p:cond delay="0"/>
                                          </p:stCondLst>
                                        </p:cTn>
                                        <p:tgtEl>
                                          <p:spTgt spid="25"/>
                                        </p:tgtEl>
                                      </p:cBhvr>
                                    </p:animEffect>
                                    <p:anim calcmode="lin" valueType="num">
                                      <p:cBhvr>
                                        <p:cTn id="10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09" dur="26">
                                          <p:stCondLst>
                                            <p:cond delay="650"/>
                                          </p:stCondLst>
                                        </p:cTn>
                                        <p:tgtEl>
                                          <p:spTgt spid="25"/>
                                        </p:tgtEl>
                                      </p:cBhvr>
                                      <p:to x="100000" y="60000"/>
                                    </p:animScale>
                                    <p:animScale>
                                      <p:cBhvr>
                                        <p:cTn id="110" dur="166" decel="50000">
                                          <p:stCondLst>
                                            <p:cond delay="676"/>
                                          </p:stCondLst>
                                        </p:cTn>
                                        <p:tgtEl>
                                          <p:spTgt spid="25"/>
                                        </p:tgtEl>
                                      </p:cBhvr>
                                      <p:to x="100000" y="100000"/>
                                    </p:animScale>
                                    <p:animScale>
                                      <p:cBhvr>
                                        <p:cTn id="111" dur="26">
                                          <p:stCondLst>
                                            <p:cond delay="1312"/>
                                          </p:stCondLst>
                                        </p:cTn>
                                        <p:tgtEl>
                                          <p:spTgt spid="25"/>
                                        </p:tgtEl>
                                      </p:cBhvr>
                                      <p:to x="100000" y="80000"/>
                                    </p:animScale>
                                    <p:animScale>
                                      <p:cBhvr>
                                        <p:cTn id="112" dur="166" decel="50000">
                                          <p:stCondLst>
                                            <p:cond delay="1338"/>
                                          </p:stCondLst>
                                        </p:cTn>
                                        <p:tgtEl>
                                          <p:spTgt spid="25"/>
                                        </p:tgtEl>
                                      </p:cBhvr>
                                      <p:to x="100000" y="100000"/>
                                    </p:animScale>
                                    <p:animScale>
                                      <p:cBhvr>
                                        <p:cTn id="113" dur="26">
                                          <p:stCondLst>
                                            <p:cond delay="1642"/>
                                          </p:stCondLst>
                                        </p:cTn>
                                        <p:tgtEl>
                                          <p:spTgt spid="25"/>
                                        </p:tgtEl>
                                      </p:cBhvr>
                                      <p:to x="100000" y="90000"/>
                                    </p:animScale>
                                    <p:animScale>
                                      <p:cBhvr>
                                        <p:cTn id="114" dur="166" decel="50000">
                                          <p:stCondLst>
                                            <p:cond delay="1668"/>
                                          </p:stCondLst>
                                        </p:cTn>
                                        <p:tgtEl>
                                          <p:spTgt spid="25"/>
                                        </p:tgtEl>
                                      </p:cBhvr>
                                      <p:to x="100000" y="100000"/>
                                    </p:animScale>
                                    <p:animScale>
                                      <p:cBhvr>
                                        <p:cTn id="115" dur="26">
                                          <p:stCondLst>
                                            <p:cond delay="1808"/>
                                          </p:stCondLst>
                                        </p:cTn>
                                        <p:tgtEl>
                                          <p:spTgt spid="25"/>
                                        </p:tgtEl>
                                      </p:cBhvr>
                                      <p:to x="100000" y="95000"/>
                                    </p:animScale>
                                    <p:animScale>
                                      <p:cBhvr>
                                        <p:cTn id="116" dur="166" decel="50000">
                                          <p:stCondLst>
                                            <p:cond delay="1834"/>
                                          </p:stCondLst>
                                        </p:cTn>
                                        <p:tgtEl>
                                          <p:spTgt spid="25"/>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26" presetClass="entr" presetSubtype="0" fill="hold" nodeType="click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wipe(down)">
                                      <p:cBhvr>
                                        <p:cTn id="121" dur="580">
                                          <p:stCondLst>
                                            <p:cond delay="0"/>
                                          </p:stCondLst>
                                        </p:cTn>
                                        <p:tgtEl>
                                          <p:spTgt spid="27"/>
                                        </p:tgtEl>
                                      </p:cBhvr>
                                    </p:animEffect>
                                    <p:anim calcmode="lin" valueType="num">
                                      <p:cBhvr>
                                        <p:cTn id="12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27" dur="26">
                                          <p:stCondLst>
                                            <p:cond delay="650"/>
                                          </p:stCondLst>
                                        </p:cTn>
                                        <p:tgtEl>
                                          <p:spTgt spid="27"/>
                                        </p:tgtEl>
                                      </p:cBhvr>
                                      <p:to x="100000" y="60000"/>
                                    </p:animScale>
                                    <p:animScale>
                                      <p:cBhvr>
                                        <p:cTn id="128" dur="166" decel="50000">
                                          <p:stCondLst>
                                            <p:cond delay="676"/>
                                          </p:stCondLst>
                                        </p:cTn>
                                        <p:tgtEl>
                                          <p:spTgt spid="27"/>
                                        </p:tgtEl>
                                      </p:cBhvr>
                                      <p:to x="100000" y="100000"/>
                                    </p:animScale>
                                    <p:animScale>
                                      <p:cBhvr>
                                        <p:cTn id="129" dur="26">
                                          <p:stCondLst>
                                            <p:cond delay="1312"/>
                                          </p:stCondLst>
                                        </p:cTn>
                                        <p:tgtEl>
                                          <p:spTgt spid="27"/>
                                        </p:tgtEl>
                                      </p:cBhvr>
                                      <p:to x="100000" y="80000"/>
                                    </p:animScale>
                                    <p:animScale>
                                      <p:cBhvr>
                                        <p:cTn id="130" dur="166" decel="50000">
                                          <p:stCondLst>
                                            <p:cond delay="1338"/>
                                          </p:stCondLst>
                                        </p:cTn>
                                        <p:tgtEl>
                                          <p:spTgt spid="27"/>
                                        </p:tgtEl>
                                      </p:cBhvr>
                                      <p:to x="100000" y="100000"/>
                                    </p:animScale>
                                    <p:animScale>
                                      <p:cBhvr>
                                        <p:cTn id="131" dur="26">
                                          <p:stCondLst>
                                            <p:cond delay="1642"/>
                                          </p:stCondLst>
                                        </p:cTn>
                                        <p:tgtEl>
                                          <p:spTgt spid="27"/>
                                        </p:tgtEl>
                                      </p:cBhvr>
                                      <p:to x="100000" y="90000"/>
                                    </p:animScale>
                                    <p:animScale>
                                      <p:cBhvr>
                                        <p:cTn id="132" dur="166" decel="50000">
                                          <p:stCondLst>
                                            <p:cond delay="1668"/>
                                          </p:stCondLst>
                                        </p:cTn>
                                        <p:tgtEl>
                                          <p:spTgt spid="27"/>
                                        </p:tgtEl>
                                      </p:cBhvr>
                                      <p:to x="100000" y="100000"/>
                                    </p:animScale>
                                    <p:animScale>
                                      <p:cBhvr>
                                        <p:cTn id="133" dur="26">
                                          <p:stCondLst>
                                            <p:cond delay="1808"/>
                                          </p:stCondLst>
                                        </p:cTn>
                                        <p:tgtEl>
                                          <p:spTgt spid="27"/>
                                        </p:tgtEl>
                                      </p:cBhvr>
                                      <p:to x="100000" y="95000"/>
                                    </p:animScale>
                                    <p:animScale>
                                      <p:cBhvr>
                                        <p:cTn id="134" dur="166" decel="50000">
                                          <p:stCondLst>
                                            <p:cond delay="1834"/>
                                          </p:stCondLst>
                                        </p:cTn>
                                        <p:tgtEl>
                                          <p:spTgt spid="27"/>
                                        </p:tgtEl>
                                      </p:cBhvr>
                                      <p:to x="100000" y="100000"/>
                                    </p:animScale>
                                  </p:childTnLst>
                                </p:cTn>
                              </p:par>
                            </p:childTnLst>
                          </p:cTn>
                        </p:par>
                      </p:childTnLst>
                    </p:cTn>
                  </p:par>
                  <p:par>
                    <p:cTn id="135" fill="hold">
                      <p:stCondLst>
                        <p:cond delay="indefinite"/>
                      </p:stCondLst>
                      <p:childTnLst>
                        <p:par>
                          <p:cTn id="136" fill="hold">
                            <p:stCondLst>
                              <p:cond delay="0"/>
                            </p:stCondLst>
                            <p:childTnLst>
                              <p:par>
                                <p:cTn id="137" presetID="26" presetClass="entr" presetSubtype="0" fill="hold" nodeType="clickEffect">
                                  <p:stCondLst>
                                    <p:cond delay="0"/>
                                  </p:stCondLst>
                                  <p:childTnLst>
                                    <p:set>
                                      <p:cBhvr>
                                        <p:cTn id="138" dur="1" fill="hold">
                                          <p:stCondLst>
                                            <p:cond delay="0"/>
                                          </p:stCondLst>
                                        </p:cTn>
                                        <p:tgtEl>
                                          <p:spTgt spid="33"/>
                                        </p:tgtEl>
                                        <p:attrNameLst>
                                          <p:attrName>style.visibility</p:attrName>
                                        </p:attrNameLst>
                                      </p:cBhvr>
                                      <p:to>
                                        <p:strVal val="visible"/>
                                      </p:to>
                                    </p:set>
                                    <p:animEffect transition="in" filter="wipe(down)">
                                      <p:cBhvr>
                                        <p:cTn id="139" dur="580">
                                          <p:stCondLst>
                                            <p:cond delay="0"/>
                                          </p:stCondLst>
                                        </p:cTn>
                                        <p:tgtEl>
                                          <p:spTgt spid="33"/>
                                        </p:tgtEl>
                                      </p:cBhvr>
                                    </p:animEffect>
                                    <p:anim calcmode="lin" valueType="num">
                                      <p:cBhvr>
                                        <p:cTn id="14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45" dur="26">
                                          <p:stCondLst>
                                            <p:cond delay="650"/>
                                          </p:stCondLst>
                                        </p:cTn>
                                        <p:tgtEl>
                                          <p:spTgt spid="33"/>
                                        </p:tgtEl>
                                      </p:cBhvr>
                                      <p:to x="100000" y="60000"/>
                                    </p:animScale>
                                    <p:animScale>
                                      <p:cBhvr>
                                        <p:cTn id="146" dur="166" decel="50000">
                                          <p:stCondLst>
                                            <p:cond delay="676"/>
                                          </p:stCondLst>
                                        </p:cTn>
                                        <p:tgtEl>
                                          <p:spTgt spid="33"/>
                                        </p:tgtEl>
                                      </p:cBhvr>
                                      <p:to x="100000" y="100000"/>
                                    </p:animScale>
                                    <p:animScale>
                                      <p:cBhvr>
                                        <p:cTn id="147" dur="26">
                                          <p:stCondLst>
                                            <p:cond delay="1312"/>
                                          </p:stCondLst>
                                        </p:cTn>
                                        <p:tgtEl>
                                          <p:spTgt spid="33"/>
                                        </p:tgtEl>
                                      </p:cBhvr>
                                      <p:to x="100000" y="80000"/>
                                    </p:animScale>
                                    <p:animScale>
                                      <p:cBhvr>
                                        <p:cTn id="148" dur="166" decel="50000">
                                          <p:stCondLst>
                                            <p:cond delay="1338"/>
                                          </p:stCondLst>
                                        </p:cTn>
                                        <p:tgtEl>
                                          <p:spTgt spid="33"/>
                                        </p:tgtEl>
                                      </p:cBhvr>
                                      <p:to x="100000" y="100000"/>
                                    </p:animScale>
                                    <p:animScale>
                                      <p:cBhvr>
                                        <p:cTn id="149" dur="26">
                                          <p:stCondLst>
                                            <p:cond delay="1642"/>
                                          </p:stCondLst>
                                        </p:cTn>
                                        <p:tgtEl>
                                          <p:spTgt spid="33"/>
                                        </p:tgtEl>
                                      </p:cBhvr>
                                      <p:to x="100000" y="90000"/>
                                    </p:animScale>
                                    <p:animScale>
                                      <p:cBhvr>
                                        <p:cTn id="150" dur="166" decel="50000">
                                          <p:stCondLst>
                                            <p:cond delay="1668"/>
                                          </p:stCondLst>
                                        </p:cTn>
                                        <p:tgtEl>
                                          <p:spTgt spid="33"/>
                                        </p:tgtEl>
                                      </p:cBhvr>
                                      <p:to x="100000" y="100000"/>
                                    </p:animScale>
                                    <p:animScale>
                                      <p:cBhvr>
                                        <p:cTn id="151" dur="26">
                                          <p:stCondLst>
                                            <p:cond delay="1808"/>
                                          </p:stCondLst>
                                        </p:cTn>
                                        <p:tgtEl>
                                          <p:spTgt spid="33"/>
                                        </p:tgtEl>
                                      </p:cBhvr>
                                      <p:to x="100000" y="95000"/>
                                    </p:animScale>
                                    <p:animScale>
                                      <p:cBhvr>
                                        <p:cTn id="152" dur="166" decel="50000">
                                          <p:stCondLst>
                                            <p:cond delay="1834"/>
                                          </p:stCondLst>
                                        </p:cTn>
                                        <p:tgtEl>
                                          <p:spTgt spid="33"/>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21" presetClass="entr" presetSubtype="1" fill="hold" nodeType="clickEffect">
                                  <p:stCondLst>
                                    <p:cond delay="0"/>
                                  </p:stCondLst>
                                  <p:childTnLst>
                                    <p:set>
                                      <p:cBhvr>
                                        <p:cTn id="156" dur="1" fill="hold">
                                          <p:stCondLst>
                                            <p:cond delay="0"/>
                                          </p:stCondLst>
                                        </p:cTn>
                                        <p:tgtEl>
                                          <p:spTgt spid="29"/>
                                        </p:tgtEl>
                                        <p:attrNameLst>
                                          <p:attrName>style.visibility</p:attrName>
                                        </p:attrNameLst>
                                      </p:cBhvr>
                                      <p:to>
                                        <p:strVal val="visible"/>
                                      </p:to>
                                    </p:set>
                                    <p:animEffect transition="in" filter="wheel(1)">
                                      <p:cBhvr>
                                        <p:cTn id="15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0AD89F9-86EF-42AB-B45A-E509A46E56D0}"/>
              </a:ext>
            </a:extLst>
          </p:cNvPr>
          <p:cNvSpPr txBox="1"/>
          <p:nvPr/>
        </p:nvSpPr>
        <p:spPr>
          <a:xfrm>
            <a:off x="1609725" y="709912"/>
            <a:ext cx="10001250" cy="2308324"/>
          </a:xfrm>
          <a:prstGeom prst="rect">
            <a:avLst/>
          </a:prstGeom>
          <a:solidFill>
            <a:schemeClr val="accent6">
              <a:lumMod val="40000"/>
              <a:lumOff val="60000"/>
            </a:schemeClr>
          </a:solidFill>
          <a:ln>
            <a:solidFill>
              <a:srgbClr val="00A23A"/>
            </a:solidFill>
          </a:ln>
        </p:spPr>
        <p:txBody>
          <a:bodyPr wrap="square">
            <a:spAutoFit/>
          </a:bodyPr>
          <a:lstStyle/>
          <a:p>
            <a:pPr algn="just"/>
            <a:r>
              <a:rPr lang="vi-VN" sz="2400" dirty="0">
                <a:solidFill>
                  <a:srgbClr val="FF0000"/>
                </a:solidFill>
                <a:latin typeface="Times New Roman" panose="02020603050405020304" pitchFamily="18" charset="0"/>
                <a:cs typeface="Times New Roman" panose="02020603050405020304" pitchFamily="18" charset="0"/>
              </a:rPr>
              <a:t>Chú ý: </a:t>
            </a:r>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Các trường tuyển sinh, khu vực tuyển sinh, hồ sơ đăng kí dự tuyển, hồ sơ đăng kí tuyển sinh, ưu tiên trong tuyển sinh, tổ chức thi tuyển, xét tuyển và các quy định khác trong tuyển sinh đào tạo trình độ đại học chính quy tuyển mới thực hiện theo quy định của Bộ Giáo dục và Đào tạo và hướng dẫn hằng năm của Bộ Công an.</a:t>
            </a:r>
          </a:p>
        </p:txBody>
      </p:sp>
      <p:sp>
        <p:nvSpPr>
          <p:cNvPr id="8" name="TextBox 7">
            <a:extLst>
              <a:ext uri="{FF2B5EF4-FFF2-40B4-BE49-F238E27FC236}">
                <a16:creationId xmlns:a16="http://schemas.microsoft.com/office/drawing/2014/main" id="{5D4CDB88-5995-4ACF-915A-7869DB0515CA}"/>
              </a:ext>
            </a:extLst>
          </p:cNvPr>
          <p:cNvSpPr txBox="1"/>
          <p:nvPr/>
        </p:nvSpPr>
        <p:spPr>
          <a:xfrm>
            <a:off x="1609725" y="3550312"/>
            <a:ext cx="10001249" cy="1569660"/>
          </a:xfrm>
          <a:prstGeom prst="rect">
            <a:avLst/>
          </a:prstGeom>
          <a:solidFill>
            <a:schemeClr val="accent5">
              <a:lumMod val="40000"/>
              <a:lumOff val="60000"/>
            </a:schemeClr>
          </a:solidFill>
          <a:ln>
            <a:solidFill>
              <a:srgbClr val="00B050"/>
            </a:solidFill>
          </a:ln>
        </p:spPr>
        <p:txBody>
          <a:bodyPr wrap="square">
            <a:spAutoFit/>
          </a:bodyPr>
          <a:lstStyle/>
          <a:p>
            <a:pPr algn="just"/>
            <a:r>
              <a:rPr lang="vi-VN" sz="2400" b="1" dirty="0">
                <a:latin typeface="Times New Roman" panose="02020603050405020304" pitchFamily="18" charset="0"/>
                <a:cs typeface="Times New Roman" panose="02020603050405020304" pitchFamily="18" charset="0"/>
              </a:rPr>
              <a:t>Em có biết? </a:t>
            </a:r>
            <a:endParaRPr lang="en-US" sz="2400" b="1" dirty="0">
              <a:latin typeface="Times New Roman" panose="02020603050405020304" pitchFamily="18" charset="0"/>
              <a:cs typeface="Times New Roman" panose="02020603050405020304" pitchFamily="18" charset="0"/>
            </a:endParaRPr>
          </a:p>
          <a:p>
            <a:pPr algn="just"/>
            <a:r>
              <a:rPr lang="vi-VN" sz="2400" b="0" i="0" dirty="0">
                <a:solidFill>
                  <a:srgbClr val="242021"/>
                </a:solidFill>
                <a:effectLst/>
                <a:latin typeface="+mj-lt"/>
              </a:rPr>
              <a:t>Tuyển sinh đào tạo trình độ cao đẳng, trình độ trung cấp và tuyển sinh vào Trường Văn hoá trong trường Công an thực hiện theo quy định và hướng dẫn hằng năm của Bộ Công an.</a:t>
            </a:r>
            <a:r>
              <a:rPr lang="vi-VN" sz="2400" dirty="0">
                <a:latin typeface="+mj-lt"/>
              </a:rPr>
              <a:t> </a:t>
            </a:r>
            <a:endParaRPr lang="en-US" sz="2400" dirty="0">
              <a:latin typeface="+mj-lt"/>
              <a:cs typeface="Times New Roman" panose="02020603050405020304" pitchFamily="18" charset="0"/>
            </a:endParaRPr>
          </a:p>
        </p:txBody>
      </p:sp>
    </p:spTree>
    <p:extLst>
      <p:ext uri="{BB962C8B-B14F-4D97-AF65-F5344CB8AC3E}">
        <p14:creationId xmlns:p14="http://schemas.microsoft.com/office/powerpoint/2010/main" val="17681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3238229" y="977351"/>
            <a:ext cx="7889965"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3 (</a:t>
            </a:r>
            <a:r>
              <a:rPr lang="en-GB" sz="3200" b="1" dirty="0" err="1">
                <a:solidFill>
                  <a:srgbClr val="00B050"/>
                </a:solidFill>
                <a:latin typeface="Times New Roman" panose="02020603050405020304" pitchFamily="18" charset="0"/>
                <a:cs typeface="Times New Roman" panose="02020603050405020304" pitchFamily="18" charset="0"/>
              </a:rPr>
              <a:t>Tiết</a:t>
            </a:r>
            <a:r>
              <a:rPr lang="en-GB" sz="3200" b="1" dirty="0">
                <a:solidFill>
                  <a:srgbClr val="00B050"/>
                </a:solidFill>
                <a:latin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cs typeface="Times New Roman" panose="02020603050405020304" pitchFamily="18" charset="0"/>
              </a:rPr>
              <a:t>3</a:t>
            </a:r>
            <a:r>
              <a:rPr lang="en-GB" sz="3200" b="1" dirty="0">
                <a:solidFill>
                  <a:srgbClr val="00B050"/>
                </a:solidFill>
                <a:latin typeface="Times New Roman" panose="02020603050405020304" pitchFamily="18" charset="0"/>
                <a:cs typeface="Times New Roman" panose="02020603050405020304" pitchFamily="18" charset="0"/>
              </a:rPr>
              <a:t>)</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12</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7B11F49-824A-C5C0-6F4D-79A903AAEC09}"/>
              </a:ext>
            </a:extLst>
          </p:cNvPr>
          <p:cNvSpPr/>
          <p:nvPr/>
        </p:nvSpPr>
        <p:spPr>
          <a:xfrm>
            <a:off x="2640523" y="1700293"/>
            <a:ext cx="9300754" cy="1663661"/>
          </a:xfrm>
          <a:prstGeom prst="rect">
            <a:avLst/>
          </a:prstGeom>
          <a:noFill/>
        </p:spPr>
        <p:txBody>
          <a:bodyPr wrap="square" lIns="91440" tIns="45720" rIns="91440" bIns="45720">
            <a:spAutoFit/>
          </a:bodyPr>
          <a:lstStyle/>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CÔNG TÁC TUYỂN SINH, ĐÀO TẠO TRONG</a:t>
            </a:r>
          </a:p>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CÁC TRƯỜNG QUÂN ĐỘI NHÂN DÂN VIỆT NAM </a:t>
            </a:r>
          </a:p>
          <a:p>
            <a:pPr algn="ctr">
              <a:lnSpc>
                <a:spcPts val="4200"/>
              </a:lnSpc>
            </a:pPr>
            <a:r>
              <a:rPr lang="en-GB" sz="30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VÀ CÔNG AN NHÂN DÂN VIỆT NAM</a:t>
            </a:r>
          </a:p>
        </p:txBody>
      </p:sp>
      <p:sp>
        <p:nvSpPr>
          <p:cNvPr id="15" name="Rectangle 2">
            <a:extLst>
              <a:ext uri="{FF2B5EF4-FFF2-40B4-BE49-F238E27FC236}">
                <a16:creationId xmlns:a16="http://schemas.microsoft.com/office/drawing/2014/main" id="{EC8E0035-43BC-70EB-F876-95C9EA53A619}"/>
              </a:ext>
            </a:extLst>
          </p:cNvPr>
          <p:cNvSpPr>
            <a:spLocks noChangeArrowheads="1"/>
          </p:cNvSpPr>
          <p:nvPr/>
        </p:nvSpPr>
        <p:spPr bwMode="auto">
          <a:xfrm>
            <a:off x="4352925" y="3741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image4.png">
            <a:extLst>
              <a:ext uri="{FF2B5EF4-FFF2-40B4-BE49-F238E27FC236}">
                <a16:creationId xmlns:a16="http://schemas.microsoft.com/office/drawing/2014/main" id="{ADBFFB40-9763-D624-2C3C-129BD80340C8}"/>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7" name="Group 11">
            <a:extLst>
              <a:ext uri="{FF2B5EF4-FFF2-40B4-BE49-F238E27FC236}">
                <a16:creationId xmlns:a16="http://schemas.microsoft.com/office/drawing/2014/main" id="{DC31C0B2-BCEA-0A8B-141F-80C1DB3B549A}"/>
              </a:ext>
            </a:extLst>
          </p:cNvPr>
          <p:cNvGrpSpPr>
            <a:grpSpLocks/>
          </p:cNvGrpSpPr>
          <p:nvPr/>
        </p:nvGrpSpPr>
        <p:grpSpPr bwMode="auto">
          <a:xfrm>
            <a:off x="806095" y="167994"/>
            <a:ext cx="625171" cy="541918"/>
            <a:chOff x="0" y="0"/>
            <a:chExt cx="666" cy="559"/>
          </a:xfrm>
        </p:grpSpPr>
        <p:sp>
          <p:nvSpPr>
            <p:cNvPr id="8" name="Freeform 12">
              <a:extLst>
                <a:ext uri="{FF2B5EF4-FFF2-40B4-BE49-F238E27FC236}">
                  <a16:creationId xmlns:a16="http://schemas.microsoft.com/office/drawing/2014/main" id="{0A286AD9-A3AA-FC98-1CA6-EF9106C3CBB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TextBox 16">
            <a:extLst>
              <a:ext uri="{FF2B5EF4-FFF2-40B4-BE49-F238E27FC236}">
                <a16:creationId xmlns:a16="http://schemas.microsoft.com/office/drawing/2014/main" id="{839F92DE-8782-4163-BC6B-289D93CD5564}"/>
              </a:ext>
            </a:extLst>
          </p:cNvPr>
          <p:cNvSpPr txBox="1"/>
          <p:nvPr/>
        </p:nvSpPr>
        <p:spPr>
          <a:xfrm>
            <a:off x="6424547" y="4956995"/>
            <a:ext cx="2710744" cy="400110"/>
          </a:xfrm>
          <a:prstGeom prst="rect">
            <a:avLst/>
          </a:prstGeom>
          <a:noFill/>
        </p:spPr>
        <p:txBody>
          <a:bodyPr wrap="square">
            <a:spAutoFit/>
          </a:bodyPr>
          <a:lstStyle/>
          <a:p>
            <a:pPr algn="ctr"/>
            <a:r>
              <a:rPr lang="vi-VN" sz="2000" b="1" dirty="0">
                <a:solidFill>
                  <a:schemeClr val="bg1"/>
                </a:solidFill>
                <a:latin typeface="Times New Roman" panose="02020603050405020304" pitchFamily="18" charset="0"/>
                <a:cs typeface="Times New Roman" panose="02020603050405020304" pitchFamily="18" charset="0"/>
              </a:rPr>
              <a:t>Năm học 2025 -2026</a:t>
            </a:r>
          </a:p>
        </p:txBody>
      </p:sp>
    </p:spTree>
    <p:extLst>
      <p:ext uri="{BB962C8B-B14F-4D97-AF65-F5344CB8AC3E}">
        <p14:creationId xmlns:p14="http://schemas.microsoft.com/office/powerpoint/2010/main" val="82818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26030</TotalTime>
  <Words>18612</Words>
  <Application>Microsoft Office PowerPoint</Application>
  <PresentationFormat>Widescreen</PresentationFormat>
  <Paragraphs>3063</Paragraphs>
  <Slides>173</Slides>
  <Notes>72</Notes>
  <HiddenSlides>0</HiddenSlides>
  <MMClips>108</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173</vt:i4>
      </vt:variant>
    </vt:vector>
  </HeadingPairs>
  <TitlesOfParts>
    <vt:vector size="184" baseType="lpstr">
      <vt:lpstr>Arial</vt:lpstr>
      <vt:lpstr>Calibri</vt:lpstr>
      <vt:lpstr>Calibri Light</vt:lpstr>
      <vt:lpstr>Noto Serif</vt:lpstr>
      <vt:lpstr>SanFranciscoText-Regular</vt:lpstr>
      <vt:lpstr>Times New Roman</vt:lpstr>
      <vt:lpstr>TimesNewRomanPS-ItalicMT</vt:lpstr>
      <vt:lpstr>TimesNewRomanPSMT</vt:lpstr>
      <vt:lpstr>UTM Avo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Trịnh Sỹ Tới</dc:creator>
  <cp:lastModifiedBy>PC</cp:lastModifiedBy>
  <cp:revision>474</cp:revision>
  <dcterms:created xsi:type="dcterms:W3CDTF">2023-09-25T01:06:46Z</dcterms:created>
  <dcterms:modified xsi:type="dcterms:W3CDTF">2025-10-04T06:34:27Z</dcterms:modified>
</cp:coreProperties>
</file>