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1"/>
    <p:sldMasterId id="2147483687" r:id="rId2"/>
    <p:sldMasterId id="2147483699" r:id="rId3"/>
  </p:sldMasterIdLst>
  <p:notesMasterIdLst>
    <p:notesMasterId r:id="rId33"/>
  </p:notesMasterIdLst>
  <p:sldIdLst>
    <p:sldId id="305" r:id="rId4"/>
    <p:sldId id="373" r:id="rId5"/>
    <p:sldId id="394" r:id="rId6"/>
    <p:sldId id="395" r:id="rId7"/>
    <p:sldId id="397" r:id="rId8"/>
    <p:sldId id="398" r:id="rId9"/>
    <p:sldId id="399" r:id="rId10"/>
    <p:sldId id="401" r:id="rId11"/>
    <p:sldId id="403" r:id="rId12"/>
    <p:sldId id="412" r:id="rId13"/>
    <p:sldId id="405" r:id="rId14"/>
    <p:sldId id="298" r:id="rId15"/>
    <p:sldId id="349" r:id="rId16"/>
    <p:sldId id="351" r:id="rId17"/>
    <p:sldId id="413" r:id="rId18"/>
    <p:sldId id="414" r:id="rId19"/>
    <p:sldId id="402" r:id="rId20"/>
    <p:sldId id="407" r:id="rId21"/>
    <p:sldId id="406" r:id="rId22"/>
    <p:sldId id="404" r:id="rId23"/>
    <p:sldId id="415" r:id="rId24"/>
    <p:sldId id="416" r:id="rId25"/>
    <p:sldId id="417" r:id="rId26"/>
    <p:sldId id="400" r:id="rId27"/>
    <p:sldId id="408" r:id="rId28"/>
    <p:sldId id="409" r:id="rId29"/>
    <p:sldId id="410" r:id="rId30"/>
    <p:sldId id="411" r:id="rId31"/>
    <p:sldId id="287" r:id="rId32"/>
  </p:sldIdLst>
  <p:sldSz cx="12192000" cy="6858000"/>
  <p:notesSz cx="6858000" cy="9144000"/>
  <p:embeddedFontLst>
    <p:embeddedFont>
      <p:font typeface="#9Slide03 Oswald Bold" panose="020B0604020202020204" charset="0"/>
      <p:bold r:id="rId34"/>
    </p:embeddedFont>
    <p:embeddedFont>
      <p:font typeface="#9Slide03 Roboto Condensed" panose="020B0604020202020204" charset="0"/>
      <p:regular r:id="rId35"/>
      <p:bold r:id="rId36"/>
    </p:embeddedFont>
    <p:embeddedFont>
      <p:font typeface="#9Slide03 Roboto Medium" panose="020B0604020202020204" charset="0"/>
      <p:regular r:id="rId37"/>
    </p:embeddedFont>
    <p:embeddedFont>
      <p:font typeface="#9Slide03 SFU Futura_01" panose="020B0604020202020204" charset="0"/>
      <p:bold r:id="rId38"/>
    </p:embeddedFont>
    <p:embeddedFont>
      <p:font typeface="#9Slide03 SFU Futura_07" panose="020B0604020202020204" charset="0"/>
      <p:bold r:id="rId39"/>
    </p:embeddedFont>
    <p:embeddedFont>
      <p:font typeface="#9Slide03 SFU Futura_12" panose="020B0604020202020204" charset="0"/>
      <p:regular r:id="rId40"/>
    </p:embeddedFont>
    <p:embeddedFont>
      <p:font typeface="#9Slide05 Braxton Regular" panose="020B0604020202020204" charset="0"/>
      <p:regular r:id="rId41"/>
    </p:embeddedFont>
    <p:embeddedFont>
      <p:font typeface="#9Slide05 FS Blonde Script" panose="020B0604020202020204" charset="0"/>
      <p:italic r:id="rId42"/>
    </p:embeddedFont>
    <p:embeddedFont>
      <p:font typeface="#9Slide05 SVNHaptic Script" panose="020B0604020202020204" charset="0"/>
      <p:regular r:id="rId43"/>
    </p:embeddedFont>
    <p:embeddedFont>
      <p:font typeface="#9Slide05 SVNKitten" panose="020B0604020202020204" charset="0"/>
      <p:regular r:id="rId44"/>
    </p:embeddedFont>
    <p:embeddedFont>
      <p:font typeface="#9Slide05 SVNTradeMark" panose="020B0604020202020204" charset="0"/>
      <p:regular r:id="rId45"/>
    </p:embeddedFont>
    <p:embeddedFont>
      <p:font typeface="#9Slide05 VL Fadilla" panose="020B0604020202020204" charset="0"/>
      <p:regular r:id="rId46"/>
    </p:embeddedFont>
    <p:embeddedFont>
      <p:font typeface="#9Slide07 Crocante" panose="020B0604020202020204" charset="0"/>
      <p:regular r:id="rId47"/>
    </p:embeddedFont>
    <p:embeddedFont>
      <p:font typeface="#9Slide07 IcielBC Cubano Normal" panose="020B0604020202020204" charset="0"/>
      <p:regular r:id="rId48"/>
    </p:embeddedFont>
    <p:embeddedFont>
      <p:font typeface="#9Slide07 IcielCrocante" panose="020B0604020202020204" charset="0"/>
      <p:regular r:id="rId49"/>
    </p:embeddedFont>
    <p:embeddedFont>
      <p:font typeface="#9Slide07 SVNBeachwood Sans" charset="0"/>
      <p:bold r:id="rId50"/>
    </p:embeddedFont>
    <p:embeddedFont>
      <p:font typeface="Averta Std ExtraBold" panose="00000900000000000000" charset="0"/>
      <p:bold r:id="rId51"/>
      <p:boldItalic r:id="rId52"/>
    </p:embeddedFont>
    <p:embeddedFont>
      <p:font typeface="Georgia" panose="02040502050405020303" pitchFamily="18" charset="0"/>
      <p:regular r:id="rId53"/>
      <p:bold r:id="rId54"/>
      <p:italic r:id="rId55"/>
      <p:boldItalic r:id="rId56"/>
    </p:embeddedFont>
    <p:embeddedFont>
      <p:font typeface="Nunito Sans" pitchFamily="2" charset="0"/>
      <p:regular r:id="rId57"/>
      <p:bold r:id="rId58"/>
      <p:italic r:id="rId59"/>
      <p:boldItalic r:id="rId60"/>
    </p:embeddedFont>
    <p:embeddedFont>
      <p:font typeface="Tw Cen MT" panose="020B0602020104020603" pitchFamily="34" charset="0"/>
      <p:regular r:id="rId61"/>
      <p:bold r:id="rId62"/>
      <p:italic r:id="rId63"/>
      <p:boldItalic r:id="rId64"/>
    </p:embeddedFont>
    <p:embeddedFont>
      <p:font typeface="Tw Cen MT Condensed" panose="020B0606020104020203" pitchFamily="34" charset="0"/>
      <p:regular r:id="rId65"/>
      <p:bold r:id="rId66"/>
    </p:embeddedFont>
    <p:embeddedFont>
      <p:font typeface="Wingdings 3" panose="05040102010807070707" pitchFamily="18" charset="2"/>
      <p:regular r:id="rId67"/>
    </p:embeddedFont>
  </p:embeddedFontLst>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BD33"/>
    <a:srgbClr val="F1C42E"/>
    <a:srgbClr val="FF9900"/>
    <a:srgbClr val="FF6600"/>
    <a:srgbClr val="3333CC"/>
    <a:srgbClr val="E16C41"/>
    <a:srgbClr val="33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888" y="5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5" Type="http://schemas.openxmlformats.org/officeDocument/2006/relationships/slide" Target="slides/slide2.xml"/><Relationship Id="rId61" Type="http://schemas.openxmlformats.org/officeDocument/2006/relationships/font" Target="fonts/font2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8.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9C178-3F33-457C-905D-2C83E6F14F1C}"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n-US"/>
        </a:p>
      </dgm:t>
    </dgm:pt>
    <dgm:pt modelId="{773DE91B-7491-4AFE-92FF-71D5186ECE6B}">
      <dgm:prSet phldrT="[Text]" custT="1"/>
      <dgm:spPr>
        <a:ln w="38100">
          <a:solidFill>
            <a:srgbClr val="5BBD33"/>
          </a:solidFill>
        </a:ln>
      </dgm:spPr>
      <dgm:t>
        <a:bodyPr/>
        <a:lstStyle/>
        <a:p>
          <a:r>
            <a:rPr lang="en-US" sz="2400">
              <a:latin typeface="#9Slide03 SFU Futura_07" panose="00000900000000000000" pitchFamily="2" charset="0"/>
            </a:rPr>
            <a:t>Tình hình phát triển kinh tế</a:t>
          </a:r>
        </a:p>
      </dgm:t>
    </dgm:pt>
    <dgm:pt modelId="{6200F339-780D-4E3F-902E-B643C44360FA}" type="parTrans" cxnId="{D59B82CC-3EAC-4C8A-9969-659A5598D281}">
      <dgm:prSet/>
      <dgm:spPr/>
      <dgm:t>
        <a:bodyPr/>
        <a:lstStyle/>
        <a:p>
          <a:endParaRPr lang="en-US" sz="2400">
            <a:latin typeface="#9Slide03 SFU Futura_07" panose="00000900000000000000" pitchFamily="2" charset="0"/>
          </a:endParaRPr>
        </a:p>
      </dgm:t>
    </dgm:pt>
    <dgm:pt modelId="{B11E2A45-9212-467A-9CCA-A0902856A85C}" type="sibTrans" cxnId="{D59B82CC-3EAC-4C8A-9969-659A5598D281}">
      <dgm:prSet/>
      <dgm:spPr/>
      <dgm:t>
        <a:bodyPr/>
        <a:lstStyle/>
        <a:p>
          <a:endParaRPr lang="en-US" sz="2400">
            <a:latin typeface="#9Slide03 SFU Futura_07" panose="00000900000000000000" pitchFamily="2" charset="0"/>
          </a:endParaRPr>
        </a:p>
      </dgm:t>
    </dgm:pt>
    <dgm:pt modelId="{1E8030A2-402C-4854-8FA3-B5BCED0EDD5E}">
      <dgm:prSet phldrT="[Text]" custT="1"/>
      <dgm:spPr>
        <a:ln w="38100">
          <a:solidFill>
            <a:srgbClr val="5BBD33"/>
          </a:solidFill>
        </a:ln>
      </dgm:spPr>
      <dgm:t>
        <a:bodyPr/>
        <a:lstStyle/>
        <a:p>
          <a:r>
            <a:rPr lang="en-US" sz="2400">
              <a:latin typeface="#9Slide03 SFU Futura_07" panose="00000900000000000000" pitchFamily="2" charset="0"/>
            </a:rPr>
            <a:t>Quy mô GDP</a:t>
          </a:r>
        </a:p>
      </dgm:t>
    </dgm:pt>
    <dgm:pt modelId="{D473D517-9D21-4E8B-A21F-2EFDDEF42350}" type="parTrans" cxnId="{C242743C-1CDB-4DE7-9AE2-AE8994F1F03E}">
      <dgm:prSet/>
      <dgm:spPr>
        <a:ln w="38100">
          <a:solidFill>
            <a:srgbClr val="5BBD33"/>
          </a:solidFill>
        </a:ln>
      </dgm:spPr>
      <dgm:t>
        <a:bodyPr/>
        <a:lstStyle/>
        <a:p>
          <a:endParaRPr lang="en-US" sz="2400">
            <a:latin typeface="#9Slide03 SFU Futura_07" panose="00000900000000000000" pitchFamily="2" charset="0"/>
          </a:endParaRPr>
        </a:p>
      </dgm:t>
    </dgm:pt>
    <dgm:pt modelId="{592A1F0B-44CC-4A33-99D4-21AA5A4E8679}" type="sibTrans" cxnId="{C242743C-1CDB-4DE7-9AE2-AE8994F1F03E}">
      <dgm:prSet/>
      <dgm:spPr/>
      <dgm:t>
        <a:bodyPr/>
        <a:lstStyle/>
        <a:p>
          <a:endParaRPr lang="en-US" sz="2400">
            <a:latin typeface="#9Slide03 SFU Futura_07" panose="00000900000000000000" pitchFamily="2" charset="0"/>
          </a:endParaRPr>
        </a:p>
      </dgm:t>
    </dgm:pt>
    <dgm:pt modelId="{6B653F84-F3EF-41B0-B211-69EF8D1ED28F}">
      <dgm:prSet phldrT="[Text]" custT="1"/>
      <dgm:spPr>
        <a:ln w="38100">
          <a:solidFill>
            <a:srgbClr val="5BBD33"/>
          </a:solidFill>
        </a:ln>
      </dgm:spPr>
      <dgm:t>
        <a:bodyPr/>
        <a:lstStyle/>
        <a:p>
          <a:r>
            <a:rPr lang="en-US" sz="2400">
              <a:latin typeface="#9Slide03 SFU Futura_07" panose="00000900000000000000" pitchFamily="2" charset="0"/>
            </a:rPr>
            <a:t>Tốc độ tăng GDP</a:t>
          </a:r>
        </a:p>
      </dgm:t>
    </dgm:pt>
    <dgm:pt modelId="{C4C29918-2414-41E1-828C-F785B49F4D69}" type="parTrans" cxnId="{A4B2C3E0-908F-43E2-96D5-71F9DE164970}">
      <dgm:prSet/>
      <dgm:spPr>
        <a:ln w="38100">
          <a:solidFill>
            <a:srgbClr val="5BBD33"/>
          </a:solidFill>
        </a:ln>
      </dgm:spPr>
      <dgm:t>
        <a:bodyPr/>
        <a:lstStyle/>
        <a:p>
          <a:endParaRPr lang="en-US" sz="2400">
            <a:latin typeface="#9Slide03 SFU Futura_07" panose="00000900000000000000" pitchFamily="2" charset="0"/>
          </a:endParaRPr>
        </a:p>
      </dgm:t>
    </dgm:pt>
    <dgm:pt modelId="{EA6CBAA7-A023-4304-AA1A-61DEFCB55C69}" type="sibTrans" cxnId="{A4B2C3E0-908F-43E2-96D5-71F9DE164970}">
      <dgm:prSet/>
      <dgm:spPr/>
      <dgm:t>
        <a:bodyPr/>
        <a:lstStyle/>
        <a:p>
          <a:endParaRPr lang="en-US" sz="2400">
            <a:latin typeface="#9Slide03 SFU Futura_07" panose="00000900000000000000" pitchFamily="2" charset="0"/>
          </a:endParaRPr>
        </a:p>
      </dgm:t>
    </dgm:pt>
    <dgm:pt modelId="{4D899BA1-4749-447F-9C50-B1F36FE8CD1E}">
      <dgm:prSet phldrT="[Text]" custT="1"/>
      <dgm:spPr>
        <a:ln w="38100">
          <a:solidFill>
            <a:srgbClr val="5BBD33"/>
          </a:solidFill>
        </a:ln>
      </dgm:spPr>
      <dgm:t>
        <a:bodyPr/>
        <a:lstStyle/>
        <a:p>
          <a:r>
            <a:rPr lang="en-US" sz="2400">
              <a:latin typeface="#9Slide03 SFU Futura_07" panose="00000900000000000000" pitchFamily="2" charset="0"/>
            </a:rPr>
            <a:t>Các ngành kinh tế</a:t>
          </a:r>
        </a:p>
      </dgm:t>
    </dgm:pt>
    <dgm:pt modelId="{D3A2C03A-3B0B-4DC8-B9BB-F4E89CE39058}" type="parTrans" cxnId="{54BA5DE2-EAAC-43A7-801B-5651AC50E165}">
      <dgm:prSet/>
      <dgm:spPr/>
      <dgm:t>
        <a:bodyPr/>
        <a:lstStyle/>
        <a:p>
          <a:endParaRPr lang="en-US" sz="2400">
            <a:latin typeface="#9Slide03 SFU Futura_07" panose="00000900000000000000" pitchFamily="2" charset="0"/>
          </a:endParaRPr>
        </a:p>
      </dgm:t>
    </dgm:pt>
    <dgm:pt modelId="{4F70B6DC-DC5C-4881-A4FC-D50CBAFDFF0E}" type="sibTrans" cxnId="{54BA5DE2-EAAC-43A7-801B-5651AC50E165}">
      <dgm:prSet/>
      <dgm:spPr/>
      <dgm:t>
        <a:bodyPr/>
        <a:lstStyle/>
        <a:p>
          <a:endParaRPr lang="en-US" sz="2400">
            <a:latin typeface="#9Slide03 SFU Futura_07" panose="00000900000000000000" pitchFamily="2" charset="0"/>
          </a:endParaRPr>
        </a:p>
      </dgm:t>
    </dgm:pt>
    <dgm:pt modelId="{B149A136-DDDB-4090-BA50-FE15A4D489BE}">
      <dgm:prSet phldrT="[Text]" custT="1"/>
      <dgm:spPr>
        <a:ln w="38100">
          <a:solidFill>
            <a:srgbClr val="5BBD33"/>
          </a:solidFill>
        </a:ln>
      </dgm:spPr>
      <dgm:t>
        <a:bodyPr/>
        <a:lstStyle/>
        <a:p>
          <a:r>
            <a:rPr lang="en-US" sz="2400">
              <a:latin typeface="#9Slide03 SFU Futura_07" panose="00000900000000000000" pitchFamily="2" charset="0"/>
            </a:rPr>
            <a:t>Nông nghiệp</a:t>
          </a:r>
        </a:p>
      </dgm:t>
    </dgm:pt>
    <dgm:pt modelId="{ABB97001-F274-49AA-AE5F-BC6FCE275E38}" type="parTrans" cxnId="{B65E3B94-26B1-4FF1-BB7A-98B821CE6708}">
      <dgm:prSet/>
      <dgm:spPr>
        <a:ln w="38100">
          <a:solidFill>
            <a:srgbClr val="5BBD33"/>
          </a:solidFill>
        </a:ln>
      </dgm:spPr>
      <dgm:t>
        <a:bodyPr/>
        <a:lstStyle/>
        <a:p>
          <a:endParaRPr lang="en-US" sz="2400">
            <a:latin typeface="#9Slide03 SFU Futura_07" panose="00000900000000000000" pitchFamily="2" charset="0"/>
          </a:endParaRPr>
        </a:p>
      </dgm:t>
    </dgm:pt>
    <dgm:pt modelId="{68D00763-EAB1-49CC-BC12-6AA3F9B1F7F3}" type="sibTrans" cxnId="{B65E3B94-26B1-4FF1-BB7A-98B821CE6708}">
      <dgm:prSet/>
      <dgm:spPr/>
      <dgm:t>
        <a:bodyPr/>
        <a:lstStyle/>
        <a:p>
          <a:endParaRPr lang="en-US" sz="2400">
            <a:latin typeface="#9Slide03 SFU Futura_07" panose="00000900000000000000" pitchFamily="2" charset="0"/>
          </a:endParaRPr>
        </a:p>
      </dgm:t>
    </dgm:pt>
    <dgm:pt modelId="{38CA90EA-CBC9-4EF1-9F87-8108303194FE}">
      <dgm:prSet phldrT="[Text]" custT="1"/>
      <dgm:spPr>
        <a:ln w="38100">
          <a:solidFill>
            <a:srgbClr val="5BBD33"/>
          </a:solidFill>
        </a:ln>
      </dgm:spPr>
      <dgm:t>
        <a:bodyPr/>
        <a:lstStyle/>
        <a:p>
          <a:r>
            <a:rPr lang="en-US" sz="2400">
              <a:latin typeface="#9Slide03 SFU Futura_07" panose="00000900000000000000" pitchFamily="2" charset="0"/>
            </a:rPr>
            <a:t>Công nghiệp</a:t>
          </a:r>
        </a:p>
      </dgm:t>
    </dgm:pt>
    <dgm:pt modelId="{0032B010-019C-4CE3-9811-CFCC9E8EAA4B}" type="parTrans" cxnId="{F1B8C878-9445-4A29-A613-A556A0A9DBAF}">
      <dgm:prSet/>
      <dgm:spPr>
        <a:ln w="38100">
          <a:solidFill>
            <a:srgbClr val="5BBD33"/>
          </a:solidFill>
        </a:ln>
      </dgm:spPr>
      <dgm:t>
        <a:bodyPr/>
        <a:lstStyle/>
        <a:p>
          <a:endParaRPr lang="en-US" sz="2400">
            <a:latin typeface="#9Slide03 SFU Futura_07" panose="00000900000000000000" pitchFamily="2" charset="0"/>
          </a:endParaRPr>
        </a:p>
      </dgm:t>
    </dgm:pt>
    <dgm:pt modelId="{5E581672-4FCD-497C-B5C2-2926122BE057}" type="sibTrans" cxnId="{F1B8C878-9445-4A29-A613-A556A0A9DBAF}">
      <dgm:prSet/>
      <dgm:spPr/>
      <dgm:t>
        <a:bodyPr/>
        <a:lstStyle/>
        <a:p>
          <a:endParaRPr lang="en-US" sz="2400">
            <a:latin typeface="#9Slide03 SFU Futura_07" panose="00000900000000000000" pitchFamily="2" charset="0"/>
          </a:endParaRPr>
        </a:p>
      </dgm:t>
    </dgm:pt>
    <dgm:pt modelId="{1DFD39FF-FCAF-4D1F-84F4-BA135CC95E0A}">
      <dgm:prSet custT="1"/>
      <dgm:spPr>
        <a:ln w="38100">
          <a:solidFill>
            <a:srgbClr val="5BBD33"/>
          </a:solidFill>
        </a:ln>
      </dgm:spPr>
      <dgm:t>
        <a:bodyPr/>
        <a:lstStyle/>
        <a:p>
          <a:endParaRPr lang="en-US" sz="2400">
            <a:latin typeface="#9Slide03 SFU Futura_07" panose="00000900000000000000" pitchFamily="2" charset="0"/>
          </a:endParaRPr>
        </a:p>
      </dgm:t>
    </dgm:pt>
    <dgm:pt modelId="{E2FC47CA-06CC-47C7-96BA-594CB09E9359}" type="parTrans" cxnId="{9D38EC12-0237-4AF3-8847-930325C73AA6}">
      <dgm:prSet/>
      <dgm:spPr/>
      <dgm:t>
        <a:bodyPr/>
        <a:lstStyle/>
        <a:p>
          <a:endParaRPr lang="en-US" sz="2400">
            <a:latin typeface="#9Slide03 SFU Futura_07" panose="00000900000000000000" pitchFamily="2" charset="0"/>
          </a:endParaRPr>
        </a:p>
      </dgm:t>
    </dgm:pt>
    <dgm:pt modelId="{72431313-67E9-498C-B2FE-4AF4892037CB}" type="sibTrans" cxnId="{9D38EC12-0237-4AF3-8847-930325C73AA6}">
      <dgm:prSet/>
      <dgm:spPr/>
      <dgm:t>
        <a:bodyPr/>
        <a:lstStyle/>
        <a:p>
          <a:endParaRPr lang="en-US" sz="2400">
            <a:latin typeface="#9Slide03 SFU Futura_07" panose="00000900000000000000" pitchFamily="2" charset="0"/>
          </a:endParaRPr>
        </a:p>
      </dgm:t>
    </dgm:pt>
    <dgm:pt modelId="{C6A620EE-C224-41CF-9E54-EB8C303047C1}">
      <dgm:prSet custT="1"/>
      <dgm:spPr>
        <a:ln w="38100">
          <a:solidFill>
            <a:srgbClr val="5BBD33"/>
          </a:solidFill>
        </a:ln>
      </dgm:spPr>
      <dgm:t>
        <a:bodyPr/>
        <a:lstStyle/>
        <a:p>
          <a:r>
            <a:rPr lang="en-US" sz="2400">
              <a:latin typeface="#9Slide03 SFU Futura_07" panose="00000900000000000000" pitchFamily="2" charset="0"/>
            </a:rPr>
            <a:t>Cơ cấu kinh tế</a:t>
          </a:r>
        </a:p>
      </dgm:t>
    </dgm:pt>
    <dgm:pt modelId="{1E9BDA49-1972-4811-8692-FB0E243DBBD0}" type="parTrans" cxnId="{7EA2269E-8976-47D3-9A30-56E2240FBDF1}">
      <dgm:prSet/>
      <dgm:spPr>
        <a:ln w="38100">
          <a:solidFill>
            <a:srgbClr val="5BBD33"/>
          </a:solidFill>
        </a:ln>
      </dgm:spPr>
      <dgm:t>
        <a:bodyPr/>
        <a:lstStyle/>
        <a:p>
          <a:endParaRPr lang="en-US" sz="2400">
            <a:latin typeface="#9Slide03 SFU Futura_07" panose="00000900000000000000" pitchFamily="2" charset="0"/>
          </a:endParaRPr>
        </a:p>
      </dgm:t>
    </dgm:pt>
    <dgm:pt modelId="{7462822C-F45C-4977-A50C-4709DCAA0DB4}" type="sibTrans" cxnId="{7EA2269E-8976-47D3-9A30-56E2240FBDF1}">
      <dgm:prSet/>
      <dgm:spPr/>
      <dgm:t>
        <a:bodyPr/>
        <a:lstStyle/>
        <a:p>
          <a:endParaRPr lang="en-US" sz="2400">
            <a:latin typeface="#9Slide03 SFU Futura_07" panose="00000900000000000000" pitchFamily="2" charset="0"/>
          </a:endParaRPr>
        </a:p>
      </dgm:t>
    </dgm:pt>
    <dgm:pt modelId="{B9B5D50C-6F68-424A-BAB6-BF1BFD4A3641}">
      <dgm:prSet custT="1"/>
      <dgm:spPr>
        <a:ln w="38100">
          <a:solidFill>
            <a:srgbClr val="5BBD33"/>
          </a:solidFill>
        </a:ln>
      </dgm:spPr>
      <dgm:t>
        <a:bodyPr/>
        <a:lstStyle/>
        <a:p>
          <a:r>
            <a:rPr lang="en-US" sz="2400">
              <a:latin typeface="#9Slide03 SFU Futura_07" panose="00000900000000000000" pitchFamily="2" charset="0"/>
            </a:rPr>
            <a:t>Dịch vụ</a:t>
          </a:r>
        </a:p>
      </dgm:t>
    </dgm:pt>
    <dgm:pt modelId="{A6F6F0A8-8A3C-4A89-9CA8-E494288934DF}" type="parTrans" cxnId="{31538CA1-1C1C-4854-9181-6B1837F51D8F}">
      <dgm:prSet/>
      <dgm:spPr>
        <a:ln w="38100">
          <a:solidFill>
            <a:srgbClr val="5BBD33"/>
          </a:solidFill>
        </a:ln>
      </dgm:spPr>
      <dgm:t>
        <a:bodyPr/>
        <a:lstStyle/>
        <a:p>
          <a:endParaRPr lang="en-US" sz="2400">
            <a:latin typeface="#9Slide03 SFU Futura_07" panose="00000900000000000000" pitchFamily="2" charset="0"/>
          </a:endParaRPr>
        </a:p>
      </dgm:t>
    </dgm:pt>
    <dgm:pt modelId="{819D45F2-304D-4F43-B936-833CA69A59CD}" type="sibTrans" cxnId="{31538CA1-1C1C-4854-9181-6B1837F51D8F}">
      <dgm:prSet/>
      <dgm:spPr/>
      <dgm:t>
        <a:bodyPr/>
        <a:lstStyle/>
        <a:p>
          <a:endParaRPr lang="en-US" sz="2400">
            <a:latin typeface="#9Slide03 SFU Futura_07" panose="00000900000000000000" pitchFamily="2" charset="0"/>
          </a:endParaRPr>
        </a:p>
      </dgm:t>
    </dgm:pt>
    <dgm:pt modelId="{A5171AA4-E458-4FF7-ACA2-F423E1F8517E}" type="pres">
      <dgm:prSet presAssocID="{71B9C178-3F33-457C-905D-2C83E6F14F1C}" presName="diagram" presStyleCnt="0">
        <dgm:presLayoutVars>
          <dgm:chPref val="1"/>
          <dgm:dir/>
          <dgm:animOne val="branch"/>
          <dgm:animLvl val="lvl"/>
          <dgm:resizeHandles/>
        </dgm:presLayoutVars>
      </dgm:prSet>
      <dgm:spPr/>
    </dgm:pt>
    <dgm:pt modelId="{3E65B293-DE95-4EAA-AA1E-2FCADED1DCE8}" type="pres">
      <dgm:prSet presAssocID="{773DE91B-7491-4AFE-92FF-71D5186ECE6B}" presName="root" presStyleCnt="0"/>
      <dgm:spPr/>
    </dgm:pt>
    <dgm:pt modelId="{F51BE3AC-1BFE-42A1-9060-84A2CB40C165}" type="pres">
      <dgm:prSet presAssocID="{773DE91B-7491-4AFE-92FF-71D5186ECE6B}" presName="rootComposite" presStyleCnt="0"/>
      <dgm:spPr/>
    </dgm:pt>
    <dgm:pt modelId="{B59AD805-71B9-4C70-BE3B-083D685FFB7B}" type="pres">
      <dgm:prSet presAssocID="{773DE91B-7491-4AFE-92FF-71D5186ECE6B}" presName="rootText" presStyleLbl="node1" presStyleIdx="0" presStyleCnt="2" custScaleX="179951"/>
      <dgm:spPr/>
    </dgm:pt>
    <dgm:pt modelId="{3EC3190E-C8A3-4FDD-AD7E-52C9F99CB630}" type="pres">
      <dgm:prSet presAssocID="{773DE91B-7491-4AFE-92FF-71D5186ECE6B}" presName="rootConnector" presStyleLbl="node1" presStyleIdx="0" presStyleCnt="2"/>
      <dgm:spPr/>
    </dgm:pt>
    <dgm:pt modelId="{9D6B32A8-FF2E-4BF3-93DC-C0EE8A092EF0}" type="pres">
      <dgm:prSet presAssocID="{773DE91B-7491-4AFE-92FF-71D5186ECE6B}" presName="childShape" presStyleCnt="0"/>
      <dgm:spPr/>
    </dgm:pt>
    <dgm:pt modelId="{AB43A19D-D72A-4FCD-9499-09CA5C79E970}" type="pres">
      <dgm:prSet presAssocID="{D473D517-9D21-4E8B-A21F-2EFDDEF42350}" presName="Name13" presStyleLbl="parChTrans1D2" presStyleIdx="0" presStyleCnt="6"/>
      <dgm:spPr/>
    </dgm:pt>
    <dgm:pt modelId="{8DB3686A-EB3F-4EB8-B646-5AFEEC7FBD36}" type="pres">
      <dgm:prSet presAssocID="{1E8030A2-402C-4854-8FA3-B5BCED0EDD5E}" presName="childText" presStyleLbl="bgAcc1" presStyleIdx="0" presStyleCnt="6" custScaleX="179951">
        <dgm:presLayoutVars>
          <dgm:bulletEnabled val="1"/>
        </dgm:presLayoutVars>
      </dgm:prSet>
      <dgm:spPr/>
    </dgm:pt>
    <dgm:pt modelId="{22BDEEC0-F617-4B4C-8AB4-414AA82FB775}" type="pres">
      <dgm:prSet presAssocID="{C4C29918-2414-41E1-828C-F785B49F4D69}" presName="Name13" presStyleLbl="parChTrans1D2" presStyleIdx="1" presStyleCnt="6"/>
      <dgm:spPr/>
    </dgm:pt>
    <dgm:pt modelId="{D12FE787-1EE5-4185-ADFA-7482A7ABF3A9}" type="pres">
      <dgm:prSet presAssocID="{6B653F84-F3EF-41B0-B211-69EF8D1ED28F}" presName="childText" presStyleLbl="bgAcc1" presStyleIdx="1" presStyleCnt="6" custScaleX="179951">
        <dgm:presLayoutVars>
          <dgm:bulletEnabled val="1"/>
        </dgm:presLayoutVars>
      </dgm:prSet>
      <dgm:spPr/>
    </dgm:pt>
    <dgm:pt modelId="{C4968D82-5D4C-43F3-827A-C0CEE5200A1D}" type="pres">
      <dgm:prSet presAssocID="{1E9BDA49-1972-4811-8692-FB0E243DBBD0}" presName="Name13" presStyleLbl="parChTrans1D2" presStyleIdx="2" presStyleCnt="6"/>
      <dgm:spPr/>
    </dgm:pt>
    <dgm:pt modelId="{13A4AE0D-AB13-40DA-8E58-CBE5181198AD}" type="pres">
      <dgm:prSet presAssocID="{C6A620EE-C224-41CF-9E54-EB8C303047C1}" presName="childText" presStyleLbl="bgAcc1" presStyleIdx="2" presStyleCnt="6" custScaleX="179951">
        <dgm:presLayoutVars>
          <dgm:bulletEnabled val="1"/>
        </dgm:presLayoutVars>
      </dgm:prSet>
      <dgm:spPr/>
    </dgm:pt>
    <dgm:pt modelId="{DD729E8A-3E53-4229-BA8C-01EB67B6AE78}" type="pres">
      <dgm:prSet presAssocID="{4D899BA1-4749-447F-9C50-B1F36FE8CD1E}" presName="root" presStyleCnt="0"/>
      <dgm:spPr/>
    </dgm:pt>
    <dgm:pt modelId="{6196840B-9ED3-44BA-9642-8BC6E33050DD}" type="pres">
      <dgm:prSet presAssocID="{4D899BA1-4749-447F-9C50-B1F36FE8CD1E}" presName="rootComposite" presStyleCnt="0"/>
      <dgm:spPr/>
    </dgm:pt>
    <dgm:pt modelId="{2B8FA446-B061-4E79-8526-00E4128288E9}" type="pres">
      <dgm:prSet presAssocID="{4D899BA1-4749-447F-9C50-B1F36FE8CD1E}" presName="rootText" presStyleLbl="node1" presStyleIdx="1" presStyleCnt="2" custScaleX="179951"/>
      <dgm:spPr/>
    </dgm:pt>
    <dgm:pt modelId="{E9AB85F3-03FE-482A-940D-9C06D246742B}" type="pres">
      <dgm:prSet presAssocID="{4D899BA1-4749-447F-9C50-B1F36FE8CD1E}" presName="rootConnector" presStyleLbl="node1" presStyleIdx="1" presStyleCnt="2"/>
      <dgm:spPr/>
    </dgm:pt>
    <dgm:pt modelId="{CA6FCBD8-103F-460E-96C3-FFCBF09CB14F}" type="pres">
      <dgm:prSet presAssocID="{4D899BA1-4749-447F-9C50-B1F36FE8CD1E}" presName="childShape" presStyleCnt="0"/>
      <dgm:spPr/>
    </dgm:pt>
    <dgm:pt modelId="{F196F40C-CA58-49C8-BEDD-81F311CEB8BB}" type="pres">
      <dgm:prSet presAssocID="{ABB97001-F274-49AA-AE5F-BC6FCE275E38}" presName="Name13" presStyleLbl="parChTrans1D2" presStyleIdx="3" presStyleCnt="6"/>
      <dgm:spPr/>
    </dgm:pt>
    <dgm:pt modelId="{583CE4BE-354D-4D48-AAFC-B0A6BF7F3384}" type="pres">
      <dgm:prSet presAssocID="{B149A136-DDDB-4090-BA50-FE15A4D489BE}" presName="childText" presStyleLbl="bgAcc1" presStyleIdx="3" presStyleCnt="6" custScaleX="179951">
        <dgm:presLayoutVars>
          <dgm:bulletEnabled val="1"/>
        </dgm:presLayoutVars>
      </dgm:prSet>
      <dgm:spPr/>
    </dgm:pt>
    <dgm:pt modelId="{76DC434A-C0B6-4AE9-B636-4C9C1328CC76}" type="pres">
      <dgm:prSet presAssocID="{0032B010-019C-4CE3-9811-CFCC9E8EAA4B}" presName="Name13" presStyleLbl="parChTrans1D2" presStyleIdx="4" presStyleCnt="6"/>
      <dgm:spPr/>
    </dgm:pt>
    <dgm:pt modelId="{076B5C8A-E3FE-4FEB-A6EE-5438D48663F9}" type="pres">
      <dgm:prSet presAssocID="{38CA90EA-CBC9-4EF1-9F87-8108303194FE}" presName="childText" presStyleLbl="bgAcc1" presStyleIdx="4" presStyleCnt="6" custScaleX="179951">
        <dgm:presLayoutVars>
          <dgm:bulletEnabled val="1"/>
        </dgm:presLayoutVars>
      </dgm:prSet>
      <dgm:spPr/>
    </dgm:pt>
    <dgm:pt modelId="{4425691D-4A67-4632-88A3-E2984EA98420}" type="pres">
      <dgm:prSet presAssocID="{A6F6F0A8-8A3C-4A89-9CA8-E494288934DF}" presName="Name13" presStyleLbl="parChTrans1D2" presStyleIdx="5" presStyleCnt="6"/>
      <dgm:spPr/>
    </dgm:pt>
    <dgm:pt modelId="{2435A011-E494-4C78-9C9E-0CC2FCB8890B}" type="pres">
      <dgm:prSet presAssocID="{B9B5D50C-6F68-424A-BAB6-BF1BFD4A3641}" presName="childText" presStyleLbl="bgAcc1" presStyleIdx="5" presStyleCnt="6" custScaleX="179951">
        <dgm:presLayoutVars>
          <dgm:bulletEnabled val="1"/>
        </dgm:presLayoutVars>
      </dgm:prSet>
      <dgm:spPr/>
    </dgm:pt>
  </dgm:ptLst>
  <dgm:cxnLst>
    <dgm:cxn modelId="{BE8C0F06-0AE1-4F8F-BF41-7C1583F6349A}" type="presOf" srcId="{4D899BA1-4749-447F-9C50-B1F36FE8CD1E}" destId="{2B8FA446-B061-4E79-8526-00E4128288E9}" srcOrd="0" destOrd="0" presId="urn:microsoft.com/office/officeart/2005/8/layout/hierarchy3"/>
    <dgm:cxn modelId="{93794E07-C088-453C-B5F9-52DD9C0B5410}" type="presOf" srcId="{0032B010-019C-4CE3-9811-CFCC9E8EAA4B}" destId="{76DC434A-C0B6-4AE9-B636-4C9C1328CC76}" srcOrd="0" destOrd="0" presId="urn:microsoft.com/office/officeart/2005/8/layout/hierarchy3"/>
    <dgm:cxn modelId="{9D38EC12-0237-4AF3-8847-930325C73AA6}" srcId="{1E8030A2-402C-4854-8FA3-B5BCED0EDD5E}" destId="{1DFD39FF-FCAF-4D1F-84F4-BA135CC95E0A}" srcOrd="0" destOrd="0" parTransId="{E2FC47CA-06CC-47C7-96BA-594CB09E9359}" sibTransId="{72431313-67E9-498C-B2FE-4AF4892037CB}"/>
    <dgm:cxn modelId="{652C1F24-C255-45F4-B73A-68249DC6C685}" type="presOf" srcId="{D473D517-9D21-4E8B-A21F-2EFDDEF42350}" destId="{AB43A19D-D72A-4FCD-9499-09CA5C79E970}" srcOrd="0" destOrd="0" presId="urn:microsoft.com/office/officeart/2005/8/layout/hierarchy3"/>
    <dgm:cxn modelId="{C242743C-1CDB-4DE7-9AE2-AE8994F1F03E}" srcId="{773DE91B-7491-4AFE-92FF-71D5186ECE6B}" destId="{1E8030A2-402C-4854-8FA3-B5BCED0EDD5E}" srcOrd="0" destOrd="0" parTransId="{D473D517-9D21-4E8B-A21F-2EFDDEF42350}" sibTransId="{592A1F0B-44CC-4A33-99D4-21AA5A4E8679}"/>
    <dgm:cxn modelId="{826D2A46-BC23-45A6-9241-AC2EB4016236}" type="presOf" srcId="{B149A136-DDDB-4090-BA50-FE15A4D489BE}" destId="{583CE4BE-354D-4D48-AAFC-B0A6BF7F3384}" srcOrd="0" destOrd="0" presId="urn:microsoft.com/office/officeart/2005/8/layout/hierarchy3"/>
    <dgm:cxn modelId="{8ACB2A4A-7196-4482-90B9-90474692E45E}" type="presOf" srcId="{71B9C178-3F33-457C-905D-2C83E6F14F1C}" destId="{A5171AA4-E458-4FF7-ACA2-F423E1F8517E}" srcOrd="0" destOrd="0" presId="urn:microsoft.com/office/officeart/2005/8/layout/hierarchy3"/>
    <dgm:cxn modelId="{50394978-7D2F-4A12-831B-2E8D31F7644F}" type="presOf" srcId="{ABB97001-F274-49AA-AE5F-BC6FCE275E38}" destId="{F196F40C-CA58-49C8-BEDD-81F311CEB8BB}" srcOrd="0" destOrd="0" presId="urn:microsoft.com/office/officeart/2005/8/layout/hierarchy3"/>
    <dgm:cxn modelId="{F1B8C878-9445-4A29-A613-A556A0A9DBAF}" srcId="{4D899BA1-4749-447F-9C50-B1F36FE8CD1E}" destId="{38CA90EA-CBC9-4EF1-9F87-8108303194FE}" srcOrd="1" destOrd="0" parTransId="{0032B010-019C-4CE3-9811-CFCC9E8EAA4B}" sibTransId="{5E581672-4FCD-497C-B5C2-2926122BE057}"/>
    <dgm:cxn modelId="{A76CDB89-E323-4C91-A41C-38E4F467BA85}" type="presOf" srcId="{38CA90EA-CBC9-4EF1-9F87-8108303194FE}" destId="{076B5C8A-E3FE-4FEB-A6EE-5438D48663F9}" srcOrd="0" destOrd="0" presId="urn:microsoft.com/office/officeart/2005/8/layout/hierarchy3"/>
    <dgm:cxn modelId="{B65E3B94-26B1-4FF1-BB7A-98B821CE6708}" srcId="{4D899BA1-4749-447F-9C50-B1F36FE8CD1E}" destId="{B149A136-DDDB-4090-BA50-FE15A4D489BE}" srcOrd="0" destOrd="0" parTransId="{ABB97001-F274-49AA-AE5F-BC6FCE275E38}" sibTransId="{68D00763-EAB1-49CC-BC12-6AA3F9B1F7F3}"/>
    <dgm:cxn modelId="{7EA2269E-8976-47D3-9A30-56E2240FBDF1}" srcId="{773DE91B-7491-4AFE-92FF-71D5186ECE6B}" destId="{C6A620EE-C224-41CF-9E54-EB8C303047C1}" srcOrd="2" destOrd="0" parTransId="{1E9BDA49-1972-4811-8692-FB0E243DBBD0}" sibTransId="{7462822C-F45C-4977-A50C-4709DCAA0DB4}"/>
    <dgm:cxn modelId="{31538CA1-1C1C-4854-9181-6B1837F51D8F}" srcId="{4D899BA1-4749-447F-9C50-B1F36FE8CD1E}" destId="{B9B5D50C-6F68-424A-BAB6-BF1BFD4A3641}" srcOrd="2" destOrd="0" parTransId="{A6F6F0A8-8A3C-4A89-9CA8-E494288934DF}" sibTransId="{819D45F2-304D-4F43-B936-833CA69A59CD}"/>
    <dgm:cxn modelId="{65A928A5-7BB9-4075-ACAA-0D4A3291B4EB}" type="presOf" srcId="{C6A620EE-C224-41CF-9E54-EB8C303047C1}" destId="{13A4AE0D-AB13-40DA-8E58-CBE5181198AD}" srcOrd="0" destOrd="0" presId="urn:microsoft.com/office/officeart/2005/8/layout/hierarchy3"/>
    <dgm:cxn modelId="{01F000B3-0864-4ED6-AD1B-7335B8AEC0D5}" type="presOf" srcId="{1DFD39FF-FCAF-4D1F-84F4-BA135CC95E0A}" destId="{8DB3686A-EB3F-4EB8-B646-5AFEEC7FBD36}" srcOrd="0" destOrd="1" presId="urn:microsoft.com/office/officeart/2005/8/layout/hierarchy3"/>
    <dgm:cxn modelId="{FED0CDCA-73E0-42F1-9D6F-A79CD18B3B5A}" type="presOf" srcId="{773DE91B-7491-4AFE-92FF-71D5186ECE6B}" destId="{3EC3190E-C8A3-4FDD-AD7E-52C9F99CB630}" srcOrd="1" destOrd="0" presId="urn:microsoft.com/office/officeart/2005/8/layout/hierarchy3"/>
    <dgm:cxn modelId="{D59B82CC-3EAC-4C8A-9969-659A5598D281}" srcId="{71B9C178-3F33-457C-905D-2C83E6F14F1C}" destId="{773DE91B-7491-4AFE-92FF-71D5186ECE6B}" srcOrd="0" destOrd="0" parTransId="{6200F339-780D-4E3F-902E-B643C44360FA}" sibTransId="{B11E2A45-9212-467A-9CCA-A0902856A85C}"/>
    <dgm:cxn modelId="{B29A21CE-97E5-4DBF-80BF-322AC3C38C30}" type="presOf" srcId="{1E8030A2-402C-4854-8FA3-B5BCED0EDD5E}" destId="{8DB3686A-EB3F-4EB8-B646-5AFEEC7FBD36}" srcOrd="0" destOrd="0" presId="urn:microsoft.com/office/officeart/2005/8/layout/hierarchy3"/>
    <dgm:cxn modelId="{BE6251D5-D550-4406-8550-801301B416F4}" type="presOf" srcId="{773DE91B-7491-4AFE-92FF-71D5186ECE6B}" destId="{B59AD805-71B9-4C70-BE3B-083D685FFB7B}" srcOrd="0" destOrd="0" presId="urn:microsoft.com/office/officeart/2005/8/layout/hierarchy3"/>
    <dgm:cxn modelId="{E4C51CDC-7A41-4D3C-BC50-19FCA2DDCFCC}" type="presOf" srcId="{C4C29918-2414-41E1-828C-F785B49F4D69}" destId="{22BDEEC0-F617-4B4C-8AB4-414AA82FB775}" srcOrd="0" destOrd="0" presId="urn:microsoft.com/office/officeart/2005/8/layout/hierarchy3"/>
    <dgm:cxn modelId="{86D944DF-4DB7-49BE-8617-39B135C9D12C}" type="presOf" srcId="{6B653F84-F3EF-41B0-B211-69EF8D1ED28F}" destId="{D12FE787-1EE5-4185-ADFA-7482A7ABF3A9}" srcOrd="0" destOrd="0" presId="urn:microsoft.com/office/officeart/2005/8/layout/hierarchy3"/>
    <dgm:cxn modelId="{F325DCDF-D768-4AA3-BAA3-44FF387EA2C4}" type="presOf" srcId="{A6F6F0A8-8A3C-4A89-9CA8-E494288934DF}" destId="{4425691D-4A67-4632-88A3-E2984EA98420}" srcOrd="0" destOrd="0" presId="urn:microsoft.com/office/officeart/2005/8/layout/hierarchy3"/>
    <dgm:cxn modelId="{A4B2C3E0-908F-43E2-96D5-71F9DE164970}" srcId="{773DE91B-7491-4AFE-92FF-71D5186ECE6B}" destId="{6B653F84-F3EF-41B0-B211-69EF8D1ED28F}" srcOrd="1" destOrd="0" parTransId="{C4C29918-2414-41E1-828C-F785B49F4D69}" sibTransId="{EA6CBAA7-A023-4304-AA1A-61DEFCB55C69}"/>
    <dgm:cxn modelId="{0DABF1E1-4E3E-413C-B763-0F4F5D9F3B23}" type="presOf" srcId="{1E9BDA49-1972-4811-8692-FB0E243DBBD0}" destId="{C4968D82-5D4C-43F3-827A-C0CEE5200A1D}" srcOrd="0" destOrd="0" presId="urn:microsoft.com/office/officeart/2005/8/layout/hierarchy3"/>
    <dgm:cxn modelId="{54BA5DE2-EAAC-43A7-801B-5651AC50E165}" srcId="{71B9C178-3F33-457C-905D-2C83E6F14F1C}" destId="{4D899BA1-4749-447F-9C50-B1F36FE8CD1E}" srcOrd="1" destOrd="0" parTransId="{D3A2C03A-3B0B-4DC8-B9BB-F4E89CE39058}" sibTransId="{4F70B6DC-DC5C-4881-A4FC-D50CBAFDFF0E}"/>
    <dgm:cxn modelId="{40184AEF-D859-462C-8B29-F29A5502744F}" type="presOf" srcId="{B9B5D50C-6F68-424A-BAB6-BF1BFD4A3641}" destId="{2435A011-E494-4C78-9C9E-0CC2FCB8890B}" srcOrd="0" destOrd="0" presId="urn:microsoft.com/office/officeart/2005/8/layout/hierarchy3"/>
    <dgm:cxn modelId="{02953DFC-2AFD-4870-B788-D13AB69E1459}" type="presOf" srcId="{4D899BA1-4749-447F-9C50-B1F36FE8CD1E}" destId="{E9AB85F3-03FE-482A-940D-9C06D246742B}" srcOrd="1" destOrd="0" presId="urn:microsoft.com/office/officeart/2005/8/layout/hierarchy3"/>
    <dgm:cxn modelId="{4C5F26FD-79C7-4BFC-A66D-43A7F8E7D482}" type="presParOf" srcId="{A5171AA4-E458-4FF7-ACA2-F423E1F8517E}" destId="{3E65B293-DE95-4EAA-AA1E-2FCADED1DCE8}" srcOrd="0" destOrd="0" presId="urn:microsoft.com/office/officeart/2005/8/layout/hierarchy3"/>
    <dgm:cxn modelId="{93BFCDD2-10D9-4F9A-B058-9529246CD1EB}" type="presParOf" srcId="{3E65B293-DE95-4EAA-AA1E-2FCADED1DCE8}" destId="{F51BE3AC-1BFE-42A1-9060-84A2CB40C165}" srcOrd="0" destOrd="0" presId="urn:microsoft.com/office/officeart/2005/8/layout/hierarchy3"/>
    <dgm:cxn modelId="{5403E67F-B4A3-4E41-971E-46F94A1B172F}" type="presParOf" srcId="{F51BE3AC-1BFE-42A1-9060-84A2CB40C165}" destId="{B59AD805-71B9-4C70-BE3B-083D685FFB7B}" srcOrd="0" destOrd="0" presId="urn:microsoft.com/office/officeart/2005/8/layout/hierarchy3"/>
    <dgm:cxn modelId="{24BD9061-5C09-472A-AFD4-96C00E0CF5DE}" type="presParOf" srcId="{F51BE3AC-1BFE-42A1-9060-84A2CB40C165}" destId="{3EC3190E-C8A3-4FDD-AD7E-52C9F99CB630}" srcOrd="1" destOrd="0" presId="urn:microsoft.com/office/officeart/2005/8/layout/hierarchy3"/>
    <dgm:cxn modelId="{E0147AB9-D4ED-4986-B687-545623E5115E}" type="presParOf" srcId="{3E65B293-DE95-4EAA-AA1E-2FCADED1DCE8}" destId="{9D6B32A8-FF2E-4BF3-93DC-C0EE8A092EF0}" srcOrd="1" destOrd="0" presId="urn:microsoft.com/office/officeart/2005/8/layout/hierarchy3"/>
    <dgm:cxn modelId="{A39C7DFB-D8BD-43E7-BAC6-4469D08A2109}" type="presParOf" srcId="{9D6B32A8-FF2E-4BF3-93DC-C0EE8A092EF0}" destId="{AB43A19D-D72A-4FCD-9499-09CA5C79E970}" srcOrd="0" destOrd="0" presId="urn:microsoft.com/office/officeart/2005/8/layout/hierarchy3"/>
    <dgm:cxn modelId="{2C931FA4-A791-4764-BE8C-D6D3D64D0353}" type="presParOf" srcId="{9D6B32A8-FF2E-4BF3-93DC-C0EE8A092EF0}" destId="{8DB3686A-EB3F-4EB8-B646-5AFEEC7FBD36}" srcOrd="1" destOrd="0" presId="urn:microsoft.com/office/officeart/2005/8/layout/hierarchy3"/>
    <dgm:cxn modelId="{AF6322D9-6712-41BF-9CB6-117FD46FF952}" type="presParOf" srcId="{9D6B32A8-FF2E-4BF3-93DC-C0EE8A092EF0}" destId="{22BDEEC0-F617-4B4C-8AB4-414AA82FB775}" srcOrd="2" destOrd="0" presId="urn:microsoft.com/office/officeart/2005/8/layout/hierarchy3"/>
    <dgm:cxn modelId="{2CFED62D-606E-46FB-A68E-DF8511BFBF49}" type="presParOf" srcId="{9D6B32A8-FF2E-4BF3-93DC-C0EE8A092EF0}" destId="{D12FE787-1EE5-4185-ADFA-7482A7ABF3A9}" srcOrd="3" destOrd="0" presId="urn:microsoft.com/office/officeart/2005/8/layout/hierarchy3"/>
    <dgm:cxn modelId="{E2B5A6BA-4A23-48EA-B149-A71CBA0F614E}" type="presParOf" srcId="{9D6B32A8-FF2E-4BF3-93DC-C0EE8A092EF0}" destId="{C4968D82-5D4C-43F3-827A-C0CEE5200A1D}" srcOrd="4" destOrd="0" presId="urn:microsoft.com/office/officeart/2005/8/layout/hierarchy3"/>
    <dgm:cxn modelId="{45455701-9E52-4BB1-9DD1-3CF095133452}" type="presParOf" srcId="{9D6B32A8-FF2E-4BF3-93DC-C0EE8A092EF0}" destId="{13A4AE0D-AB13-40DA-8E58-CBE5181198AD}" srcOrd="5" destOrd="0" presId="urn:microsoft.com/office/officeart/2005/8/layout/hierarchy3"/>
    <dgm:cxn modelId="{8ADDEE67-4A56-4AAD-8538-27D6480703A6}" type="presParOf" srcId="{A5171AA4-E458-4FF7-ACA2-F423E1F8517E}" destId="{DD729E8A-3E53-4229-BA8C-01EB67B6AE78}" srcOrd="1" destOrd="0" presId="urn:microsoft.com/office/officeart/2005/8/layout/hierarchy3"/>
    <dgm:cxn modelId="{89A3DEC0-F322-4C91-BFF3-82A5C9EB9AEC}" type="presParOf" srcId="{DD729E8A-3E53-4229-BA8C-01EB67B6AE78}" destId="{6196840B-9ED3-44BA-9642-8BC6E33050DD}" srcOrd="0" destOrd="0" presId="urn:microsoft.com/office/officeart/2005/8/layout/hierarchy3"/>
    <dgm:cxn modelId="{66A1A71D-034D-4E7E-83D9-7EAAF36262BF}" type="presParOf" srcId="{6196840B-9ED3-44BA-9642-8BC6E33050DD}" destId="{2B8FA446-B061-4E79-8526-00E4128288E9}" srcOrd="0" destOrd="0" presId="urn:microsoft.com/office/officeart/2005/8/layout/hierarchy3"/>
    <dgm:cxn modelId="{3894A9A1-42B2-4CE3-93FB-6F2F92C8D2BA}" type="presParOf" srcId="{6196840B-9ED3-44BA-9642-8BC6E33050DD}" destId="{E9AB85F3-03FE-482A-940D-9C06D246742B}" srcOrd="1" destOrd="0" presId="urn:microsoft.com/office/officeart/2005/8/layout/hierarchy3"/>
    <dgm:cxn modelId="{729C0962-BA02-446B-BDC6-C3BE35B168E3}" type="presParOf" srcId="{DD729E8A-3E53-4229-BA8C-01EB67B6AE78}" destId="{CA6FCBD8-103F-460E-96C3-FFCBF09CB14F}" srcOrd="1" destOrd="0" presId="urn:microsoft.com/office/officeart/2005/8/layout/hierarchy3"/>
    <dgm:cxn modelId="{CA8A2E86-9CF2-47B9-92ED-587060EBE6C4}" type="presParOf" srcId="{CA6FCBD8-103F-460E-96C3-FFCBF09CB14F}" destId="{F196F40C-CA58-49C8-BEDD-81F311CEB8BB}" srcOrd="0" destOrd="0" presId="urn:microsoft.com/office/officeart/2005/8/layout/hierarchy3"/>
    <dgm:cxn modelId="{0DD5C260-D37A-4377-A410-02B50563FE1E}" type="presParOf" srcId="{CA6FCBD8-103F-460E-96C3-FFCBF09CB14F}" destId="{583CE4BE-354D-4D48-AAFC-B0A6BF7F3384}" srcOrd="1" destOrd="0" presId="urn:microsoft.com/office/officeart/2005/8/layout/hierarchy3"/>
    <dgm:cxn modelId="{ED048E2B-7FA1-4A5E-AD43-19FA4C43F669}" type="presParOf" srcId="{CA6FCBD8-103F-460E-96C3-FFCBF09CB14F}" destId="{76DC434A-C0B6-4AE9-B636-4C9C1328CC76}" srcOrd="2" destOrd="0" presId="urn:microsoft.com/office/officeart/2005/8/layout/hierarchy3"/>
    <dgm:cxn modelId="{B144AC62-7659-422C-B037-B4F1BEFA53EE}" type="presParOf" srcId="{CA6FCBD8-103F-460E-96C3-FFCBF09CB14F}" destId="{076B5C8A-E3FE-4FEB-A6EE-5438D48663F9}" srcOrd="3" destOrd="0" presId="urn:microsoft.com/office/officeart/2005/8/layout/hierarchy3"/>
    <dgm:cxn modelId="{72BCD864-8A1F-44E6-8A5F-70D1934A9557}" type="presParOf" srcId="{CA6FCBD8-103F-460E-96C3-FFCBF09CB14F}" destId="{4425691D-4A67-4632-88A3-E2984EA98420}" srcOrd="4" destOrd="0" presId="urn:microsoft.com/office/officeart/2005/8/layout/hierarchy3"/>
    <dgm:cxn modelId="{37E8E25F-37CF-4D78-9DB3-A5E20C01AC67}" type="presParOf" srcId="{CA6FCBD8-103F-460E-96C3-FFCBF09CB14F}" destId="{2435A011-E494-4C78-9C9E-0CC2FCB8890B}" srcOrd="5" destOrd="0" presId="urn:microsoft.com/office/officeart/2005/8/layout/hierarchy3"/>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C25670-18D9-40CC-AE35-CA268BE747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1CF514C-03D8-40B5-8205-1B517673C8BE}">
      <dgm:prSet custT="1"/>
      <dgm:spPr/>
      <dgm:t>
        <a:bodyPr/>
        <a:lstStyle/>
        <a:p>
          <a:pPr algn="just"/>
          <a:r>
            <a:rPr lang="en-US" sz="2300" dirty="0" err="1">
              <a:solidFill>
                <a:srgbClr val="173F5F"/>
              </a:solidFill>
              <a:latin typeface="#9Slide03 Roboto Medium" panose="02000000000000000000" pitchFamily="2" charset="0"/>
              <a:ea typeface="#9Slide03 Roboto Medium" panose="02000000000000000000" pitchFamily="2" charset="0"/>
            </a:rPr>
            <a:t>Trước</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đây</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đều</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là</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những</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nước</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nông</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nghiệp</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lạc</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hậu</a:t>
          </a:r>
          <a:endParaRPr lang="en-US" sz="2300" dirty="0">
            <a:solidFill>
              <a:srgbClr val="173F5F"/>
            </a:solidFill>
            <a:latin typeface="#9Slide03 Roboto Medium" panose="02000000000000000000" pitchFamily="2" charset="0"/>
            <a:ea typeface="#9Slide03 Roboto Medium" panose="02000000000000000000" pitchFamily="2" charset="0"/>
          </a:endParaRPr>
        </a:p>
      </dgm:t>
    </dgm:pt>
    <dgm:pt modelId="{D38E64FB-5230-4356-B282-F356182B4C20}" type="parTrans" cxnId="{5A07DC2A-3B04-48F9-8C70-D2E79A6EE9A1}">
      <dgm:prSet/>
      <dgm:spPr/>
      <dgm:t>
        <a:bodyPr/>
        <a:lstStyle/>
        <a:p>
          <a:endParaRPr lang="en-US" sz="2000">
            <a:latin typeface="#9Slide03 Roboto Medium" panose="02000000000000000000" pitchFamily="2" charset="0"/>
            <a:ea typeface="#9Slide03 Roboto Medium" panose="02000000000000000000" pitchFamily="2" charset="0"/>
          </a:endParaRPr>
        </a:p>
      </dgm:t>
    </dgm:pt>
    <dgm:pt modelId="{CB3A9964-5491-4B9E-A6D8-79456E0C871B}" type="sibTrans" cxnId="{5A07DC2A-3B04-48F9-8C70-D2E79A6EE9A1}">
      <dgm:prSet/>
      <dgm:spPr/>
      <dgm:t>
        <a:bodyPr/>
        <a:lstStyle/>
        <a:p>
          <a:endParaRPr lang="en-US" sz="2000">
            <a:latin typeface="#9Slide03 Roboto Medium" panose="02000000000000000000" pitchFamily="2" charset="0"/>
            <a:ea typeface="#9Slide03 Roboto Medium" panose="02000000000000000000" pitchFamily="2" charset="0"/>
          </a:endParaRPr>
        </a:p>
      </dgm:t>
    </dgm:pt>
    <dgm:pt modelId="{192DD1F7-8E88-4022-A4F0-55FCD774CE77}">
      <dgm:prSet custT="1"/>
      <dgm:spPr/>
      <dgm:t>
        <a:bodyPr/>
        <a:lstStyle/>
        <a:p>
          <a:pPr algn="just"/>
          <a:r>
            <a:rPr lang="en-US" sz="2300" dirty="0" err="1">
              <a:solidFill>
                <a:srgbClr val="173F5F"/>
              </a:solidFill>
              <a:latin typeface="#9Slide03 Roboto Medium" panose="02000000000000000000" pitchFamily="2" charset="0"/>
              <a:ea typeface="#9Slide03 Roboto Medium" panose="02000000000000000000" pitchFamily="2" charset="0"/>
            </a:rPr>
            <a:t>Đường</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lối</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phát</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triển</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kinh</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tế</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chưa</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hợp</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lí</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phụ</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thuộc</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nhiều</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vào</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tư</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bản</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nước</a:t>
          </a:r>
          <a:r>
            <a:rPr lang="en-US" sz="2300" dirty="0">
              <a:solidFill>
                <a:srgbClr val="173F5F"/>
              </a:solidFill>
              <a:latin typeface="#9Slide03 Roboto Medium" panose="02000000000000000000" pitchFamily="2" charset="0"/>
              <a:ea typeface="#9Slide03 Roboto Medium" panose="02000000000000000000" pitchFamily="2" charset="0"/>
            </a:rPr>
            <a:t> </a:t>
          </a:r>
          <a:r>
            <a:rPr lang="en-US" sz="2300" dirty="0" err="1">
              <a:solidFill>
                <a:srgbClr val="173F5F"/>
              </a:solidFill>
              <a:latin typeface="#9Slide03 Roboto Medium" panose="02000000000000000000" pitchFamily="2" charset="0"/>
              <a:ea typeface="#9Slide03 Roboto Medium" panose="02000000000000000000" pitchFamily="2" charset="0"/>
            </a:rPr>
            <a:t>ngoài</a:t>
          </a:r>
          <a:endParaRPr lang="en-US" sz="2300" dirty="0">
            <a:solidFill>
              <a:srgbClr val="173F5F"/>
            </a:solidFill>
            <a:latin typeface="#9Slide03 Roboto Medium" panose="02000000000000000000" pitchFamily="2" charset="0"/>
            <a:ea typeface="#9Slide03 Roboto Medium" panose="02000000000000000000" pitchFamily="2" charset="0"/>
          </a:endParaRPr>
        </a:p>
      </dgm:t>
    </dgm:pt>
    <dgm:pt modelId="{58E5AAF0-EC5E-4CEF-88D2-1E1CC5A2363C}" type="parTrans" cxnId="{4DA69F92-100A-4073-BCF4-D76514AE0AE4}">
      <dgm:prSet/>
      <dgm:spPr/>
      <dgm:t>
        <a:bodyPr/>
        <a:lstStyle/>
        <a:p>
          <a:endParaRPr lang="en-US" sz="2000">
            <a:latin typeface="#9Slide03 Roboto Medium" panose="02000000000000000000" pitchFamily="2" charset="0"/>
            <a:ea typeface="#9Slide03 Roboto Medium" panose="02000000000000000000" pitchFamily="2" charset="0"/>
          </a:endParaRPr>
        </a:p>
      </dgm:t>
    </dgm:pt>
    <dgm:pt modelId="{5F64E8BD-AF5A-40F2-A14D-757A08C6D680}" type="sibTrans" cxnId="{4DA69F92-100A-4073-BCF4-D76514AE0AE4}">
      <dgm:prSet/>
      <dgm:spPr/>
      <dgm:t>
        <a:bodyPr/>
        <a:lstStyle/>
        <a:p>
          <a:endParaRPr lang="en-US" sz="2000">
            <a:latin typeface="#9Slide03 Roboto Medium" panose="02000000000000000000" pitchFamily="2" charset="0"/>
            <a:ea typeface="#9Slide03 Roboto Medium" panose="02000000000000000000" pitchFamily="2" charset="0"/>
          </a:endParaRPr>
        </a:p>
      </dgm:t>
    </dgm:pt>
    <dgm:pt modelId="{2BB7B602-D76E-46AC-8C1F-1461A1702131}">
      <dgm:prSet custT="1"/>
      <dgm:spPr/>
      <dgm:t>
        <a:bodyPr/>
        <a:lstStyle/>
        <a:p>
          <a:pPr algn="just"/>
          <a:endParaRPr lang="en-US" sz="2300" dirty="0">
            <a:solidFill>
              <a:srgbClr val="173F5F"/>
            </a:solidFill>
            <a:latin typeface="#9Slide03 Roboto Medium" panose="02000000000000000000" pitchFamily="2" charset="0"/>
            <a:ea typeface="#9Slide03 Roboto Medium" panose="02000000000000000000" pitchFamily="2" charset="0"/>
          </a:endParaRPr>
        </a:p>
      </dgm:t>
    </dgm:pt>
    <dgm:pt modelId="{CE853DD8-47FD-4167-BFD8-EC527592E2DD}" type="parTrans" cxnId="{ABC80E05-641F-4D5D-A3D7-B3AF4AF20557}">
      <dgm:prSet/>
      <dgm:spPr/>
      <dgm:t>
        <a:bodyPr/>
        <a:lstStyle/>
        <a:p>
          <a:endParaRPr lang="en-US" sz="2000">
            <a:latin typeface="#9Slide03 Roboto Medium" panose="02000000000000000000" pitchFamily="2" charset="0"/>
            <a:ea typeface="#9Slide03 Roboto Medium" panose="02000000000000000000" pitchFamily="2" charset="0"/>
          </a:endParaRPr>
        </a:p>
      </dgm:t>
    </dgm:pt>
    <dgm:pt modelId="{0809A387-B00B-464A-8807-163F1144684E}" type="sibTrans" cxnId="{ABC80E05-641F-4D5D-A3D7-B3AF4AF20557}">
      <dgm:prSet/>
      <dgm:spPr/>
      <dgm:t>
        <a:bodyPr/>
        <a:lstStyle/>
        <a:p>
          <a:endParaRPr lang="en-US" sz="2000">
            <a:latin typeface="#9Slide03 Roboto Medium" panose="02000000000000000000" pitchFamily="2" charset="0"/>
            <a:ea typeface="#9Slide03 Roboto Medium" panose="02000000000000000000" pitchFamily="2" charset="0"/>
          </a:endParaRPr>
        </a:p>
      </dgm:t>
    </dgm:pt>
    <dgm:pt modelId="{37A1B4A2-3AF6-401B-A940-3E2D54E377C8}" type="pres">
      <dgm:prSet presAssocID="{02C25670-18D9-40CC-AE35-CA268BE74722}" presName="hierChild1" presStyleCnt="0">
        <dgm:presLayoutVars>
          <dgm:chPref val="1"/>
          <dgm:dir/>
          <dgm:animOne val="branch"/>
          <dgm:animLvl val="lvl"/>
          <dgm:resizeHandles/>
        </dgm:presLayoutVars>
      </dgm:prSet>
      <dgm:spPr/>
    </dgm:pt>
    <dgm:pt modelId="{8D5BFF1D-3235-41A9-AEFE-FC6461B5A3F7}" type="pres">
      <dgm:prSet presAssocID="{91CF514C-03D8-40B5-8205-1B517673C8BE}" presName="hierRoot1" presStyleCnt="0"/>
      <dgm:spPr/>
    </dgm:pt>
    <dgm:pt modelId="{2A01A2B6-D62B-4D58-9B43-BC05EF83CE3D}" type="pres">
      <dgm:prSet presAssocID="{91CF514C-03D8-40B5-8205-1B517673C8BE}" presName="composite" presStyleCnt="0"/>
      <dgm:spPr/>
    </dgm:pt>
    <dgm:pt modelId="{7C85F2E2-3FDD-4F63-882A-440166715044}" type="pres">
      <dgm:prSet presAssocID="{91CF514C-03D8-40B5-8205-1B517673C8BE}" presName="background" presStyleLbl="node0" presStyleIdx="0" presStyleCnt="3"/>
      <dgm:spPr/>
    </dgm:pt>
    <dgm:pt modelId="{6F60B06B-933D-4FC4-A676-53EB27A2EDBA}" type="pres">
      <dgm:prSet presAssocID="{91CF514C-03D8-40B5-8205-1B517673C8BE}" presName="text" presStyleLbl="fgAcc0" presStyleIdx="0" presStyleCnt="3">
        <dgm:presLayoutVars>
          <dgm:chPref val="3"/>
        </dgm:presLayoutVars>
      </dgm:prSet>
      <dgm:spPr/>
    </dgm:pt>
    <dgm:pt modelId="{3DD91412-B16E-44DB-A16D-9D29760A615B}" type="pres">
      <dgm:prSet presAssocID="{91CF514C-03D8-40B5-8205-1B517673C8BE}" presName="hierChild2" presStyleCnt="0"/>
      <dgm:spPr/>
    </dgm:pt>
    <dgm:pt modelId="{81F051F4-C643-400A-8225-C0CC2C6F18B4}" type="pres">
      <dgm:prSet presAssocID="{192DD1F7-8E88-4022-A4F0-55FCD774CE77}" presName="hierRoot1" presStyleCnt="0"/>
      <dgm:spPr/>
    </dgm:pt>
    <dgm:pt modelId="{3F489F6D-B523-4DFD-A25F-C47C6F7E8F86}" type="pres">
      <dgm:prSet presAssocID="{192DD1F7-8E88-4022-A4F0-55FCD774CE77}" presName="composite" presStyleCnt="0"/>
      <dgm:spPr/>
    </dgm:pt>
    <dgm:pt modelId="{24B27CB2-AA95-4532-B2B7-317DE1749EC8}" type="pres">
      <dgm:prSet presAssocID="{192DD1F7-8E88-4022-A4F0-55FCD774CE77}" presName="background" presStyleLbl="node0" presStyleIdx="1" presStyleCnt="3"/>
      <dgm:spPr/>
    </dgm:pt>
    <dgm:pt modelId="{E915A4B8-D671-4B17-8D5C-28C9BE27D336}" type="pres">
      <dgm:prSet presAssocID="{192DD1F7-8E88-4022-A4F0-55FCD774CE77}" presName="text" presStyleLbl="fgAcc0" presStyleIdx="1" presStyleCnt="3">
        <dgm:presLayoutVars>
          <dgm:chPref val="3"/>
        </dgm:presLayoutVars>
      </dgm:prSet>
      <dgm:spPr/>
    </dgm:pt>
    <dgm:pt modelId="{6225C4E7-9F56-4A50-8922-ACC4A61FD68E}" type="pres">
      <dgm:prSet presAssocID="{192DD1F7-8E88-4022-A4F0-55FCD774CE77}" presName="hierChild2" presStyleCnt="0"/>
      <dgm:spPr/>
    </dgm:pt>
    <dgm:pt modelId="{8A43F943-D2D7-486A-B1A5-A627CF3E3CDC}" type="pres">
      <dgm:prSet presAssocID="{2BB7B602-D76E-46AC-8C1F-1461A1702131}" presName="hierRoot1" presStyleCnt="0"/>
      <dgm:spPr/>
    </dgm:pt>
    <dgm:pt modelId="{9FD137A6-C35F-4784-87BD-AD720D88DC39}" type="pres">
      <dgm:prSet presAssocID="{2BB7B602-D76E-46AC-8C1F-1461A1702131}" presName="composite" presStyleCnt="0"/>
      <dgm:spPr/>
    </dgm:pt>
    <dgm:pt modelId="{D9F01D78-95C1-4822-8C3A-4C16A4C6B5E5}" type="pres">
      <dgm:prSet presAssocID="{2BB7B602-D76E-46AC-8C1F-1461A1702131}" presName="background" presStyleLbl="node0" presStyleIdx="2" presStyleCnt="3"/>
      <dgm:spPr/>
    </dgm:pt>
    <dgm:pt modelId="{E0D21ABB-3ED4-4651-8425-8B64FB5F125E}" type="pres">
      <dgm:prSet presAssocID="{2BB7B602-D76E-46AC-8C1F-1461A1702131}" presName="text" presStyleLbl="fgAcc0" presStyleIdx="2" presStyleCnt="3" custScaleX="114922" custScaleY="101304" custLinFactNeighborX="-556" custLinFactNeighborY="-6775">
        <dgm:presLayoutVars>
          <dgm:chPref val="3"/>
        </dgm:presLayoutVars>
      </dgm:prSet>
      <dgm:spPr/>
    </dgm:pt>
    <dgm:pt modelId="{DD898A32-C65A-4CC0-A41C-0BDA3B6C4E96}" type="pres">
      <dgm:prSet presAssocID="{2BB7B602-D76E-46AC-8C1F-1461A1702131}" presName="hierChild2" presStyleCnt="0"/>
      <dgm:spPr/>
    </dgm:pt>
  </dgm:ptLst>
  <dgm:cxnLst>
    <dgm:cxn modelId="{ABC80E05-641F-4D5D-A3D7-B3AF4AF20557}" srcId="{02C25670-18D9-40CC-AE35-CA268BE74722}" destId="{2BB7B602-D76E-46AC-8C1F-1461A1702131}" srcOrd="2" destOrd="0" parTransId="{CE853DD8-47FD-4167-BFD8-EC527592E2DD}" sibTransId="{0809A387-B00B-464A-8807-163F1144684E}"/>
    <dgm:cxn modelId="{5A07DC2A-3B04-48F9-8C70-D2E79A6EE9A1}" srcId="{02C25670-18D9-40CC-AE35-CA268BE74722}" destId="{91CF514C-03D8-40B5-8205-1B517673C8BE}" srcOrd="0" destOrd="0" parTransId="{D38E64FB-5230-4356-B282-F356182B4C20}" sibTransId="{CB3A9964-5491-4B9E-A6D8-79456E0C871B}"/>
    <dgm:cxn modelId="{6DD2ED3C-5F88-42FD-8DA3-0FB419424E06}" type="presOf" srcId="{91CF514C-03D8-40B5-8205-1B517673C8BE}" destId="{6F60B06B-933D-4FC4-A676-53EB27A2EDBA}" srcOrd="0" destOrd="0" presId="urn:microsoft.com/office/officeart/2005/8/layout/hierarchy1"/>
    <dgm:cxn modelId="{4DA69F92-100A-4073-BCF4-D76514AE0AE4}" srcId="{02C25670-18D9-40CC-AE35-CA268BE74722}" destId="{192DD1F7-8E88-4022-A4F0-55FCD774CE77}" srcOrd="1" destOrd="0" parTransId="{58E5AAF0-EC5E-4CEF-88D2-1E1CC5A2363C}" sibTransId="{5F64E8BD-AF5A-40F2-A14D-757A08C6D680}"/>
    <dgm:cxn modelId="{CC72E4B7-2C55-4FC6-B895-035507083EBC}" type="presOf" srcId="{2BB7B602-D76E-46AC-8C1F-1461A1702131}" destId="{E0D21ABB-3ED4-4651-8425-8B64FB5F125E}" srcOrd="0" destOrd="0" presId="urn:microsoft.com/office/officeart/2005/8/layout/hierarchy1"/>
    <dgm:cxn modelId="{A032FDD2-4E05-4ED9-8AA3-CDFADA957A6D}" type="presOf" srcId="{02C25670-18D9-40CC-AE35-CA268BE74722}" destId="{37A1B4A2-3AF6-401B-A940-3E2D54E377C8}" srcOrd="0" destOrd="0" presId="urn:microsoft.com/office/officeart/2005/8/layout/hierarchy1"/>
    <dgm:cxn modelId="{1B1424F5-0F44-4319-850B-99A98417F36B}" type="presOf" srcId="{192DD1F7-8E88-4022-A4F0-55FCD774CE77}" destId="{E915A4B8-D671-4B17-8D5C-28C9BE27D336}" srcOrd="0" destOrd="0" presId="urn:microsoft.com/office/officeart/2005/8/layout/hierarchy1"/>
    <dgm:cxn modelId="{C90E0509-ACA7-4B91-AEBB-D3C0C403C5BB}" type="presParOf" srcId="{37A1B4A2-3AF6-401B-A940-3E2D54E377C8}" destId="{8D5BFF1D-3235-41A9-AEFE-FC6461B5A3F7}" srcOrd="0" destOrd="0" presId="urn:microsoft.com/office/officeart/2005/8/layout/hierarchy1"/>
    <dgm:cxn modelId="{B20891EC-EB8F-48E0-80E2-95283BACCA49}" type="presParOf" srcId="{8D5BFF1D-3235-41A9-AEFE-FC6461B5A3F7}" destId="{2A01A2B6-D62B-4D58-9B43-BC05EF83CE3D}" srcOrd="0" destOrd="0" presId="urn:microsoft.com/office/officeart/2005/8/layout/hierarchy1"/>
    <dgm:cxn modelId="{FAB281A8-E904-40C3-B5B9-56F3AAE7B5D9}" type="presParOf" srcId="{2A01A2B6-D62B-4D58-9B43-BC05EF83CE3D}" destId="{7C85F2E2-3FDD-4F63-882A-440166715044}" srcOrd="0" destOrd="0" presId="urn:microsoft.com/office/officeart/2005/8/layout/hierarchy1"/>
    <dgm:cxn modelId="{B63F6542-F3DB-4927-A8EB-F9B4102E79AA}" type="presParOf" srcId="{2A01A2B6-D62B-4D58-9B43-BC05EF83CE3D}" destId="{6F60B06B-933D-4FC4-A676-53EB27A2EDBA}" srcOrd="1" destOrd="0" presId="urn:microsoft.com/office/officeart/2005/8/layout/hierarchy1"/>
    <dgm:cxn modelId="{D33ABE22-5AC6-4E8B-8E03-50C37B9A22B2}" type="presParOf" srcId="{8D5BFF1D-3235-41A9-AEFE-FC6461B5A3F7}" destId="{3DD91412-B16E-44DB-A16D-9D29760A615B}" srcOrd="1" destOrd="0" presId="urn:microsoft.com/office/officeart/2005/8/layout/hierarchy1"/>
    <dgm:cxn modelId="{80955AC3-F86A-4157-A7F5-835BCB2947AA}" type="presParOf" srcId="{37A1B4A2-3AF6-401B-A940-3E2D54E377C8}" destId="{81F051F4-C643-400A-8225-C0CC2C6F18B4}" srcOrd="1" destOrd="0" presId="urn:microsoft.com/office/officeart/2005/8/layout/hierarchy1"/>
    <dgm:cxn modelId="{354B6064-627F-4D28-9B71-96263706B6BD}" type="presParOf" srcId="{81F051F4-C643-400A-8225-C0CC2C6F18B4}" destId="{3F489F6D-B523-4DFD-A25F-C47C6F7E8F86}" srcOrd="0" destOrd="0" presId="urn:microsoft.com/office/officeart/2005/8/layout/hierarchy1"/>
    <dgm:cxn modelId="{9D135888-6FD4-46E4-8543-42C8D029A552}" type="presParOf" srcId="{3F489F6D-B523-4DFD-A25F-C47C6F7E8F86}" destId="{24B27CB2-AA95-4532-B2B7-317DE1749EC8}" srcOrd="0" destOrd="0" presId="urn:microsoft.com/office/officeart/2005/8/layout/hierarchy1"/>
    <dgm:cxn modelId="{063C1754-2300-44AA-953D-84B3513D1D6E}" type="presParOf" srcId="{3F489F6D-B523-4DFD-A25F-C47C6F7E8F86}" destId="{E915A4B8-D671-4B17-8D5C-28C9BE27D336}" srcOrd="1" destOrd="0" presId="urn:microsoft.com/office/officeart/2005/8/layout/hierarchy1"/>
    <dgm:cxn modelId="{1183119C-AE59-4CD1-B0D2-16CFB1729A20}" type="presParOf" srcId="{81F051F4-C643-400A-8225-C0CC2C6F18B4}" destId="{6225C4E7-9F56-4A50-8922-ACC4A61FD68E}" srcOrd="1" destOrd="0" presId="urn:microsoft.com/office/officeart/2005/8/layout/hierarchy1"/>
    <dgm:cxn modelId="{4FC11B10-E24A-4A2B-B608-A0E545113F6B}" type="presParOf" srcId="{37A1B4A2-3AF6-401B-A940-3E2D54E377C8}" destId="{8A43F943-D2D7-486A-B1A5-A627CF3E3CDC}" srcOrd="2" destOrd="0" presId="urn:microsoft.com/office/officeart/2005/8/layout/hierarchy1"/>
    <dgm:cxn modelId="{D2D62871-D031-4187-9FF3-53F6579A381D}" type="presParOf" srcId="{8A43F943-D2D7-486A-B1A5-A627CF3E3CDC}" destId="{9FD137A6-C35F-4784-87BD-AD720D88DC39}" srcOrd="0" destOrd="0" presId="urn:microsoft.com/office/officeart/2005/8/layout/hierarchy1"/>
    <dgm:cxn modelId="{71A9EB2B-D313-4013-8626-CB826EE748AF}" type="presParOf" srcId="{9FD137A6-C35F-4784-87BD-AD720D88DC39}" destId="{D9F01D78-95C1-4822-8C3A-4C16A4C6B5E5}" srcOrd="0" destOrd="0" presId="urn:microsoft.com/office/officeart/2005/8/layout/hierarchy1"/>
    <dgm:cxn modelId="{C97F389E-64EF-4B8F-B8C9-C7CB6B9400DF}" type="presParOf" srcId="{9FD137A6-C35F-4784-87BD-AD720D88DC39}" destId="{E0D21ABB-3ED4-4651-8425-8B64FB5F125E}" srcOrd="1" destOrd="0" presId="urn:microsoft.com/office/officeart/2005/8/layout/hierarchy1"/>
    <dgm:cxn modelId="{7B21512E-005C-4247-B442-2B94EFA60550}" type="presParOf" srcId="{8A43F943-D2D7-486A-B1A5-A627CF3E3CDC}" destId="{DD898A32-C65A-4CC0-A41C-0BDA3B6C4E96}"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547AD5-4E22-47B4-98AA-939AE8E081AD}" type="doc">
      <dgm:prSet loTypeId="urn:microsoft.com/office/officeart/2008/layout/VerticalCurvedList" loCatId="list" qsTypeId="urn:microsoft.com/office/officeart/2005/8/quickstyle/3d1" qsCatId="3D" csTypeId="urn:microsoft.com/office/officeart/2005/8/colors/colorful2" csCatId="colorful" phldr="1"/>
      <dgm:spPr/>
      <dgm:t>
        <a:bodyPr/>
        <a:lstStyle/>
        <a:p>
          <a:endParaRPr lang="en-US"/>
        </a:p>
      </dgm:t>
    </dgm:pt>
    <dgm:pt modelId="{AC90BB1C-4D9B-4EBF-B523-8F011BF947A0}">
      <dgm:prSet phldrT="[Text]"/>
      <dgm:spPr>
        <a:solidFill>
          <a:schemeClr val="accent4">
            <a:lumMod val="75000"/>
          </a:schemeClr>
        </a:solidFill>
      </dgm:spPr>
      <dgm:t>
        <a:bodyPr/>
        <a:lstStyle/>
        <a:p>
          <a:pPr algn="ctr"/>
          <a:r>
            <a:rPr lang="it-IT">
              <a:latin typeface="#9Slide03 SFU Futura_12" panose="00000400000000000000" pitchFamily="2" charset="0"/>
            </a:rPr>
            <a:t>Tìm tư liệu về sự phát triển kinh tế - xã hội của nước CHLB Braxin.</a:t>
          </a:r>
          <a:endParaRPr lang="en-US">
            <a:latin typeface="#9Slide03 SFU Futura_12" panose="00000400000000000000" pitchFamily="2" charset="0"/>
          </a:endParaRPr>
        </a:p>
      </dgm:t>
    </dgm:pt>
    <dgm:pt modelId="{6A9042FB-22EE-45B9-9645-92900AECEF56}" type="parTrans" cxnId="{620E2C9C-2B1E-467F-A62C-4DA2659D6F2B}">
      <dgm:prSet/>
      <dgm:spPr/>
      <dgm:t>
        <a:bodyPr/>
        <a:lstStyle/>
        <a:p>
          <a:endParaRPr lang="en-US"/>
        </a:p>
      </dgm:t>
    </dgm:pt>
    <dgm:pt modelId="{BE6A5650-7023-47BC-B862-B48AC433CADE}" type="sibTrans" cxnId="{620E2C9C-2B1E-467F-A62C-4DA2659D6F2B}">
      <dgm:prSet/>
      <dgm:spPr/>
      <dgm:t>
        <a:bodyPr/>
        <a:lstStyle/>
        <a:p>
          <a:endParaRPr lang="en-US"/>
        </a:p>
      </dgm:t>
    </dgm:pt>
    <dgm:pt modelId="{0E86D8D6-E75B-4E7B-BFC3-5BFCC8B70026}">
      <dgm:prSet/>
      <dgm:spPr>
        <a:solidFill>
          <a:srgbClr val="F1C42E"/>
        </a:solidFill>
      </dgm:spPr>
      <dgm:t>
        <a:bodyPr/>
        <a:lstStyle/>
        <a:p>
          <a:pPr algn="ctr"/>
          <a:r>
            <a:rPr lang="en-US">
              <a:latin typeface="#9Slide03 SFU Futura_12" panose="00000400000000000000" pitchFamily="2" charset="0"/>
            </a:rPr>
            <a:t>Nêu đặc điểm về một loại nông sản xuất khẩu nổi bật của Mỹ Latinh.</a:t>
          </a:r>
        </a:p>
      </dgm:t>
    </dgm:pt>
    <dgm:pt modelId="{E4D0F579-AD44-4012-A1F4-BCEE483A0C39}" type="parTrans" cxnId="{311F4747-E80B-4493-B242-CD52627AAC60}">
      <dgm:prSet/>
      <dgm:spPr/>
      <dgm:t>
        <a:bodyPr/>
        <a:lstStyle/>
        <a:p>
          <a:endParaRPr lang="en-US"/>
        </a:p>
      </dgm:t>
    </dgm:pt>
    <dgm:pt modelId="{A1102292-F4B2-40D6-867E-7CA99E7CEC77}" type="sibTrans" cxnId="{311F4747-E80B-4493-B242-CD52627AAC60}">
      <dgm:prSet/>
      <dgm:spPr/>
      <dgm:t>
        <a:bodyPr/>
        <a:lstStyle/>
        <a:p>
          <a:endParaRPr lang="en-US"/>
        </a:p>
      </dgm:t>
    </dgm:pt>
    <dgm:pt modelId="{AC4EFB20-5380-4D01-B085-23E14AAD137C}" type="pres">
      <dgm:prSet presAssocID="{B1547AD5-4E22-47B4-98AA-939AE8E081AD}" presName="Name0" presStyleCnt="0">
        <dgm:presLayoutVars>
          <dgm:chMax val="7"/>
          <dgm:chPref val="7"/>
          <dgm:dir/>
        </dgm:presLayoutVars>
      </dgm:prSet>
      <dgm:spPr/>
    </dgm:pt>
    <dgm:pt modelId="{4BEDF89D-0660-4B5C-83F1-09B179CD9B8F}" type="pres">
      <dgm:prSet presAssocID="{B1547AD5-4E22-47B4-98AA-939AE8E081AD}" presName="Name1" presStyleCnt="0"/>
      <dgm:spPr/>
    </dgm:pt>
    <dgm:pt modelId="{172A7EA3-A2E9-4366-9E77-9B0338BF2A36}" type="pres">
      <dgm:prSet presAssocID="{B1547AD5-4E22-47B4-98AA-939AE8E081AD}" presName="cycle" presStyleCnt="0"/>
      <dgm:spPr/>
    </dgm:pt>
    <dgm:pt modelId="{CE53F016-7252-4383-96CC-40E79EE4DD7B}" type="pres">
      <dgm:prSet presAssocID="{B1547AD5-4E22-47B4-98AA-939AE8E081AD}" presName="srcNode" presStyleLbl="node1" presStyleIdx="0" presStyleCnt="2"/>
      <dgm:spPr/>
    </dgm:pt>
    <dgm:pt modelId="{55750EA1-F09A-4A25-A6EF-43D0932AF701}" type="pres">
      <dgm:prSet presAssocID="{B1547AD5-4E22-47B4-98AA-939AE8E081AD}" presName="conn" presStyleLbl="parChTrans1D2" presStyleIdx="0" presStyleCnt="1"/>
      <dgm:spPr/>
    </dgm:pt>
    <dgm:pt modelId="{1BCFB1F6-564B-41E7-9B3E-6436EAFF84EC}" type="pres">
      <dgm:prSet presAssocID="{B1547AD5-4E22-47B4-98AA-939AE8E081AD}" presName="extraNode" presStyleLbl="node1" presStyleIdx="0" presStyleCnt="2"/>
      <dgm:spPr/>
    </dgm:pt>
    <dgm:pt modelId="{1F0B2506-1CC9-44A4-982B-E458352F5334}" type="pres">
      <dgm:prSet presAssocID="{B1547AD5-4E22-47B4-98AA-939AE8E081AD}" presName="dstNode" presStyleLbl="node1" presStyleIdx="0" presStyleCnt="2"/>
      <dgm:spPr/>
    </dgm:pt>
    <dgm:pt modelId="{235B6D62-D8D1-453A-B6F7-F54426E77C32}" type="pres">
      <dgm:prSet presAssocID="{0E86D8D6-E75B-4E7B-BFC3-5BFCC8B70026}" presName="text_1" presStyleLbl="node1" presStyleIdx="0" presStyleCnt="2">
        <dgm:presLayoutVars>
          <dgm:bulletEnabled val="1"/>
        </dgm:presLayoutVars>
      </dgm:prSet>
      <dgm:spPr/>
    </dgm:pt>
    <dgm:pt modelId="{04A6D248-CD99-48AE-92D5-BA1426FE5A5C}" type="pres">
      <dgm:prSet presAssocID="{0E86D8D6-E75B-4E7B-BFC3-5BFCC8B70026}" presName="accent_1" presStyleCnt="0"/>
      <dgm:spPr/>
    </dgm:pt>
    <dgm:pt modelId="{172B3711-4E62-449D-BE0C-8037D01E1C3F}" type="pres">
      <dgm:prSet presAssocID="{0E86D8D6-E75B-4E7B-BFC3-5BFCC8B70026}" presName="accentRepeatNode" presStyleLbl="solidFgAcc1" presStyleIdx="0" presStyleCnt="2"/>
      <dgm:spPr/>
    </dgm:pt>
    <dgm:pt modelId="{EE34AEE8-3B4D-4FC0-9538-52FFB28B5703}" type="pres">
      <dgm:prSet presAssocID="{AC90BB1C-4D9B-4EBF-B523-8F011BF947A0}" presName="text_2" presStyleLbl="node1" presStyleIdx="1" presStyleCnt="2">
        <dgm:presLayoutVars>
          <dgm:bulletEnabled val="1"/>
        </dgm:presLayoutVars>
      </dgm:prSet>
      <dgm:spPr/>
    </dgm:pt>
    <dgm:pt modelId="{DB66DCBC-F643-45EF-9C55-B82C8A07E5F3}" type="pres">
      <dgm:prSet presAssocID="{AC90BB1C-4D9B-4EBF-B523-8F011BF947A0}" presName="accent_2" presStyleCnt="0"/>
      <dgm:spPr/>
    </dgm:pt>
    <dgm:pt modelId="{A0F8ADD7-7F5F-4FD1-8B61-12F068374539}" type="pres">
      <dgm:prSet presAssocID="{AC90BB1C-4D9B-4EBF-B523-8F011BF947A0}" presName="accentRepeatNode" presStyleLbl="solidFgAcc1" presStyleIdx="1" presStyleCnt="2"/>
      <dgm:spPr/>
    </dgm:pt>
  </dgm:ptLst>
  <dgm:cxnLst>
    <dgm:cxn modelId="{5EE74428-562E-4CD0-9D31-E8C14E1E99FB}" type="presOf" srcId="{A1102292-F4B2-40D6-867E-7CA99E7CEC77}" destId="{55750EA1-F09A-4A25-A6EF-43D0932AF701}" srcOrd="0" destOrd="0" presId="urn:microsoft.com/office/officeart/2008/layout/VerticalCurvedList"/>
    <dgm:cxn modelId="{311F4747-E80B-4493-B242-CD52627AAC60}" srcId="{B1547AD5-4E22-47B4-98AA-939AE8E081AD}" destId="{0E86D8D6-E75B-4E7B-BFC3-5BFCC8B70026}" srcOrd="0" destOrd="0" parTransId="{E4D0F579-AD44-4012-A1F4-BCEE483A0C39}" sibTransId="{A1102292-F4B2-40D6-867E-7CA99E7CEC77}"/>
    <dgm:cxn modelId="{C610F753-1B99-40DF-B87C-F2B618310E27}" type="presOf" srcId="{0E86D8D6-E75B-4E7B-BFC3-5BFCC8B70026}" destId="{235B6D62-D8D1-453A-B6F7-F54426E77C32}" srcOrd="0" destOrd="0" presId="urn:microsoft.com/office/officeart/2008/layout/VerticalCurvedList"/>
    <dgm:cxn modelId="{620E2C9C-2B1E-467F-A62C-4DA2659D6F2B}" srcId="{B1547AD5-4E22-47B4-98AA-939AE8E081AD}" destId="{AC90BB1C-4D9B-4EBF-B523-8F011BF947A0}" srcOrd="1" destOrd="0" parTransId="{6A9042FB-22EE-45B9-9645-92900AECEF56}" sibTransId="{BE6A5650-7023-47BC-B862-B48AC433CADE}"/>
    <dgm:cxn modelId="{CE8431A2-0FD8-4EA9-8A77-B1073C9BA381}" type="presOf" srcId="{AC90BB1C-4D9B-4EBF-B523-8F011BF947A0}" destId="{EE34AEE8-3B4D-4FC0-9538-52FFB28B5703}" srcOrd="0" destOrd="0" presId="urn:microsoft.com/office/officeart/2008/layout/VerticalCurvedList"/>
    <dgm:cxn modelId="{5C0C77ED-1EA2-4CCD-9BE5-B6A1C14CC7AF}" type="presOf" srcId="{B1547AD5-4E22-47B4-98AA-939AE8E081AD}" destId="{AC4EFB20-5380-4D01-B085-23E14AAD137C}" srcOrd="0" destOrd="0" presId="urn:microsoft.com/office/officeart/2008/layout/VerticalCurvedList"/>
    <dgm:cxn modelId="{A42D725A-697F-4206-B9FB-0C7501E21BCF}" type="presParOf" srcId="{AC4EFB20-5380-4D01-B085-23E14AAD137C}" destId="{4BEDF89D-0660-4B5C-83F1-09B179CD9B8F}" srcOrd="0" destOrd="0" presId="urn:microsoft.com/office/officeart/2008/layout/VerticalCurvedList"/>
    <dgm:cxn modelId="{E94FDC6D-EBE9-4AA4-A3F5-87F3D3C564D6}" type="presParOf" srcId="{4BEDF89D-0660-4B5C-83F1-09B179CD9B8F}" destId="{172A7EA3-A2E9-4366-9E77-9B0338BF2A36}" srcOrd="0" destOrd="0" presId="urn:microsoft.com/office/officeart/2008/layout/VerticalCurvedList"/>
    <dgm:cxn modelId="{8DAE7158-060C-42EC-BB33-1EBED868FD26}" type="presParOf" srcId="{172A7EA3-A2E9-4366-9E77-9B0338BF2A36}" destId="{CE53F016-7252-4383-96CC-40E79EE4DD7B}" srcOrd="0" destOrd="0" presId="urn:microsoft.com/office/officeart/2008/layout/VerticalCurvedList"/>
    <dgm:cxn modelId="{53DEA9D2-3999-4F41-87D1-91F44904C6E7}" type="presParOf" srcId="{172A7EA3-A2E9-4366-9E77-9B0338BF2A36}" destId="{55750EA1-F09A-4A25-A6EF-43D0932AF701}" srcOrd="1" destOrd="0" presId="urn:microsoft.com/office/officeart/2008/layout/VerticalCurvedList"/>
    <dgm:cxn modelId="{253EE8D5-B23C-4571-9254-9536B6309941}" type="presParOf" srcId="{172A7EA3-A2E9-4366-9E77-9B0338BF2A36}" destId="{1BCFB1F6-564B-41E7-9B3E-6436EAFF84EC}" srcOrd="2" destOrd="0" presId="urn:microsoft.com/office/officeart/2008/layout/VerticalCurvedList"/>
    <dgm:cxn modelId="{CB20575C-C6DB-4708-A22B-FFE61B22DA96}" type="presParOf" srcId="{172A7EA3-A2E9-4366-9E77-9B0338BF2A36}" destId="{1F0B2506-1CC9-44A4-982B-E458352F5334}" srcOrd="3" destOrd="0" presId="urn:microsoft.com/office/officeart/2008/layout/VerticalCurvedList"/>
    <dgm:cxn modelId="{422E487C-3704-4EB1-842F-A53A245E4FBD}" type="presParOf" srcId="{4BEDF89D-0660-4B5C-83F1-09B179CD9B8F}" destId="{235B6D62-D8D1-453A-B6F7-F54426E77C32}" srcOrd="1" destOrd="0" presId="urn:microsoft.com/office/officeart/2008/layout/VerticalCurvedList"/>
    <dgm:cxn modelId="{0C0C4E66-3B87-4212-AC7F-77B6E8F8F9C1}" type="presParOf" srcId="{4BEDF89D-0660-4B5C-83F1-09B179CD9B8F}" destId="{04A6D248-CD99-48AE-92D5-BA1426FE5A5C}" srcOrd="2" destOrd="0" presId="urn:microsoft.com/office/officeart/2008/layout/VerticalCurvedList"/>
    <dgm:cxn modelId="{6F4E278B-E9AB-40B6-9BEC-4F8F1132075D}" type="presParOf" srcId="{04A6D248-CD99-48AE-92D5-BA1426FE5A5C}" destId="{172B3711-4E62-449D-BE0C-8037D01E1C3F}" srcOrd="0" destOrd="0" presId="urn:microsoft.com/office/officeart/2008/layout/VerticalCurvedList"/>
    <dgm:cxn modelId="{15922608-4C4C-4CD4-98AC-6372788BA322}" type="presParOf" srcId="{4BEDF89D-0660-4B5C-83F1-09B179CD9B8F}" destId="{EE34AEE8-3B4D-4FC0-9538-52FFB28B5703}" srcOrd="3" destOrd="0" presId="urn:microsoft.com/office/officeart/2008/layout/VerticalCurvedList"/>
    <dgm:cxn modelId="{484447E0-F9A5-488E-A5A6-9CA049904C0D}" type="presParOf" srcId="{4BEDF89D-0660-4B5C-83F1-09B179CD9B8F}" destId="{DB66DCBC-F643-45EF-9C55-B82C8A07E5F3}" srcOrd="4" destOrd="0" presId="urn:microsoft.com/office/officeart/2008/layout/VerticalCurvedList"/>
    <dgm:cxn modelId="{92DB4720-5781-45DE-B24D-2D1F9C58DA8F}" type="presParOf" srcId="{DB66DCBC-F643-45EF-9C55-B82C8A07E5F3}" destId="{A0F8ADD7-7F5F-4FD1-8B61-12F06837453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AD805-71B9-4C70-BE3B-083D685FFB7B}">
      <dsp:nvSpPr>
        <dsp:cNvPr id="0" name=""/>
        <dsp:cNvSpPr/>
      </dsp:nvSpPr>
      <dsp:spPr>
        <a:xfrm>
          <a:off x="886181" y="1490"/>
          <a:ext cx="3407365" cy="946748"/>
        </a:xfrm>
        <a:prstGeom prst="roundRect">
          <a:avLst>
            <a:gd name="adj" fmla="val 10000"/>
          </a:avLst>
        </a:prstGeom>
        <a:solidFill>
          <a:schemeClr val="accent5">
            <a:hueOff val="0"/>
            <a:satOff val="0"/>
            <a:lumOff val="0"/>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9Slide03 SFU Futura_07" panose="00000900000000000000" pitchFamily="2" charset="0"/>
            </a:rPr>
            <a:t>Tình hình phát triển kinh tế</a:t>
          </a:r>
        </a:p>
      </dsp:txBody>
      <dsp:txXfrm>
        <a:off x="913910" y="29219"/>
        <a:ext cx="3351907" cy="891290"/>
      </dsp:txXfrm>
    </dsp:sp>
    <dsp:sp modelId="{AB43A19D-D72A-4FCD-9499-09CA5C79E970}">
      <dsp:nvSpPr>
        <dsp:cNvPr id="0" name=""/>
        <dsp:cNvSpPr/>
      </dsp:nvSpPr>
      <dsp:spPr>
        <a:xfrm>
          <a:off x="1226917" y="948238"/>
          <a:ext cx="340736" cy="710061"/>
        </a:xfrm>
        <a:custGeom>
          <a:avLst/>
          <a:gdLst/>
          <a:ahLst/>
          <a:cxnLst/>
          <a:rect l="0" t="0" r="0" b="0"/>
          <a:pathLst>
            <a:path>
              <a:moveTo>
                <a:pt x="0" y="0"/>
              </a:moveTo>
              <a:lnTo>
                <a:pt x="0" y="710061"/>
              </a:lnTo>
              <a:lnTo>
                <a:pt x="340736" y="710061"/>
              </a:lnTo>
            </a:path>
          </a:pathLst>
        </a:custGeom>
        <a:noFill/>
        <a:ln w="38100" cap="flat" cmpd="sng" algn="ctr">
          <a:solidFill>
            <a:srgbClr val="5BBD33"/>
          </a:solidFill>
          <a:prstDash val="solid"/>
          <a:miter lim="800000"/>
        </a:ln>
        <a:effectLst/>
      </dsp:spPr>
      <dsp:style>
        <a:lnRef idx="2">
          <a:scrgbClr r="0" g="0" b="0"/>
        </a:lnRef>
        <a:fillRef idx="0">
          <a:scrgbClr r="0" g="0" b="0"/>
        </a:fillRef>
        <a:effectRef idx="0">
          <a:scrgbClr r="0" g="0" b="0"/>
        </a:effectRef>
        <a:fontRef idx="minor"/>
      </dsp:style>
    </dsp:sp>
    <dsp:sp modelId="{8DB3686A-EB3F-4EB8-B646-5AFEEC7FBD36}">
      <dsp:nvSpPr>
        <dsp:cNvPr id="0" name=""/>
        <dsp:cNvSpPr/>
      </dsp:nvSpPr>
      <dsp:spPr>
        <a:xfrm>
          <a:off x="1567654" y="1184925"/>
          <a:ext cx="2725892" cy="946748"/>
        </a:xfrm>
        <a:prstGeom prst="roundRect">
          <a:avLst>
            <a:gd name="adj" fmla="val 10000"/>
          </a:avLst>
        </a:prstGeom>
        <a:solidFill>
          <a:schemeClr val="lt1">
            <a:alpha val="90000"/>
            <a:hueOff val="0"/>
            <a:satOff val="0"/>
            <a:lumOff val="0"/>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t" anchorCtr="0">
          <a:noAutofit/>
        </a:bodyPr>
        <a:lstStyle/>
        <a:p>
          <a:pPr marL="0" lvl="0" indent="0" algn="l" defTabSz="1066800">
            <a:lnSpc>
              <a:spcPct val="90000"/>
            </a:lnSpc>
            <a:spcBef>
              <a:spcPct val="0"/>
            </a:spcBef>
            <a:spcAft>
              <a:spcPct val="35000"/>
            </a:spcAft>
            <a:buNone/>
          </a:pPr>
          <a:r>
            <a:rPr lang="en-US" sz="2400" kern="1200">
              <a:latin typeface="#9Slide03 SFU Futura_07" panose="00000900000000000000" pitchFamily="2" charset="0"/>
            </a:rPr>
            <a:t>Quy mô GDP</a:t>
          </a:r>
        </a:p>
        <a:p>
          <a:pPr marL="228600" lvl="1" indent="-228600" algn="l" defTabSz="1066800">
            <a:lnSpc>
              <a:spcPct val="90000"/>
            </a:lnSpc>
            <a:spcBef>
              <a:spcPct val="0"/>
            </a:spcBef>
            <a:spcAft>
              <a:spcPct val="15000"/>
            </a:spcAft>
            <a:buChar char="•"/>
          </a:pPr>
          <a:endParaRPr lang="en-US" sz="2400" kern="1200">
            <a:latin typeface="#9Slide03 SFU Futura_07" panose="00000900000000000000" pitchFamily="2" charset="0"/>
          </a:endParaRPr>
        </a:p>
      </dsp:txBody>
      <dsp:txXfrm>
        <a:off x="1595383" y="1212654"/>
        <a:ext cx="2670434" cy="891290"/>
      </dsp:txXfrm>
    </dsp:sp>
    <dsp:sp modelId="{22BDEEC0-F617-4B4C-8AB4-414AA82FB775}">
      <dsp:nvSpPr>
        <dsp:cNvPr id="0" name=""/>
        <dsp:cNvSpPr/>
      </dsp:nvSpPr>
      <dsp:spPr>
        <a:xfrm>
          <a:off x="1226917" y="948238"/>
          <a:ext cx="340736" cy="1893496"/>
        </a:xfrm>
        <a:custGeom>
          <a:avLst/>
          <a:gdLst/>
          <a:ahLst/>
          <a:cxnLst/>
          <a:rect l="0" t="0" r="0" b="0"/>
          <a:pathLst>
            <a:path>
              <a:moveTo>
                <a:pt x="0" y="0"/>
              </a:moveTo>
              <a:lnTo>
                <a:pt x="0" y="1893496"/>
              </a:lnTo>
              <a:lnTo>
                <a:pt x="340736" y="1893496"/>
              </a:lnTo>
            </a:path>
          </a:pathLst>
        </a:custGeom>
        <a:noFill/>
        <a:ln w="38100" cap="flat" cmpd="sng" algn="ctr">
          <a:solidFill>
            <a:srgbClr val="5BBD33"/>
          </a:solidFill>
          <a:prstDash val="solid"/>
          <a:miter lim="800000"/>
        </a:ln>
        <a:effectLst/>
      </dsp:spPr>
      <dsp:style>
        <a:lnRef idx="2">
          <a:scrgbClr r="0" g="0" b="0"/>
        </a:lnRef>
        <a:fillRef idx="0">
          <a:scrgbClr r="0" g="0" b="0"/>
        </a:fillRef>
        <a:effectRef idx="0">
          <a:scrgbClr r="0" g="0" b="0"/>
        </a:effectRef>
        <a:fontRef idx="minor"/>
      </dsp:style>
    </dsp:sp>
    <dsp:sp modelId="{D12FE787-1EE5-4185-ADFA-7482A7ABF3A9}">
      <dsp:nvSpPr>
        <dsp:cNvPr id="0" name=""/>
        <dsp:cNvSpPr/>
      </dsp:nvSpPr>
      <dsp:spPr>
        <a:xfrm>
          <a:off x="1567654" y="2368360"/>
          <a:ext cx="2725892" cy="946748"/>
        </a:xfrm>
        <a:prstGeom prst="roundRect">
          <a:avLst>
            <a:gd name="adj" fmla="val 10000"/>
          </a:avLst>
        </a:prstGeom>
        <a:solidFill>
          <a:schemeClr val="lt1">
            <a:alpha val="90000"/>
            <a:hueOff val="0"/>
            <a:satOff val="0"/>
            <a:lumOff val="0"/>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9Slide03 SFU Futura_07" panose="00000900000000000000" pitchFamily="2" charset="0"/>
            </a:rPr>
            <a:t>Tốc độ tăng GDP</a:t>
          </a:r>
        </a:p>
      </dsp:txBody>
      <dsp:txXfrm>
        <a:off x="1595383" y="2396089"/>
        <a:ext cx="2670434" cy="891290"/>
      </dsp:txXfrm>
    </dsp:sp>
    <dsp:sp modelId="{C4968D82-5D4C-43F3-827A-C0CEE5200A1D}">
      <dsp:nvSpPr>
        <dsp:cNvPr id="0" name=""/>
        <dsp:cNvSpPr/>
      </dsp:nvSpPr>
      <dsp:spPr>
        <a:xfrm>
          <a:off x="1226917" y="948238"/>
          <a:ext cx="340736" cy="3076931"/>
        </a:xfrm>
        <a:custGeom>
          <a:avLst/>
          <a:gdLst/>
          <a:ahLst/>
          <a:cxnLst/>
          <a:rect l="0" t="0" r="0" b="0"/>
          <a:pathLst>
            <a:path>
              <a:moveTo>
                <a:pt x="0" y="0"/>
              </a:moveTo>
              <a:lnTo>
                <a:pt x="0" y="3076931"/>
              </a:lnTo>
              <a:lnTo>
                <a:pt x="340736" y="3076931"/>
              </a:lnTo>
            </a:path>
          </a:pathLst>
        </a:custGeom>
        <a:noFill/>
        <a:ln w="38100" cap="flat" cmpd="sng" algn="ctr">
          <a:solidFill>
            <a:srgbClr val="5BBD33"/>
          </a:solidFill>
          <a:prstDash val="solid"/>
          <a:miter lim="800000"/>
        </a:ln>
        <a:effectLst/>
      </dsp:spPr>
      <dsp:style>
        <a:lnRef idx="2">
          <a:scrgbClr r="0" g="0" b="0"/>
        </a:lnRef>
        <a:fillRef idx="0">
          <a:scrgbClr r="0" g="0" b="0"/>
        </a:fillRef>
        <a:effectRef idx="0">
          <a:scrgbClr r="0" g="0" b="0"/>
        </a:effectRef>
        <a:fontRef idx="minor"/>
      </dsp:style>
    </dsp:sp>
    <dsp:sp modelId="{13A4AE0D-AB13-40DA-8E58-CBE5181198AD}">
      <dsp:nvSpPr>
        <dsp:cNvPr id="0" name=""/>
        <dsp:cNvSpPr/>
      </dsp:nvSpPr>
      <dsp:spPr>
        <a:xfrm>
          <a:off x="1567654" y="3551795"/>
          <a:ext cx="2725892" cy="946748"/>
        </a:xfrm>
        <a:prstGeom prst="roundRect">
          <a:avLst>
            <a:gd name="adj" fmla="val 10000"/>
          </a:avLst>
        </a:prstGeom>
        <a:solidFill>
          <a:schemeClr val="lt1">
            <a:alpha val="90000"/>
            <a:hueOff val="0"/>
            <a:satOff val="0"/>
            <a:lumOff val="0"/>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9Slide03 SFU Futura_07" panose="00000900000000000000" pitchFamily="2" charset="0"/>
            </a:rPr>
            <a:t>Cơ cấu kinh tế</a:t>
          </a:r>
        </a:p>
      </dsp:txBody>
      <dsp:txXfrm>
        <a:off x="1595383" y="3579524"/>
        <a:ext cx="2670434" cy="891290"/>
      </dsp:txXfrm>
    </dsp:sp>
    <dsp:sp modelId="{2B8FA446-B061-4E79-8526-00E4128288E9}">
      <dsp:nvSpPr>
        <dsp:cNvPr id="0" name=""/>
        <dsp:cNvSpPr/>
      </dsp:nvSpPr>
      <dsp:spPr>
        <a:xfrm>
          <a:off x="4766920" y="1490"/>
          <a:ext cx="3407365" cy="946748"/>
        </a:xfrm>
        <a:prstGeom prst="roundRect">
          <a:avLst>
            <a:gd name="adj" fmla="val 10000"/>
          </a:avLst>
        </a:prstGeom>
        <a:solidFill>
          <a:schemeClr val="accent5">
            <a:hueOff val="-6758543"/>
            <a:satOff val="-17419"/>
            <a:lumOff val="-11765"/>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9Slide03 SFU Futura_07" panose="00000900000000000000" pitchFamily="2" charset="0"/>
            </a:rPr>
            <a:t>Các ngành kinh tế</a:t>
          </a:r>
        </a:p>
      </dsp:txBody>
      <dsp:txXfrm>
        <a:off x="4794649" y="29219"/>
        <a:ext cx="3351907" cy="891290"/>
      </dsp:txXfrm>
    </dsp:sp>
    <dsp:sp modelId="{F196F40C-CA58-49C8-BEDD-81F311CEB8BB}">
      <dsp:nvSpPr>
        <dsp:cNvPr id="0" name=""/>
        <dsp:cNvSpPr/>
      </dsp:nvSpPr>
      <dsp:spPr>
        <a:xfrm>
          <a:off x="5107657" y="948238"/>
          <a:ext cx="340736" cy="710061"/>
        </a:xfrm>
        <a:custGeom>
          <a:avLst/>
          <a:gdLst/>
          <a:ahLst/>
          <a:cxnLst/>
          <a:rect l="0" t="0" r="0" b="0"/>
          <a:pathLst>
            <a:path>
              <a:moveTo>
                <a:pt x="0" y="0"/>
              </a:moveTo>
              <a:lnTo>
                <a:pt x="0" y="710061"/>
              </a:lnTo>
              <a:lnTo>
                <a:pt x="340736" y="710061"/>
              </a:lnTo>
            </a:path>
          </a:pathLst>
        </a:custGeom>
        <a:noFill/>
        <a:ln w="38100" cap="flat" cmpd="sng" algn="ctr">
          <a:solidFill>
            <a:srgbClr val="5BBD33"/>
          </a:solidFill>
          <a:prstDash val="solid"/>
          <a:miter lim="800000"/>
        </a:ln>
        <a:effectLst/>
      </dsp:spPr>
      <dsp:style>
        <a:lnRef idx="2">
          <a:scrgbClr r="0" g="0" b="0"/>
        </a:lnRef>
        <a:fillRef idx="0">
          <a:scrgbClr r="0" g="0" b="0"/>
        </a:fillRef>
        <a:effectRef idx="0">
          <a:scrgbClr r="0" g="0" b="0"/>
        </a:effectRef>
        <a:fontRef idx="minor"/>
      </dsp:style>
    </dsp:sp>
    <dsp:sp modelId="{583CE4BE-354D-4D48-AAFC-B0A6BF7F3384}">
      <dsp:nvSpPr>
        <dsp:cNvPr id="0" name=""/>
        <dsp:cNvSpPr/>
      </dsp:nvSpPr>
      <dsp:spPr>
        <a:xfrm>
          <a:off x="5448393" y="1184925"/>
          <a:ext cx="2725892" cy="946748"/>
        </a:xfrm>
        <a:prstGeom prst="roundRect">
          <a:avLst>
            <a:gd name="adj" fmla="val 10000"/>
          </a:avLst>
        </a:prstGeom>
        <a:solidFill>
          <a:schemeClr val="lt1">
            <a:alpha val="90000"/>
            <a:hueOff val="0"/>
            <a:satOff val="0"/>
            <a:lumOff val="0"/>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9Slide03 SFU Futura_07" panose="00000900000000000000" pitchFamily="2" charset="0"/>
            </a:rPr>
            <a:t>Nông nghiệp</a:t>
          </a:r>
        </a:p>
      </dsp:txBody>
      <dsp:txXfrm>
        <a:off x="5476122" y="1212654"/>
        <a:ext cx="2670434" cy="891290"/>
      </dsp:txXfrm>
    </dsp:sp>
    <dsp:sp modelId="{76DC434A-C0B6-4AE9-B636-4C9C1328CC76}">
      <dsp:nvSpPr>
        <dsp:cNvPr id="0" name=""/>
        <dsp:cNvSpPr/>
      </dsp:nvSpPr>
      <dsp:spPr>
        <a:xfrm>
          <a:off x="5107657" y="948238"/>
          <a:ext cx="340736" cy="1893496"/>
        </a:xfrm>
        <a:custGeom>
          <a:avLst/>
          <a:gdLst/>
          <a:ahLst/>
          <a:cxnLst/>
          <a:rect l="0" t="0" r="0" b="0"/>
          <a:pathLst>
            <a:path>
              <a:moveTo>
                <a:pt x="0" y="0"/>
              </a:moveTo>
              <a:lnTo>
                <a:pt x="0" y="1893496"/>
              </a:lnTo>
              <a:lnTo>
                <a:pt x="340736" y="1893496"/>
              </a:lnTo>
            </a:path>
          </a:pathLst>
        </a:custGeom>
        <a:noFill/>
        <a:ln w="38100" cap="flat" cmpd="sng" algn="ctr">
          <a:solidFill>
            <a:srgbClr val="5BBD33"/>
          </a:solidFill>
          <a:prstDash val="solid"/>
          <a:miter lim="800000"/>
        </a:ln>
        <a:effectLst/>
      </dsp:spPr>
      <dsp:style>
        <a:lnRef idx="2">
          <a:scrgbClr r="0" g="0" b="0"/>
        </a:lnRef>
        <a:fillRef idx="0">
          <a:scrgbClr r="0" g="0" b="0"/>
        </a:fillRef>
        <a:effectRef idx="0">
          <a:scrgbClr r="0" g="0" b="0"/>
        </a:effectRef>
        <a:fontRef idx="minor"/>
      </dsp:style>
    </dsp:sp>
    <dsp:sp modelId="{076B5C8A-E3FE-4FEB-A6EE-5438D48663F9}">
      <dsp:nvSpPr>
        <dsp:cNvPr id="0" name=""/>
        <dsp:cNvSpPr/>
      </dsp:nvSpPr>
      <dsp:spPr>
        <a:xfrm>
          <a:off x="5448393" y="2368360"/>
          <a:ext cx="2725892" cy="946748"/>
        </a:xfrm>
        <a:prstGeom prst="roundRect">
          <a:avLst>
            <a:gd name="adj" fmla="val 10000"/>
          </a:avLst>
        </a:prstGeom>
        <a:solidFill>
          <a:schemeClr val="lt1">
            <a:alpha val="90000"/>
            <a:hueOff val="0"/>
            <a:satOff val="0"/>
            <a:lumOff val="0"/>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9Slide03 SFU Futura_07" panose="00000900000000000000" pitchFamily="2" charset="0"/>
            </a:rPr>
            <a:t>Công nghiệp</a:t>
          </a:r>
        </a:p>
      </dsp:txBody>
      <dsp:txXfrm>
        <a:off x="5476122" y="2396089"/>
        <a:ext cx="2670434" cy="891290"/>
      </dsp:txXfrm>
    </dsp:sp>
    <dsp:sp modelId="{4425691D-4A67-4632-88A3-E2984EA98420}">
      <dsp:nvSpPr>
        <dsp:cNvPr id="0" name=""/>
        <dsp:cNvSpPr/>
      </dsp:nvSpPr>
      <dsp:spPr>
        <a:xfrm>
          <a:off x="5107657" y="948238"/>
          <a:ext cx="340736" cy="3076931"/>
        </a:xfrm>
        <a:custGeom>
          <a:avLst/>
          <a:gdLst/>
          <a:ahLst/>
          <a:cxnLst/>
          <a:rect l="0" t="0" r="0" b="0"/>
          <a:pathLst>
            <a:path>
              <a:moveTo>
                <a:pt x="0" y="0"/>
              </a:moveTo>
              <a:lnTo>
                <a:pt x="0" y="3076931"/>
              </a:lnTo>
              <a:lnTo>
                <a:pt x="340736" y="3076931"/>
              </a:lnTo>
            </a:path>
          </a:pathLst>
        </a:custGeom>
        <a:noFill/>
        <a:ln w="38100" cap="flat" cmpd="sng" algn="ctr">
          <a:solidFill>
            <a:srgbClr val="5BBD33"/>
          </a:solidFill>
          <a:prstDash val="solid"/>
          <a:miter lim="800000"/>
        </a:ln>
        <a:effectLst/>
      </dsp:spPr>
      <dsp:style>
        <a:lnRef idx="2">
          <a:scrgbClr r="0" g="0" b="0"/>
        </a:lnRef>
        <a:fillRef idx="0">
          <a:scrgbClr r="0" g="0" b="0"/>
        </a:fillRef>
        <a:effectRef idx="0">
          <a:scrgbClr r="0" g="0" b="0"/>
        </a:effectRef>
        <a:fontRef idx="minor"/>
      </dsp:style>
    </dsp:sp>
    <dsp:sp modelId="{2435A011-E494-4C78-9C9E-0CC2FCB8890B}">
      <dsp:nvSpPr>
        <dsp:cNvPr id="0" name=""/>
        <dsp:cNvSpPr/>
      </dsp:nvSpPr>
      <dsp:spPr>
        <a:xfrm>
          <a:off x="5448393" y="3551795"/>
          <a:ext cx="2725892" cy="946748"/>
        </a:xfrm>
        <a:prstGeom prst="roundRect">
          <a:avLst>
            <a:gd name="adj" fmla="val 10000"/>
          </a:avLst>
        </a:prstGeom>
        <a:solidFill>
          <a:schemeClr val="lt1">
            <a:alpha val="90000"/>
            <a:hueOff val="0"/>
            <a:satOff val="0"/>
            <a:lumOff val="0"/>
            <a:alphaOff val="0"/>
          </a:schemeClr>
        </a:solidFill>
        <a:ln w="38100" cap="flat" cmpd="sng" algn="ctr">
          <a:solidFill>
            <a:srgbClr val="5BBD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9Slide03 SFU Futura_07" panose="00000900000000000000" pitchFamily="2" charset="0"/>
            </a:rPr>
            <a:t>Dịch vụ</a:t>
          </a:r>
        </a:p>
      </dsp:txBody>
      <dsp:txXfrm>
        <a:off x="5476122" y="3579524"/>
        <a:ext cx="2670434" cy="891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5F2E2-3FDD-4F63-882A-440166715044}">
      <dsp:nvSpPr>
        <dsp:cNvPr id="0" name=""/>
        <dsp:cNvSpPr/>
      </dsp:nvSpPr>
      <dsp:spPr>
        <a:xfrm>
          <a:off x="2205" y="45550"/>
          <a:ext cx="3289696" cy="2088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60B06B-933D-4FC4-A676-53EB27A2EDBA}">
      <dsp:nvSpPr>
        <dsp:cNvPr id="0" name=""/>
        <dsp:cNvSpPr/>
      </dsp:nvSpPr>
      <dsp:spPr>
        <a:xfrm>
          <a:off x="367727" y="392796"/>
          <a:ext cx="3289696" cy="2088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kern="1200" dirty="0" err="1">
              <a:solidFill>
                <a:srgbClr val="173F5F"/>
              </a:solidFill>
              <a:latin typeface="#9Slide03 Roboto Medium" panose="02000000000000000000" pitchFamily="2" charset="0"/>
              <a:ea typeface="#9Slide03 Roboto Medium" panose="02000000000000000000" pitchFamily="2" charset="0"/>
            </a:rPr>
            <a:t>Trước</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đây</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đều</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là</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những</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nước</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nông</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nghiệp</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lạc</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hậu</a:t>
          </a:r>
          <a:endParaRPr lang="en-US" sz="2300" kern="1200" dirty="0">
            <a:solidFill>
              <a:srgbClr val="173F5F"/>
            </a:solidFill>
            <a:latin typeface="#9Slide03 Roboto Medium" panose="02000000000000000000" pitchFamily="2" charset="0"/>
            <a:ea typeface="#9Slide03 Roboto Medium" panose="02000000000000000000" pitchFamily="2" charset="0"/>
          </a:endParaRPr>
        </a:p>
      </dsp:txBody>
      <dsp:txXfrm>
        <a:off x="428910" y="453979"/>
        <a:ext cx="3167330" cy="1966591"/>
      </dsp:txXfrm>
    </dsp:sp>
    <dsp:sp modelId="{24B27CB2-AA95-4532-B2B7-317DE1749EC8}">
      <dsp:nvSpPr>
        <dsp:cNvPr id="0" name=""/>
        <dsp:cNvSpPr/>
      </dsp:nvSpPr>
      <dsp:spPr>
        <a:xfrm>
          <a:off x="4022946" y="45550"/>
          <a:ext cx="3289696" cy="2088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5A4B8-D671-4B17-8D5C-28C9BE27D336}">
      <dsp:nvSpPr>
        <dsp:cNvPr id="0" name=""/>
        <dsp:cNvSpPr/>
      </dsp:nvSpPr>
      <dsp:spPr>
        <a:xfrm>
          <a:off x="4388468" y="392796"/>
          <a:ext cx="3289696" cy="2088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kern="1200" dirty="0" err="1">
              <a:solidFill>
                <a:srgbClr val="173F5F"/>
              </a:solidFill>
              <a:latin typeface="#9Slide03 Roboto Medium" panose="02000000000000000000" pitchFamily="2" charset="0"/>
              <a:ea typeface="#9Slide03 Roboto Medium" panose="02000000000000000000" pitchFamily="2" charset="0"/>
            </a:rPr>
            <a:t>Đường</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lối</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phát</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triển</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kinh</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tế</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chưa</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hợp</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lí</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phụ</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thuộc</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nhiều</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vào</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tư</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bản</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nước</a:t>
          </a:r>
          <a:r>
            <a:rPr lang="en-US" sz="2300" kern="1200" dirty="0">
              <a:solidFill>
                <a:srgbClr val="173F5F"/>
              </a:solidFill>
              <a:latin typeface="#9Slide03 Roboto Medium" panose="02000000000000000000" pitchFamily="2" charset="0"/>
              <a:ea typeface="#9Slide03 Roboto Medium" panose="02000000000000000000" pitchFamily="2" charset="0"/>
            </a:rPr>
            <a:t> </a:t>
          </a:r>
          <a:r>
            <a:rPr lang="en-US" sz="2300" kern="1200" dirty="0" err="1">
              <a:solidFill>
                <a:srgbClr val="173F5F"/>
              </a:solidFill>
              <a:latin typeface="#9Slide03 Roboto Medium" panose="02000000000000000000" pitchFamily="2" charset="0"/>
              <a:ea typeface="#9Slide03 Roboto Medium" panose="02000000000000000000" pitchFamily="2" charset="0"/>
            </a:rPr>
            <a:t>ngoài</a:t>
          </a:r>
          <a:endParaRPr lang="en-US" sz="2300" kern="1200" dirty="0">
            <a:solidFill>
              <a:srgbClr val="173F5F"/>
            </a:solidFill>
            <a:latin typeface="#9Slide03 Roboto Medium" panose="02000000000000000000" pitchFamily="2" charset="0"/>
            <a:ea typeface="#9Slide03 Roboto Medium" panose="02000000000000000000" pitchFamily="2" charset="0"/>
          </a:endParaRPr>
        </a:p>
      </dsp:txBody>
      <dsp:txXfrm>
        <a:off x="4449651" y="453979"/>
        <a:ext cx="3167330" cy="1966591"/>
      </dsp:txXfrm>
    </dsp:sp>
    <dsp:sp modelId="{D9F01D78-95C1-4822-8C3A-4C16A4C6B5E5}">
      <dsp:nvSpPr>
        <dsp:cNvPr id="0" name=""/>
        <dsp:cNvSpPr/>
      </dsp:nvSpPr>
      <dsp:spPr>
        <a:xfrm>
          <a:off x="8025396" y="-95976"/>
          <a:ext cx="3780585" cy="21161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21ABB-3ED4-4651-8425-8B64FB5F125E}">
      <dsp:nvSpPr>
        <dsp:cNvPr id="0" name=""/>
        <dsp:cNvSpPr/>
      </dsp:nvSpPr>
      <dsp:spPr>
        <a:xfrm>
          <a:off x="8390918" y="251269"/>
          <a:ext cx="3780585" cy="21161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endParaRPr lang="en-US" sz="2300" kern="1200" dirty="0">
            <a:solidFill>
              <a:srgbClr val="173F5F"/>
            </a:solidFill>
            <a:latin typeface="#9Slide03 Roboto Medium" panose="02000000000000000000" pitchFamily="2" charset="0"/>
            <a:ea typeface="#9Slide03 Roboto Medium" panose="02000000000000000000" pitchFamily="2" charset="0"/>
          </a:endParaRPr>
        </a:p>
      </dsp:txBody>
      <dsp:txXfrm>
        <a:off x="8452899" y="313250"/>
        <a:ext cx="3656623" cy="1992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50EA1-F09A-4A25-A6EF-43D0932AF701}">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35B6D62-D8D1-453A-B6F7-F54426E77C32}">
      <dsp:nvSpPr>
        <dsp:cNvPr id="0" name=""/>
        <dsp:cNvSpPr/>
      </dsp:nvSpPr>
      <dsp:spPr>
        <a:xfrm>
          <a:off x="996086" y="774110"/>
          <a:ext cx="7103330" cy="1548004"/>
        </a:xfrm>
        <a:prstGeom prst="rect">
          <a:avLst/>
        </a:prstGeom>
        <a:solidFill>
          <a:srgbClr val="F1C42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kern="1200">
              <a:latin typeface="#9Slide03 SFU Futura_12" panose="00000400000000000000" pitchFamily="2" charset="0"/>
            </a:rPr>
            <a:t>Nêu đặc điểm về một loại nông sản xuất khẩu nổi bật của Mỹ Latinh.</a:t>
          </a:r>
        </a:p>
      </dsp:txBody>
      <dsp:txXfrm>
        <a:off x="996086" y="774110"/>
        <a:ext cx="7103330" cy="1548004"/>
      </dsp:txXfrm>
    </dsp:sp>
    <dsp:sp modelId="{172B3711-4E62-449D-BE0C-8037D01E1C3F}">
      <dsp:nvSpPr>
        <dsp:cNvPr id="0" name=""/>
        <dsp:cNvSpPr/>
      </dsp:nvSpPr>
      <dsp:spPr>
        <a:xfrm>
          <a:off x="28583" y="580610"/>
          <a:ext cx="1935005" cy="1935005"/>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E34AEE8-3B4D-4FC0-9538-52FFB28B5703}">
      <dsp:nvSpPr>
        <dsp:cNvPr id="0" name=""/>
        <dsp:cNvSpPr/>
      </dsp:nvSpPr>
      <dsp:spPr>
        <a:xfrm>
          <a:off x="996086" y="3096551"/>
          <a:ext cx="7103330" cy="1548004"/>
        </a:xfrm>
        <a:prstGeom prst="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28729" tIns="76200" rIns="76200" bIns="76200" numCol="1" spcCol="1270" anchor="ctr" anchorCtr="0">
          <a:noAutofit/>
        </a:bodyPr>
        <a:lstStyle/>
        <a:p>
          <a:pPr marL="0" lvl="0" indent="0" algn="ctr" defTabSz="1333500">
            <a:lnSpc>
              <a:spcPct val="90000"/>
            </a:lnSpc>
            <a:spcBef>
              <a:spcPct val="0"/>
            </a:spcBef>
            <a:spcAft>
              <a:spcPct val="35000"/>
            </a:spcAft>
            <a:buNone/>
          </a:pPr>
          <a:r>
            <a:rPr lang="it-IT" sz="3000" kern="1200">
              <a:latin typeface="#9Slide03 SFU Futura_12" panose="00000400000000000000" pitchFamily="2" charset="0"/>
            </a:rPr>
            <a:t>Tìm tư liệu về sự phát triển kinh tế - xã hội của nước CHLB Braxin.</a:t>
          </a:r>
          <a:endParaRPr lang="en-US" sz="3000" kern="1200">
            <a:latin typeface="#9Slide03 SFU Futura_12" panose="00000400000000000000" pitchFamily="2" charset="0"/>
          </a:endParaRPr>
        </a:p>
      </dsp:txBody>
      <dsp:txXfrm>
        <a:off x="996086" y="3096551"/>
        <a:ext cx="7103330" cy="1548004"/>
      </dsp:txXfrm>
    </dsp:sp>
    <dsp:sp modelId="{A0F8ADD7-7F5F-4FD1-8B61-12F068374539}">
      <dsp:nvSpPr>
        <dsp:cNvPr id="0" name=""/>
        <dsp:cNvSpPr/>
      </dsp:nvSpPr>
      <dsp:spPr>
        <a:xfrm>
          <a:off x="28583" y="2903050"/>
          <a:ext cx="1935005" cy="1935005"/>
        </a:xfrm>
        <a:prstGeom prst="ellipse">
          <a:avLst/>
        </a:prstGeom>
        <a:solidFill>
          <a:schemeClr val="lt1">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60555-C8E3-47F3-9B17-4CCCA1DD72D9}"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09D96-DADA-4678-81FA-E4AD2CABA774}" type="slidenum">
              <a:rPr lang="en-US" smtClean="0"/>
              <a:t>‹#›</a:t>
            </a:fld>
            <a:endParaRPr lang="en-US"/>
          </a:p>
        </p:txBody>
      </p:sp>
    </p:spTree>
    <p:extLst>
      <p:ext uri="{BB962C8B-B14F-4D97-AF65-F5344CB8AC3E}">
        <p14:creationId xmlns:p14="http://schemas.microsoft.com/office/powerpoint/2010/main" val="296854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189" indent="0" algn="ctr">
              <a:buNone/>
              <a:defRPr sz="1800"/>
            </a:lvl2pPr>
            <a:lvl3pPr marL="914377" indent="0" algn="ctr">
              <a:buNone/>
              <a:defRPr sz="1800"/>
            </a:lvl3pPr>
            <a:lvl4pPr marL="1371566" indent="0" algn="ctr">
              <a:buNone/>
              <a:defRPr sz="1800"/>
            </a:lvl4pPr>
            <a:lvl5pPr marL="1828754" indent="0" algn="ctr">
              <a:buNone/>
              <a:defRPr sz="1800"/>
            </a:lvl5pPr>
            <a:lvl6pPr marL="2285943" indent="0" algn="ctr">
              <a:buNone/>
              <a:defRPr sz="1800"/>
            </a:lvl6pPr>
            <a:lvl7pPr marL="2743131" indent="0" algn="ctr">
              <a:buNone/>
              <a:defRPr sz="1800"/>
            </a:lvl7pPr>
            <a:lvl8pPr marL="3200320" indent="0" algn="ctr">
              <a:buNone/>
              <a:defRPr sz="1800"/>
            </a:lvl8pPr>
            <a:lvl9pPr marL="3657509"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4133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59621103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91384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with intro text">
  <p:cSld name="Title + 2 columns with intro text">
    <p:spTree>
      <p:nvGrpSpPr>
        <p:cNvPr id="1" name="Shape 45"/>
        <p:cNvGrpSpPr/>
        <p:nvPr/>
      </p:nvGrpSpPr>
      <p:grpSpPr>
        <a:xfrm>
          <a:off x="0" y="0"/>
          <a:ext cx="0" cy="0"/>
          <a:chOff x="0" y="0"/>
          <a:chExt cx="0" cy="0"/>
        </a:xfrm>
      </p:grpSpPr>
      <p:sp>
        <p:nvSpPr>
          <p:cNvPr id="48" name="Google Shape;48;p8"/>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body" idx="1"/>
          </p:nvPr>
        </p:nvSpPr>
        <p:spPr>
          <a:xfrm>
            <a:off x="4120833" y="767333"/>
            <a:ext cx="7461600" cy="1610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1pPr>
            <a:lvl2pPr marL="1219170" lvl="1"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2pPr>
            <a:lvl3pPr marL="1828754" lvl="2"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3pPr>
            <a:lvl4pPr marL="2438339" lvl="3"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4pPr>
            <a:lvl5pPr marL="3047924" lvl="4"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5pPr>
            <a:lvl6pPr marL="3657509" lvl="5"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6pPr>
            <a:lvl7pPr marL="4267093" lvl="6"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7pPr>
            <a:lvl8pPr marL="4876678" lvl="7"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8pPr>
            <a:lvl9pPr marL="5486263" lvl="8"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9pPr>
          </a:lstStyle>
          <a:p>
            <a:endParaRPr/>
          </a:p>
        </p:txBody>
      </p:sp>
      <p:sp>
        <p:nvSpPr>
          <p:cNvPr id="50" name="Google Shape;50;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
        <p:nvSpPr>
          <p:cNvPr id="51" name="Google Shape;51;p8"/>
          <p:cNvSpPr txBox="1">
            <a:spLocks noGrp="1"/>
          </p:cNvSpPr>
          <p:nvPr>
            <p:ph type="body" idx="2"/>
          </p:nvPr>
        </p:nvSpPr>
        <p:spPr>
          <a:xfrm>
            <a:off x="4120833" y="2672433"/>
            <a:ext cx="3636000" cy="3402800"/>
          </a:xfrm>
          <a:prstGeom prst="rect">
            <a:avLst/>
          </a:prstGeom>
        </p:spPr>
        <p:txBody>
          <a:bodyPr spcFirstLastPara="1" wrap="square" lIns="91425" tIns="91425" rIns="91425" bIns="91425" anchor="t" anchorCtr="0">
            <a:noAutofit/>
          </a:bodyPr>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
        <p:nvSpPr>
          <p:cNvPr id="52" name="Google Shape;52;p8"/>
          <p:cNvSpPr txBox="1">
            <a:spLocks noGrp="1"/>
          </p:cNvSpPr>
          <p:nvPr>
            <p:ph type="body" idx="3"/>
          </p:nvPr>
        </p:nvSpPr>
        <p:spPr>
          <a:xfrm>
            <a:off x="7946325" y="2672433"/>
            <a:ext cx="3636000" cy="3402800"/>
          </a:xfrm>
          <a:prstGeom prst="rect">
            <a:avLst/>
          </a:prstGeom>
        </p:spPr>
        <p:txBody>
          <a:bodyPr spcFirstLastPara="1" wrap="square" lIns="91425" tIns="91425" rIns="91425" bIns="91425" anchor="t" anchorCtr="0">
            <a:noAutofit/>
          </a:bodyPr>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Tree>
    <p:extLst>
      <p:ext uri="{BB962C8B-B14F-4D97-AF65-F5344CB8AC3E}">
        <p14:creationId xmlns:p14="http://schemas.microsoft.com/office/powerpoint/2010/main" val="269798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9" name="Google Shape;29;p5"/>
          <p:cNvSpPr txBox="1">
            <a:spLocks noGrp="1"/>
          </p:cNvSpPr>
          <p:nvPr>
            <p:ph type="body" idx="1"/>
          </p:nvPr>
        </p:nvSpPr>
        <p:spPr>
          <a:xfrm>
            <a:off x="2463033" y="2272800"/>
            <a:ext cx="7266000" cy="36196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Font typeface="Georgia"/>
              <a:buChar char="▪"/>
              <a:defRPr sz="3200" i="1">
                <a:latin typeface="Georgia"/>
                <a:ea typeface="Georgia"/>
                <a:cs typeface="Georgia"/>
                <a:sym typeface="Georgia"/>
              </a:defRPr>
            </a:lvl1pPr>
            <a:lvl2pPr marL="1219170" lvl="1" indent="-507987" algn="ctr" rtl="0">
              <a:spcBef>
                <a:spcPts val="0"/>
              </a:spcBef>
              <a:spcAft>
                <a:spcPts val="0"/>
              </a:spcAft>
              <a:buSzPts val="2400"/>
              <a:buFont typeface="Georgia"/>
              <a:buChar char="-"/>
              <a:defRPr sz="3200" i="1">
                <a:latin typeface="Georgia"/>
                <a:ea typeface="Georgia"/>
                <a:cs typeface="Georgia"/>
                <a:sym typeface="Georgia"/>
              </a:defRPr>
            </a:lvl2pPr>
            <a:lvl3pPr marL="1828754" lvl="2" indent="-507987" algn="ctr" rtl="0">
              <a:spcBef>
                <a:spcPts val="0"/>
              </a:spcBef>
              <a:spcAft>
                <a:spcPts val="0"/>
              </a:spcAft>
              <a:buSzPts val="2400"/>
              <a:buFont typeface="Georgia"/>
              <a:buChar char="-"/>
              <a:defRPr sz="3200" i="1">
                <a:latin typeface="Georgia"/>
                <a:ea typeface="Georgia"/>
                <a:cs typeface="Georgia"/>
                <a:sym typeface="Georgia"/>
              </a:defRPr>
            </a:lvl3pPr>
            <a:lvl4pPr marL="2438339" lvl="3" indent="-507987" algn="ctr" rtl="0">
              <a:spcBef>
                <a:spcPts val="0"/>
              </a:spcBef>
              <a:spcAft>
                <a:spcPts val="0"/>
              </a:spcAft>
              <a:buSzPts val="2400"/>
              <a:buFont typeface="Georgia"/>
              <a:buChar char="-"/>
              <a:defRPr sz="3200" i="1">
                <a:latin typeface="Georgia"/>
                <a:ea typeface="Georgia"/>
                <a:cs typeface="Georgia"/>
                <a:sym typeface="Georgia"/>
              </a:defRPr>
            </a:lvl4pPr>
            <a:lvl5pPr marL="3047924" lvl="4" indent="-507987" algn="ctr" rtl="0">
              <a:spcBef>
                <a:spcPts val="0"/>
              </a:spcBef>
              <a:spcAft>
                <a:spcPts val="0"/>
              </a:spcAft>
              <a:buSzPts val="2400"/>
              <a:buFont typeface="Georgia"/>
              <a:buChar char="-"/>
              <a:defRPr sz="3200" i="1">
                <a:latin typeface="Georgia"/>
                <a:ea typeface="Georgia"/>
                <a:cs typeface="Georgia"/>
                <a:sym typeface="Georgia"/>
              </a:defRPr>
            </a:lvl5pPr>
            <a:lvl6pPr marL="3657509" lvl="5" indent="-507987" algn="ctr" rtl="0">
              <a:spcBef>
                <a:spcPts val="0"/>
              </a:spcBef>
              <a:spcAft>
                <a:spcPts val="0"/>
              </a:spcAft>
              <a:buSzPts val="2400"/>
              <a:buFont typeface="Georgia"/>
              <a:buChar char="-"/>
              <a:defRPr sz="3200" i="1">
                <a:latin typeface="Georgia"/>
                <a:ea typeface="Georgia"/>
                <a:cs typeface="Georgia"/>
                <a:sym typeface="Georgia"/>
              </a:defRPr>
            </a:lvl6pPr>
            <a:lvl7pPr marL="4267093" lvl="6" indent="-507987" algn="ctr" rtl="0">
              <a:spcBef>
                <a:spcPts val="0"/>
              </a:spcBef>
              <a:spcAft>
                <a:spcPts val="0"/>
              </a:spcAft>
              <a:buSzPts val="2400"/>
              <a:buFont typeface="Georgia"/>
              <a:buChar char="-"/>
              <a:defRPr sz="3200" i="1">
                <a:latin typeface="Georgia"/>
                <a:ea typeface="Georgia"/>
                <a:cs typeface="Georgia"/>
                <a:sym typeface="Georgia"/>
              </a:defRPr>
            </a:lvl7pPr>
            <a:lvl8pPr marL="4876678" lvl="7" indent="-507987" algn="ctr" rtl="0">
              <a:spcBef>
                <a:spcPts val="0"/>
              </a:spcBef>
              <a:spcAft>
                <a:spcPts val="0"/>
              </a:spcAft>
              <a:buSzPts val="2400"/>
              <a:buFont typeface="Georgia"/>
              <a:buChar char="-"/>
              <a:defRPr sz="3200" i="1">
                <a:latin typeface="Georgia"/>
                <a:ea typeface="Georgia"/>
                <a:cs typeface="Georgia"/>
                <a:sym typeface="Georgia"/>
              </a:defRPr>
            </a:lvl8pPr>
            <a:lvl9pPr marL="5486263" lvl="8" indent="-507987" algn="ctr">
              <a:spcBef>
                <a:spcPts val="0"/>
              </a:spcBef>
              <a:spcAft>
                <a:spcPts val="0"/>
              </a:spcAft>
              <a:buSzPts val="2400"/>
              <a:buFont typeface="Georgia"/>
              <a:buChar char="-"/>
              <a:defRPr sz="3200" i="1">
                <a:latin typeface="Georgia"/>
                <a:ea typeface="Georgia"/>
                <a:cs typeface="Georgia"/>
                <a:sym typeface="Georgia"/>
              </a:defRPr>
            </a:lvl9pPr>
          </a:lstStyle>
          <a:p>
            <a:endParaRPr/>
          </a:p>
        </p:txBody>
      </p:sp>
      <p:sp>
        <p:nvSpPr>
          <p:cNvPr id="31" name="Google Shape;31;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219170" eaLnBrk="1" fontAlgn="auto" hangingPunct="1">
              <a:spcBef>
                <a:spcPts val="0"/>
              </a:spcBef>
              <a:spcAft>
                <a:spcPts val="0"/>
              </a:spcAft>
              <a:buClr>
                <a:srgbClr val="000000"/>
              </a:buClr>
              <a:defRPr/>
            </a:pPr>
            <a:fld id="{00000000-1234-1234-1234-123412341234}" type="slidenum">
              <a:rPr lang="en" sz="1333" kern="0" smtClean="0">
                <a:solidFill>
                  <a:srgbClr val="CCCCCC"/>
                </a:solidFill>
                <a:latin typeface="Nunito Sans"/>
                <a:sym typeface="Nunito Sans"/>
              </a:rPr>
              <a:pPr algn="r" defTabSz="1219170" eaLnBrk="1" fontAlgn="auto" hangingPunct="1">
                <a:spcBef>
                  <a:spcPts val="0"/>
                </a:spcBef>
                <a:spcAft>
                  <a:spcPts val="0"/>
                </a:spcAft>
                <a:buClr>
                  <a:srgbClr val="000000"/>
                </a:buClr>
                <a:defRPr/>
              </a:pPr>
              <a:t>‹#›</a:t>
            </a:fld>
            <a:endParaRPr lang="en" sz="1333" kern="0">
              <a:solidFill>
                <a:srgbClr val="CCCCCC"/>
              </a:solidFill>
              <a:latin typeface="Nunito Sans"/>
              <a:sym typeface="Nunito Sans"/>
            </a:endParaRPr>
          </a:p>
        </p:txBody>
      </p:sp>
    </p:spTree>
    <p:extLst>
      <p:ext uri="{BB962C8B-B14F-4D97-AF65-F5344CB8AC3E}">
        <p14:creationId xmlns:p14="http://schemas.microsoft.com/office/powerpoint/2010/main" val="981860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7E00-CD39-FDF8-A6A6-BDE1F07868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7E2F45-ECD4-E385-100D-4F8B1F990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1139C7-3D50-EC2B-F625-8044DD6D3046}"/>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5" name="Footer Placeholder 4">
            <a:extLst>
              <a:ext uri="{FF2B5EF4-FFF2-40B4-BE49-F238E27FC236}">
                <a16:creationId xmlns:a16="http://schemas.microsoft.com/office/drawing/2014/main" id="{B16A24F4-C124-CA45-1F49-4579BB866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97C0B-667E-4936-1492-10AD2F499169}"/>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905012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C3F4-D4DD-22B8-7862-0EAD2AFF9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D9EC09-3BA6-E61D-3905-809D445936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E97EB-6AB0-A50E-0CC1-C78EDC359122}"/>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5" name="Footer Placeholder 4">
            <a:extLst>
              <a:ext uri="{FF2B5EF4-FFF2-40B4-BE49-F238E27FC236}">
                <a16:creationId xmlns:a16="http://schemas.microsoft.com/office/drawing/2014/main" id="{04745E27-43A5-55E3-A653-D87623B2C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38E41-4037-916A-B7F7-4D9B5403D3F9}"/>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3669706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9C6F-0D8A-B02A-E78D-FD338250FC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C32290-C96F-97E2-82BA-034C6A47D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1973F3-6DE3-A000-7E61-E1984C49ED73}"/>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5" name="Footer Placeholder 4">
            <a:extLst>
              <a:ext uri="{FF2B5EF4-FFF2-40B4-BE49-F238E27FC236}">
                <a16:creationId xmlns:a16="http://schemas.microsoft.com/office/drawing/2014/main" id="{0514C8D2-76E3-D62E-208D-AC71B6D03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10B8-9AE9-9312-F166-36D07258D348}"/>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427877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DE5D-CDA5-09DD-4FF9-EF927ECCD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BEF2C-3DD1-2FFE-48F5-3992291D2A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CB7DA-A073-B8C9-FF61-7D0AF1FF3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86FDCB-48DF-00A3-5FA2-6E34C0A578E9}"/>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6" name="Footer Placeholder 5">
            <a:extLst>
              <a:ext uri="{FF2B5EF4-FFF2-40B4-BE49-F238E27FC236}">
                <a16:creationId xmlns:a16="http://schemas.microsoft.com/office/drawing/2014/main" id="{384C7960-33A3-863F-B853-081214095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EB949-6CC3-2BF8-8C66-746CE5DF46BE}"/>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3305134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244E-E082-43DE-B2FF-7C21718BC8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6C87E1-F683-6DDC-CF55-D1951018E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BDF7A-725A-F7BB-532A-535D9EA419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C265F9-E843-CAC5-923E-755339FE8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2B50D-6F99-3B16-AE06-96FC273A1B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136163-9C94-03CB-216D-FB5BD9E38552}"/>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8" name="Footer Placeholder 7">
            <a:extLst>
              <a:ext uri="{FF2B5EF4-FFF2-40B4-BE49-F238E27FC236}">
                <a16:creationId xmlns:a16="http://schemas.microsoft.com/office/drawing/2014/main" id="{152A6B2E-A0F3-7070-837E-C4A21EBF87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737BDB-676B-46C0-D0A6-4CB728D2C4F9}"/>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112315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9A08-EB7D-51AB-815F-3C5C306B8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EA185C-6254-ECA3-F30C-955156698B5C}"/>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4" name="Footer Placeholder 3">
            <a:extLst>
              <a:ext uri="{FF2B5EF4-FFF2-40B4-BE49-F238E27FC236}">
                <a16:creationId xmlns:a16="http://schemas.microsoft.com/office/drawing/2014/main" id="{575F1F69-4473-0EF7-8B00-7592501C6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EF8887-5BCC-1C69-B365-37F3A81FD827}"/>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80010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39307088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8BE9D-FB53-41D5-0C36-4F217746EAC7}"/>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3" name="Footer Placeholder 2">
            <a:extLst>
              <a:ext uri="{FF2B5EF4-FFF2-40B4-BE49-F238E27FC236}">
                <a16:creationId xmlns:a16="http://schemas.microsoft.com/office/drawing/2014/main" id="{863C27E7-EBFB-81BD-E39D-5D9AC4C4E8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2CFCC9-09BD-E34D-E41C-50AF3AF633F5}"/>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159285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80B2-7627-1FAB-9F10-5E1BB0A48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786647-A8C6-939C-16BA-18EA8D2A7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BA9326-343B-FF1D-005F-070C12F59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163B9-0B00-C1D3-AF46-E0B7FC69C7D4}"/>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6" name="Footer Placeholder 5">
            <a:extLst>
              <a:ext uri="{FF2B5EF4-FFF2-40B4-BE49-F238E27FC236}">
                <a16:creationId xmlns:a16="http://schemas.microsoft.com/office/drawing/2014/main" id="{94CE4D8F-1C3F-1103-BA10-6509C144C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4B694-29C2-BE19-C5C6-6930A44BE398}"/>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161816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D7A5-04F8-32A6-C0CF-9B6616E98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974E3F-187C-317C-1400-F96B206BF6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3FDC2C-87A3-CF7C-50DA-A86B5F626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03EEB-A54B-8A27-0660-65F6641CBA29}"/>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6" name="Footer Placeholder 5">
            <a:extLst>
              <a:ext uri="{FF2B5EF4-FFF2-40B4-BE49-F238E27FC236}">
                <a16:creationId xmlns:a16="http://schemas.microsoft.com/office/drawing/2014/main" id="{A5E5FA79-CCBB-B26E-C4B0-7B1F313CE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49A70-8333-4B0D-B178-22FE5046B560}"/>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2256477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8DDB-A1BA-9B7E-0626-7B40AA230E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F55559-059B-391F-C961-5A6D89F53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0EC8A-E2F8-7451-9B27-FD84A6B7A4B1}"/>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5" name="Footer Placeholder 4">
            <a:extLst>
              <a:ext uri="{FF2B5EF4-FFF2-40B4-BE49-F238E27FC236}">
                <a16:creationId xmlns:a16="http://schemas.microsoft.com/office/drawing/2014/main" id="{2780D57B-62EC-811F-4D4E-D4F15E71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F8705-5056-6241-4A77-0A4DA2EBA5B8}"/>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4078828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59557F-9E40-FB50-30C9-410D94690A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AEAE50-98CA-2790-08FF-6D9632F6DE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2A97D-4556-9889-0D09-DD4AC6346D4D}"/>
              </a:ext>
            </a:extLst>
          </p:cNvPr>
          <p:cNvSpPr>
            <a:spLocks noGrp="1"/>
          </p:cNvSpPr>
          <p:nvPr>
            <p:ph type="dt" sz="half" idx="10"/>
          </p:nvPr>
        </p:nvSpPr>
        <p:spPr/>
        <p:txBody>
          <a:bodyPr/>
          <a:lstStyle/>
          <a:p>
            <a:fld id="{4F82C49D-3A19-4001-9C70-4E4637B6C3C5}" type="datetimeFigureOut">
              <a:rPr lang="en-US" smtClean="0"/>
              <a:t>10/5/2025</a:t>
            </a:fld>
            <a:endParaRPr lang="en-US"/>
          </a:p>
        </p:txBody>
      </p:sp>
      <p:sp>
        <p:nvSpPr>
          <p:cNvPr id="5" name="Footer Placeholder 4">
            <a:extLst>
              <a:ext uri="{FF2B5EF4-FFF2-40B4-BE49-F238E27FC236}">
                <a16:creationId xmlns:a16="http://schemas.microsoft.com/office/drawing/2014/main" id="{B0FBD5A7-C960-0E21-8E38-A9113F74E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CDE01-F3A1-B968-0501-6189BFE1D5F6}"/>
              </a:ext>
            </a:extLst>
          </p:cNvPr>
          <p:cNvSpPr>
            <a:spLocks noGrp="1"/>
          </p:cNvSpPr>
          <p:nvPr>
            <p:ph type="sldNum" sz="quarter" idx="12"/>
          </p:nvPr>
        </p:nvSpPr>
        <p:spPr/>
        <p:txBody>
          <a:bodyPr/>
          <a:lstStyle/>
          <a:p>
            <a:fld id="{EBF22B44-E2D8-45F1-919F-9D546B7262C2}" type="slidenum">
              <a:rPr lang="en-US" smtClean="0"/>
              <a:t>‹#›</a:t>
            </a:fld>
            <a:endParaRPr lang="en-US"/>
          </a:p>
        </p:txBody>
      </p:sp>
    </p:spTree>
    <p:extLst>
      <p:ext uri="{BB962C8B-B14F-4D97-AF65-F5344CB8AC3E}">
        <p14:creationId xmlns:p14="http://schemas.microsoft.com/office/powerpoint/2010/main" val="3095283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6E9974-F0DC-4DB8-9A38-2F8F55216D11}" type="datetime1">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6123227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E9974-F0DC-4DB8-9A38-2F8F55216D11}" type="datetime1">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640544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6E9974-F0DC-4DB8-9A38-2F8F55216D11}" type="datetime1">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4584895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6E9974-F0DC-4DB8-9A38-2F8F55216D11}" type="datetime1">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6086981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6E9974-F0DC-4DB8-9A38-2F8F55216D11}" type="datetime1">
              <a:rPr lang="en-US" smtClean="0"/>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1120173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cxnSp>
        <p:nvCxnSpPr>
          <p:cNvPr id="8" name="Straight Connector 7"/>
          <p:cNvCxnSpPr/>
          <p:nvPr/>
        </p:nvCxnSpPr>
        <p:spPr>
          <a:xfrm flipV="1">
            <a:off x="8386843" y="526410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63345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6E9974-F0DC-4DB8-9A38-2F8F55216D11}" type="datetime1">
              <a:rPr lang="en-US" smtClean="0"/>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0659500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E9974-F0DC-4DB8-9A38-2F8F55216D11}" type="datetime1">
              <a:rPr lang="en-US" smtClean="0"/>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65935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6E9974-F0DC-4DB8-9A38-2F8F55216D11}" type="datetime1">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8438240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6E9974-F0DC-4DB8-9A38-2F8F55216D11}" type="datetime1">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4239983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E9974-F0DC-4DB8-9A38-2F8F55216D11}" type="datetime1">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64838223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E9974-F0DC-4DB8-9A38-2F8F55216D11}" type="datetime1">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214656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10/5/2025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1158584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94449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10/5/2025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72561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10/5/2025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69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10/5/2025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87941183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10/5/2025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68002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10/5/2025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94853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11"/>
        <p:cNvGrpSpPr/>
        <p:nvPr/>
      </p:nvGrpSpPr>
      <p:grpSpPr>
        <a:xfrm>
          <a:off x="0" y="0"/>
          <a:ext cx="0" cy="0"/>
          <a:chOff x="0" y="0"/>
          <a:chExt cx="0" cy="0"/>
        </a:xfrm>
      </p:grpSpPr>
      <p:sp>
        <p:nvSpPr>
          <p:cNvPr id="212" name="Google Shape;212;p21"/>
          <p:cNvSpPr txBox="1">
            <a:spLocks noGrp="1"/>
          </p:cNvSpPr>
          <p:nvPr>
            <p:ph type="title"/>
          </p:nvPr>
        </p:nvSpPr>
        <p:spPr>
          <a:xfrm>
            <a:off x="950967" y="518400"/>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3" name="Google Shape;213;p21"/>
          <p:cNvGrpSpPr/>
          <p:nvPr/>
        </p:nvGrpSpPr>
        <p:grpSpPr>
          <a:xfrm rot="10800000" flipH="1">
            <a:off x="-940444" y="5123640"/>
            <a:ext cx="3020779" cy="1373192"/>
            <a:chOff x="-178174" y="-51952"/>
            <a:chExt cx="2982208" cy="1355659"/>
          </a:xfrm>
        </p:grpSpPr>
        <p:sp>
          <p:nvSpPr>
            <p:cNvPr id="214" name="Google Shape;214;p21"/>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1"/>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21"/>
          <p:cNvSpPr/>
          <p:nvPr/>
        </p:nvSpPr>
        <p:spPr>
          <a:xfrm rot="-5031057">
            <a:off x="11191370" y="367222"/>
            <a:ext cx="465929" cy="186033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21"/>
          <p:cNvGrpSpPr/>
          <p:nvPr/>
        </p:nvGrpSpPr>
        <p:grpSpPr>
          <a:xfrm>
            <a:off x="10311975" y="5736982"/>
            <a:ext cx="2042965" cy="1140005"/>
            <a:chOff x="81640" y="3525089"/>
            <a:chExt cx="2958532" cy="1650906"/>
          </a:xfrm>
        </p:grpSpPr>
        <p:grpSp>
          <p:nvGrpSpPr>
            <p:cNvPr id="218" name="Google Shape;218;p21"/>
            <p:cNvGrpSpPr/>
            <p:nvPr/>
          </p:nvGrpSpPr>
          <p:grpSpPr>
            <a:xfrm flipH="1">
              <a:off x="1266059" y="3525089"/>
              <a:ext cx="1774113" cy="1650906"/>
              <a:chOff x="-61526" y="3752577"/>
              <a:chExt cx="1522974" cy="1417087"/>
            </a:xfrm>
          </p:grpSpPr>
          <p:sp>
            <p:nvSpPr>
              <p:cNvPr id="219" name="Google Shape;219;p2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 name="Google Shape;221;p2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5630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9"/>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10/5/2025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40825151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10/5/2025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105519604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10/5/2025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70235225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5"/>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10/5/2025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56496045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9"/>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9"/>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10/5/2025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cxnSp>
        <p:nvCxnSpPr>
          <p:cNvPr id="8" name="Straight Connector 7"/>
          <p:cNvCxnSpPr/>
          <p:nvPr/>
        </p:nvCxnSpPr>
        <p:spPr>
          <a:xfrm flipV="1">
            <a:off x="8386843" y="526410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44189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10/5/2025</a:t>
            </a:fld>
            <a:endParaRPr lang="en-US" dirty="0"/>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8814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fade thruBlk="1"/>
  </p:transition>
  <p:hf hdr="0" ftr="0" dt="0"/>
  <p:txStyles>
    <p:titleStyle>
      <a:lvl1pPr algn="l" defTabSz="914377" rtl="0" eaLnBrk="1" latinLnBrk="0" hangingPunct="1">
        <a:lnSpc>
          <a:spcPct val="80000"/>
        </a:lnSpc>
        <a:spcBef>
          <a:spcPct val="0"/>
        </a:spcBef>
        <a:buNone/>
        <a:defRPr sz="5000" b="0" i="0" u="none" kern="1200" cap="all" spc="100" baseline="0">
          <a:solidFill>
            <a:schemeClr val="tx1">
              <a:lumMod val="95000"/>
              <a:lumOff val="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69" indent="-137157" algn="l" defTabSz="914377" rtl="0" eaLnBrk="1" latinLnBrk="0" hangingPunct="1">
        <a:lnSpc>
          <a:spcPct val="90000"/>
        </a:lnSpc>
        <a:spcBef>
          <a:spcPts val="200"/>
        </a:spcBef>
        <a:spcAft>
          <a:spcPts val="400"/>
        </a:spcAft>
        <a:buClr>
          <a:schemeClr val="accent1"/>
        </a:buClr>
        <a:buFont typeface="Wingdings 3" pitchFamily="18" charset="2"/>
        <a:buChar char=""/>
        <a:defRPr sz="1800" b="0" i="0" u="none" kern="1200">
          <a:solidFill>
            <a:schemeClr val="tx1"/>
          </a:solidFill>
          <a:latin typeface="+mn-lt"/>
          <a:ea typeface="+mn-ea"/>
          <a:cs typeface="+mn-cs"/>
        </a:defRPr>
      </a:lvl2pPr>
      <a:lvl3pPr marL="4480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45"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21"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3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677"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22" indent="-137157" algn="l" defTabSz="914377"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DA6D0-3587-CF74-352B-AEF7E50C8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2A099-B3B4-C2DB-C471-8D1C23D55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5468D-3841-43A0-1F52-428BEE56F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2C49D-3A19-4001-9C70-4E4637B6C3C5}" type="datetimeFigureOut">
              <a:rPr lang="en-US" smtClean="0"/>
              <a:t>10/5/2025</a:t>
            </a:fld>
            <a:endParaRPr lang="en-US"/>
          </a:p>
        </p:txBody>
      </p:sp>
      <p:sp>
        <p:nvSpPr>
          <p:cNvPr id="5" name="Footer Placeholder 4">
            <a:extLst>
              <a:ext uri="{FF2B5EF4-FFF2-40B4-BE49-F238E27FC236}">
                <a16:creationId xmlns:a16="http://schemas.microsoft.com/office/drawing/2014/main" id="{472C3D6D-61AA-7128-AE6F-FBD6F88AC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DC203-B337-8444-56AA-FAEF689694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22B44-E2D8-45F1-919F-9D546B7262C2}" type="slidenum">
              <a:rPr lang="en-US" smtClean="0"/>
              <a:t>‹#›</a:t>
            </a:fld>
            <a:endParaRPr lang="en-US"/>
          </a:p>
        </p:txBody>
      </p:sp>
    </p:spTree>
    <p:extLst>
      <p:ext uri="{BB962C8B-B14F-4D97-AF65-F5344CB8AC3E}">
        <p14:creationId xmlns:p14="http://schemas.microsoft.com/office/powerpoint/2010/main" val="25788690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
        <p:nvSpPr>
          <p:cNvPr id="7" name="9Slide.vn - 2019">
            <a:extLst>
              <a:ext uri="{FF2B5EF4-FFF2-40B4-BE49-F238E27FC236}">
                <a16:creationId xmlns:a16="http://schemas.microsoft.com/office/drawing/2014/main" id="{B23403D6-4B85-4D52-A9CE-453185D1624A}"/>
              </a:ext>
            </a:extLst>
          </p:cNvPr>
          <p:cNvSpPr txBox="1"/>
          <p:nvPr userDrawn="1"/>
        </p:nvSpPr>
        <p:spPr>
          <a:xfrm>
            <a:off x="0" y="-1604665"/>
            <a:ext cx="12192000" cy="461665"/>
          </a:xfrm>
          <a:prstGeom prst="rect">
            <a:avLst/>
          </a:prstGeom>
          <a:noFill/>
        </p:spPr>
        <p:txBody>
          <a:bodyPr vert="horz" wrap="none"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462803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3.wdp"/></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5.xml"/><Relationship Id="rId7" Type="http://schemas.microsoft.com/office/2007/relationships/hdphoto" Target="../media/hdphoto24.wdp"/><Relationship Id="rId12" Type="http://schemas.microsoft.com/office/2007/relationships/hdphoto" Target="../media/hdphoto25.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11" Type="http://schemas.openxmlformats.org/officeDocument/2006/relationships/image" Target="../media/image49.png"/><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1.png"/><Relationship Id="rId7"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5.xml"/><Relationship Id="rId6" Type="http://schemas.microsoft.com/office/2007/relationships/hdphoto" Target="../media/hdphoto22.wdp"/><Relationship Id="rId5" Type="http://schemas.openxmlformats.org/officeDocument/2006/relationships/image" Target="../media/image42.png"/><Relationship Id="rId4" Type="http://schemas.microsoft.com/office/2007/relationships/hdphoto" Target="../media/hdphoto21.wdp"/><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8.png"/><Relationship Id="rId7" Type="http://schemas.openxmlformats.org/officeDocument/2006/relationships/diagramColors" Target="../diagrams/colors2.xml"/><Relationship Id="rId2" Type="http://schemas.openxmlformats.org/officeDocument/2006/relationships/image" Target="../media/image57.png"/><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5.xml"/><Relationship Id="rId7" Type="http://schemas.microsoft.com/office/2007/relationships/hdphoto" Target="../media/hdphoto25.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microsoft.com/office/2007/relationships/hdphoto" Target="../media/hdphoto2.wdp"/><Relationship Id="rId10" Type="http://schemas.openxmlformats.org/officeDocument/2006/relationships/image" Target="../media/image61.png"/><Relationship Id="rId4" Type="http://schemas.openxmlformats.org/officeDocument/2006/relationships/image" Target="../media/image6.png"/><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microsoft.com/office/2007/relationships/hdphoto" Target="../media/hdphoto25.wdp"/><Relationship Id="rId7" Type="http://schemas.openxmlformats.org/officeDocument/2006/relationships/image" Target="../media/image63.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0.jpe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8.png"/><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15.xml"/><Relationship Id="rId6" Type="http://schemas.microsoft.com/office/2007/relationships/hdphoto" Target="../media/hdphoto27.wdp"/><Relationship Id="rId11" Type="http://schemas.openxmlformats.org/officeDocument/2006/relationships/image" Target="../media/image71.png"/><Relationship Id="rId5" Type="http://schemas.openxmlformats.org/officeDocument/2006/relationships/image" Target="../media/image68.png"/><Relationship Id="rId10" Type="http://schemas.microsoft.com/office/2007/relationships/hdphoto" Target="../media/hdphoto28.wdp"/><Relationship Id="rId4" Type="http://schemas.microsoft.com/office/2007/relationships/hdphoto" Target="../media/hdphoto26.wdp"/><Relationship Id="rId9" Type="http://schemas.openxmlformats.org/officeDocument/2006/relationships/image" Target="../media/image70.png"/><Relationship Id="rId14" Type="http://schemas.microsoft.com/office/2007/relationships/hdphoto" Target="../media/hdphoto29.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15.xml"/><Relationship Id="rId7" Type="http://schemas.openxmlformats.org/officeDocument/2006/relationships/image" Target="../media/image7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5.png"/><Relationship Id="rId5" Type="http://schemas.microsoft.com/office/2007/relationships/hdphoto" Target="../media/hdphoto30.wdp"/><Relationship Id="rId4" Type="http://schemas.openxmlformats.org/officeDocument/2006/relationships/image" Target="../media/image74.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4.pn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9.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4.png"/><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37.png"/><Relationship Id="rId3" Type="http://schemas.openxmlformats.org/officeDocument/2006/relationships/diagramLayout" Target="../diagrams/layout3.xml"/><Relationship Id="rId7" Type="http://schemas.openxmlformats.org/officeDocument/2006/relationships/image" Target="../media/image77.png"/><Relationship Id="rId12" Type="http://schemas.openxmlformats.org/officeDocument/2006/relationships/image" Target="../media/image83.png"/><Relationship Id="rId17" Type="http://schemas.microsoft.com/office/2007/relationships/hdphoto" Target="../media/hdphoto17.wdp"/><Relationship Id="rId2" Type="http://schemas.openxmlformats.org/officeDocument/2006/relationships/diagramData" Target="../diagrams/data3.xml"/><Relationship Id="rId16" Type="http://schemas.openxmlformats.org/officeDocument/2006/relationships/image" Target="../media/image33.png"/><Relationship Id="rId1" Type="http://schemas.openxmlformats.org/officeDocument/2006/relationships/slideLayout" Target="../slideLayouts/slideLayout15.xml"/><Relationship Id="rId6" Type="http://schemas.microsoft.com/office/2007/relationships/diagramDrawing" Target="../diagrams/drawing3.xml"/><Relationship Id="rId11" Type="http://schemas.microsoft.com/office/2007/relationships/hdphoto" Target="../media/hdphoto31.wdp"/><Relationship Id="rId5" Type="http://schemas.openxmlformats.org/officeDocument/2006/relationships/diagramColors" Target="../diagrams/colors3.xml"/><Relationship Id="rId15" Type="http://schemas.microsoft.com/office/2007/relationships/hdphoto" Target="../media/hdphoto15.wdp"/><Relationship Id="rId10" Type="http://schemas.openxmlformats.org/officeDocument/2006/relationships/image" Target="../media/image82.png"/><Relationship Id="rId19" Type="http://schemas.openxmlformats.org/officeDocument/2006/relationships/image" Target="../media/image85.gif"/><Relationship Id="rId4" Type="http://schemas.openxmlformats.org/officeDocument/2006/relationships/diagramQuickStyle" Target="../diagrams/quickStyle3.xml"/><Relationship Id="rId9" Type="http://schemas.openxmlformats.org/officeDocument/2006/relationships/image" Target="../media/image81.png"/><Relationship Id="rId1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3.png"/><Relationship Id="rId18" Type="http://schemas.openxmlformats.org/officeDocument/2006/relationships/image" Target="../media/image16.png"/><Relationship Id="rId26" Type="http://schemas.microsoft.com/office/2007/relationships/hdphoto" Target="../media/hdphoto13.wdp"/><Relationship Id="rId3" Type="http://schemas.microsoft.com/office/2007/relationships/hdphoto" Target="../media/hdphoto2.wdp"/><Relationship Id="rId21" Type="http://schemas.openxmlformats.org/officeDocument/2006/relationships/image" Target="../media/image18.png"/><Relationship Id="rId7" Type="http://schemas.openxmlformats.org/officeDocument/2006/relationships/image" Target="../media/image10.png"/><Relationship Id="rId12" Type="http://schemas.microsoft.com/office/2007/relationships/hdphoto" Target="../media/hdphoto7.wdp"/><Relationship Id="rId17" Type="http://schemas.microsoft.com/office/2007/relationships/hdphoto" Target="../media/hdphoto9.wdp"/><Relationship Id="rId25" Type="http://schemas.openxmlformats.org/officeDocument/2006/relationships/image" Target="../media/image20.png"/><Relationship Id="rId2" Type="http://schemas.openxmlformats.org/officeDocument/2006/relationships/image" Target="../media/image6.png"/><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3.png"/><Relationship Id="rId1" Type="http://schemas.openxmlformats.org/officeDocument/2006/relationships/slideLayout" Target="../slideLayouts/slideLayout15.xml"/><Relationship Id="rId6" Type="http://schemas.microsoft.com/office/2007/relationships/hdphoto" Target="../media/hdphoto4.wdp"/><Relationship Id="rId11" Type="http://schemas.openxmlformats.org/officeDocument/2006/relationships/image" Target="../media/image12.png"/><Relationship Id="rId24" Type="http://schemas.microsoft.com/office/2007/relationships/hdphoto" Target="../media/hdphoto12.wdp"/><Relationship Id="rId32" Type="http://schemas.microsoft.com/office/2007/relationships/hdphoto" Target="../media/hdphoto3.wdp"/><Relationship Id="rId5" Type="http://schemas.openxmlformats.org/officeDocument/2006/relationships/image" Target="../media/image9.png"/><Relationship Id="rId15" Type="http://schemas.microsoft.com/office/2007/relationships/hdphoto" Target="../media/hdphoto8.wdp"/><Relationship Id="rId23" Type="http://schemas.openxmlformats.org/officeDocument/2006/relationships/image" Target="../media/image19.png"/><Relationship Id="rId28" Type="http://schemas.openxmlformats.org/officeDocument/2006/relationships/image" Target="../media/image22.png"/><Relationship Id="rId10" Type="http://schemas.microsoft.com/office/2007/relationships/hdphoto" Target="../media/hdphoto6.wdp"/><Relationship Id="rId19" Type="http://schemas.microsoft.com/office/2007/relationships/hdphoto" Target="../media/hdphoto10.wdp"/><Relationship Id="rId31"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4.png"/><Relationship Id="rId22" Type="http://schemas.microsoft.com/office/2007/relationships/hdphoto" Target="../media/hdphoto11.wdp"/><Relationship Id="rId27" Type="http://schemas.openxmlformats.org/officeDocument/2006/relationships/image" Target="../media/image21.png"/><Relationship Id="rId30"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9.png"/><Relationship Id="rId21"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10.png"/><Relationship Id="rId15" Type="http://schemas.openxmlformats.org/officeDocument/2006/relationships/image" Target="../media/image25.png"/><Relationship Id="rId10" Type="http://schemas.microsoft.com/office/2007/relationships/hdphoto" Target="../media/hdphoto7.wdp"/><Relationship Id="rId19" Type="http://schemas.microsoft.com/office/2007/relationships/hdphoto" Target="../media/hdphoto14.wdp"/><Relationship Id="rId4" Type="http://schemas.microsoft.com/office/2007/relationships/hdphoto" Target="../media/hdphoto4.wdp"/><Relationship Id="rId9" Type="http://schemas.openxmlformats.org/officeDocument/2006/relationships/image" Target="../media/image12.png"/><Relationship Id="rId14" Type="http://schemas.openxmlformats.org/officeDocument/2006/relationships/image" Target="../media/image24.png"/><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0.wdp"/><Relationship Id="rId18" Type="http://schemas.microsoft.com/office/2007/relationships/hdphoto" Target="../media/hdphoto12.wdp"/><Relationship Id="rId26" Type="http://schemas.openxmlformats.org/officeDocument/2006/relationships/image" Target="../media/image8.png"/><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5.png"/><Relationship Id="rId2" Type="http://schemas.openxmlformats.org/officeDocument/2006/relationships/image" Target="../media/image7.png"/><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9.wdp"/><Relationship Id="rId24" Type="http://schemas.openxmlformats.org/officeDocument/2006/relationships/image" Target="../media/image24.png"/><Relationship Id="rId5" Type="http://schemas.openxmlformats.org/officeDocument/2006/relationships/image" Target="../media/image10.png"/><Relationship Id="rId15" Type="http://schemas.openxmlformats.org/officeDocument/2006/relationships/image" Target="../media/image18.png"/><Relationship Id="rId23" Type="http://schemas.openxmlformats.org/officeDocument/2006/relationships/image" Target="../media/image23.png"/><Relationship Id="rId10" Type="http://schemas.openxmlformats.org/officeDocument/2006/relationships/image" Target="../media/image15.png"/><Relationship Id="rId19" Type="http://schemas.openxmlformats.org/officeDocument/2006/relationships/image" Target="../media/image20.png"/><Relationship Id="rId4" Type="http://schemas.microsoft.com/office/2007/relationships/hdphoto" Target="../media/hdphoto4.wdp"/><Relationship Id="rId9" Type="http://schemas.microsoft.com/office/2007/relationships/hdphoto" Target="../media/hdphoto8.wdp"/><Relationship Id="rId14" Type="http://schemas.openxmlformats.org/officeDocument/2006/relationships/image" Target="../media/image17.png"/><Relationship Id="rId22" Type="http://schemas.openxmlformats.org/officeDocument/2006/relationships/image" Target="../media/image22.png"/><Relationship Id="rId27"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5.xml"/><Relationship Id="rId6" Type="http://schemas.microsoft.com/office/2007/relationships/hdphoto" Target="../media/hdphoto4.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16.wdp"/><Relationship Id="rId18" Type="http://schemas.openxmlformats.org/officeDocument/2006/relationships/image" Target="../media/image35.png"/><Relationship Id="rId3" Type="http://schemas.microsoft.com/office/2007/relationships/hdphoto" Target="../media/hdphoto2.wdp"/><Relationship Id="rId21" Type="http://schemas.microsoft.com/office/2007/relationships/hdphoto" Target="../media/hdphoto20.wdp"/><Relationship Id="rId7" Type="http://schemas.openxmlformats.org/officeDocument/2006/relationships/image" Target="../media/image10.png"/><Relationship Id="rId12" Type="http://schemas.openxmlformats.org/officeDocument/2006/relationships/image" Target="../media/image32.png"/><Relationship Id="rId17" Type="http://schemas.microsoft.com/office/2007/relationships/hdphoto" Target="../media/hdphoto18.wdp"/><Relationship Id="rId2" Type="http://schemas.openxmlformats.org/officeDocument/2006/relationships/image" Target="../media/image6.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15.xml"/><Relationship Id="rId6" Type="http://schemas.microsoft.com/office/2007/relationships/hdphoto" Target="../media/hdphoto4.wdp"/><Relationship Id="rId11" Type="http://schemas.microsoft.com/office/2007/relationships/hdphoto" Target="../media/hdphoto15.wdp"/><Relationship Id="rId24" Type="http://schemas.microsoft.com/office/2007/relationships/hdphoto" Target="../media/hdphoto3.wdp"/><Relationship Id="rId5" Type="http://schemas.openxmlformats.org/officeDocument/2006/relationships/image" Target="../media/image9.png"/><Relationship Id="rId15" Type="http://schemas.microsoft.com/office/2007/relationships/hdphoto" Target="../media/hdphoto17.wdp"/><Relationship Id="rId23" Type="http://schemas.openxmlformats.org/officeDocument/2006/relationships/image" Target="../media/image8.png"/><Relationship Id="rId10" Type="http://schemas.openxmlformats.org/officeDocument/2006/relationships/image" Target="../media/image31.png"/><Relationship Id="rId19" Type="http://schemas.microsoft.com/office/2007/relationships/hdphoto" Target="../media/hdphoto19.wdp"/><Relationship Id="rId4" Type="http://schemas.openxmlformats.org/officeDocument/2006/relationships/image" Target="../media/image7.png"/><Relationship Id="rId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5.xml"/><Relationship Id="rId6" Type="http://schemas.microsoft.com/office/2007/relationships/hdphoto" Target="../media/hdphoto21.wdp"/><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lowing-blurred-world-map-loopable-animation-4k-4096x2304_elr3vyvrg__WL">
            <a:hlinkClick r:id="" action="ppaction://media"/>
            <a:extLst>
              <a:ext uri="{FF2B5EF4-FFF2-40B4-BE49-F238E27FC236}">
                <a16:creationId xmlns:a16="http://schemas.microsoft.com/office/drawing/2014/main" id="{EE0A2C4B-B0D6-4713-8665-0BF7ECCAAF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4D5CF9A-81ED-45EF-A5D1-874EE4B1CAFE}"/>
              </a:ext>
            </a:extLst>
          </p:cNvPr>
          <p:cNvSpPr txBox="1"/>
          <p:nvPr/>
        </p:nvSpPr>
        <p:spPr>
          <a:xfrm>
            <a:off x="2514600" y="4900414"/>
            <a:ext cx="6794499"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prstClr val="white"/>
                </a:solidFill>
                <a:effectLst/>
                <a:uLnTx/>
                <a:uFillTx/>
                <a:latin typeface="#9Slide03 Oswald Bold" panose="00000800000000000000" pitchFamily="2" charset="0"/>
                <a:ea typeface="+mn-ea"/>
                <a:cs typeface="Arial"/>
                <a:sym typeface="Arial"/>
              </a:rPr>
              <a:t>TR</a:t>
            </a:r>
            <a:r>
              <a:rPr kumimoji="0" lang="vi-VN" sz="3200" b="0" i="0" u="none" strike="noStrike" kern="0" cap="none" spc="0" normalizeH="0" baseline="0" noProof="0">
                <a:ln>
                  <a:noFill/>
                </a:ln>
                <a:solidFill>
                  <a:prstClr val="white"/>
                </a:solidFill>
                <a:effectLst/>
                <a:uLnTx/>
                <a:uFillTx/>
                <a:latin typeface="#9Slide03 Oswald Bold" panose="00000800000000000000" pitchFamily="2" charset="0"/>
                <a:ea typeface="+mn-ea"/>
                <a:cs typeface="Arial"/>
                <a:sym typeface="Arial"/>
              </a:rPr>
              <a:t>Ư</a:t>
            </a:r>
            <a:r>
              <a:rPr kumimoji="0" lang="en-US" sz="3200" b="0" i="0" u="none" strike="noStrike" kern="0" cap="none" spc="0" normalizeH="0" baseline="0" noProof="0">
                <a:ln>
                  <a:noFill/>
                </a:ln>
                <a:solidFill>
                  <a:prstClr val="white"/>
                </a:solidFill>
                <a:effectLst/>
                <a:uLnTx/>
                <a:uFillTx/>
                <a:latin typeface="#9Slide03 Oswald Bold" panose="00000800000000000000" pitchFamily="2" charset="0"/>
                <a:ea typeface="+mn-ea"/>
                <a:cs typeface="Arial"/>
                <a:sym typeface="Arial"/>
              </a:rPr>
              <a:t>ỜNG THPT …</a:t>
            </a:r>
          </a:p>
        </p:txBody>
      </p:sp>
      <p:sp>
        <p:nvSpPr>
          <p:cNvPr id="9" name="TextBox 8">
            <a:extLst>
              <a:ext uri="{FF2B5EF4-FFF2-40B4-BE49-F238E27FC236}">
                <a16:creationId xmlns:a16="http://schemas.microsoft.com/office/drawing/2014/main" id="{6F1429FF-B5BC-4FF7-B697-060A0F1AE3EA}"/>
              </a:ext>
            </a:extLst>
          </p:cNvPr>
          <p:cNvSpPr txBox="1"/>
          <p:nvPr/>
        </p:nvSpPr>
        <p:spPr>
          <a:xfrm>
            <a:off x="1219200" y="5340598"/>
            <a:ext cx="10833100"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a:ln>
                  <a:noFill/>
                </a:ln>
                <a:solidFill>
                  <a:srgbClr val="FFFF00"/>
                </a:solidFill>
                <a:effectLst/>
                <a:uLnTx/>
                <a:uFillTx/>
                <a:latin typeface="#9Slide07 SVNBeachwood Sans" pitchFamily="2" charset="0"/>
                <a:ea typeface="+mn-ea"/>
                <a:cs typeface="Arial"/>
                <a:sym typeface="Arial"/>
              </a:rPr>
              <a:t>CHÀO MỪNG ĐẾN VỚI LỚP HỌC ĐỊA LÍ 11</a:t>
            </a:r>
          </a:p>
        </p:txBody>
      </p:sp>
    </p:spTree>
    <p:extLst>
      <p:ext uri="{BB962C8B-B14F-4D97-AF65-F5344CB8AC3E}">
        <p14:creationId xmlns:p14="http://schemas.microsoft.com/office/powerpoint/2010/main" val="15883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 fill="hold"/>
                                        <p:tgtEl>
                                          <p:spTgt spid="7"/>
                                        </p:tgtEl>
                                      </p:cBhvr>
                                    </p:cmd>
                                  </p:childTnLst>
                                </p:cTn>
                              </p:par>
                              <p:par>
                                <p:cTn id="7" presetID="14" presetClass="entr" presetSubtype="1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B2CA08-4BFE-AB42-8F60-C5E0D0E192E9}"/>
              </a:ext>
            </a:extLst>
          </p:cNvPr>
          <p:cNvPicPr>
            <a:picLocks noChangeAspect="1"/>
          </p:cNvPicPr>
          <p:nvPr/>
        </p:nvPicPr>
        <p:blipFill>
          <a:blip r:embed="rId2">
            <a:alphaModFix amt="70000"/>
          </a:blip>
          <a:stretch>
            <a:fillRect/>
          </a:stretch>
        </p:blipFill>
        <p:spPr>
          <a:xfrm>
            <a:off x="4882339" y="0"/>
            <a:ext cx="7177122" cy="6858000"/>
          </a:xfrm>
          <a:prstGeom prst="rect">
            <a:avLst/>
          </a:prstGeom>
        </p:spPr>
      </p:pic>
      <p:sp>
        <p:nvSpPr>
          <p:cNvPr id="9" name="TextBox 8">
            <a:extLst>
              <a:ext uri="{FF2B5EF4-FFF2-40B4-BE49-F238E27FC236}">
                <a16:creationId xmlns:a16="http://schemas.microsoft.com/office/drawing/2014/main" id="{47CE4038-4F83-F3B9-AD6C-3CDACA2B9119}"/>
              </a:ext>
            </a:extLst>
          </p:cNvPr>
          <p:cNvSpPr txBox="1"/>
          <p:nvPr/>
        </p:nvSpPr>
        <p:spPr>
          <a:xfrm>
            <a:off x="0" y="0"/>
            <a:ext cx="7461247" cy="70788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a:solidFill>
                  <a:srgbClr val="3333CC"/>
                </a:solidFill>
                <a:latin typeface="#9Slide07 Crocante" panose="02000000000000000000" pitchFamily="2" charset="0"/>
              </a:rPr>
              <a:t>KINH TẾ KHU VỰC MỸ LATINH</a:t>
            </a:r>
          </a:p>
        </p:txBody>
      </p:sp>
      <p:graphicFrame>
        <p:nvGraphicFramePr>
          <p:cNvPr id="8" name="Diagram 7">
            <a:extLst>
              <a:ext uri="{FF2B5EF4-FFF2-40B4-BE49-F238E27FC236}">
                <a16:creationId xmlns:a16="http://schemas.microsoft.com/office/drawing/2014/main" id="{DF8CD103-4362-5C1C-9B4C-D2043029DECB}"/>
              </a:ext>
            </a:extLst>
          </p:cNvPr>
          <p:cNvGraphicFramePr/>
          <p:nvPr>
            <p:extLst>
              <p:ext uri="{D42A27DB-BD31-4B8C-83A1-F6EECF244321}">
                <p14:modId xmlns:p14="http://schemas.microsoft.com/office/powerpoint/2010/main" val="3162056376"/>
              </p:ext>
            </p:extLst>
          </p:nvPr>
        </p:nvGraphicFramePr>
        <p:xfrm>
          <a:off x="-216391" y="2038971"/>
          <a:ext cx="9060467" cy="4500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FBB87166-CBE8-B542-4643-80FB81D053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41" b="97500" l="10000" r="90000">
                        <a14:foregroundMark x1="31778" y1="90735" x2="32556" y2="97647"/>
                        <a14:foregroundMark x1="29667" y1="89853" x2="30556" y2="92794"/>
                        <a14:foregroundMark x1="58889" y1="9853" x2="77889" y2="441"/>
                        <a14:foregroundMark x1="77889" y1="441" x2="78333" y2="441"/>
                      </a14:backgroundRemoval>
                    </a14:imgEffect>
                  </a14:imgLayer>
                </a14:imgProps>
              </a:ext>
            </a:extLst>
          </a:blip>
          <a:stretch>
            <a:fillRect/>
          </a:stretch>
        </p:blipFill>
        <p:spPr>
          <a:xfrm rot="1305712">
            <a:off x="1735085" y="650016"/>
            <a:ext cx="1434417" cy="1347924"/>
          </a:xfrm>
          <a:prstGeom prst="rect">
            <a:avLst/>
          </a:prstGeom>
        </p:spPr>
      </p:pic>
      <p:pic>
        <p:nvPicPr>
          <p:cNvPr id="21" name="Picture 20">
            <a:extLst>
              <a:ext uri="{FF2B5EF4-FFF2-40B4-BE49-F238E27FC236}">
                <a16:creationId xmlns:a16="http://schemas.microsoft.com/office/drawing/2014/main" id="{BBEE7864-506A-3DB6-EF52-BA19303F62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41" b="97500" l="10000" r="90000">
                        <a14:foregroundMark x1="31778" y1="90735" x2="32556" y2="97647"/>
                        <a14:foregroundMark x1="29667" y1="89853" x2="30556" y2="92794"/>
                        <a14:foregroundMark x1="58889" y1="9853" x2="77889" y2="441"/>
                        <a14:foregroundMark x1="77889" y1="441" x2="78333" y2="441"/>
                      </a14:backgroundRemoval>
                    </a14:imgEffect>
                  </a14:imgLayer>
                </a14:imgProps>
              </a:ext>
            </a:extLst>
          </a:blip>
          <a:stretch>
            <a:fillRect/>
          </a:stretch>
        </p:blipFill>
        <p:spPr>
          <a:xfrm rot="21154858" flipH="1">
            <a:off x="4374057" y="834540"/>
            <a:ext cx="1617900" cy="1104600"/>
          </a:xfrm>
          <a:prstGeom prst="rect">
            <a:avLst/>
          </a:prstGeom>
        </p:spPr>
      </p:pic>
    </p:spTree>
    <p:extLst>
      <p:ext uri="{BB962C8B-B14F-4D97-AF65-F5344CB8AC3E}">
        <p14:creationId xmlns:p14="http://schemas.microsoft.com/office/powerpoint/2010/main" val="1178073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5897070-8C4E-3A1D-012D-7A08B5CBDDBD}"/>
              </a:ext>
            </a:extLst>
          </p:cNvPr>
          <p:cNvSpPr/>
          <p:nvPr/>
        </p:nvSpPr>
        <p:spPr>
          <a:xfrm>
            <a:off x="1894029" y="592660"/>
            <a:ext cx="8183434" cy="1826388"/>
          </a:xfrm>
          <a:prstGeom prst="roundRect">
            <a:avLst>
              <a:gd name="adj" fmla="val 11014"/>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190500" indent="-190500" algn="just">
              <a:buFontTx/>
              <a:buChar char="-"/>
            </a:pPr>
            <a:r>
              <a:rPr lang="en-US" sz="2400" dirty="0">
                <a:solidFill>
                  <a:srgbClr val="FF0000"/>
                </a:solidFill>
                <a:latin typeface="#9Slide03 SFU Futura_12" panose="00000400000000000000" pitchFamily="2" charset="0"/>
              </a:rPr>
              <a:t>3 </a:t>
            </a:r>
            <a:r>
              <a:rPr lang="en-US" sz="2400" dirty="0" err="1">
                <a:solidFill>
                  <a:srgbClr val="FF0000"/>
                </a:solidFill>
                <a:latin typeface="#9Slide03 SFU Futura_12" panose="00000400000000000000" pitchFamily="2" charset="0"/>
              </a:rPr>
              <a:t>phút</a:t>
            </a:r>
            <a:r>
              <a:rPr lang="en-US" sz="2400" dirty="0">
                <a:solidFill>
                  <a:srgbClr val="FF0000"/>
                </a:solidFill>
                <a:latin typeface="#9Slide03 SFU Futura_12" panose="00000400000000000000" pitchFamily="2" charset="0"/>
              </a:rPr>
              <a:t>: </a:t>
            </a:r>
            <a:r>
              <a:rPr lang="en-US" sz="2400" dirty="0" err="1">
                <a:solidFill>
                  <a:schemeClr val="accent1">
                    <a:lumMod val="50000"/>
                  </a:schemeClr>
                </a:solidFill>
                <a:latin typeface="#9Slide03 SFU Futura_12" panose="00000400000000000000" pitchFamily="2" charset="0"/>
              </a:rPr>
              <a:t>Đọc</a:t>
            </a:r>
            <a:r>
              <a:rPr lang="en-US" sz="2400" dirty="0">
                <a:solidFill>
                  <a:schemeClr val="accent1">
                    <a:lumMod val="50000"/>
                  </a:schemeClr>
                </a:solidFill>
                <a:latin typeface="#9Slide03 SFU Futura_12" panose="00000400000000000000" pitchFamily="2" charset="0"/>
              </a:rPr>
              <a:t> và </a:t>
            </a:r>
            <a:r>
              <a:rPr lang="en-US" sz="2400" dirty="0" err="1">
                <a:solidFill>
                  <a:schemeClr val="accent1">
                    <a:lumMod val="50000"/>
                  </a:schemeClr>
                </a:solidFill>
                <a:latin typeface="#9Slide03 SFU Futura_12" panose="00000400000000000000" pitchFamily="2" charset="0"/>
              </a:rPr>
              <a:t>ghi</a:t>
            </a:r>
            <a:r>
              <a:rPr lang="en-US" sz="2400" dirty="0">
                <a:solidFill>
                  <a:schemeClr val="accent1">
                    <a:lumMod val="50000"/>
                  </a:schemeClr>
                </a:solidFill>
                <a:latin typeface="#9Slide03 SFU Futura_12" panose="00000400000000000000" pitchFamily="2" charset="0"/>
              </a:rPr>
              <a:t> </a:t>
            </a:r>
            <a:r>
              <a:rPr lang="en-US" sz="2400" dirty="0" err="1">
                <a:solidFill>
                  <a:schemeClr val="accent1">
                    <a:lumMod val="50000"/>
                  </a:schemeClr>
                </a:solidFill>
                <a:latin typeface="#9Slide03 SFU Futura_12" panose="00000400000000000000" pitchFamily="2" charset="0"/>
              </a:rPr>
              <a:t>chú</a:t>
            </a:r>
            <a:r>
              <a:rPr lang="en-US" sz="2400" dirty="0">
                <a:solidFill>
                  <a:schemeClr val="accent1">
                    <a:lumMod val="50000"/>
                  </a:schemeClr>
                </a:solidFill>
                <a:latin typeface="#9Slide03 SFU Futura_12" panose="00000400000000000000" pitchFamily="2" charset="0"/>
              </a:rPr>
              <a:t> </a:t>
            </a:r>
            <a:r>
              <a:rPr lang="en-US" sz="2400" dirty="0" err="1">
                <a:solidFill>
                  <a:schemeClr val="accent1">
                    <a:lumMod val="50000"/>
                  </a:schemeClr>
                </a:solidFill>
                <a:latin typeface="#9Slide03 SFU Futura_12" panose="00000400000000000000" pitchFamily="2" charset="0"/>
              </a:rPr>
              <a:t>các</a:t>
            </a:r>
            <a:r>
              <a:rPr lang="en-US" sz="2400" dirty="0">
                <a:solidFill>
                  <a:schemeClr val="accent1">
                    <a:lumMod val="50000"/>
                  </a:schemeClr>
                </a:solidFill>
                <a:latin typeface="#9Slide03 SFU Futura_12" panose="00000400000000000000" pitchFamily="2" charset="0"/>
              </a:rPr>
              <a:t> </a:t>
            </a:r>
            <a:r>
              <a:rPr lang="en-US" sz="2400" dirty="0" err="1">
                <a:solidFill>
                  <a:schemeClr val="accent1">
                    <a:lumMod val="50000"/>
                  </a:schemeClr>
                </a:solidFill>
                <a:latin typeface="#9Slide03 SFU Futura_12" panose="00000400000000000000" pitchFamily="2" charset="0"/>
              </a:rPr>
              <a:t>nội</a:t>
            </a:r>
            <a:r>
              <a:rPr lang="en-US" sz="2400" dirty="0">
                <a:solidFill>
                  <a:schemeClr val="accent1">
                    <a:lumMod val="50000"/>
                  </a:schemeClr>
                </a:solidFill>
                <a:latin typeface="#9Slide03 SFU Futura_12" panose="00000400000000000000" pitchFamily="2" charset="0"/>
              </a:rPr>
              <a:t> dung </a:t>
            </a:r>
            <a:r>
              <a:rPr lang="en-US" sz="2400" dirty="0" err="1">
                <a:solidFill>
                  <a:schemeClr val="accent1">
                    <a:lumMod val="50000"/>
                  </a:schemeClr>
                </a:solidFill>
                <a:latin typeface="#9Slide03 SFU Futura_12" panose="00000400000000000000" pitchFamily="2" charset="0"/>
              </a:rPr>
              <a:t>quan</a:t>
            </a:r>
            <a:r>
              <a:rPr lang="en-US" sz="2400" dirty="0">
                <a:solidFill>
                  <a:schemeClr val="accent1">
                    <a:lumMod val="50000"/>
                  </a:schemeClr>
                </a:solidFill>
                <a:latin typeface="#9Slide03 SFU Futura_12" panose="00000400000000000000" pitchFamily="2" charset="0"/>
              </a:rPr>
              <a:t> </a:t>
            </a:r>
            <a:r>
              <a:rPr lang="en-US" sz="2400" dirty="0" err="1">
                <a:solidFill>
                  <a:schemeClr val="accent1">
                    <a:lumMod val="50000"/>
                  </a:schemeClr>
                </a:solidFill>
                <a:latin typeface="#9Slide03 SFU Futura_12" panose="00000400000000000000" pitchFamily="2" charset="0"/>
              </a:rPr>
              <a:t>trọng</a:t>
            </a:r>
            <a:r>
              <a:rPr lang="en-US" sz="2400" dirty="0">
                <a:solidFill>
                  <a:schemeClr val="accent1">
                    <a:lumMod val="50000"/>
                  </a:schemeClr>
                </a:solidFill>
                <a:latin typeface="#9Slide03 SFU Futura_12" panose="00000400000000000000" pitchFamily="2" charset="0"/>
              </a:rPr>
              <a:t> ở  </a:t>
            </a:r>
            <a:r>
              <a:rPr lang="en-US" sz="2400" dirty="0" err="1">
                <a:solidFill>
                  <a:schemeClr val="accent1">
                    <a:lumMod val="50000"/>
                  </a:schemeClr>
                </a:solidFill>
                <a:latin typeface="#9Slide03 SFU Futura_12" panose="00000400000000000000" pitchFamily="2" charset="0"/>
              </a:rPr>
              <a:t>mục</a:t>
            </a:r>
            <a:r>
              <a:rPr lang="en-US" sz="2400" dirty="0">
                <a:solidFill>
                  <a:schemeClr val="accent1">
                    <a:lumMod val="50000"/>
                  </a:schemeClr>
                </a:solidFill>
                <a:latin typeface="#9Slide03 SFU Futura_12" panose="00000400000000000000" pitchFamily="2" charset="0"/>
              </a:rPr>
              <a:t> I.</a:t>
            </a:r>
          </a:p>
          <a:p>
            <a:pPr marL="190500" indent="-190500" algn="just">
              <a:buFontTx/>
              <a:buChar char="-"/>
            </a:pPr>
            <a:r>
              <a:rPr lang="en-US" sz="2400" dirty="0">
                <a:solidFill>
                  <a:schemeClr val="accent1">
                    <a:lumMod val="50000"/>
                  </a:schemeClr>
                </a:solidFill>
                <a:latin typeface="#9Slide03 SFU Futura_12" panose="00000400000000000000" pitchFamily="2" charset="0"/>
              </a:rPr>
              <a:t>Chia </a:t>
            </a:r>
            <a:r>
              <a:rPr lang="en-US" sz="2400" dirty="0" err="1">
                <a:solidFill>
                  <a:schemeClr val="accent1">
                    <a:lumMod val="50000"/>
                  </a:schemeClr>
                </a:solidFill>
                <a:latin typeface="#9Slide03 SFU Futura_12" panose="00000400000000000000" pitchFamily="2" charset="0"/>
              </a:rPr>
              <a:t>nhóm</a:t>
            </a:r>
            <a:r>
              <a:rPr lang="en-US" sz="2400" dirty="0">
                <a:solidFill>
                  <a:schemeClr val="accent1">
                    <a:lumMod val="50000"/>
                  </a:schemeClr>
                </a:solidFill>
                <a:latin typeface="#9Slide03 SFU Futura_12" panose="00000400000000000000" pitchFamily="2" charset="0"/>
              </a:rPr>
              <a:t> 5-6 thành </a:t>
            </a:r>
            <a:r>
              <a:rPr lang="en-US" sz="2400" dirty="0" err="1">
                <a:solidFill>
                  <a:schemeClr val="accent1">
                    <a:lumMod val="50000"/>
                  </a:schemeClr>
                </a:solidFill>
                <a:latin typeface="#9Slide03 SFU Futura_12" panose="00000400000000000000" pitchFamily="2" charset="0"/>
              </a:rPr>
              <a:t>viên</a:t>
            </a:r>
            <a:r>
              <a:rPr lang="en-US" sz="2400" dirty="0">
                <a:solidFill>
                  <a:schemeClr val="accent1">
                    <a:lumMod val="50000"/>
                  </a:schemeClr>
                </a:solidFill>
                <a:latin typeface="#9Slide03 SFU Futura_12" panose="00000400000000000000" pitchFamily="2" charset="0"/>
              </a:rPr>
              <a:t>.</a:t>
            </a:r>
          </a:p>
          <a:p>
            <a:pPr marL="190500" indent="-190500" algn="just">
              <a:buFontTx/>
              <a:buChar char="-"/>
            </a:pPr>
            <a:r>
              <a:rPr lang="en-US" sz="2400" dirty="0">
                <a:solidFill>
                  <a:srgbClr val="002060"/>
                </a:solidFill>
                <a:latin typeface="#9Slide03 SFU Futura_12" panose="00000400000000000000" pitchFamily="2" charset="0"/>
              </a:rPr>
              <a:t>Hoàn thành </a:t>
            </a:r>
            <a:r>
              <a:rPr lang="en-US" sz="2400" dirty="0" err="1">
                <a:solidFill>
                  <a:srgbClr val="002060"/>
                </a:solidFill>
                <a:latin typeface="#9Slide03 SFU Futura_12" panose="00000400000000000000" pitchFamily="2" charset="0"/>
              </a:rPr>
              <a:t>sơ</a:t>
            </a:r>
            <a:r>
              <a:rPr lang="en-US" sz="2400" dirty="0">
                <a:solidFill>
                  <a:srgbClr val="002060"/>
                </a:solidFill>
                <a:latin typeface="#9Slide03 SFU Futura_12" panose="00000400000000000000" pitchFamily="2" charset="0"/>
              </a:rPr>
              <a:t> </a:t>
            </a:r>
            <a:r>
              <a:rPr lang="en-US" sz="2400" dirty="0" err="1">
                <a:solidFill>
                  <a:srgbClr val="002060"/>
                </a:solidFill>
                <a:latin typeface="#9Slide03 SFU Futura_12" panose="00000400000000000000" pitchFamily="2" charset="0"/>
              </a:rPr>
              <a:t>đồ</a:t>
            </a:r>
            <a:r>
              <a:rPr lang="en-US" sz="2400" dirty="0">
                <a:solidFill>
                  <a:srgbClr val="002060"/>
                </a:solidFill>
                <a:latin typeface="#9Slide03 SFU Futura_12" panose="00000400000000000000" pitchFamily="2" charset="0"/>
              </a:rPr>
              <a:t> </a:t>
            </a:r>
            <a:r>
              <a:rPr lang="en-US" sz="2400" dirty="0" err="1">
                <a:solidFill>
                  <a:srgbClr val="002060"/>
                </a:solidFill>
                <a:latin typeface="#9Slide03 SFU Futura_12" panose="00000400000000000000" pitchFamily="2" charset="0"/>
              </a:rPr>
              <a:t>khuyết</a:t>
            </a:r>
            <a:r>
              <a:rPr lang="en-US" sz="2400" dirty="0">
                <a:solidFill>
                  <a:srgbClr val="002060"/>
                </a:solidFill>
                <a:latin typeface="#9Slide03 SFU Futura_12" panose="00000400000000000000" pitchFamily="2" charset="0"/>
              </a:rPr>
              <a:t> (PHT).</a:t>
            </a:r>
          </a:p>
          <a:p>
            <a:pPr marL="190500" indent="-190500" algn="just">
              <a:buFontTx/>
              <a:buChar char="-"/>
            </a:pPr>
            <a:r>
              <a:rPr lang="en-US" sz="2400" dirty="0">
                <a:solidFill>
                  <a:schemeClr val="accent1">
                    <a:lumMod val="50000"/>
                  </a:schemeClr>
                </a:solidFill>
                <a:latin typeface="#9Slide03 SFU Futura_12" panose="00000400000000000000" pitchFamily="2" charset="0"/>
              </a:rPr>
              <a:t>Thời </a:t>
            </a:r>
            <a:r>
              <a:rPr lang="en-US" sz="2400" dirty="0" err="1">
                <a:solidFill>
                  <a:schemeClr val="accent1">
                    <a:lumMod val="50000"/>
                  </a:schemeClr>
                </a:solidFill>
                <a:latin typeface="#9Slide03 SFU Futura_12" panose="00000400000000000000" pitchFamily="2" charset="0"/>
              </a:rPr>
              <a:t>gian</a:t>
            </a:r>
            <a:r>
              <a:rPr lang="en-US" sz="2400" dirty="0">
                <a:solidFill>
                  <a:schemeClr val="accent1">
                    <a:lumMod val="50000"/>
                  </a:schemeClr>
                </a:solidFill>
                <a:latin typeface="#9Slide03 SFU Futura_12" panose="00000400000000000000" pitchFamily="2" charset="0"/>
              </a:rPr>
              <a:t>: </a:t>
            </a:r>
            <a:r>
              <a:rPr lang="en-US" sz="2400" dirty="0">
                <a:solidFill>
                  <a:srgbClr val="FF0000"/>
                </a:solidFill>
                <a:latin typeface="#9Slide03 SFU Futura_12" panose="00000400000000000000" pitchFamily="2" charset="0"/>
              </a:rPr>
              <a:t>4 </a:t>
            </a:r>
            <a:r>
              <a:rPr lang="en-US" sz="2400" dirty="0" err="1">
                <a:solidFill>
                  <a:srgbClr val="FF0000"/>
                </a:solidFill>
                <a:latin typeface="#9Slide03 SFU Futura_12" panose="00000400000000000000" pitchFamily="2" charset="0"/>
              </a:rPr>
              <a:t>phút</a:t>
            </a:r>
            <a:endParaRPr lang="en-US" sz="2400" dirty="0">
              <a:solidFill>
                <a:srgbClr val="FF0000"/>
              </a:solidFill>
              <a:latin typeface="#9Slide03 SFU Futura_12" panose="00000400000000000000" pitchFamily="2" charset="0"/>
            </a:endParaRPr>
          </a:p>
        </p:txBody>
      </p:sp>
      <p:grpSp>
        <p:nvGrpSpPr>
          <p:cNvPr id="24" name="Group 23">
            <a:extLst>
              <a:ext uri="{FF2B5EF4-FFF2-40B4-BE49-F238E27FC236}">
                <a16:creationId xmlns:a16="http://schemas.microsoft.com/office/drawing/2014/main" id="{F98532FC-50BB-2F38-9BEB-50245599CB42}"/>
              </a:ext>
            </a:extLst>
          </p:cNvPr>
          <p:cNvGrpSpPr/>
          <p:nvPr/>
        </p:nvGrpSpPr>
        <p:grpSpPr>
          <a:xfrm>
            <a:off x="-85467" y="1366529"/>
            <a:ext cx="2493834" cy="960659"/>
            <a:chOff x="-118934" y="1162749"/>
            <a:chExt cx="2493834" cy="960659"/>
          </a:xfrm>
        </p:grpSpPr>
        <p:sp>
          <p:nvSpPr>
            <p:cNvPr id="20" name="Arrow: Pentagon 19">
              <a:extLst>
                <a:ext uri="{FF2B5EF4-FFF2-40B4-BE49-F238E27FC236}">
                  <a16:creationId xmlns:a16="http://schemas.microsoft.com/office/drawing/2014/main" id="{1709EBE8-8C36-F3FF-4D6E-973249EB9709}"/>
                </a:ext>
              </a:extLst>
            </p:cNvPr>
            <p:cNvSpPr/>
            <p:nvPr/>
          </p:nvSpPr>
          <p:spPr>
            <a:xfrm>
              <a:off x="0" y="1162749"/>
              <a:ext cx="2374900" cy="960659"/>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6CA3823-3DA4-0311-A24C-7ABF5A97CFEE}"/>
                </a:ext>
              </a:extLst>
            </p:cNvPr>
            <p:cNvSpPr txBox="1"/>
            <p:nvPr/>
          </p:nvSpPr>
          <p:spPr>
            <a:xfrm>
              <a:off x="-118934" y="1207063"/>
              <a:ext cx="2137852" cy="735522"/>
            </a:xfrm>
            <a:custGeom>
              <a:avLst/>
              <a:gdLst>
                <a:gd name="connsiteX0" fmla="*/ 0 w 2137852"/>
                <a:gd name="connsiteY0" fmla="*/ 0 h 735522"/>
                <a:gd name="connsiteX1" fmla="*/ 534463 w 2137852"/>
                <a:gd name="connsiteY1" fmla="*/ 0 h 735522"/>
                <a:gd name="connsiteX2" fmla="*/ 1004790 w 2137852"/>
                <a:gd name="connsiteY2" fmla="*/ 0 h 735522"/>
                <a:gd name="connsiteX3" fmla="*/ 1496496 w 2137852"/>
                <a:gd name="connsiteY3" fmla="*/ 0 h 735522"/>
                <a:gd name="connsiteX4" fmla="*/ 2137852 w 2137852"/>
                <a:gd name="connsiteY4" fmla="*/ 0 h 735522"/>
                <a:gd name="connsiteX5" fmla="*/ 2137852 w 2137852"/>
                <a:gd name="connsiteY5" fmla="*/ 360406 h 735522"/>
                <a:gd name="connsiteX6" fmla="*/ 2137852 w 2137852"/>
                <a:gd name="connsiteY6" fmla="*/ 735522 h 735522"/>
                <a:gd name="connsiteX7" fmla="*/ 1646146 w 2137852"/>
                <a:gd name="connsiteY7" fmla="*/ 735522 h 735522"/>
                <a:gd name="connsiteX8" fmla="*/ 1154440 w 2137852"/>
                <a:gd name="connsiteY8" fmla="*/ 735522 h 735522"/>
                <a:gd name="connsiteX9" fmla="*/ 641356 w 2137852"/>
                <a:gd name="connsiteY9" fmla="*/ 735522 h 735522"/>
                <a:gd name="connsiteX10" fmla="*/ 0 w 2137852"/>
                <a:gd name="connsiteY10" fmla="*/ 735522 h 735522"/>
                <a:gd name="connsiteX11" fmla="*/ 0 w 2137852"/>
                <a:gd name="connsiteY11" fmla="*/ 375116 h 735522"/>
                <a:gd name="connsiteX12" fmla="*/ 0 w 2137852"/>
                <a:gd name="connsiteY12" fmla="*/ 0 h 73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852" h="735522" extrusionOk="0">
                  <a:moveTo>
                    <a:pt x="0" y="0"/>
                  </a:moveTo>
                  <a:cubicBezTo>
                    <a:pt x="186802" y="16950"/>
                    <a:pt x="392974" y="10191"/>
                    <a:pt x="534463" y="0"/>
                  </a:cubicBezTo>
                  <a:cubicBezTo>
                    <a:pt x="675952" y="-10191"/>
                    <a:pt x="894638" y="8045"/>
                    <a:pt x="1004790" y="0"/>
                  </a:cubicBezTo>
                  <a:cubicBezTo>
                    <a:pt x="1114942" y="-8045"/>
                    <a:pt x="1311654" y="-3058"/>
                    <a:pt x="1496496" y="0"/>
                  </a:cubicBezTo>
                  <a:cubicBezTo>
                    <a:pt x="1681338" y="3058"/>
                    <a:pt x="1875987" y="19691"/>
                    <a:pt x="2137852" y="0"/>
                  </a:cubicBezTo>
                  <a:cubicBezTo>
                    <a:pt x="2124492" y="178230"/>
                    <a:pt x="2131147" y="182655"/>
                    <a:pt x="2137852" y="360406"/>
                  </a:cubicBezTo>
                  <a:cubicBezTo>
                    <a:pt x="2144557" y="538157"/>
                    <a:pt x="2131054" y="609668"/>
                    <a:pt x="2137852" y="735522"/>
                  </a:cubicBezTo>
                  <a:cubicBezTo>
                    <a:pt x="1930637" y="713638"/>
                    <a:pt x="1879883" y="735162"/>
                    <a:pt x="1646146" y="735522"/>
                  </a:cubicBezTo>
                  <a:cubicBezTo>
                    <a:pt x="1412409" y="735882"/>
                    <a:pt x="1298814" y="714011"/>
                    <a:pt x="1154440" y="735522"/>
                  </a:cubicBezTo>
                  <a:cubicBezTo>
                    <a:pt x="1010066" y="757033"/>
                    <a:pt x="815342" y="733140"/>
                    <a:pt x="641356" y="735522"/>
                  </a:cubicBezTo>
                  <a:cubicBezTo>
                    <a:pt x="467370" y="737904"/>
                    <a:pt x="228151" y="735947"/>
                    <a:pt x="0" y="735522"/>
                  </a:cubicBezTo>
                  <a:cubicBezTo>
                    <a:pt x="8020" y="654513"/>
                    <a:pt x="16730" y="464687"/>
                    <a:pt x="0" y="375116"/>
                  </a:cubicBezTo>
                  <a:cubicBezTo>
                    <a:pt x="-16730" y="285545"/>
                    <a:pt x="-4520" y="136431"/>
                    <a:pt x="0" y="0"/>
                  </a:cubicBezTo>
                  <a:close/>
                </a:path>
              </a:pathLst>
            </a:custGeom>
            <a:noFill/>
            <a:ln w="19050">
              <a:noFill/>
              <a:prstDash val="dashDot"/>
              <a:extLst>
                <a:ext uri="{C807C97D-BFC1-408E-A445-0C87EB9F89A2}">
                  <ask:lineSketchStyleProps xmlns:ask="http://schemas.microsoft.com/office/drawing/2018/sketchyshapes" sd="3552823371">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400"/>
                <a:buFontTx/>
                <a:buNone/>
                <a:tabLst/>
                <a:defRPr/>
              </a:pPr>
              <a:r>
                <a:rPr kumimoji="0" lang="en-US" sz="4000" b="0" i="0" u="none" strike="noStrike" kern="1200" cap="none" spc="0" normalizeH="0" baseline="0" noProof="0">
                  <a:ln>
                    <a:noFill/>
                  </a:ln>
                  <a:solidFill>
                    <a:schemeClr val="accent6">
                      <a:lumMod val="20000"/>
                      <a:lumOff val="80000"/>
                    </a:schemeClr>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Nhiệm vụ</a:t>
              </a:r>
            </a:p>
          </p:txBody>
        </p:sp>
      </p:grpSp>
      <p:pic>
        <p:nvPicPr>
          <p:cNvPr id="15" name="Picture 14">
            <a:extLst>
              <a:ext uri="{FF2B5EF4-FFF2-40B4-BE49-F238E27FC236}">
                <a16:creationId xmlns:a16="http://schemas.microsoft.com/office/drawing/2014/main" id="{B67E2EA7-E4B4-E6FF-5A25-9BDD641D71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8672641" y="83506"/>
            <a:ext cx="1156479" cy="950325"/>
          </a:xfrm>
          <a:prstGeom prst="rect">
            <a:avLst/>
          </a:prstGeom>
        </p:spPr>
      </p:pic>
      <p:pic>
        <p:nvPicPr>
          <p:cNvPr id="21" name="Picture 20">
            <a:extLst>
              <a:ext uri="{FF2B5EF4-FFF2-40B4-BE49-F238E27FC236}">
                <a16:creationId xmlns:a16="http://schemas.microsoft.com/office/drawing/2014/main" id="{3095280C-0E8F-A6D4-A952-7B9AD739333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7344" r="92500">
                        <a14:foregroundMark x1="37656" y1="37500" x2="42031" y2="43125"/>
                        <a14:foregroundMark x1="52344" y1="38906" x2="61719" y2="43594"/>
                        <a14:foregroundMark x1="83750" y1="28281" x2="79844" y2="36875"/>
                        <a14:foregroundMark x1="85156" y1="24375" x2="85156" y2="24375"/>
                        <a14:foregroundMark x1="77656" y1="22656" x2="77656" y2="22656"/>
                        <a14:foregroundMark x1="90156" y1="31250" x2="90156" y2="31250"/>
                        <a14:foregroundMark x1="12031" y1="67031" x2="17656" y2="72969"/>
                        <a14:foregroundMark x1="62500" y1="75156" x2="79375" y2="63125"/>
                        <a14:foregroundMark x1="79375" y1="63125" x2="79375" y2="63125"/>
                        <a14:foregroundMark x1="56406" y1="38125" x2="56406" y2="47656"/>
                        <a14:foregroundMark x1="41719" y1="37500" x2="41719" y2="51875"/>
                        <a14:foregroundMark x1="35000" y1="38906" x2="38906" y2="51406"/>
                        <a14:foregroundMark x1="75000" y1="62344" x2="61250" y2="76875"/>
                        <a14:foregroundMark x1="48906" y1="59844" x2="51875" y2="60781"/>
                        <a14:foregroundMark x1="74531" y1="61875" x2="75000" y2="67031"/>
                        <a14:foregroundMark x1="90469" y1="70000" x2="92500" y2="70000"/>
                        <a14:foregroundMark x1="53906" y1="72656" x2="63750" y2="72656"/>
                        <a14:foregroundMark x1="7344" y1="65000" x2="8906" y2="73594"/>
                        <a14:foregroundMark x1="20156" y1="72969" x2="26719" y2="71875"/>
                      </a14:backgroundRemoval>
                    </a14:imgEffect>
                  </a14:imgLayer>
                </a14:imgProps>
              </a:ext>
            </a:extLst>
          </a:blip>
          <a:srcRect l="3705" t="17500" r="5208" b="17709"/>
          <a:stretch/>
        </p:blipFill>
        <p:spPr>
          <a:xfrm>
            <a:off x="10076984" y="-40710"/>
            <a:ext cx="1900937" cy="1968500"/>
          </a:xfrm>
          <a:prstGeom prst="rect">
            <a:avLst/>
          </a:prstGeom>
        </p:spPr>
      </p:pic>
      <p:grpSp>
        <p:nvGrpSpPr>
          <p:cNvPr id="26" name="Group 25">
            <a:extLst>
              <a:ext uri="{FF2B5EF4-FFF2-40B4-BE49-F238E27FC236}">
                <a16:creationId xmlns:a16="http://schemas.microsoft.com/office/drawing/2014/main" id="{4A781220-D214-F633-5DBC-6065158C801C}"/>
              </a:ext>
            </a:extLst>
          </p:cNvPr>
          <p:cNvGrpSpPr/>
          <p:nvPr/>
        </p:nvGrpSpPr>
        <p:grpSpPr>
          <a:xfrm>
            <a:off x="2527301" y="2327189"/>
            <a:ext cx="9450620" cy="4447306"/>
            <a:chOff x="3746500" y="2915027"/>
            <a:chExt cx="7845046" cy="3859467"/>
          </a:xfrm>
        </p:grpSpPr>
        <p:sp>
          <p:nvSpPr>
            <p:cNvPr id="25" name="Rectangle: Rounded Corners 24">
              <a:extLst>
                <a:ext uri="{FF2B5EF4-FFF2-40B4-BE49-F238E27FC236}">
                  <a16:creationId xmlns:a16="http://schemas.microsoft.com/office/drawing/2014/main" id="{37D0F1DF-9A8A-157E-C8D5-D289AC7C5C7B}"/>
                </a:ext>
              </a:extLst>
            </p:cNvPr>
            <p:cNvSpPr/>
            <p:nvPr/>
          </p:nvSpPr>
          <p:spPr>
            <a:xfrm>
              <a:off x="3759200" y="2915027"/>
              <a:ext cx="7822457" cy="3805319"/>
            </a:xfrm>
            <a:prstGeom prst="roundRect">
              <a:avLst>
                <a:gd name="adj" fmla="val 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9627D1A-D812-B51A-C890-80FC8B91F965}"/>
                </a:ext>
              </a:extLst>
            </p:cNvPr>
            <p:cNvPicPr>
              <a:picLocks noChangeAspect="1"/>
            </p:cNvPicPr>
            <p:nvPr/>
          </p:nvPicPr>
          <p:blipFill>
            <a:blip r:embed="rId8"/>
            <a:stretch>
              <a:fillRect/>
            </a:stretch>
          </p:blipFill>
          <p:spPr>
            <a:xfrm>
              <a:off x="3746500" y="2921001"/>
              <a:ext cx="7845046" cy="3853493"/>
            </a:xfrm>
            <a:prstGeom prst="rect">
              <a:avLst/>
            </a:prstGeom>
          </p:spPr>
        </p:pic>
      </p:grpSp>
      <p:pic>
        <p:nvPicPr>
          <p:cNvPr id="23" name="Picture 22">
            <a:extLst>
              <a:ext uri="{FF2B5EF4-FFF2-40B4-BE49-F238E27FC236}">
                <a16:creationId xmlns:a16="http://schemas.microsoft.com/office/drawing/2014/main" id="{CEA94E2E-3032-84B9-3609-B39B163873C7}"/>
              </a:ext>
            </a:extLst>
          </p:cNvPr>
          <p:cNvPicPr>
            <a:picLocks noChangeAspect="1"/>
          </p:cNvPicPr>
          <p:nvPr/>
        </p:nvPicPr>
        <p:blipFill>
          <a:blip r:embed="rId9"/>
          <a:stretch>
            <a:fillRect/>
          </a:stretch>
        </p:blipFill>
        <p:spPr>
          <a:xfrm>
            <a:off x="0" y="4457701"/>
            <a:ext cx="2408367" cy="2400300"/>
          </a:xfrm>
          <a:prstGeom prst="rect">
            <a:avLst/>
          </a:prstGeom>
        </p:spPr>
      </p:pic>
      <p:pic>
        <p:nvPicPr>
          <p:cNvPr id="3" name="Đồng hồ đếm ngược 4 phút - 4 minutes timer Hailist">
            <a:hlinkClick r:id="" action="ppaction://media"/>
            <a:extLst>
              <a:ext uri="{FF2B5EF4-FFF2-40B4-BE49-F238E27FC236}">
                <a16:creationId xmlns:a16="http://schemas.microsoft.com/office/drawing/2014/main" id="{386C0649-EAEF-977C-512E-D1FE7150C1F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8242" y="2772493"/>
            <a:ext cx="1951882" cy="1097933"/>
          </a:xfrm>
          <a:prstGeom prst="rect">
            <a:avLst/>
          </a:prstGeom>
        </p:spPr>
      </p:pic>
      <p:grpSp>
        <p:nvGrpSpPr>
          <p:cNvPr id="2" name="Group 1">
            <a:extLst>
              <a:ext uri="{FF2B5EF4-FFF2-40B4-BE49-F238E27FC236}">
                <a16:creationId xmlns:a16="http://schemas.microsoft.com/office/drawing/2014/main" id="{58C4B3E1-4E1E-70FD-8017-337E5C518288}"/>
              </a:ext>
            </a:extLst>
          </p:cNvPr>
          <p:cNvGrpSpPr/>
          <p:nvPr/>
        </p:nvGrpSpPr>
        <p:grpSpPr>
          <a:xfrm>
            <a:off x="-225468" y="-157953"/>
            <a:ext cx="9247548" cy="1502627"/>
            <a:chOff x="-225468" y="-157953"/>
            <a:chExt cx="8293143" cy="1502627"/>
          </a:xfrm>
        </p:grpSpPr>
        <p:sp>
          <p:nvSpPr>
            <p:cNvPr id="4" name="Arrow: Pentagon 3">
              <a:extLst>
                <a:ext uri="{FF2B5EF4-FFF2-40B4-BE49-F238E27FC236}">
                  <a16:creationId xmlns:a16="http://schemas.microsoft.com/office/drawing/2014/main" id="{DDC4535A-C425-46EA-78E7-7A488ECE4500}"/>
                </a:ext>
              </a:extLst>
            </p:cNvPr>
            <p:cNvSpPr/>
            <p:nvPr/>
          </p:nvSpPr>
          <p:spPr>
            <a:xfrm>
              <a:off x="0" y="-14131"/>
              <a:ext cx="8067675" cy="779836"/>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FD7D3F-02FC-727B-68FE-EFE4FEEF49E8}"/>
                </a:ext>
              </a:extLst>
            </p:cNvPr>
            <p:cNvSpPr txBox="1"/>
            <p:nvPr/>
          </p:nvSpPr>
          <p:spPr>
            <a:xfrm>
              <a:off x="604966" y="21235"/>
              <a:ext cx="719600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9Slide05 FS Blonde Script" panose="03000503000000000000" pitchFamily="65" charset="0"/>
                </a:rPr>
                <a:t>I. TÌNH HÌNH PHÁT TRIỂN</a:t>
              </a:r>
              <a:r>
                <a:rPr kumimoji="0" lang="en-US" sz="4000" b="1" i="0" u="none" strike="noStrike" kern="1200" cap="none" spc="0" normalizeH="0" baseline="0" noProof="0" dirty="0">
                  <a:ln>
                    <a:noFill/>
                  </a:ln>
                  <a:solidFill>
                    <a:srgbClr val="FFFF00"/>
                  </a:solidFill>
                  <a:effectLst/>
                  <a:uLnTx/>
                  <a:uFillTx/>
                  <a:latin typeface="#9Slide05 FS Blonde Script" panose="03000503000000000000" pitchFamily="65" charset="0"/>
                </a:rPr>
                <a:t> KINH TẾ</a:t>
              </a:r>
            </a:p>
          </p:txBody>
        </p:sp>
        <p:pic>
          <p:nvPicPr>
            <p:cNvPr id="8" name="Picture 2" descr="Quảng Cáo Vụ Hiệu Phiếu - biểu tượng kinh tế png tải về - Miễn phí trong  suốt Màu Xanh png Tải về.">
              <a:extLst>
                <a:ext uri="{FF2B5EF4-FFF2-40B4-BE49-F238E27FC236}">
                  <a16:creationId xmlns:a16="http://schemas.microsoft.com/office/drawing/2014/main" id="{92398670-BA0C-FD93-F98A-9E42F2C764C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535" b="90698" l="10000" r="90000">
                          <a14:foregroundMark x1="46333" y1="90698" x2="46333" y2="90116"/>
                          <a14:foregroundMark x1="39667" y1="9884" x2="59444" y2="9535"/>
                          <a14:foregroundMark x1="46778" y1="26279" x2="50000" y2="58023"/>
                          <a14:foregroundMark x1="50000" y1="58023" x2="44667" y2="62907"/>
                          <a14:foregroundMark x1="44667" y1="62907" x2="37222" y2="64419"/>
                          <a14:foregroundMark x1="37222" y1="64419" x2="69889" y2="64535"/>
                          <a14:foregroundMark x1="44556" y1="27791" x2="47667" y2="42558"/>
                          <a14:foregroundMark x1="48444" y1="25000" x2="50889" y2="42907"/>
                          <a14:foregroundMark x1="36889" y1="55930" x2="37222" y2="76395"/>
                          <a14:foregroundMark x1="44556" y1="58023" x2="49444" y2="75930"/>
                          <a14:foregroundMark x1="55333" y1="53023" x2="58556" y2="66860"/>
                          <a14:foregroundMark x1="64556" y1="48605" x2="67222" y2="66395"/>
                          <a14:foregroundMark x1="54778" y1="64419" x2="59000" y2="74884"/>
                          <a14:foregroundMark x1="63333" y1="65465" x2="64556" y2="71279"/>
                          <a14:foregroundMark x1="65000" y1="43721" x2="64556" y2="62674"/>
                          <a14:foregroundMark x1="64556" y1="62674" x2="64556" y2="62674"/>
                        </a14:backgroundRemoval>
                      </a14:imgEffect>
                    </a14:imgLayer>
                  </a14:imgProps>
                </a:ext>
                <a:ext uri="{28A0092B-C50C-407E-A947-70E740481C1C}">
                  <a14:useLocalDpi xmlns:a14="http://schemas.microsoft.com/office/drawing/2010/main" val="0"/>
                </a:ext>
              </a:extLst>
            </a:blip>
            <a:srcRect l="7059" t="5973" r="8571" b="7638"/>
            <a:stretch/>
          </p:blipFill>
          <p:spPr bwMode="auto">
            <a:xfrm>
              <a:off x="-225468" y="-157953"/>
              <a:ext cx="1070318" cy="1047211"/>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549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13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croll: Vertical 14">
            <a:extLst>
              <a:ext uri="{FF2B5EF4-FFF2-40B4-BE49-F238E27FC236}">
                <a16:creationId xmlns:a16="http://schemas.microsoft.com/office/drawing/2014/main" id="{892EA1F2-F008-4D9D-2E3C-9F7DCE67E5B6}"/>
              </a:ext>
            </a:extLst>
          </p:cNvPr>
          <p:cNvSpPr/>
          <p:nvPr/>
        </p:nvSpPr>
        <p:spPr>
          <a:xfrm rot="5400000">
            <a:off x="2928471" y="-2931581"/>
            <a:ext cx="839136" cy="6696077"/>
          </a:xfrm>
          <a:prstGeom prst="verticalScroll">
            <a:avLst>
              <a:gd name="adj" fmla="val 12514"/>
            </a:avLst>
          </a:prstGeom>
          <a:gradFill flip="none" rotWithShape="1">
            <a:gsLst>
              <a:gs pos="0">
                <a:schemeClr val="accent1">
                  <a:lumMod val="67000"/>
                </a:schemeClr>
              </a:gs>
              <a:gs pos="43000">
                <a:schemeClr val="accent1">
                  <a:lumMod val="97000"/>
                  <a:lumOff val="3000"/>
                </a:schemeClr>
              </a:gs>
              <a:gs pos="100000">
                <a:schemeClr val="accent6">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52DAF31-5960-3F4E-DEA6-2FBD81A2CB49}"/>
              </a:ext>
            </a:extLst>
          </p:cNvPr>
          <p:cNvPicPr>
            <a:picLocks noChangeAspect="1"/>
          </p:cNvPicPr>
          <p:nvPr/>
        </p:nvPicPr>
        <p:blipFill>
          <a:blip r:embed="rId2"/>
          <a:stretch>
            <a:fillRect/>
          </a:stretch>
        </p:blipFill>
        <p:spPr>
          <a:xfrm>
            <a:off x="1784247" y="1150620"/>
            <a:ext cx="10083903" cy="5617028"/>
          </a:xfrm>
          <a:prstGeom prst="rect">
            <a:avLst/>
          </a:prstGeom>
        </p:spPr>
      </p:pic>
      <p:sp>
        <p:nvSpPr>
          <p:cNvPr id="11" name="TextBox 10">
            <a:extLst>
              <a:ext uri="{FF2B5EF4-FFF2-40B4-BE49-F238E27FC236}">
                <a16:creationId xmlns:a16="http://schemas.microsoft.com/office/drawing/2014/main" id="{039A01EE-1F22-3EF3-B022-9FF293C6015B}"/>
              </a:ext>
            </a:extLst>
          </p:cNvPr>
          <p:cNvSpPr txBox="1"/>
          <p:nvPr/>
        </p:nvSpPr>
        <p:spPr>
          <a:xfrm>
            <a:off x="126275" y="124070"/>
            <a:ext cx="6312626" cy="523220"/>
          </a:xfrm>
          <a:prstGeom prst="rect">
            <a:avLst/>
          </a:prstGeom>
          <a:noFill/>
        </p:spPr>
        <p:txBody>
          <a:bodyPr wrap="square">
            <a:spAutoFit/>
          </a:bodyPr>
          <a:lstStyle/>
          <a:p>
            <a:r>
              <a:rPr kumimoji="0" lang="en-US" sz="2800" b="1" i="0" u="none" strike="noStrike" kern="1200" cap="none" spc="0" normalizeH="0" baseline="0" noProof="0">
                <a:ln>
                  <a:noFill/>
                </a:ln>
                <a:solidFill>
                  <a:srgbClr val="FFFF00"/>
                </a:solidFill>
                <a:effectLst/>
                <a:uLnTx/>
                <a:uFillTx/>
                <a:latin typeface="#9Slide05 SVNKitten" pitchFamily="2" charset="0"/>
              </a:rPr>
              <a:t>I. TÌNH HÌNH PHÁT TRIỂN KINH TẾ</a:t>
            </a:r>
            <a:endParaRPr lang="en-US" sz="2800">
              <a:latin typeface="#9Slide05 SVNKitten" pitchFamily="2" charset="0"/>
            </a:endParaRPr>
          </a:p>
        </p:txBody>
      </p:sp>
      <p:pic>
        <p:nvPicPr>
          <p:cNvPr id="19" name="Picture 18">
            <a:extLst>
              <a:ext uri="{FF2B5EF4-FFF2-40B4-BE49-F238E27FC236}">
                <a16:creationId xmlns:a16="http://schemas.microsoft.com/office/drawing/2014/main" id="{BEAB2E06-9B29-AE8E-CDC2-388537EEC5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22" b="93056" l="9843" r="89961">
                        <a14:foregroundMark x1="14370" y1="89167" x2="28937" y2="93333"/>
                        <a14:foregroundMark x1="50197" y1="4722" x2="72835" y2="47500"/>
                        <a14:foregroundMark x1="72835" y1="47500" x2="72835" y2="47500"/>
                      </a14:backgroundRemoval>
                    </a14:imgEffect>
                  </a14:imgLayer>
                </a14:imgProps>
              </a:ext>
            </a:extLst>
          </a:blip>
          <a:stretch>
            <a:fillRect/>
          </a:stretch>
        </p:blipFill>
        <p:spPr>
          <a:xfrm>
            <a:off x="103748" y="1150620"/>
            <a:ext cx="1623651" cy="1150619"/>
          </a:xfrm>
          <a:prstGeom prst="rect">
            <a:avLst/>
          </a:prstGeom>
        </p:spPr>
      </p:pic>
      <p:pic>
        <p:nvPicPr>
          <p:cNvPr id="20" name="Picture 19">
            <a:extLst>
              <a:ext uri="{FF2B5EF4-FFF2-40B4-BE49-F238E27FC236}">
                <a16:creationId xmlns:a16="http://schemas.microsoft.com/office/drawing/2014/main" id="{D45DFA0D-24B4-38BD-D263-7AD4DC2E87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67" b="95833" l="10000" r="90000">
                        <a14:foregroundMark x1="69500" y1="5667" x2="71083" y2="11333"/>
                        <a14:foregroundMark x1="23750" y1="42083" x2="30250" y2="32833"/>
                        <a14:foregroundMark x1="49333" y1="85000" x2="51167" y2="86833"/>
                        <a14:foregroundMark x1="30750" y1="94583" x2="64333" y2="92250"/>
                        <a14:foregroundMark x1="64333" y1="92250" x2="64333" y2="92250"/>
                        <a14:foregroundMark x1="31250" y1="95833" x2="35167" y2="94083"/>
                      </a14:backgroundRemoval>
                    </a14:imgEffect>
                  </a14:imgLayer>
                </a14:imgProps>
              </a:ext>
            </a:extLst>
          </a:blip>
          <a:stretch>
            <a:fillRect/>
          </a:stretch>
        </p:blipFill>
        <p:spPr>
          <a:xfrm flipH="1">
            <a:off x="211893" y="4065535"/>
            <a:ext cx="1280164" cy="1116902"/>
          </a:xfrm>
          <a:prstGeom prst="rect">
            <a:avLst/>
          </a:prstGeom>
        </p:spPr>
      </p:pic>
      <p:pic>
        <p:nvPicPr>
          <p:cNvPr id="21" name="Picture 2" descr="Quảng Cáo Vụ Hiệu Phiếu - biểu tượng kinh tế png tải về - Miễn phí trong  suốt Màu Xanh png Tải về.">
            <a:extLst>
              <a:ext uri="{FF2B5EF4-FFF2-40B4-BE49-F238E27FC236}">
                <a16:creationId xmlns:a16="http://schemas.microsoft.com/office/drawing/2014/main" id="{4DE5F373-E2A4-68B5-2995-80705469DAE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535" b="90698" l="10000" r="90000">
                        <a14:foregroundMark x1="46333" y1="90698" x2="46333" y2="90116"/>
                        <a14:foregroundMark x1="39667" y1="9884" x2="59444" y2="9535"/>
                        <a14:foregroundMark x1="46778" y1="26279" x2="50000" y2="58023"/>
                        <a14:foregroundMark x1="50000" y1="58023" x2="44667" y2="62907"/>
                        <a14:foregroundMark x1="44667" y1="62907" x2="37222" y2="64419"/>
                        <a14:foregroundMark x1="37222" y1="64419" x2="69889" y2="64535"/>
                        <a14:foregroundMark x1="44556" y1="27791" x2="47667" y2="42558"/>
                        <a14:foregroundMark x1="48444" y1="25000" x2="50889" y2="42907"/>
                        <a14:foregroundMark x1="36889" y1="55930" x2="37222" y2="76395"/>
                        <a14:foregroundMark x1="44556" y1="58023" x2="49444" y2="75930"/>
                        <a14:foregroundMark x1="55333" y1="53023" x2="58556" y2="66860"/>
                        <a14:foregroundMark x1="64556" y1="48605" x2="67222" y2="66395"/>
                        <a14:foregroundMark x1="54778" y1="64419" x2="59000" y2="74884"/>
                        <a14:foregroundMark x1="63333" y1="65465" x2="64556" y2="71279"/>
                        <a14:foregroundMark x1="65000" y1="43721" x2="64556" y2="62674"/>
                        <a14:foregroundMark x1="64556" y1="62674" x2="64556" y2="62674"/>
                      </a14:backgroundRemoval>
                    </a14:imgEffect>
                  </a14:imgLayer>
                </a14:imgProps>
              </a:ext>
              <a:ext uri="{28A0092B-C50C-407E-A947-70E740481C1C}">
                <a14:useLocalDpi xmlns:a14="http://schemas.microsoft.com/office/drawing/2010/main" val="0"/>
              </a:ext>
            </a:extLst>
          </a:blip>
          <a:srcRect l="7059" t="5973" r="8571" b="7638"/>
          <a:stretch/>
        </p:blipFill>
        <p:spPr bwMode="auto">
          <a:xfrm>
            <a:off x="276666" y="2641290"/>
            <a:ext cx="1070318" cy="1047211"/>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96F26DC-72AD-B57C-2F87-1EAEC264F086}"/>
              </a:ext>
            </a:extLst>
          </p:cNvPr>
          <p:cNvPicPr>
            <a:picLocks noChangeAspect="1"/>
          </p:cNvPicPr>
          <p:nvPr/>
        </p:nvPicPr>
        <p:blipFill rotWithShape="1">
          <a:blip r:embed="rId9"/>
          <a:srcRect l="9167"/>
          <a:stretch/>
        </p:blipFill>
        <p:spPr>
          <a:xfrm>
            <a:off x="103748" y="5559471"/>
            <a:ext cx="1600201" cy="1174459"/>
          </a:xfrm>
          <a:prstGeom prst="ellipse">
            <a:avLst/>
          </a:prstGeom>
        </p:spPr>
      </p:pic>
    </p:spTree>
    <p:extLst>
      <p:ext uri="{BB962C8B-B14F-4D97-AF65-F5344CB8AC3E}">
        <p14:creationId xmlns:p14="http://schemas.microsoft.com/office/powerpoint/2010/main" val="2134118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8DE1F7-F497-4C31-935F-DABD20AC3D8B}"/>
              </a:ext>
            </a:extLst>
          </p:cNvPr>
          <p:cNvPicPr>
            <a:picLocks noChangeAspect="1"/>
          </p:cNvPicPr>
          <p:nvPr/>
        </p:nvPicPr>
        <p:blipFill rotWithShape="1">
          <a:blip r:embed="rId2"/>
          <a:srcRect l="13271" r="11726" b="-3"/>
          <a:stretch/>
        </p:blipFill>
        <p:spPr>
          <a:xfrm>
            <a:off x="3793813" y="1163552"/>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 name="Picture 3">
            <a:extLst>
              <a:ext uri="{FF2B5EF4-FFF2-40B4-BE49-F238E27FC236}">
                <a16:creationId xmlns:a16="http://schemas.microsoft.com/office/drawing/2014/main" id="{9164CB5F-BA50-4D93-B2C8-20F96B58884E}"/>
              </a:ext>
            </a:extLst>
          </p:cNvPr>
          <p:cNvPicPr>
            <a:picLocks noChangeAspect="1"/>
          </p:cNvPicPr>
          <p:nvPr/>
        </p:nvPicPr>
        <p:blipFill rotWithShape="1">
          <a:blip r:embed="rId3"/>
          <a:srcRect l="10338" r="30803" b="4"/>
          <a:stretch/>
        </p:blipFill>
        <p:spPr>
          <a:xfrm>
            <a:off x="1319706" y="2176903"/>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 name="Picture 2">
            <a:extLst>
              <a:ext uri="{FF2B5EF4-FFF2-40B4-BE49-F238E27FC236}">
                <a16:creationId xmlns:a16="http://schemas.microsoft.com/office/drawing/2014/main" id="{100CC122-F381-42D6-BF71-1F9DAA304929}"/>
              </a:ext>
            </a:extLst>
          </p:cNvPr>
          <p:cNvPicPr>
            <a:picLocks noChangeAspect="1"/>
          </p:cNvPicPr>
          <p:nvPr/>
        </p:nvPicPr>
        <p:blipFill rotWithShape="1">
          <a:blip r:embed="rId4"/>
          <a:srcRect r="37468" b="-2"/>
          <a:stretch/>
        </p:blipFill>
        <p:spPr>
          <a:xfrm>
            <a:off x="8297994" y="2176903"/>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5" name="Rectangle 4">
            <a:extLst>
              <a:ext uri="{FF2B5EF4-FFF2-40B4-BE49-F238E27FC236}">
                <a16:creationId xmlns:a16="http://schemas.microsoft.com/office/drawing/2014/main" id="{10B14766-A35C-4BC5-84D5-D432D247511F}"/>
              </a:ext>
            </a:extLst>
          </p:cNvPr>
          <p:cNvSpPr/>
          <p:nvPr/>
        </p:nvSpPr>
        <p:spPr>
          <a:xfrm>
            <a:off x="0" y="0"/>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1. Tình hình phát triển kinh tế</a:t>
            </a:r>
            <a:endParaRPr kumimoji="0" lang="vi-VN" sz="2800" b="0" i="0" u="none" strike="noStrike" kern="1200" cap="none" spc="0" normalizeH="0" baseline="0" noProof="0">
              <a:ln>
                <a:noFill/>
              </a:ln>
              <a:solidFill>
                <a:prstClr val="white"/>
              </a:solidFill>
              <a:effectLst/>
              <a:uLnTx/>
              <a:uFillTx/>
              <a:latin typeface="Averta Std ExtraBold" panose="00000900000000000000" pitchFamily="50" charset="0"/>
              <a:ea typeface="+mn-ea"/>
              <a:cs typeface="+mn-cs"/>
            </a:endParaRPr>
          </a:p>
        </p:txBody>
      </p:sp>
      <p:sp>
        <p:nvSpPr>
          <p:cNvPr id="8" name="TextBox 7">
            <a:extLst>
              <a:ext uri="{FF2B5EF4-FFF2-40B4-BE49-F238E27FC236}">
                <a16:creationId xmlns:a16="http://schemas.microsoft.com/office/drawing/2014/main" id="{13E0EA82-A799-4D7D-9675-2DD551CD0292}"/>
              </a:ext>
            </a:extLst>
          </p:cNvPr>
          <p:cNvSpPr txBox="1"/>
          <p:nvPr/>
        </p:nvSpPr>
        <p:spPr>
          <a:xfrm>
            <a:off x="76200" y="5963936"/>
            <a:ext cx="12039599" cy="741664"/>
          </a:xfrm>
          <a:prstGeom prst="rect">
            <a:avLst/>
          </a:prstGeom>
          <a:solidFill>
            <a:srgbClr val="B0E4D8"/>
          </a:solidFill>
        </p:spPr>
        <p:txBody>
          <a:bodyPr vert="horz" lIns="91440" tIns="45720" rIns="91440" bIns="45720" rtlCol="0">
            <a:noAutofit/>
          </a:bodyPr>
          <a:lstStyle/>
          <a:p>
            <a:pPr marL="78090" marR="0" lvl="0" indent="0" algn="ctr" defTabSz="914400" rtl="0" eaLnBrk="1" fontAlgn="auto" latinLnBrk="0" hangingPunct="1">
              <a:lnSpc>
                <a:spcPct val="90000"/>
              </a:lnSpc>
              <a:spcBef>
                <a:spcPts val="0"/>
              </a:spcBef>
              <a:spcAft>
                <a:spcPts val="716"/>
              </a:spcAft>
              <a:buClrTx/>
              <a:buSzTx/>
              <a:buFontTx/>
              <a:buNone/>
              <a:tabLst/>
              <a:defRPr/>
            </a:pPr>
            <a:r>
              <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Đ</a:t>
            </a:r>
            <a:r>
              <a:rPr kumimoji="0" lang="vi-VN"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ọc thông tin mục 2 trang </a:t>
            </a:r>
            <a:r>
              <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31</a:t>
            </a:r>
            <a:r>
              <a:rPr kumimoji="0" lang="vi-VN"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 để tìm hiểu các nguyên nhân </a:t>
            </a:r>
            <a:r>
              <a:rPr kumimoji="0" lang="en-US" sz="2400" b="0"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và</a:t>
            </a:r>
            <a:r>
              <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giải</a:t>
            </a:r>
            <a:r>
              <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pháp</a:t>
            </a:r>
            <a:r>
              <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 </a:t>
            </a:r>
            <a:r>
              <a:rPr kumimoji="0" lang="en-US" sz="2400" b="0" i="0" u="none" strike="noStrike" kern="1200" cap="none" spc="0" normalizeH="0" baseline="0" noProof="0" dirty="0" err="1">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về</a:t>
            </a:r>
            <a:r>
              <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 </a:t>
            </a:r>
            <a:r>
              <a:rPr kumimoji="0" lang="vi-VN"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rPr>
              <a:t>đặc điểm kinh tế của khu vực Mỹ La tinh.</a:t>
            </a:r>
            <a:endPar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endParaRPr>
          </a:p>
          <a:p>
            <a:pPr marL="306690" marR="0" lvl="0" indent="-228600" algn="ctr" defTabSz="914400" rtl="0" eaLnBrk="1" fontAlgn="auto" latinLnBrk="0" hangingPunct="1">
              <a:lnSpc>
                <a:spcPct val="90000"/>
              </a:lnSpc>
              <a:spcBef>
                <a:spcPts val="0"/>
              </a:spcBef>
              <a:spcAft>
                <a:spcPts val="716"/>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546A"/>
              </a:solidFill>
              <a:effectLst/>
              <a:uLnTx/>
              <a:uFillTx/>
              <a:latin typeface="#9Slide03 Roboto Medium" panose="02000000000000000000" pitchFamily="2" charset="0"/>
              <a:ea typeface="#9Slide03 Roboto Medium" panose="02000000000000000000" pitchFamily="2" charset="0"/>
              <a:cs typeface="+mn-cs"/>
            </a:endParaRPr>
          </a:p>
        </p:txBody>
      </p:sp>
      <p:pic>
        <p:nvPicPr>
          <p:cNvPr id="9" name="Graphic 13">
            <a:extLst>
              <a:ext uri="{FF2B5EF4-FFF2-40B4-BE49-F238E27FC236}">
                <a16:creationId xmlns:a16="http://schemas.microsoft.com/office/drawing/2014/main" id="{8958D801-51D7-40D4-9788-E97E35BDC9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1372" y="798841"/>
            <a:ext cx="2420628" cy="3080800"/>
          </a:xfrm>
          <a:prstGeom prst="rect">
            <a:avLst/>
          </a:prstGeom>
        </p:spPr>
      </p:pic>
    </p:spTree>
    <p:extLst>
      <p:ext uri="{BB962C8B-B14F-4D97-AF65-F5344CB8AC3E}">
        <p14:creationId xmlns:p14="http://schemas.microsoft.com/office/powerpoint/2010/main" val="349190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4E43C7-6135-476C-9D1A-839AF3C6AA68}"/>
              </a:ext>
            </a:extLst>
          </p:cNvPr>
          <p:cNvPicPr>
            <a:picLocks noChangeAspect="1"/>
          </p:cNvPicPr>
          <p:nvPr/>
        </p:nvPicPr>
        <p:blipFill>
          <a:blip r:embed="rId2"/>
          <a:stretch>
            <a:fillRect/>
          </a:stretch>
        </p:blipFill>
        <p:spPr>
          <a:xfrm>
            <a:off x="643467" y="914400"/>
            <a:ext cx="5291666" cy="3532187"/>
          </a:xfrm>
          <a:prstGeom prst="rect">
            <a:avLst/>
          </a:prstGeom>
        </p:spPr>
      </p:pic>
      <p:pic>
        <p:nvPicPr>
          <p:cNvPr id="3" name="Picture 2">
            <a:extLst>
              <a:ext uri="{FF2B5EF4-FFF2-40B4-BE49-F238E27FC236}">
                <a16:creationId xmlns:a16="http://schemas.microsoft.com/office/drawing/2014/main" id="{D531A4CD-F181-4F9A-BEB6-D22120E7FF4E}"/>
              </a:ext>
            </a:extLst>
          </p:cNvPr>
          <p:cNvPicPr>
            <a:picLocks noChangeAspect="1"/>
          </p:cNvPicPr>
          <p:nvPr/>
        </p:nvPicPr>
        <p:blipFill>
          <a:blip r:embed="rId3"/>
          <a:stretch>
            <a:fillRect/>
          </a:stretch>
        </p:blipFill>
        <p:spPr>
          <a:xfrm>
            <a:off x="6256865" y="1185598"/>
            <a:ext cx="5291667" cy="2989791"/>
          </a:xfrm>
          <a:prstGeom prst="rect">
            <a:avLst/>
          </a:prstGeom>
        </p:spPr>
      </p:pic>
      <p:sp>
        <p:nvSpPr>
          <p:cNvPr id="4" name="Rectangle 3">
            <a:extLst>
              <a:ext uri="{FF2B5EF4-FFF2-40B4-BE49-F238E27FC236}">
                <a16:creationId xmlns:a16="http://schemas.microsoft.com/office/drawing/2014/main" id="{2925655B-0F5A-4656-B484-52F56A968A53}"/>
              </a:ext>
            </a:extLst>
          </p:cNvPr>
          <p:cNvSpPr/>
          <p:nvPr/>
        </p:nvSpPr>
        <p:spPr>
          <a:xfrm>
            <a:off x="0" y="-22882"/>
            <a:ext cx="12192000" cy="640393"/>
          </a:xfrm>
          <a:prstGeom prst="rect">
            <a:avLst/>
          </a:prstGeom>
          <a:solidFill>
            <a:srgbClr val="19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1. Tình hình phát triển kinh tế</a:t>
            </a:r>
            <a:endParaRPr kumimoji="0" lang="vi-VN" sz="2800" b="0" i="0" u="none" strike="noStrike" kern="1200" cap="none" spc="0" normalizeH="0" baseline="0" noProof="0">
              <a:ln>
                <a:noFill/>
              </a:ln>
              <a:solidFill>
                <a:prstClr val="white"/>
              </a:solidFill>
              <a:effectLst/>
              <a:uLnTx/>
              <a:uFillTx/>
              <a:latin typeface="Averta Std ExtraBold" panose="00000900000000000000" pitchFamily="50" charset="0"/>
              <a:ea typeface="+mn-ea"/>
              <a:cs typeface="+mn-cs"/>
            </a:endParaRPr>
          </a:p>
        </p:txBody>
      </p:sp>
      <p:graphicFrame>
        <p:nvGraphicFramePr>
          <p:cNvPr id="8" name="TextBox 5">
            <a:extLst>
              <a:ext uri="{FF2B5EF4-FFF2-40B4-BE49-F238E27FC236}">
                <a16:creationId xmlns:a16="http://schemas.microsoft.com/office/drawing/2014/main" id="{BAF6A8EF-2585-B77C-6990-95DEA968C518}"/>
              </a:ext>
            </a:extLst>
          </p:cNvPr>
          <p:cNvGraphicFramePr/>
          <p:nvPr/>
        </p:nvGraphicFramePr>
        <p:xfrm>
          <a:off x="0" y="4114800"/>
          <a:ext cx="12192000"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8DA7B1E8-EF3A-4CBD-868B-5616BA9DDB66}"/>
              </a:ext>
            </a:extLst>
          </p:cNvPr>
          <p:cNvSpPr txBox="1"/>
          <p:nvPr/>
        </p:nvSpPr>
        <p:spPr>
          <a:xfrm>
            <a:off x="2133600" y="3537188"/>
            <a:ext cx="3276600" cy="607723"/>
          </a:xfrm>
          <a:prstGeom prst="rect">
            <a:avLst/>
          </a:prstGeom>
          <a:solidFill>
            <a:srgbClr val="F2DB1D"/>
          </a:solidFill>
        </p:spPr>
        <p:txBody>
          <a:bodyPr vert="horz" lIns="91440" tIns="45720" rIns="91440" bIns="45720" rtlCol="0" anchor="ctr">
            <a:normAutofit/>
          </a:bodyPr>
          <a:lstStyle/>
          <a:p>
            <a:pPr marL="0" marR="0" lvl="0" indent="0" algn="ctr" defTabSz="817839" rtl="0" eaLnBrk="1" fontAlgn="auto" latinLnBrk="0" hangingPunct="1">
              <a:lnSpc>
                <a:spcPct val="90000"/>
              </a:lnSpc>
              <a:spcBef>
                <a:spcPct val="0"/>
              </a:spcBef>
              <a:spcAft>
                <a:spcPts val="537"/>
              </a:spcAft>
              <a:buClrTx/>
              <a:buSzTx/>
              <a:buFontTx/>
              <a:buNone/>
              <a:tabLst/>
              <a:defRPr/>
            </a:pPr>
            <a:r>
              <a:rPr kumimoji="0" lang="en-US" sz="2862" b="1" i="0" u="none" strike="noStrike" kern="1200" cap="none" spc="0" normalizeH="0" baseline="0" noProof="0">
                <a:ln>
                  <a:noFill/>
                </a:ln>
                <a:solidFill>
                  <a:srgbClr val="44546A"/>
                </a:solidFill>
                <a:effectLst/>
                <a:uLnTx/>
                <a:uFillTx/>
                <a:latin typeface="#9Slide07 IcielBC Cubano Normal" panose="00000500000000000000" pitchFamily="2" charset="0"/>
                <a:ea typeface="+mn-ea"/>
                <a:cs typeface="+mn-cs"/>
              </a:rPr>
              <a:t>nguyên nhân</a:t>
            </a:r>
            <a:endParaRPr kumimoji="0" lang="en-US" sz="3200" b="1" i="0" u="none" strike="noStrike" kern="1200" cap="none" spc="0" normalizeH="0" baseline="0" noProof="0">
              <a:ln>
                <a:noFill/>
              </a:ln>
              <a:solidFill>
                <a:srgbClr val="44546A"/>
              </a:solidFill>
              <a:effectLst/>
              <a:uLnTx/>
              <a:uFillTx/>
              <a:latin typeface="#9Slide07 IcielBC Cubano Normal" panose="00000500000000000000" pitchFamily="2" charset="0"/>
              <a:ea typeface="+mn-ea"/>
              <a:cs typeface="+mn-cs"/>
            </a:endParaRPr>
          </a:p>
        </p:txBody>
      </p:sp>
      <p:sp>
        <p:nvSpPr>
          <p:cNvPr id="7" name="TextBox 6">
            <a:extLst>
              <a:ext uri="{FF2B5EF4-FFF2-40B4-BE49-F238E27FC236}">
                <a16:creationId xmlns:a16="http://schemas.microsoft.com/office/drawing/2014/main" id="{8DA7B1E8-EF3A-4CBD-868B-5616BA9DDB66}"/>
              </a:ext>
            </a:extLst>
          </p:cNvPr>
          <p:cNvSpPr txBox="1"/>
          <p:nvPr/>
        </p:nvSpPr>
        <p:spPr>
          <a:xfrm>
            <a:off x="8593666" y="3524436"/>
            <a:ext cx="3276600" cy="607723"/>
          </a:xfrm>
          <a:prstGeom prst="rect">
            <a:avLst/>
          </a:prstGeom>
          <a:solidFill>
            <a:srgbClr val="F2DB1D"/>
          </a:solidFill>
        </p:spPr>
        <p:txBody>
          <a:bodyPr vert="horz" lIns="91440" tIns="45720" rIns="91440" bIns="45720" rtlCol="0" anchor="ctr">
            <a:normAutofit/>
          </a:bodyPr>
          <a:lstStyle/>
          <a:p>
            <a:pPr marL="0" marR="0" lvl="0" indent="0" algn="ctr" defTabSz="817839" rtl="0" eaLnBrk="1" fontAlgn="auto" latinLnBrk="0" hangingPunct="1">
              <a:lnSpc>
                <a:spcPct val="90000"/>
              </a:lnSpc>
              <a:spcBef>
                <a:spcPct val="0"/>
              </a:spcBef>
              <a:spcAft>
                <a:spcPts val="537"/>
              </a:spcAft>
              <a:buClrTx/>
              <a:buSzTx/>
              <a:buFontTx/>
              <a:buNone/>
              <a:tabLst/>
              <a:defRPr/>
            </a:pPr>
            <a:r>
              <a:rPr kumimoji="0" lang="en-US" sz="2862" b="1" i="0" u="none" strike="noStrike" kern="1200" cap="none" spc="0" normalizeH="0" baseline="0" noProof="0" dirty="0">
                <a:ln>
                  <a:noFill/>
                </a:ln>
                <a:solidFill>
                  <a:srgbClr val="44546A"/>
                </a:solidFill>
                <a:effectLst/>
                <a:uLnTx/>
                <a:uFillTx/>
                <a:latin typeface="#9Slide07 IcielBC Cubano Normal" panose="00000500000000000000" pitchFamily="2" charset="0"/>
                <a:ea typeface="+mn-ea"/>
                <a:cs typeface="+mn-cs"/>
              </a:rPr>
              <a:t>GIẢI PHÁP</a:t>
            </a:r>
            <a:endParaRPr kumimoji="0" lang="en-US" sz="3200" b="1" i="0" u="none" strike="noStrike" kern="1200" cap="none" spc="0" normalizeH="0" baseline="0" noProof="0" dirty="0">
              <a:ln>
                <a:noFill/>
              </a:ln>
              <a:solidFill>
                <a:srgbClr val="44546A"/>
              </a:solidFill>
              <a:effectLst/>
              <a:uLnTx/>
              <a:uFillTx/>
              <a:latin typeface="#9Slide07 IcielBC Cubano Normal" panose="00000500000000000000" pitchFamily="2" charset="0"/>
              <a:ea typeface="+mn-ea"/>
              <a:cs typeface="+mn-cs"/>
            </a:endParaRPr>
          </a:p>
        </p:txBody>
      </p:sp>
      <p:sp>
        <p:nvSpPr>
          <p:cNvPr id="6" name="TextBox 5"/>
          <p:cNvSpPr txBox="1"/>
          <p:nvPr/>
        </p:nvSpPr>
        <p:spPr>
          <a:xfrm>
            <a:off x="8305800" y="4335986"/>
            <a:ext cx="3886200" cy="25699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Tăng</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cường</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liên</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kết</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hợp</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tác</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quốc</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tế</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đầu</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tư</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phát</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triển</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công</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nghệ</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a:t>
            </a:r>
            <a:r>
              <a:rPr kumimoji="0" lang="vi-VN"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góp</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phần</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thúc</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đẩy</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sự</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phát</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triển</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của</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mỗi</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quốc</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gia</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và</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khu</a:t>
            </a:r>
            <a:r>
              <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 </a:t>
            </a:r>
            <a:r>
              <a:rPr kumimoji="0" lang="en-US" sz="2300" b="1" i="0" u="none" strike="noStrike" kern="1200" cap="none" spc="0" normalizeH="0" baseline="0" noProof="0" dirty="0" err="1">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rPr>
              <a:t>vực</a:t>
            </a:r>
            <a:endParaRPr kumimoji="0" lang="en-US" sz="2300" b="1" i="0" u="none" strike="noStrike" kern="1200" cap="none" spc="0" normalizeH="0" baseline="0" noProof="0" dirty="0">
              <a:ln>
                <a:noFill/>
              </a:ln>
              <a:solidFill>
                <a:srgbClr val="173F5F"/>
              </a:solidFill>
              <a:effectLst/>
              <a:uLnTx/>
              <a:uFillTx/>
              <a:latin typeface="#9Slide03 Roboto Condensed" panose="020B0604020202020204" charset="0"/>
              <a:ea typeface="#9Slide03 Roboto Medium" panose="02000000000000000000" pitchFamily="2" charset="0"/>
              <a:cs typeface="#9Slide03 Roboto Condense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black"/>
              </a:solidFill>
              <a:effectLst/>
              <a:uLnTx/>
              <a:uFillTx/>
              <a:latin typeface="#9Slide03 Roboto Condensed" panose="020B0604020202020204" charset="0"/>
              <a:ea typeface="+mn-ea"/>
              <a:cs typeface="#9Slide03 Roboto Condensed" panose="020B0604020202020204" charset="0"/>
            </a:endParaRPr>
          </a:p>
        </p:txBody>
      </p:sp>
    </p:spTree>
    <p:extLst>
      <p:ext uri="{BB962C8B-B14F-4D97-AF65-F5344CB8AC3E}">
        <p14:creationId xmlns:p14="http://schemas.microsoft.com/office/powerpoint/2010/main" val="123646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animBg="1"/>
      <p:bldP spid="7"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croll: Vertical 14">
            <a:extLst>
              <a:ext uri="{FF2B5EF4-FFF2-40B4-BE49-F238E27FC236}">
                <a16:creationId xmlns:a16="http://schemas.microsoft.com/office/drawing/2014/main" id="{892EA1F2-F008-4D9D-2E3C-9F7DCE67E5B6}"/>
              </a:ext>
            </a:extLst>
          </p:cNvPr>
          <p:cNvSpPr/>
          <p:nvPr/>
        </p:nvSpPr>
        <p:spPr>
          <a:xfrm rot="5400000">
            <a:off x="2928471" y="-2931581"/>
            <a:ext cx="839136" cy="6696077"/>
          </a:xfrm>
          <a:prstGeom prst="verticalScroll">
            <a:avLst>
              <a:gd name="adj" fmla="val 12514"/>
            </a:avLst>
          </a:prstGeom>
          <a:gradFill flip="none" rotWithShape="1">
            <a:gsLst>
              <a:gs pos="0">
                <a:schemeClr val="accent1">
                  <a:lumMod val="67000"/>
                </a:schemeClr>
              </a:gs>
              <a:gs pos="43000">
                <a:schemeClr val="accent1">
                  <a:lumMod val="97000"/>
                  <a:lumOff val="3000"/>
                </a:schemeClr>
              </a:gs>
              <a:gs pos="100000">
                <a:schemeClr val="accent6">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39A01EE-1F22-3EF3-B022-9FF293C6015B}"/>
              </a:ext>
            </a:extLst>
          </p:cNvPr>
          <p:cNvSpPr txBox="1"/>
          <p:nvPr/>
        </p:nvSpPr>
        <p:spPr>
          <a:xfrm>
            <a:off x="126275" y="124070"/>
            <a:ext cx="631262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9Slide05 SVNKitten" pitchFamily="2" charset="0"/>
                <a:ea typeface="+mn-ea"/>
                <a:cs typeface="+mn-cs"/>
              </a:rPr>
              <a:t>I. TÌNH HÌNH PHÁT TRIỂN KINH TẾ</a:t>
            </a:r>
            <a:endParaRPr kumimoji="0" lang="en-US" sz="2800" b="0" i="0" u="none" strike="noStrike" kern="1200" cap="none" spc="0" normalizeH="0" baseline="0" noProof="0">
              <a:ln>
                <a:noFill/>
              </a:ln>
              <a:solidFill>
                <a:prstClr val="black"/>
              </a:solidFill>
              <a:effectLst/>
              <a:uLnTx/>
              <a:uFillTx/>
              <a:latin typeface="#9Slide05 SVNKitten" pitchFamily="2" charset="0"/>
              <a:ea typeface="+mn-ea"/>
              <a:cs typeface="+mn-cs"/>
            </a:endParaRPr>
          </a:p>
        </p:txBody>
      </p:sp>
      <p:sp>
        <p:nvSpPr>
          <p:cNvPr id="4" name="TextBox 3">
            <a:extLst>
              <a:ext uri="{FF2B5EF4-FFF2-40B4-BE49-F238E27FC236}">
                <a16:creationId xmlns:a16="http://schemas.microsoft.com/office/drawing/2014/main" id="{59142304-F0C3-0868-0D2E-B3D23BC5F7D3}"/>
              </a:ext>
            </a:extLst>
          </p:cNvPr>
          <p:cNvSpPr txBox="1"/>
          <p:nvPr/>
        </p:nvSpPr>
        <p:spPr>
          <a:xfrm>
            <a:off x="182014" y="614865"/>
            <a:ext cx="11831137" cy="2579937"/>
          </a:xfrm>
          <a:prstGeom prst="rect">
            <a:avLst/>
          </a:prstGeom>
          <a:noFill/>
        </p:spPr>
        <p:txBody>
          <a:bodyPr wrap="square">
            <a:spAutoFit/>
          </a:bodyPr>
          <a:lstStyle/>
          <a:p>
            <a:pPr marL="0" marR="0" algn="just">
              <a:lnSpc>
                <a:spcPct val="105000"/>
              </a:lnSpc>
              <a:spcBef>
                <a:spcPts val="0"/>
              </a:spcBef>
              <a:spcAft>
                <a:spcPts val="0"/>
              </a:spcAft>
            </a:pPr>
            <a:r>
              <a:rPr lang="en-US" sz="3200" b="1" dirty="0">
                <a:solidFill>
                  <a:srgbClr val="FF0000"/>
                </a:solidFill>
                <a:effectLst/>
                <a:latin typeface="Times New Roman" panose="02020603050405020304" pitchFamily="18" charset="0"/>
                <a:ea typeface="Times New Roman" panose="02020603050405020304" pitchFamily="18" charset="0"/>
              </a:rPr>
              <a:t>I</a:t>
            </a:r>
            <a:r>
              <a:rPr lang="en-US" sz="2800" b="1" dirty="0">
                <a:solidFill>
                  <a:srgbClr val="FF0000"/>
                </a:solidFill>
                <a:effectLst/>
                <a:latin typeface="Times New Roman" panose="02020603050405020304" pitchFamily="18" charset="0"/>
                <a:ea typeface="Times New Roman" panose="02020603050405020304" pitchFamily="18" charset="0"/>
              </a:rPr>
              <a:t>. TÌNH HÌNH PHÁT TRIỂN KINH TẾ.</a:t>
            </a:r>
          </a:p>
          <a:p>
            <a:pPr marL="0" marR="0" algn="just">
              <a:lnSpc>
                <a:spcPct val="105000"/>
              </a:lnSpc>
              <a:spcBef>
                <a:spcPts val="0"/>
              </a:spcBef>
              <a:spcAft>
                <a:spcPts val="0"/>
              </a:spcAft>
            </a:pPr>
            <a:r>
              <a:rPr lang="en-US" sz="2800" b="1" dirty="0">
                <a:solidFill>
                  <a:srgbClr val="FF0000"/>
                </a:solidFill>
                <a:latin typeface="Times New Roman" panose="02020603050405020304" pitchFamily="18" charset="0"/>
                <a:ea typeface="Times New Roman" panose="02020603050405020304" pitchFamily="18" charset="0"/>
              </a:rPr>
              <a:t>a</a:t>
            </a:r>
            <a:r>
              <a:rPr lang="en-US" sz="2800" b="1" dirty="0">
                <a:solidFill>
                  <a:srgbClr val="FF0000"/>
                </a:solidFill>
                <a:effectLst/>
                <a:latin typeface="Times New Roman" panose="02020603050405020304" pitchFamily="18" charset="0"/>
                <a:ea typeface="Times New Roman" panose="02020603050405020304" pitchFamily="18" charset="0"/>
              </a:rPr>
              <a:t>. Quy </a:t>
            </a:r>
            <a:r>
              <a:rPr lang="en-US" sz="2800" b="1" dirty="0" err="1">
                <a:solidFill>
                  <a:srgbClr val="FF0000"/>
                </a:solidFill>
                <a:effectLst/>
                <a:latin typeface="Times New Roman" panose="02020603050405020304" pitchFamily="18" charset="0"/>
                <a:ea typeface="Times New Roman" panose="02020603050405020304" pitchFamily="18" charset="0"/>
              </a:rPr>
              <a:t>mô</a:t>
            </a:r>
            <a:r>
              <a:rPr lang="en-US" sz="2800" b="1" dirty="0">
                <a:solidFill>
                  <a:srgbClr val="FF0000"/>
                </a:solidFill>
                <a:effectLst/>
                <a:latin typeface="Times New Roman" panose="02020603050405020304" pitchFamily="18" charset="0"/>
                <a:ea typeface="Times New Roman" panose="02020603050405020304" pitchFamily="18" charset="0"/>
              </a:rPr>
              <a:t> GDP.</a:t>
            </a:r>
          </a:p>
          <a:p>
            <a:pPr marL="0" marR="0" algn="just">
              <a:lnSpc>
                <a:spcPct val="105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rPr>
              <a:t>Tăng </a:t>
            </a:r>
            <a:r>
              <a:rPr lang="en-US" sz="3200" b="1" dirty="0" err="1">
                <a:effectLst/>
                <a:latin typeface="Times New Roman" panose="02020603050405020304" pitchFamily="18" charset="0"/>
                <a:ea typeface="Times New Roman" panose="02020603050405020304" pitchFamily="18" charset="0"/>
              </a:rPr>
              <a:t>liên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tục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nhưng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còn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nhỏ</a:t>
            </a:r>
            <a:r>
              <a:rPr lang="en-US" sz="3200" b="1" dirty="0">
                <a:effectLst/>
                <a:latin typeface="Times New Roman" panose="02020603050405020304" pitchFamily="18" charset="0"/>
                <a:ea typeface="Times New Roman" panose="02020603050405020304" pitchFamily="18" charset="0"/>
              </a:rPr>
              <a:t> so </a:t>
            </a:r>
            <a:r>
              <a:rPr lang="en-US" sz="3200" b="1" dirty="0" err="1">
                <a:effectLst/>
                <a:latin typeface="Times New Roman" panose="02020603050405020304" pitchFamily="18" charset="0"/>
                <a:ea typeface="Times New Roman" panose="02020603050405020304" pitchFamily="18" charset="0"/>
              </a:rPr>
              <a:t>với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thế</a:t>
            </a:r>
            <a:r>
              <a:rPr lang="en-US" sz="3200" b="1" dirty="0">
                <a:effectLst/>
                <a:latin typeface="Times New Roman" panose="02020603050405020304" pitchFamily="18" charset="0"/>
                <a:ea typeface="Times New Roman" panose="02020603050405020304" pitchFamily="18" charset="0"/>
              </a:rPr>
              <a:t> giới, </a:t>
            </a:r>
            <a:r>
              <a:rPr lang="en-US" sz="3200" b="1" dirty="0" err="1">
                <a:solidFill>
                  <a:srgbClr val="000000"/>
                </a:solidFill>
                <a:effectLst/>
                <a:latin typeface="Times New Roman" panose="02020603050405020304" pitchFamily="18" charset="0"/>
                <a:ea typeface="Times New Roman" panose="02020603050405020304" pitchFamily="18" charset="0"/>
              </a:rPr>
              <a:t>đóng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góp</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khoảng</a:t>
            </a:r>
            <a:r>
              <a:rPr lang="en-US" sz="3200" b="1" dirty="0">
                <a:solidFill>
                  <a:srgbClr val="000000"/>
                </a:solidFill>
                <a:effectLst/>
                <a:latin typeface="Times New Roman" panose="02020603050405020304" pitchFamily="18" charset="0"/>
                <a:ea typeface="Times New Roman" panose="02020603050405020304" pitchFamily="18" charset="0"/>
              </a:rPr>
              <a:t> 6% </a:t>
            </a:r>
            <a:r>
              <a:rPr lang="en-US" sz="3200" b="1" dirty="0" err="1">
                <a:solidFill>
                  <a:srgbClr val="000000"/>
                </a:solidFill>
                <a:effectLst/>
                <a:latin typeface="Times New Roman" panose="02020603050405020304" pitchFamily="18" charset="0"/>
                <a:ea typeface="Times New Roman" panose="02020603050405020304" pitchFamily="18" charset="0"/>
              </a:rPr>
              <a:t>vào</a:t>
            </a:r>
            <a:r>
              <a:rPr lang="en-US" sz="3200" b="1" dirty="0">
                <a:solidFill>
                  <a:srgbClr val="000000"/>
                </a:solidFill>
                <a:effectLst/>
                <a:latin typeface="Times New Roman" panose="02020603050405020304" pitchFamily="18" charset="0"/>
                <a:ea typeface="Times New Roman" panose="02020603050405020304" pitchFamily="18" charset="0"/>
              </a:rPr>
              <a:t> GDP </a:t>
            </a:r>
            <a:r>
              <a:rPr lang="en-US" sz="3200" b="1" dirty="0" err="1">
                <a:solidFill>
                  <a:srgbClr val="000000"/>
                </a:solidFill>
                <a:effectLst/>
                <a:latin typeface="Times New Roman" panose="02020603050405020304" pitchFamily="18" charset="0"/>
                <a:ea typeface="Times New Roman" panose="02020603050405020304" pitchFamily="18" charset="0"/>
              </a:rPr>
              <a:t>thế</a:t>
            </a:r>
            <a:r>
              <a:rPr lang="en-US" sz="3200" b="1" dirty="0">
                <a:solidFill>
                  <a:srgbClr val="000000"/>
                </a:solidFill>
                <a:effectLst/>
                <a:latin typeface="Times New Roman" panose="02020603050405020304" pitchFamily="18" charset="0"/>
                <a:ea typeface="Times New Roman" panose="02020603050405020304" pitchFamily="18" charset="0"/>
              </a:rPr>
              <a:t> giới (</a:t>
            </a:r>
            <a:r>
              <a:rPr lang="en-US" sz="3200" b="1" dirty="0" err="1">
                <a:solidFill>
                  <a:srgbClr val="000000"/>
                </a:solidFill>
                <a:effectLst/>
                <a:latin typeface="Times New Roman" panose="02020603050405020304" pitchFamily="18" charset="0"/>
                <a:ea typeface="Times New Roman" panose="02020603050405020304" pitchFamily="18" charset="0"/>
              </a:rPr>
              <a:t>năm</a:t>
            </a:r>
            <a:r>
              <a:rPr lang="en-US" sz="3200" b="1" dirty="0">
                <a:solidFill>
                  <a:srgbClr val="000000"/>
                </a:solidFill>
                <a:effectLst/>
                <a:latin typeface="Times New Roman" panose="02020603050405020304" pitchFamily="18" charset="0"/>
                <a:ea typeface="Times New Roman" panose="02020603050405020304" pitchFamily="18" charset="0"/>
              </a:rPr>
              <a:t> 2020)</a:t>
            </a:r>
            <a:endParaRPr lang="en-US" sz="3200" b="1" dirty="0">
              <a:effectLst/>
              <a:latin typeface="Times New Roman" panose="02020603050405020304" pitchFamily="18" charset="0"/>
              <a:ea typeface="Times New Roman" panose="02020603050405020304" pitchFamily="18" charset="0"/>
            </a:endParaRPr>
          </a:p>
          <a:p>
            <a:pPr marL="0" marR="0" algn="just">
              <a:lnSpc>
                <a:spcPct val="105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 Quy </a:t>
            </a:r>
            <a:r>
              <a:rPr lang="en-US" sz="3200" b="1" dirty="0" err="1">
                <a:solidFill>
                  <a:srgbClr val="000000"/>
                </a:solidFill>
                <a:effectLst/>
                <a:latin typeface="Times New Roman" panose="02020603050405020304" pitchFamily="18" charset="0"/>
                <a:ea typeface="Times New Roman" panose="02020603050405020304" pitchFamily="18" charset="0"/>
              </a:rPr>
              <a:t>mô</a:t>
            </a:r>
            <a:r>
              <a:rPr lang="en-US" sz="3200" b="1" dirty="0">
                <a:solidFill>
                  <a:srgbClr val="000000"/>
                </a:solidFill>
                <a:effectLst/>
                <a:latin typeface="Times New Roman" panose="02020603050405020304" pitchFamily="18" charset="0"/>
                <a:ea typeface="Times New Roman" panose="02020603050405020304" pitchFamily="18" charset="0"/>
              </a:rPr>
              <a:t> GDP của </a:t>
            </a:r>
            <a:r>
              <a:rPr lang="en-US" sz="3200" b="1" dirty="0" err="1">
                <a:solidFill>
                  <a:srgbClr val="000000"/>
                </a:solidFill>
                <a:effectLst/>
                <a:latin typeface="Times New Roman" panose="02020603050405020304" pitchFamily="18" charset="0"/>
                <a:ea typeface="Times New Roman" panose="02020603050405020304" pitchFamily="18" charset="0"/>
              </a:rPr>
              <a:t>các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nước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trong</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khu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vực</a:t>
            </a:r>
            <a:r>
              <a:rPr lang="en-US" sz="3200" b="1" dirty="0">
                <a:solidFill>
                  <a:srgbClr val="000000"/>
                </a:solidFill>
                <a:effectLst/>
                <a:latin typeface="Times New Roman" panose="02020603050405020304" pitchFamily="18" charset="0"/>
                <a:ea typeface="Times New Roman" panose="02020603050405020304" pitchFamily="18" charset="0"/>
              </a:rPr>
              <a:t> có </a:t>
            </a:r>
            <a:r>
              <a:rPr lang="en-US" sz="3200" b="1" dirty="0" err="1">
                <a:solidFill>
                  <a:srgbClr val="000000"/>
                </a:solidFill>
                <a:effectLst/>
                <a:latin typeface="Times New Roman" panose="02020603050405020304" pitchFamily="18" charset="0"/>
                <a:ea typeface="Times New Roman" panose="02020603050405020304" pitchFamily="18" charset="0"/>
              </a:rPr>
              <a:t>sự</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chênh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lệch</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lớn</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4C614719-21A4-A025-5E15-E92CC0690C02}"/>
              </a:ext>
            </a:extLst>
          </p:cNvPr>
          <p:cNvSpPr txBox="1"/>
          <p:nvPr/>
        </p:nvSpPr>
        <p:spPr>
          <a:xfrm>
            <a:off x="178849" y="3196147"/>
            <a:ext cx="11668667" cy="3046988"/>
          </a:xfrm>
          <a:prstGeom prst="rect">
            <a:avLst/>
          </a:prstGeom>
          <a:noFill/>
        </p:spPr>
        <p:txBody>
          <a:bodyPr wrap="square">
            <a:spAutoFit/>
          </a:bodyPr>
          <a:lstStyle/>
          <a:p>
            <a:r>
              <a:rPr lang="vi-VN" sz="2800" b="1" dirty="0">
                <a:latin typeface="+mj-lt"/>
              </a:rPr>
              <a:t>+ </a:t>
            </a:r>
            <a:r>
              <a:rPr lang="vi-VN" sz="3200" b="1" dirty="0">
                <a:latin typeface="+mj-lt"/>
              </a:rPr>
              <a:t>Nguyên nhân</a:t>
            </a:r>
            <a:r>
              <a:rPr lang="en-US" sz="3200" b="1" dirty="0">
                <a:latin typeface="+mj-lt"/>
              </a:rPr>
              <a:t>:</a:t>
            </a:r>
            <a:r>
              <a:rPr lang="vi-VN" sz="3200" b="1" dirty="0">
                <a:latin typeface="+mj-lt"/>
              </a:rPr>
              <a:t> </a:t>
            </a:r>
            <a:endParaRPr lang="en-US" sz="3200" b="1" dirty="0">
              <a:latin typeface="+mj-lt"/>
            </a:endParaRPr>
          </a:p>
          <a:p>
            <a:r>
              <a:rPr lang="en-US" sz="3200" b="1" dirty="0">
                <a:latin typeface="+mj-lt"/>
              </a:rPr>
              <a:t>-  </a:t>
            </a:r>
            <a:r>
              <a:rPr lang="en-US" sz="3200" b="1" dirty="0">
                <a:latin typeface="Times New Roman" panose="02020603050405020304" pitchFamily="18" charset="0"/>
                <a:cs typeface="Times New Roman" panose="02020603050405020304" pitchFamily="18" charset="0"/>
              </a:rPr>
              <a:t>Quy </a:t>
            </a:r>
            <a:r>
              <a:rPr lang="en-US" sz="3200" b="1" dirty="0" err="1">
                <a:latin typeface="Times New Roman" panose="02020603050405020304" pitchFamily="18" charset="0"/>
                <a:cs typeface="Times New Roman" panose="02020603050405020304" pitchFamily="18" charset="0"/>
              </a:rPr>
              <a:t>mô</a:t>
            </a:r>
            <a:r>
              <a:rPr lang="en-US" sz="3200" b="1" dirty="0">
                <a:latin typeface="Times New Roman" panose="02020603050405020304" pitchFamily="18" charset="0"/>
                <a:cs typeface="Times New Roman" panose="02020603050405020304" pitchFamily="18" charset="0"/>
              </a:rPr>
              <a:t> GDP </a:t>
            </a:r>
            <a:r>
              <a:rPr lang="en-US" sz="3200" b="1" dirty="0" err="1">
                <a:latin typeface="Times New Roman" panose="02020603050405020304" pitchFamily="18" charset="0"/>
                <a:cs typeface="Times New Roman" panose="02020603050405020304" pitchFamily="18" charset="0"/>
              </a:rPr>
              <a:t>thấp</a:t>
            </a:r>
            <a:r>
              <a:rPr lang="en-US" sz="3200" b="1" dirty="0">
                <a:latin typeface="Times New Roman" panose="02020603050405020304" pitchFamily="18" charset="0"/>
                <a:cs typeface="Times New Roman" panose="02020603050405020304" pitchFamily="18" charset="0"/>
              </a:rPr>
              <a:t> do</a:t>
            </a:r>
            <a:r>
              <a:rPr lang="vi-VN"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c</a:t>
            </a:r>
            <a:r>
              <a:rPr lang="vi-VN" sz="3200" b="1" dirty="0">
                <a:latin typeface="Times New Roman" panose="02020603050405020304" pitchFamily="18" charset="0"/>
                <a:cs typeface="Times New Roman" panose="02020603050405020304" pitchFamily="18" charset="0"/>
              </a:rPr>
              <a:t>ác nước trong khu vực đều là các nước đang phát triển, phụ </a:t>
            </a:r>
            <a:r>
              <a:rPr lang="vi-VN" sz="3200" b="1" dirty="0">
                <a:latin typeface="+mj-lt"/>
              </a:rPr>
              <a:t>thuộc nhiều vào nước ngoài về vốn, công nghệ, thị trường,... </a:t>
            </a:r>
          </a:p>
          <a:p>
            <a:r>
              <a:rPr lang="en-US" sz="3200" b="1" dirty="0">
                <a:latin typeface="+mj-lt"/>
              </a:rPr>
              <a:t>- </a:t>
            </a:r>
            <a:r>
              <a:rPr lang="vi-VN" sz="3200" b="1" dirty="0">
                <a:latin typeface="+mj-lt"/>
              </a:rPr>
              <a:t>Sự chênh lệch về quy mô GDP giữa các quốc gia do nguồn lực phát triển kinh tế các quốc gia trong khu vực khác nhau.</a:t>
            </a:r>
          </a:p>
        </p:txBody>
      </p:sp>
    </p:spTree>
    <p:extLst>
      <p:ext uri="{BB962C8B-B14F-4D97-AF65-F5344CB8AC3E}">
        <p14:creationId xmlns:p14="http://schemas.microsoft.com/office/powerpoint/2010/main" val="1116980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E244-8F35-03C9-61D8-A26E131DB9F0}"/>
              </a:ext>
            </a:extLst>
          </p:cNvPr>
          <p:cNvSpPr>
            <a:spLocks noGrp="1"/>
          </p:cNvSpPr>
          <p:nvPr>
            <p:ph type="title"/>
          </p:nvPr>
        </p:nvSpPr>
        <p:spPr/>
        <p:txBody>
          <a:bodyPr>
            <a:normAutofit fontScale="90000"/>
          </a:bodyPr>
          <a:lstStyle/>
          <a:p>
            <a:pPr marL="0" marR="0" lvl="0" indent="0" defTabSz="914400" rtl="0" eaLnBrk="1" fontAlgn="auto" latinLnBrk="0" hangingPunct="1">
              <a:lnSpc>
                <a:spcPct val="105000"/>
              </a:lnSpc>
              <a:spcBef>
                <a:spcPts val="0"/>
              </a:spcBef>
              <a:spcAft>
                <a:spcPts val="0"/>
              </a:spcAft>
              <a:tabLst/>
              <a:defRPr/>
            </a:pP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b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Tốc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độ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GDP</a:t>
            </a:r>
            <a:b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3200" b="1" dirty="0">
                <a:solidFill>
                  <a:srgbClr val="000000"/>
                </a:solidFill>
                <a:latin typeface="Times New Roman" panose="02020603050405020304" pitchFamily="18" charset="0"/>
                <a:ea typeface="Times New Roman" panose="02020603050405020304" pitchFamily="18" charset="0"/>
                <a:cs typeface="+mn-cs"/>
              </a:rPr>
              <a:t>C</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òn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chậm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và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ổn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Nguyên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nền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phụ</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thuộc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ổn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trị</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và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hưởng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bệnh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lang="en-US" sz="3200" b="1" dirty="0">
                <a:solidFill>
                  <a:srgbClr val="FF0000"/>
                </a:solidFill>
                <a:latin typeface="Times New Roman" panose="02020603050405020304" pitchFamily="18" charset="0"/>
                <a:ea typeface="Times New Roman" panose="02020603050405020304" pitchFamily="18" charset="0"/>
                <a:cs typeface="+mn-cs"/>
              </a:rPr>
              <a:t>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kinh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b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b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Từ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1990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nay,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Mỹ</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La-</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sang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nền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thị</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trường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Cơ</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cấu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có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dịch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tăng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tỉ</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dịch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vụ</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b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Nguyên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nền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và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b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br>
            <a:endParaRPr lang="en-US" dirty="0"/>
          </a:p>
        </p:txBody>
      </p:sp>
    </p:spTree>
    <p:extLst>
      <p:ext uri="{BB962C8B-B14F-4D97-AF65-F5344CB8AC3E}">
        <p14:creationId xmlns:p14="http://schemas.microsoft.com/office/powerpoint/2010/main" val="1138241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5897070-8C4E-3A1D-012D-7A08B5CBDDBD}"/>
              </a:ext>
            </a:extLst>
          </p:cNvPr>
          <p:cNvSpPr/>
          <p:nvPr/>
        </p:nvSpPr>
        <p:spPr>
          <a:xfrm>
            <a:off x="2408367" y="980312"/>
            <a:ext cx="8183434" cy="1826388"/>
          </a:xfrm>
          <a:prstGeom prst="roundRect">
            <a:avLst>
              <a:gd name="adj" fmla="val 11014"/>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a:solidFill>
                  <a:schemeClr val="accent1">
                    <a:lumMod val="50000"/>
                  </a:schemeClr>
                </a:solidFill>
                <a:latin typeface="#9Slide03 SFU Futura_12" panose="00000400000000000000" pitchFamily="2" charset="0"/>
              </a:rPr>
              <a:t>- Hoạt động theo nhóm.</a:t>
            </a:r>
          </a:p>
          <a:p>
            <a:pPr algn="just"/>
            <a:r>
              <a:rPr lang="en-US" sz="2400">
                <a:solidFill>
                  <a:schemeClr val="accent1">
                    <a:lumMod val="50000"/>
                  </a:schemeClr>
                </a:solidFill>
                <a:latin typeface="#9Slide03 SFU Futura_12" panose="00000400000000000000" pitchFamily="2" charset="0"/>
              </a:rPr>
              <a:t>- Đọc và thảo luận phân tích nội dung mục II.</a:t>
            </a:r>
          </a:p>
          <a:p>
            <a:pPr marL="190500" indent="-190500" algn="just">
              <a:buFontTx/>
              <a:buChar char="-"/>
            </a:pPr>
            <a:r>
              <a:rPr lang="en-US" sz="2400">
                <a:solidFill>
                  <a:srgbClr val="FF0000"/>
                </a:solidFill>
                <a:latin typeface="#9Slide03 SFU Futura_12" panose="00000400000000000000" pitchFamily="2" charset="0"/>
              </a:rPr>
              <a:t>Thiết kế MINDMAP </a:t>
            </a:r>
            <a:r>
              <a:rPr lang="en-US" sz="2400">
                <a:solidFill>
                  <a:srgbClr val="002060"/>
                </a:solidFill>
                <a:latin typeface="#9Slide03 SFU Futura_12" panose="00000400000000000000" pitchFamily="2" charset="0"/>
              </a:rPr>
              <a:t>về các ngành kinh tế của Mỹ Latinh.</a:t>
            </a:r>
          </a:p>
          <a:p>
            <a:pPr marL="190500" indent="-190500" algn="just">
              <a:buFontTx/>
              <a:buChar char="-"/>
            </a:pPr>
            <a:r>
              <a:rPr lang="en-US" sz="2400">
                <a:solidFill>
                  <a:schemeClr val="accent1">
                    <a:lumMod val="50000"/>
                  </a:schemeClr>
                </a:solidFill>
                <a:latin typeface="#9Slide03 SFU Futura_12" panose="00000400000000000000" pitchFamily="2" charset="0"/>
              </a:rPr>
              <a:t>Thời gian: </a:t>
            </a:r>
            <a:r>
              <a:rPr lang="en-US" sz="2400">
                <a:solidFill>
                  <a:srgbClr val="FF0000"/>
                </a:solidFill>
                <a:latin typeface="#9Slide03 SFU Futura_12" panose="00000400000000000000" pitchFamily="2" charset="0"/>
              </a:rPr>
              <a:t>10 phút</a:t>
            </a:r>
          </a:p>
        </p:txBody>
      </p:sp>
      <p:grpSp>
        <p:nvGrpSpPr>
          <p:cNvPr id="24" name="Group 23">
            <a:extLst>
              <a:ext uri="{FF2B5EF4-FFF2-40B4-BE49-F238E27FC236}">
                <a16:creationId xmlns:a16="http://schemas.microsoft.com/office/drawing/2014/main" id="{F98532FC-50BB-2F38-9BEB-50245599CB42}"/>
              </a:ext>
            </a:extLst>
          </p:cNvPr>
          <p:cNvGrpSpPr/>
          <p:nvPr/>
        </p:nvGrpSpPr>
        <p:grpSpPr>
          <a:xfrm>
            <a:off x="-85467" y="1366529"/>
            <a:ext cx="2493834" cy="960659"/>
            <a:chOff x="-118934" y="1162749"/>
            <a:chExt cx="2493834" cy="960659"/>
          </a:xfrm>
        </p:grpSpPr>
        <p:sp>
          <p:nvSpPr>
            <p:cNvPr id="20" name="Arrow: Pentagon 19">
              <a:extLst>
                <a:ext uri="{FF2B5EF4-FFF2-40B4-BE49-F238E27FC236}">
                  <a16:creationId xmlns:a16="http://schemas.microsoft.com/office/drawing/2014/main" id="{1709EBE8-8C36-F3FF-4D6E-973249EB9709}"/>
                </a:ext>
              </a:extLst>
            </p:cNvPr>
            <p:cNvSpPr/>
            <p:nvPr/>
          </p:nvSpPr>
          <p:spPr>
            <a:xfrm>
              <a:off x="0" y="1162749"/>
              <a:ext cx="2374900" cy="960659"/>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6CA3823-3DA4-0311-A24C-7ABF5A97CFEE}"/>
                </a:ext>
              </a:extLst>
            </p:cNvPr>
            <p:cNvSpPr txBox="1"/>
            <p:nvPr/>
          </p:nvSpPr>
          <p:spPr>
            <a:xfrm>
              <a:off x="-118934" y="1207063"/>
              <a:ext cx="2137852" cy="735522"/>
            </a:xfrm>
            <a:custGeom>
              <a:avLst/>
              <a:gdLst>
                <a:gd name="connsiteX0" fmla="*/ 0 w 2137852"/>
                <a:gd name="connsiteY0" fmla="*/ 0 h 735522"/>
                <a:gd name="connsiteX1" fmla="*/ 534463 w 2137852"/>
                <a:gd name="connsiteY1" fmla="*/ 0 h 735522"/>
                <a:gd name="connsiteX2" fmla="*/ 1004790 w 2137852"/>
                <a:gd name="connsiteY2" fmla="*/ 0 h 735522"/>
                <a:gd name="connsiteX3" fmla="*/ 1496496 w 2137852"/>
                <a:gd name="connsiteY3" fmla="*/ 0 h 735522"/>
                <a:gd name="connsiteX4" fmla="*/ 2137852 w 2137852"/>
                <a:gd name="connsiteY4" fmla="*/ 0 h 735522"/>
                <a:gd name="connsiteX5" fmla="*/ 2137852 w 2137852"/>
                <a:gd name="connsiteY5" fmla="*/ 360406 h 735522"/>
                <a:gd name="connsiteX6" fmla="*/ 2137852 w 2137852"/>
                <a:gd name="connsiteY6" fmla="*/ 735522 h 735522"/>
                <a:gd name="connsiteX7" fmla="*/ 1646146 w 2137852"/>
                <a:gd name="connsiteY7" fmla="*/ 735522 h 735522"/>
                <a:gd name="connsiteX8" fmla="*/ 1154440 w 2137852"/>
                <a:gd name="connsiteY8" fmla="*/ 735522 h 735522"/>
                <a:gd name="connsiteX9" fmla="*/ 641356 w 2137852"/>
                <a:gd name="connsiteY9" fmla="*/ 735522 h 735522"/>
                <a:gd name="connsiteX10" fmla="*/ 0 w 2137852"/>
                <a:gd name="connsiteY10" fmla="*/ 735522 h 735522"/>
                <a:gd name="connsiteX11" fmla="*/ 0 w 2137852"/>
                <a:gd name="connsiteY11" fmla="*/ 375116 h 735522"/>
                <a:gd name="connsiteX12" fmla="*/ 0 w 2137852"/>
                <a:gd name="connsiteY12" fmla="*/ 0 h 73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852" h="735522" extrusionOk="0">
                  <a:moveTo>
                    <a:pt x="0" y="0"/>
                  </a:moveTo>
                  <a:cubicBezTo>
                    <a:pt x="186802" y="16950"/>
                    <a:pt x="392974" y="10191"/>
                    <a:pt x="534463" y="0"/>
                  </a:cubicBezTo>
                  <a:cubicBezTo>
                    <a:pt x="675952" y="-10191"/>
                    <a:pt x="894638" y="8045"/>
                    <a:pt x="1004790" y="0"/>
                  </a:cubicBezTo>
                  <a:cubicBezTo>
                    <a:pt x="1114942" y="-8045"/>
                    <a:pt x="1311654" y="-3058"/>
                    <a:pt x="1496496" y="0"/>
                  </a:cubicBezTo>
                  <a:cubicBezTo>
                    <a:pt x="1681338" y="3058"/>
                    <a:pt x="1875987" y="19691"/>
                    <a:pt x="2137852" y="0"/>
                  </a:cubicBezTo>
                  <a:cubicBezTo>
                    <a:pt x="2124492" y="178230"/>
                    <a:pt x="2131147" y="182655"/>
                    <a:pt x="2137852" y="360406"/>
                  </a:cubicBezTo>
                  <a:cubicBezTo>
                    <a:pt x="2144557" y="538157"/>
                    <a:pt x="2131054" y="609668"/>
                    <a:pt x="2137852" y="735522"/>
                  </a:cubicBezTo>
                  <a:cubicBezTo>
                    <a:pt x="1930637" y="713638"/>
                    <a:pt x="1879883" y="735162"/>
                    <a:pt x="1646146" y="735522"/>
                  </a:cubicBezTo>
                  <a:cubicBezTo>
                    <a:pt x="1412409" y="735882"/>
                    <a:pt x="1298814" y="714011"/>
                    <a:pt x="1154440" y="735522"/>
                  </a:cubicBezTo>
                  <a:cubicBezTo>
                    <a:pt x="1010066" y="757033"/>
                    <a:pt x="815342" y="733140"/>
                    <a:pt x="641356" y="735522"/>
                  </a:cubicBezTo>
                  <a:cubicBezTo>
                    <a:pt x="467370" y="737904"/>
                    <a:pt x="228151" y="735947"/>
                    <a:pt x="0" y="735522"/>
                  </a:cubicBezTo>
                  <a:cubicBezTo>
                    <a:pt x="8020" y="654513"/>
                    <a:pt x="16730" y="464687"/>
                    <a:pt x="0" y="375116"/>
                  </a:cubicBezTo>
                  <a:cubicBezTo>
                    <a:pt x="-16730" y="285545"/>
                    <a:pt x="-4520" y="136431"/>
                    <a:pt x="0" y="0"/>
                  </a:cubicBezTo>
                  <a:close/>
                </a:path>
              </a:pathLst>
            </a:custGeom>
            <a:noFill/>
            <a:ln w="19050">
              <a:noFill/>
              <a:prstDash val="dashDot"/>
              <a:extLst>
                <a:ext uri="{C807C97D-BFC1-408E-A445-0C87EB9F89A2}">
                  <ask:lineSketchStyleProps xmlns:ask="http://schemas.microsoft.com/office/drawing/2018/sketchyshapes" sd="3552823371">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400"/>
                <a:buFontTx/>
                <a:buNone/>
                <a:tabLst/>
                <a:defRPr/>
              </a:pPr>
              <a:r>
                <a:rPr kumimoji="0" lang="en-US" sz="4000" b="0" i="0" u="none" strike="noStrike" kern="1200" cap="none" spc="0" normalizeH="0" baseline="0" noProof="0">
                  <a:ln>
                    <a:noFill/>
                  </a:ln>
                  <a:solidFill>
                    <a:schemeClr val="accent6">
                      <a:lumMod val="20000"/>
                      <a:lumOff val="80000"/>
                    </a:schemeClr>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Nhiệm vụ</a:t>
              </a:r>
            </a:p>
          </p:txBody>
        </p:sp>
      </p:grpSp>
      <p:pic>
        <p:nvPicPr>
          <p:cNvPr id="15" name="Picture 14">
            <a:extLst>
              <a:ext uri="{FF2B5EF4-FFF2-40B4-BE49-F238E27FC236}">
                <a16:creationId xmlns:a16="http://schemas.microsoft.com/office/drawing/2014/main" id="{B67E2EA7-E4B4-E6FF-5A25-9BDD641D71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10369543" y="505149"/>
            <a:ext cx="1156479" cy="950325"/>
          </a:xfrm>
          <a:prstGeom prst="rect">
            <a:avLst/>
          </a:prstGeom>
        </p:spPr>
      </p:pic>
      <p:grpSp>
        <p:nvGrpSpPr>
          <p:cNvPr id="4" name="Group 3">
            <a:extLst>
              <a:ext uri="{FF2B5EF4-FFF2-40B4-BE49-F238E27FC236}">
                <a16:creationId xmlns:a16="http://schemas.microsoft.com/office/drawing/2014/main" id="{EC5DCFEA-3A50-3F90-C21C-70A8EA4977E5}"/>
              </a:ext>
            </a:extLst>
          </p:cNvPr>
          <p:cNvGrpSpPr/>
          <p:nvPr/>
        </p:nvGrpSpPr>
        <p:grpSpPr>
          <a:xfrm>
            <a:off x="-225468" y="-157953"/>
            <a:ext cx="8293143" cy="1047211"/>
            <a:chOff x="-225468" y="-157953"/>
            <a:chExt cx="8293143" cy="1047211"/>
          </a:xfrm>
        </p:grpSpPr>
        <p:sp>
          <p:nvSpPr>
            <p:cNvPr id="9" name="Arrow: Pentagon 8">
              <a:extLst>
                <a:ext uri="{FF2B5EF4-FFF2-40B4-BE49-F238E27FC236}">
                  <a16:creationId xmlns:a16="http://schemas.microsoft.com/office/drawing/2014/main" id="{43949CC7-B336-18FB-9E68-74247008EA90}"/>
                </a:ext>
              </a:extLst>
            </p:cNvPr>
            <p:cNvSpPr/>
            <p:nvPr/>
          </p:nvSpPr>
          <p:spPr>
            <a:xfrm>
              <a:off x="0" y="-14131"/>
              <a:ext cx="8067675" cy="779836"/>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1662E1-5AD1-3B23-E271-173D2018ACA8}"/>
                </a:ext>
              </a:extLst>
            </p:cNvPr>
            <p:cNvSpPr txBox="1"/>
            <p:nvPr/>
          </p:nvSpPr>
          <p:spPr>
            <a:xfrm>
              <a:off x="604966" y="21235"/>
              <a:ext cx="71960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9Slide05 FS Blonde Script" panose="03000503000000000000" pitchFamily="65" charset="0"/>
                </a:rPr>
                <a:t>Tìm hiểu về CÁC NGÀNH KINH TẾ</a:t>
              </a:r>
            </a:p>
          </p:txBody>
        </p:sp>
        <p:pic>
          <p:nvPicPr>
            <p:cNvPr id="1026" name="Picture 2" descr="Quảng Cáo Vụ Hiệu Phiếu - biểu tượng kinh tế png tải về - Miễn phí trong  suốt Màu Xanh png Tải về.">
              <a:extLst>
                <a:ext uri="{FF2B5EF4-FFF2-40B4-BE49-F238E27FC236}">
                  <a16:creationId xmlns:a16="http://schemas.microsoft.com/office/drawing/2014/main" id="{778C6FF8-6684-DC27-0097-2D9859116D7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535" b="90698" l="10000" r="90000">
                          <a14:foregroundMark x1="46333" y1="90698" x2="46333" y2="90116"/>
                          <a14:foregroundMark x1="39667" y1="9884" x2="59444" y2="9535"/>
                          <a14:foregroundMark x1="46778" y1="26279" x2="50000" y2="58023"/>
                          <a14:foregroundMark x1="50000" y1="58023" x2="44667" y2="62907"/>
                          <a14:foregroundMark x1="44667" y1="62907" x2="37222" y2="64419"/>
                          <a14:foregroundMark x1="37222" y1="64419" x2="69889" y2="64535"/>
                          <a14:foregroundMark x1="44556" y1="27791" x2="47667" y2="42558"/>
                          <a14:foregroundMark x1="48444" y1="25000" x2="50889" y2="42907"/>
                          <a14:foregroundMark x1="36889" y1="55930" x2="37222" y2="76395"/>
                          <a14:foregroundMark x1="44556" y1="58023" x2="49444" y2="75930"/>
                          <a14:foregroundMark x1="55333" y1="53023" x2="58556" y2="66860"/>
                          <a14:foregroundMark x1="64556" y1="48605" x2="67222" y2="66395"/>
                          <a14:foregroundMark x1="54778" y1="64419" x2="59000" y2="74884"/>
                          <a14:foregroundMark x1="63333" y1="65465" x2="64556" y2="71279"/>
                          <a14:foregroundMark x1="65000" y1="43721" x2="64556" y2="62674"/>
                          <a14:foregroundMark x1="64556" y1="62674" x2="64556" y2="62674"/>
                        </a14:backgroundRemoval>
                      </a14:imgEffect>
                    </a14:imgLayer>
                  </a14:imgProps>
                </a:ext>
                <a:ext uri="{28A0092B-C50C-407E-A947-70E740481C1C}">
                  <a14:useLocalDpi xmlns:a14="http://schemas.microsoft.com/office/drawing/2010/main" val="0"/>
                </a:ext>
              </a:extLst>
            </a:blip>
            <a:srcRect l="7059" t="5973" r="8571" b="7638"/>
            <a:stretch/>
          </p:blipFill>
          <p:spPr bwMode="auto">
            <a:xfrm>
              <a:off x="-225468" y="-157953"/>
              <a:ext cx="1070318" cy="104721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 name="image1.png" descr="Hand Drawn Mind Map Image | Create a Mind Map with Professional PPT  Templates &amp; Vector Icons!">
            <a:extLst>
              <a:ext uri="{FF2B5EF4-FFF2-40B4-BE49-F238E27FC236}">
                <a16:creationId xmlns:a16="http://schemas.microsoft.com/office/drawing/2014/main" id="{B2202AC1-A076-CA96-9E2F-0EEBE64616C3}"/>
              </a:ext>
            </a:extLst>
          </p:cNvPr>
          <p:cNvPicPr/>
          <p:nvPr/>
        </p:nvPicPr>
        <p:blipFill>
          <a:blip r:embed="rId8"/>
          <a:srcRect l="9936" t="11090" r="8486" b="5924"/>
          <a:stretch>
            <a:fillRect/>
          </a:stretch>
        </p:blipFill>
        <p:spPr>
          <a:xfrm>
            <a:off x="4129087" y="2874589"/>
            <a:ext cx="5515610" cy="3067066"/>
          </a:xfrm>
          <a:prstGeom prst="rect">
            <a:avLst/>
          </a:prstGeom>
          <a:ln/>
        </p:spPr>
      </p:pic>
      <p:pic>
        <p:nvPicPr>
          <p:cNvPr id="1028" name="Picture 4" descr="Team Work PNG Transparent Images Free Download | Vector Files | Pngtree">
            <a:extLst>
              <a:ext uri="{FF2B5EF4-FFF2-40B4-BE49-F238E27FC236}">
                <a16:creationId xmlns:a16="http://schemas.microsoft.com/office/drawing/2014/main" id="{52A480C4-87E8-2FBC-DF99-F6865C76B0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921" b="8079"/>
          <a:stretch/>
        </p:blipFill>
        <p:spPr bwMode="auto">
          <a:xfrm>
            <a:off x="177908" y="4265014"/>
            <a:ext cx="3429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 name="Đồng hồ đếm ngược 10 phút - 10 Minutes">
            <a:hlinkClick r:id="" action="ppaction://media"/>
            <a:extLst>
              <a:ext uri="{FF2B5EF4-FFF2-40B4-BE49-F238E27FC236}">
                <a16:creationId xmlns:a16="http://schemas.microsoft.com/office/drawing/2014/main" id="{7304F05B-2B5D-67B9-B51C-B6F27FA087C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07683" y="5343395"/>
            <a:ext cx="2127148" cy="1196521"/>
          </a:xfrm>
          <a:prstGeom prst="rect">
            <a:avLst/>
          </a:prstGeom>
        </p:spPr>
      </p:pic>
    </p:spTree>
    <p:extLst>
      <p:ext uri="{BB962C8B-B14F-4D97-AF65-F5344CB8AC3E}">
        <p14:creationId xmlns:p14="http://schemas.microsoft.com/office/powerpoint/2010/main" val="3984613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09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5DCFEA-3A50-3F90-C21C-70A8EA4977E5}"/>
              </a:ext>
            </a:extLst>
          </p:cNvPr>
          <p:cNvGrpSpPr/>
          <p:nvPr/>
        </p:nvGrpSpPr>
        <p:grpSpPr>
          <a:xfrm>
            <a:off x="-225468" y="-157953"/>
            <a:ext cx="8293143" cy="1047211"/>
            <a:chOff x="-225468" y="-157953"/>
            <a:chExt cx="8293143" cy="1047211"/>
          </a:xfrm>
        </p:grpSpPr>
        <p:sp>
          <p:nvSpPr>
            <p:cNvPr id="9" name="Arrow: Pentagon 8">
              <a:extLst>
                <a:ext uri="{FF2B5EF4-FFF2-40B4-BE49-F238E27FC236}">
                  <a16:creationId xmlns:a16="http://schemas.microsoft.com/office/drawing/2014/main" id="{43949CC7-B336-18FB-9E68-74247008EA90}"/>
                </a:ext>
              </a:extLst>
            </p:cNvPr>
            <p:cNvSpPr/>
            <p:nvPr/>
          </p:nvSpPr>
          <p:spPr>
            <a:xfrm>
              <a:off x="0" y="-14131"/>
              <a:ext cx="8067675" cy="779836"/>
            </a:xfrm>
            <a:prstGeom prst="homePlate">
              <a:avLst>
                <a:gd name="adj" fmla="val 759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1662E1-5AD1-3B23-E271-173D2018ACA8}"/>
                </a:ext>
              </a:extLst>
            </p:cNvPr>
            <p:cNvSpPr txBox="1"/>
            <p:nvPr/>
          </p:nvSpPr>
          <p:spPr>
            <a:xfrm>
              <a:off x="604966" y="21235"/>
              <a:ext cx="71960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9Slide05 FS Blonde Script" panose="03000503000000000000" pitchFamily="65" charset="0"/>
                </a:rPr>
                <a:t>Tìm hiểu về CÁC NGÀNH KINH TẾ</a:t>
              </a:r>
            </a:p>
          </p:txBody>
        </p:sp>
        <p:pic>
          <p:nvPicPr>
            <p:cNvPr id="1026" name="Picture 2" descr="Quảng Cáo Vụ Hiệu Phiếu - biểu tượng kinh tế png tải về - Miễn phí trong  suốt Màu Xanh png Tải về.">
              <a:extLst>
                <a:ext uri="{FF2B5EF4-FFF2-40B4-BE49-F238E27FC236}">
                  <a16:creationId xmlns:a16="http://schemas.microsoft.com/office/drawing/2014/main" id="{778C6FF8-6684-DC27-0097-2D9859116D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35" b="90698" l="10000" r="90000">
                          <a14:foregroundMark x1="46333" y1="90698" x2="46333" y2="90116"/>
                          <a14:foregroundMark x1="39667" y1="9884" x2="59444" y2="9535"/>
                          <a14:foregroundMark x1="46778" y1="26279" x2="50000" y2="58023"/>
                          <a14:foregroundMark x1="50000" y1="58023" x2="44667" y2="62907"/>
                          <a14:foregroundMark x1="44667" y1="62907" x2="37222" y2="64419"/>
                          <a14:foregroundMark x1="37222" y1="64419" x2="69889" y2="64535"/>
                          <a14:foregroundMark x1="44556" y1="27791" x2="47667" y2="42558"/>
                          <a14:foregroundMark x1="48444" y1="25000" x2="50889" y2="42907"/>
                          <a14:foregroundMark x1="36889" y1="55930" x2="37222" y2="76395"/>
                          <a14:foregroundMark x1="44556" y1="58023" x2="49444" y2="75930"/>
                          <a14:foregroundMark x1="55333" y1="53023" x2="58556" y2="66860"/>
                          <a14:foregroundMark x1="64556" y1="48605" x2="67222" y2="66395"/>
                          <a14:foregroundMark x1="54778" y1="64419" x2="59000" y2="74884"/>
                          <a14:foregroundMark x1="63333" y1="65465" x2="64556" y2="71279"/>
                          <a14:foregroundMark x1="65000" y1="43721" x2="64556" y2="62674"/>
                          <a14:foregroundMark x1="64556" y1="62674" x2="64556" y2="62674"/>
                        </a14:backgroundRemoval>
                      </a14:imgEffect>
                    </a14:imgLayer>
                  </a14:imgProps>
                </a:ext>
                <a:ext uri="{28A0092B-C50C-407E-A947-70E740481C1C}">
                  <a14:useLocalDpi xmlns:a14="http://schemas.microsoft.com/office/drawing/2010/main" val="0"/>
                </a:ext>
              </a:extLst>
            </a:blip>
            <a:srcRect l="7059" t="5973" r="8571" b="7638"/>
            <a:stretch/>
          </p:blipFill>
          <p:spPr bwMode="auto">
            <a:xfrm>
              <a:off x="-225468" y="-157953"/>
              <a:ext cx="1070318" cy="104721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 name="image1.png" descr="Hand Drawn Mind Map Image | Create a Mind Map with Professional PPT  Templates &amp; Vector Icons!">
            <a:extLst>
              <a:ext uri="{FF2B5EF4-FFF2-40B4-BE49-F238E27FC236}">
                <a16:creationId xmlns:a16="http://schemas.microsoft.com/office/drawing/2014/main" id="{B2202AC1-A076-CA96-9E2F-0EEBE64616C3}"/>
              </a:ext>
            </a:extLst>
          </p:cNvPr>
          <p:cNvPicPr/>
          <p:nvPr/>
        </p:nvPicPr>
        <p:blipFill>
          <a:blip r:embed="rId4"/>
          <a:srcRect l="9936" t="11090" r="8486" b="5924"/>
          <a:stretch>
            <a:fillRect/>
          </a:stretch>
        </p:blipFill>
        <p:spPr>
          <a:xfrm>
            <a:off x="7734301" y="719576"/>
            <a:ext cx="4324350" cy="2709423"/>
          </a:xfrm>
          <a:prstGeom prst="rect">
            <a:avLst/>
          </a:prstGeom>
          <a:ln/>
        </p:spPr>
      </p:pic>
      <p:pic>
        <p:nvPicPr>
          <p:cNvPr id="1028" name="Picture 4" descr="Team Work PNG Transparent Images Free Download | Vector Files | Pngtree">
            <a:extLst>
              <a:ext uri="{FF2B5EF4-FFF2-40B4-BE49-F238E27FC236}">
                <a16:creationId xmlns:a16="http://schemas.microsoft.com/office/drawing/2014/main" id="{52A480C4-87E8-2FBC-DF99-F6865C76B0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921" b="8079"/>
          <a:stretch/>
        </p:blipFill>
        <p:spPr bwMode="auto">
          <a:xfrm>
            <a:off x="163457" y="1913732"/>
            <a:ext cx="4614965" cy="3461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E83508-0054-865F-318C-9155FE47B6DA}"/>
              </a:ext>
            </a:extLst>
          </p:cNvPr>
          <p:cNvPicPr>
            <a:picLocks noChangeAspect="1"/>
          </p:cNvPicPr>
          <p:nvPr/>
        </p:nvPicPr>
        <p:blipFill rotWithShape="1">
          <a:blip r:embed="rId6"/>
          <a:srcRect t="5571" r="-9402" b="-1350"/>
          <a:stretch/>
        </p:blipFill>
        <p:spPr>
          <a:xfrm>
            <a:off x="8305800" y="3469988"/>
            <a:ext cx="4249591" cy="3426112"/>
          </a:xfrm>
          <a:prstGeom prst="ellipse">
            <a:avLst/>
          </a:prstGeom>
        </p:spPr>
      </p:pic>
      <p:grpSp>
        <p:nvGrpSpPr>
          <p:cNvPr id="3" name="Group 2">
            <a:extLst>
              <a:ext uri="{FF2B5EF4-FFF2-40B4-BE49-F238E27FC236}">
                <a16:creationId xmlns:a16="http://schemas.microsoft.com/office/drawing/2014/main" id="{FC645FB4-993F-8687-001D-85577A1CD99C}"/>
              </a:ext>
            </a:extLst>
          </p:cNvPr>
          <p:cNvGrpSpPr/>
          <p:nvPr/>
        </p:nvGrpSpPr>
        <p:grpSpPr>
          <a:xfrm>
            <a:off x="4821448" y="3257469"/>
            <a:ext cx="2549103" cy="1826751"/>
            <a:chOff x="6191306" y="4549708"/>
            <a:chExt cx="2549103" cy="1826751"/>
          </a:xfrm>
        </p:grpSpPr>
        <p:pic>
          <p:nvPicPr>
            <p:cNvPr id="8" name="Picture 7">
              <a:extLst>
                <a:ext uri="{FF2B5EF4-FFF2-40B4-BE49-F238E27FC236}">
                  <a16:creationId xmlns:a16="http://schemas.microsoft.com/office/drawing/2014/main" id="{B5897C34-D825-E37B-E4BB-2ECD7C19C0E4}"/>
                </a:ext>
              </a:extLst>
            </p:cNvPr>
            <p:cNvPicPr>
              <a:picLocks noChangeAspect="1"/>
            </p:cNvPicPr>
            <p:nvPr/>
          </p:nvPicPr>
          <p:blipFill>
            <a:blip r:embed="rId7"/>
            <a:stretch>
              <a:fillRect/>
            </a:stretch>
          </p:blipFill>
          <p:spPr>
            <a:xfrm rot="7068871" flipH="1">
              <a:off x="6733548" y="4686735"/>
              <a:ext cx="1464621" cy="1914828"/>
            </a:xfrm>
            <a:prstGeom prst="rect">
              <a:avLst/>
            </a:prstGeom>
          </p:spPr>
        </p:pic>
        <p:sp>
          <p:nvSpPr>
            <p:cNvPr id="11" name="Rectangle: Rounded Corners 10">
              <a:extLst>
                <a:ext uri="{FF2B5EF4-FFF2-40B4-BE49-F238E27FC236}">
                  <a16:creationId xmlns:a16="http://schemas.microsoft.com/office/drawing/2014/main" id="{75517054-96E1-4F96-400E-05FEE08DD565}"/>
                </a:ext>
              </a:extLst>
            </p:cNvPr>
            <p:cNvSpPr/>
            <p:nvPr/>
          </p:nvSpPr>
          <p:spPr>
            <a:xfrm>
              <a:off x="6191306" y="4549708"/>
              <a:ext cx="2549103" cy="584775"/>
            </a:xfrm>
            <a:prstGeom prst="roundRect">
              <a:avLst>
                <a:gd name="adj" fmla="val 50000"/>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accent6">
                      <a:lumMod val="75000"/>
                    </a:schemeClr>
                  </a:solidFill>
                  <a:latin typeface="#9Slide05 SVNHaptic Script" panose="00000500000000000000" pitchFamily="2" charset="0"/>
                </a:rPr>
                <a:t>Báo cáo</a:t>
              </a:r>
            </a:p>
          </p:txBody>
        </p:sp>
      </p:grpSp>
    </p:spTree>
    <p:extLst>
      <p:ext uri="{BB962C8B-B14F-4D97-AF65-F5344CB8AC3E}">
        <p14:creationId xmlns:p14="http://schemas.microsoft.com/office/powerpoint/2010/main" val="318095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BBB231-D0EC-8587-2B98-2F1AE505EBEE}"/>
              </a:ext>
            </a:extLst>
          </p:cNvPr>
          <p:cNvPicPr>
            <a:picLocks noChangeAspect="1"/>
          </p:cNvPicPr>
          <p:nvPr/>
        </p:nvPicPr>
        <p:blipFill rotWithShape="1">
          <a:blip r:embed="rId2"/>
          <a:srcRect l="8985" t="16797" r="5179" b="11328"/>
          <a:stretch/>
        </p:blipFill>
        <p:spPr>
          <a:xfrm>
            <a:off x="10151032" y="-72375"/>
            <a:ext cx="1831418" cy="15335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5" name="Scroll: Vertical 14">
            <a:extLst>
              <a:ext uri="{FF2B5EF4-FFF2-40B4-BE49-F238E27FC236}">
                <a16:creationId xmlns:a16="http://schemas.microsoft.com/office/drawing/2014/main" id="{892EA1F2-F008-4D9D-2E3C-9F7DCE67E5B6}"/>
              </a:ext>
            </a:extLst>
          </p:cNvPr>
          <p:cNvSpPr/>
          <p:nvPr/>
        </p:nvSpPr>
        <p:spPr>
          <a:xfrm rot="5400000">
            <a:off x="2736746" y="-2739856"/>
            <a:ext cx="839136" cy="6312627"/>
          </a:xfrm>
          <a:prstGeom prst="verticalScroll">
            <a:avLst>
              <a:gd name="adj" fmla="val 12514"/>
            </a:avLst>
          </a:prstGeom>
          <a:gradFill flip="none" rotWithShape="1">
            <a:gsLst>
              <a:gs pos="0">
                <a:schemeClr val="accent1">
                  <a:lumMod val="67000"/>
                </a:schemeClr>
              </a:gs>
              <a:gs pos="43000">
                <a:schemeClr val="accent1">
                  <a:lumMod val="97000"/>
                  <a:lumOff val="3000"/>
                </a:schemeClr>
              </a:gs>
              <a:gs pos="100000">
                <a:schemeClr val="accent6">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9A01EE-1F22-3EF3-B022-9FF293C6015B}"/>
              </a:ext>
            </a:extLst>
          </p:cNvPr>
          <p:cNvSpPr txBox="1"/>
          <p:nvPr/>
        </p:nvSpPr>
        <p:spPr>
          <a:xfrm>
            <a:off x="126275" y="124070"/>
            <a:ext cx="6312626" cy="523220"/>
          </a:xfrm>
          <a:prstGeom prst="rect">
            <a:avLst/>
          </a:prstGeom>
          <a:noFill/>
        </p:spPr>
        <p:txBody>
          <a:bodyPr wrap="square">
            <a:spAutoFit/>
          </a:bodyPr>
          <a:lstStyle/>
          <a:p>
            <a:r>
              <a:rPr kumimoji="0" lang="en-US" sz="2800" b="1" i="0" u="none" strike="noStrike" kern="1200" cap="none" spc="0" normalizeH="0" baseline="0" noProof="0">
                <a:ln>
                  <a:noFill/>
                </a:ln>
                <a:solidFill>
                  <a:srgbClr val="FFFF00"/>
                </a:solidFill>
                <a:effectLst/>
                <a:uLnTx/>
                <a:uFillTx/>
                <a:latin typeface="#9Slide05 SVNKitten" pitchFamily="2" charset="0"/>
              </a:rPr>
              <a:t>II. Tìm hiểu về CÁC NGÀNH KINH TẾ</a:t>
            </a:r>
            <a:endParaRPr lang="en-US" sz="2800">
              <a:latin typeface="#9Slide05 SVNKitten" pitchFamily="2" charset="0"/>
            </a:endParaRPr>
          </a:p>
        </p:txBody>
      </p:sp>
      <p:graphicFrame>
        <p:nvGraphicFramePr>
          <p:cNvPr id="7" name="Table 6">
            <a:extLst>
              <a:ext uri="{FF2B5EF4-FFF2-40B4-BE49-F238E27FC236}">
                <a16:creationId xmlns:a16="http://schemas.microsoft.com/office/drawing/2014/main" id="{FF8D01B5-486C-8CA7-A2EB-F515492AA8FC}"/>
              </a:ext>
            </a:extLst>
          </p:cNvPr>
          <p:cNvGraphicFramePr>
            <a:graphicFrameLocks noGrp="1"/>
          </p:cNvGraphicFramePr>
          <p:nvPr>
            <p:extLst>
              <p:ext uri="{D42A27DB-BD31-4B8C-83A1-F6EECF244321}">
                <p14:modId xmlns:p14="http://schemas.microsoft.com/office/powerpoint/2010/main" val="2791046799"/>
              </p:ext>
            </p:extLst>
          </p:nvPr>
        </p:nvGraphicFramePr>
        <p:xfrm>
          <a:off x="896574" y="1694667"/>
          <a:ext cx="10398851" cy="5019803"/>
        </p:xfrm>
        <a:graphic>
          <a:graphicData uri="http://schemas.openxmlformats.org/drawingml/2006/table">
            <a:tbl>
              <a:tblPr bandRow="1"/>
              <a:tblGrid>
                <a:gridCol w="407124">
                  <a:extLst>
                    <a:ext uri="{9D8B030D-6E8A-4147-A177-3AD203B41FA5}">
                      <a16:colId xmlns:a16="http://schemas.microsoft.com/office/drawing/2014/main" val="3341452071"/>
                    </a:ext>
                  </a:extLst>
                </a:gridCol>
                <a:gridCol w="4287761">
                  <a:extLst>
                    <a:ext uri="{9D8B030D-6E8A-4147-A177-3AD203B41FA5}">
                      <a16:colId xmlns:a16="http://schemas.microsoft.com/office/drawing/2014/main" val="3163523541"/>
                    </a:ext>
                  </a:extLst>
                </a:gridCol>
                <a:gridCol w="945350">
                  <a:extLst>
                    <a:ext uri="{9D8B030D-6E8A-4147-A177-3AD203B41FA5}">
                      <a16:colId xmlns:a16="http://schemas.microsoft.com/office/drawing/2014/main" val="1911205748"/>
                    </a:ext>
                  </a:extLst>
                </a:gridCol>
                <a:gridCol w="964880">
                  <a:extLst>
                    <a:ext uri="{9D8B030D-6E8A-4147-A177-3AD203B41FA5}">
                      <a16:colId xmlns:a16="http://schemas.microsoft.com/office/drawing/2014/main" val="2603982660"/>
                    </a:ext>
                  </a:extLst>
                </a:gridCol>
                <a:gridCol w="882435">
                  <a:extLst>
                    <a:ext uri="{9D8B030D-6E8A-4147-A177-3AD203B41FA5}">
                      <a16:colId xmlns:a16="http://schemas.microsoft.com/office/drawing/2014/main" val="930178910"/>
                    </a:ext>
                  </a:extLst>
                </a:gridCol>
                <a:gridCol w="944489">
                  <a:extLst>
                    <a:ext uri="{9D8B030D-6E8A-4147-A177-3AD203B41FA5}">
                      <a16:colId xmlns:a16="http://schemas.microsoft.com/office/drawing/2014/main" val="821478081"/>
                    </a:ext>
                  </a:extLst>
                </a:gridCol>
                <a:gridCol w="1021268">
                  <a:extLst>
                    <a:ext uri="{9D8B030D-6E8A-4147-A177-3AD203B41FA5}">
                      <a16:colId xmlns:a16="http://schemas.microsoft.com/office/drawing/2014/main" val="3921933415"/>
                    </a:ext>
                  </a:extLst>
                </a:gridCol>
                <a:gridCol w="945544">
                  <a:extLst>
                    <a:ext uri="{9D8B030D-6E8A-4147-A177-3AD203B41FA5}">
                      <a16:colId xmlns:a16="http://schemas.microsoft.com/office/drawing/2014/main" val="3817522210"/>
                    </a:ext>
                  </a:extLst>
                </a:gridCol>
              </a:tblGrid>
              <a:tr h="524142">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STT</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Tiêu chí đánh giá</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Hạng 1 (10đ)</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Hạng 2 (8đ)</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Hạng 3 (6đ)</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Hạng 4 (4đ)</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Hạng 5 (2đ)</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Hạng 6,7 (0đ)</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791144258"/>
                  </a:ext>
                </a:extLst>
              </a:tr>
              <a:tr h="258792">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1</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Nhóm hoàn thành sớm nhất</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876973"/>
                  </a:ext>
                </a:extLst>
              </a:tr>
              <a:tr h="391467">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2</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Nhóm trình bày đẹp nhất (bố cục khoa học, hài hòa)</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82278562"/>
                  </a:ext>
                </a:extLst>
              </a:tr>
              <a:tr h="391467">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3</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Mindmap có hình vẽ/icon minh họa sinh động</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371983"/>
                  </a:ext>
                </a:extLst>
              </a:tr>
              <a:tr h="391467">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4</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Thông tin về các ngành chi tiết, phong phú, ngắn gọn.</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768362282"/>
                  </a:ext>
                </a:extLst>
              </a:tr>
              <a:tr h="253338">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5</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Nhóm báo cáo tốt nhất</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049847"/>
                  </a:ext>
                </a:extLst>
              </a:tr>
              <a:tr h="258792">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6</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Tinh thần làm việc nhóm tốt nhất</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21092116"/>
                  </a:ext>
                </a:extLst>
              </a:tr>
              <a:tr h="258792">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7</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Có thông tin nhóm đầy đủ</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6242835"/>
                  </a:ext>
                </a:extLst>
              </a:tr>
              <a:tr h="1769987">
                <a:tc>
                  <a:txBody>
                    <a:bodyPr/>
                    <a:lstStyle/>
                    <a:p>
                      <a:pPr algn="ctr">
                        <a:lnSpc>
                          <a:spcPct val="107000"/>
                        </a:lnSpc>
                        <a:spcAft>
                          <a:spcPts val="800"/>
                        </a:spcAft>
                      </a:pPr>
                      <a:r>
                        <a:rPr lang="it-IT" sz="1600">
                          <a:solidFill>
                            <a:srgbClr val="1F3864"/>
                          </a:solidFill>
                          <a:effectLst/>
                          <a:latin typeface="#9Slide03 SFU Futura_12" panose="00000400000000000000" pitchFamily="2" charset="0"/>
                          <a:ea typeface="Times New Roman" panose="02020603050405020304" pitchFamily="18" charset="0"/>
                        </a:rPr>
                        <a:t>8</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7">
                  <a:txBody>
                    <a:bodyPr/>
                    <a:lstStyle/>
                    <a:p>
                      <a:pPr algn="just">
                        <a:lnSpc>
                          <a:spcPct val="107000"/>
                        </a:lnSpc>
                        <a:spcAft>
                          <a:spcPts val="800"/>
                        </a:spcAft>
                      </a:pPr>
                      <a:r>
                        <a:rPr lang="it-IT" sz="1600" b="1">
                          <a:solidFill>
                            <a:srgbClr val="1F3864"/>
                          </a:solidFill>
                          <a:effectLst/>
                          <a:latin typeface="#9Slide03 SFU Futura_12" panose="00000400000000000000" pitchFamily="2" charset="0"/>
                          <a:ea typeface="Times New Roman" panose="02020603050405020304" pitchFamily="18" charset="0"/>
                        </a:rPr>
                        <a:t>TỔNG ĐIỂM:</a:t>
                      </a:r>
                      <a:endParaRPr lang="en-US" sz="1600">
                        <a:solidFill>
                          <a:srgbClr val="2F5496"/>
                        </a:solidFill>
                        <a:effectLst/>
                        <a:latin typeface="#9Slide03 SFU Futura_12" panose="00000400000000000000" pitchFamily="2" charset="0"/>
                        <a:ea typeface="Calibri" panose="020F0502020204030204" pitchFamily="34" charset="0"/>
                      </a:endParaRPr>
                    </a:p>
                    <a:p>
                      <a:pPr algn="just">
                        <a:lnSpc>
                          <a:spcPct val="100000"/>
                        </a:lnSpc>
                        <a:spcAft>
                          <a:spcPts val="0"/>
                        </a:spcAft>
                      </a:pPr>
                      <a:r>
                        <a:rPr lang="it-IT" sz="1600">
                          <a:solidFill>
                            <a:srgbClr val="1F3864"/>
                          </a:solidFill>
                          <a:effectLst/>
                          <a:latin typeface="#9Slide03 SFU Futura_12" panose="00000400000000000000" pitchFamily="2" charset="0"/>
                          <a:ea typeface="Times New Roman" panose="02020603050405020304" pitchFamily="18" charset="0"/>
                        </a:rPr>
                        <a:t>+ Nhóm 1: ……………………</a:t>
                      </a:r>
                      <a:endParaRPr lang="en-US" sz="1600">
                        <a:solidFill>
                          <a:srgbClr val="2F5496"/>
                        </a:solidFill>
                        <a:effectLst/>
                        <a:latin typeface="#9Slide03 SFU Futura_12" panose="00000400000000000000" pitchFamily="2" charset="0"/>
                        <a:ea typeface="Calibri" panose="020F0502020204030204" pitchFamily="34" charset="0"/>
                      </a:endParaRPr>
                    </a:p>
                    <a:p>
                      <a:pPr algn="just">
                        <a:lnSpc>
                          <a:spcPct val="100000"/>
                        </a:lnSpc>
                        <a:spcAft>
                          <a:spcPts val="0"/>
                        </a:spcAft>
                      </a:pPr>
                      <a:r>
                        <a:rPr lang="it-IT" sz="1600">
                          <a:solidFill>
                            <a:srgbClr val="1F3864"/>
                          </a:solidFill>
                          <a:effectLst/>
                          <a:latin typeface="#9Slide03 SFU Futura_12" panose="00000400000000000000" pitchFamily="2" charset="0"/>
                          <a:ea typeface="Times New Roman" panose="02020603050405020304" pitchFamily="18" charset="0"/>
                        </a:rPr>
                        <a:t>+ Nhóm 2: ……………………</a:t>
                      </a:r>
                      <a:endParaRPr lang="en-US" sz="1600">
                        <a:solidFill>
                          <a:srgbClr val="2F5496"/>
                        </a:solidFill>
                        <a:effectLst/>
                        <a:latin typeface="#9Slide03 SFU Futura_12" panose="00000400000000000000" pitchFamily="2" charset="0"/>
                        <a:ea typeface="Calibri" panose="020F0502020204030204" pitchFamily="34" charset="0"/>
                      </a:endParaRPr>
                    </a:p>
                    <a:p>
                      <a:pPr algn="just">
                        <a:lnSpc>
                          <a:spcPct val="100000"/>
                        </a:lnSpc>
                        <a:spcAft>
                          <a:spcPts val="0"/>
                        </a:spcAft>
                      </a:pPr>
                      <a:r>
                        <a:rPr lang="it-IT" sz="1600">
                          <a:solidFill>
                            <a:srgbClr val="1F3864"/>
                          </a:solidFill>
                          <a:effectLst/>
                          <a:latin typeface="#9Slide03 SFU Futura_12" panose="00000400000000000000" pitchFamily="2" charset="0"/>
                          <a:ea typeface="Times New Roman" panose="02020603050405020304" pitchFamily="18" charset="0"/>
                        </a:rPr>
                        <a:t>+ Nhóm 3: ……………………</a:t>
                      </a:r>
                      <a:endParaRPr lang="en-US" sz="1600">
                        <a:solidFill>
                          <a:srgbClr val="2F5496"/>
                        </a:solidFill>
                        <a:effectLst/>
                        <a:latin typeface="#9Slide03 SFU Futura_12" panose="00000400000000000000" pitchFamily="2" charset="0"/>
                        <a:ea typeface="Calibri" panose="020F0502020204030204" pitchFamily="34" charset="0"/>
                      </a:endParaRPr>
                    </a:p>
                    <a:p>
                      <a:pPr algn="just">
                        <a:lnSpc>
                          <a:spcPct val="100000"/>
                        </a:lnSpc>
                        <a:spcAft>
                          <a:spcPts val="0"/>
                        </a:spcAft>
                      </a:pPr>
                      <a:r>
                        <a:rPr lang="it-IT" sz="1600">
                          <a:solidFill>
                            <a:srgbClr val="1F3864"/>
                          </a:solidFill>
                          <a:effectLst/>
                          <a:latin typeface="#9Slide03 SFU Futura_12" panose="00000400000000000000" pitchFamily="2" charset="0"/>
                          <a:ea typeface="Times New Roman" panose="02020603050405020304" pitchFamily="18" charset="0"/>
                        </a:rPr>
                        <a:t>+ Nhóm 4: ……………………</a:t>
                      </a:r>
                      <a:endParaRPr lang="en-US" sz="1600">
                        <a:solidFill>
                          <a:srgbClr val="2F5496"/>
                        </a:solidFill>
                        <a:effectLst/>
                        <a:latin typeface="#9Slide03 SFU Futura_12" panose="00000400000000000000" pitchFamily="2" charset="0"/>
                        <a:ea typeface="Calibri" panose="020F0502020204030204" pitchFamily="34" charset="0"/>
                      </a:endParaRPr>
                    </a:p>
                    <a:p>
                      <a:pPr algn="just">
                        <a:lnSpc>
                          <a:spcPct val="100000"/>
                        </a:lnSpc>
                        <a:spcAft>
                          <a:spcPts val="0"/>
                        </a:spcAft>
                      </a:pPr>
                      <a:r>
                        <a:rPr lang="it-IT" sz="1600">
                          <a:solidFill>
                            <a:srgbClr val="1F3864"/>
                          </a:solidFill>
                          <a:effectLst/>
                          <a:latin typeface="#9Slide03 SFU Futura_12" panose="00000400000000000000" pitchFamily="2" charset="0"/>
                          <a:ea typeface="Times New Roman" panose="02020603050405020304" pitchFamily="18" charset="0"/>
                        </a:rPr>
                        <a:t>+ Nhóm 5: ……………………</a:t>
                      </a:r>
                      <a:endParaRPr lang="en-US" sz="1600">
                        <a:solidFill>
                          <a:srgbClr val="2F5496"/>
                        </a:solidFill>
                        <a:effectLst/>
                        <a:latin typeface="#9Slide03 SFU Futura_12" panose="00000400000000000000" pitchFamily="2" charset="0"/>
                        <a:ea typeface="Calibri" panose="020F0502020204030204" pitchFamily="34" charset="0"/>
                      </a:endParaRPr>
                    </a:p>
                    <a:p>
                      <a:pPr algn="just">
                        <a:lnSpc>
                          <a:spcPct val="100000"/>
                        </a:lnSpc>
                        <a:spcAft>
                          <a:spcPts val="0"/>
                        </a:spcAft>
                      </a:pPr>
                      <a:r>
                        <a:rPr lang="it-IT" sz="1600">
                          <a:solidFill>
                            <a:srgbClr val="1F3864"/>
                          </a:solidFill>
                          <a:effectLst/>
                          <a:latin typeface="#9Slide03 SFU Futura_12" panose="00000400000000000000" pitchFamily="2" charset="0"/>
                          <a:ea typeface="Times New Roman" panose="02020603050405020304" pitchFamily="18" charset="0"/>
                        </a:rPr>
                        <a:t>+ Nhóm 6: ……………………</a:t>
                      </a:r>
                      <a:endParaRPr lang="en-US" sz="1600">
                        <a:solidFill>
                          <a:srgbClr val="2F5496"/>
                        </a:solidFill>
                        <a:effectLst/>
                        <a:latin typeface="#9Slide03 SFU Futura_12" panose="00000400000000000000" pitchFamily="2" charset="0"/>
                        <a:ea typeface="Calibri" panose="020F0502020204030204" pitchFamily="34" charset="0"/>
                      </a:endParaRPr>
                    </a:p>
                    <a:p>
                      <a:pPr>
                        <a:lnSpc>
                          <a:spcPct val="100000"/>
                        </a:lnSpc>
                        <a:spcAft>
                          <a:spcPts val="0"/>
                        </a:spcAft>
                      </a:pPr>
                      <a:r>
                        <a:rPr lang="it-IT" sz="1600">
                          <a:solidFill>
                            <a:srgbClr val="1F3864"/>
                          </a:solidFill>
                          <a:effectLst/>
                          <a:latin typeface="#9Slide03 SFU Futura_12" panose="00000400000000000000" pitchFamily="2" charset="0"/>
                          <a:ea typeface="Times New Roman" panose="02020603050405020304" pitchFamily="18" charset="0"/>
                        </a:rPr>
                        <a:t>+ Nhóm 7: ……………………</a:t>
                      </a:r>
                      <a:endParaRPr lang="en-US" sz="1600">
                        <a:solidFill>
                          <a:srgbClr val="2F5496"/>
                        </a:solidFill>
                        <a:effectLst/>
                        <a:latin typeface="#9Slide03 SFU Futura_12" panose="00000400000000000000" pitchFamily="2" charset="0"/>
                        <a:ea typeface="Calibri" panose="020F0502020204030204" pitchFamily="34" charset="0"/>
                      </a:endParaRPr>
                    </a:p>
                  </a:txBody>
                  <a:tcPr marL="45546" marR="455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5964412"/>
                  </a:ext>
                </a:extLst>
              </a:tr>
            </a:tbl>
          </a:graphicData>
        </a:graphic>
      </p:graphicFrame>
      <p:sp>
        <p:nvSpPr>
          <p:cNvPr id="12" name="Rectangle: Rounded Corners 11">
            <a:extLst>
              <a:ext uri="{FF2B5EF4-FFF2-40B4-BE49-F238E27FC236}">
                <a16:creationId xmlns:a16="http://schemas.microsoft.com/office/drawing/2014/main" id="{2E33D0F2-7750-98DC-6D39-10845FFED903}"/>
              </a:ext>
            </a:extLst>
          </p:cNvPr>
          <p:cNvSpPr/>
          <p:nvPr/>
        </p:nvSpPr>
        <p:spPr>
          <a:xfrm>
            <a:off x="3476624" y="845778"/>
            <a:ext cx="5238750" cy="839137"/>
          </a:xfrm>
          <a:prstGeom prst="roundRect">
            <a:avLst>
              <a:gd name="adj" fmla="val 5000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a:solidFill>
                  <a:srgbClr val="3333CC"/>
                </a:solidFill>
                <a:latin typeface="#9Slide07 IcielBC Cubano Normal" panose="00000500000000000000" pitchFamily="2" charset="0"/>
              </a:rPr>
              <a:t>Phiếu đánh giá hoạt động</a:t>
            </a:r>
          </a:p>
        </p:txBody>
      </p:sp>
      <p:pic>
        <p:nvPicPr>
          <p:cNvPr id="16" name="Picture 15">
            <a:extLst>
              <a:ext uri="{FF2B5EF4-FFF2-40B4-BE49-F238E27FC236}">
                <a16:creationId xmlns:a16="http://schemas.microsoft.com/office/drawing/2014/main" id="{18C9402A-CC5D-EA24-6C97-95D7D897494B}"/>
              </a:ext>
            </a:extLst>
          </p:cNvPr>
          <p:cNvPicPr>
            <a:picLocks noChangeAspect="1"/>
          </p:cNvPicPr>
          <p:nvPr/>
        </p:nvPicPr>
        <p:blipFill rotWithShape="1">
          <a:blip r:embed="rId3"/>
          <a:srcRect b="8214"/>
          <a:stretch/>
        </p:blipFill>
        <p:spPr>
          <a:xfrm>
            <a:off x="9198032" y="5715000"/>
            <a:ext cx="2993968" cy="1038394"/>
          </a:xfrm>
          <a:prstGeom prst="rect">
            <a:avLst/>
          </a:prstGeom>
          <a:ln>
            <a:noFill/>
          </a:ln>
          <a:effectLst>
            <a:softEdge rad="112500"/>
          </a:effectLst>
        </p:spPr>
      </p:pic>
    </p:spTree>
    <p:extLst>
      <p:ext uri="{BB962C8B-B14F-4D97-AF65-F5344CB8AC3E}">
        <p14:creationId xmlns:p14="http://schemas.microsoft.com/office/powerpoint/2010/main" val="3574138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A3823-3DA4-0311-A24C-7ABF5A97CFEE}"/>
              </a:ext>
            </a:extLst>
          </p:cNvPr>
          <p:cNvSpPr txBox="1"/>
          <p:nvPr/>
        </p:nvSpPr>
        <p:spPr>
          <a:xfrm>
            <a:off x="2079308" y="2022897"/>
            <a:ext cx="10001844" cy="146463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400"/>
              <a:buFontTx/>
              <a:buNone/>
              <a:tabLst/>
              <a:defRPr/>
            </a:pPr>
            <a:r>
              <a:rPr kumimoji="0" lang="en-US" sz="28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1. Nhờ có những nét tương đồng nào mà </a:t>
            </a:r>
            <a:r>
              <a:rPr kumimoji="0" lang="en-US" sz="2800" b="0" i="0" u="none" strike="noStrike" kern="1200" cap="none" spc="0" normalizeH="0" baseline="0" noProof="0">
                <a:ln>
                  <a:noFill/>
                </a:ln>
                <a:solidFill>
                  <a:srgbClr val="1A1A97"/>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Mỹ La tinh </a:t>
            </a:r>
            <a:r>
              <a:rPr kumimoji="0" lang="en-US" sz="28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và </a:t>
            </a:r>
            <a:r>
              <a:rPr kumimoji="0" lang="en-US" sz="2800" b="0" i="0" u="none" strike="noStrike" kern="1200" cap="none" spc="0" normalizeH="0" baseline="0" noProof="0">
                <a:ln>
                  <a:noFill/>
                </a:ln>
                <a:solidFill>
                  <a:srgbClr val="1A1A97"/>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Đông Nam Á </a:t>
            </a:r>
            <a:r>
              <a:rPr kumimoji="0" lang="en-US" sz="28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là hai khu vực đứng đầu thế giới về sản lượng các </a:t>
            </a:r>
            <a:r>
              <a:rPr kumimoji="0" lang="en-US" sz="2800" b="0" i="0" u="none" strike="noStrike" kern="1200" cap="none" spc="0" normalizeH="0" baseline="0" noProof="0">
                <a:ln>
                  <a:noFill/>
                </a:ln>
                <a:solidFill>
                  <a:srgbClr val="1A1A97"/>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cây công nghiệp nhiệt đới </a:t>
            </a:r>
            <a:r>
              <a:rPr kumimoji="0" lang="en-US" sz="28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như cà phê, cao su, ca cao? </a:t>
            </a:r>
          </a:p>
        </p:txBody>
      </p:sp>
      <p:pic>
        <p:nvPicPr>
          <p:cNvPr id="10" name="Picture 9">
            <a:extLst>
              <a:ext uri="{FF2B5EF4-FFF2-40B4-BE49-F238E27FC236}">
                <a16:creationId xmlns:a16="http://schemas.microsoft.com/office/drawing/2014/main" id="{99CF7FDD-56FF-D981-C4B2-D5C060697B0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9715500" y="11113"/>
            <a:ext cx="2476500" cy="1905000"/>
          </a:xfrm>
          <a:prstGeom prst="ellipse">
            <a:avLst/>
          </a:prstGeom>
          <a:ln>
            <a:noFill/>
          </a:ln>
          <a:effectLst>
            <a:softEdge rad="112500"/>
          </a:effectLst>
        </p:spPr>
      </p:pic>
      <p:pic>
        <p:nvPicPr>
          <p:cNvPr id="13" name="Picture 12">
            <a:extLst>
              <a:ext uri="{FF2B5EF4-FFF2-40B4-BE49-F238E27FC236}">
                <a16:creationId xmlns:a16="http://schemas.microsoft.com/office/drawing/2014/main" id="{63516507-CEBA-8D89-393F-5DB80333BF0B}"/>
              </a:ext>
            </a:extLst>
          </p:cNvPr>
          <p:cNvPicPr>
            <a:picLocks noChangeAspect="1"/>
          </p:cNvPicPr>
          <p:nvPr/>
        </p:nvPicPr>
        <p:blipFill>
          <a:blip r:embed="rId4"/>
          <a:stretch>
            <a:fillRect/>
          </a:stretch>
        </p:blipFill>
        <p:spPr>
          <a:xfrm>
            <a:off x="110847" y="3646657"/>
            <a:ext cx="3305973" cy="3117544"/>
          </a:xfrm>
          <a:prstGeom prst="rect">
            <a:avLst/>
          </a:prstGeom>
          <a:ln>
            <a:noFill/>
          </a:ln>
          <a:effectLst>
            <a:softEdge rad="112500"/>
          </a:effectLst>
        </p:spPr>
      </p:pic>
      <p:pic>
        <p:nvPicPr>
          <p:cNvPr id="14" name="Picture 13">
            <a:extLst>
              <a:ext uri="{FF2B5EF4-FFF2-40B4-BE49-F238E27FC236}">
                <a16:creationId xmlns:a16="http://schemas.microsoft.com/office/drawing/2014/main" id="{9325A861-D7A2-93BF-E35C-0790061B6EF9}"/>
              </a:ext>
            </a:extLst>
          </p:cNvPr>
          <p:cNvPicPr>
            <a:picLocks noChangeAspect="1"/>
          </p:cNvPicPr>
          <p:nvPr/>
        </p:nvPicPr>
        <p:blipFill>
          <a:blip r:embed="rId5"/>
          <a:stretch>
            <a:fillRect/>
          </a:stretch>
        </p:blipFill>
        <p:spPr>
          <a:xfrm>
            <a:off x="7797139" y="3646657"/>
            <a:ext cx="4284013" cy="3117544"/>
          </a:xfrm>
          <a:prstGeom prst="rect">
            <a:avLst/>
          </a:prstGeom>
          <a:ln>
            <a:noFill/>
          </a:ln>
          <a:effectLst>
            <a:softEdge rad="112500"/>
          </a:effectLst>
        </p:spPr>
      </p:pic>
      <p:pic>
        <p:nvPicPr>
          <p:cNvPr id="15" name="Picture 14">
            <a:extLst>
              <a:ext uri="{FF2B5EF4-FFF2-40B4-BE49-F238E27FC236}">
                <a16:creationId xmlns:a16="http://schemas.microsoft.com/office/drawing/2014/main" id="{B67E2EA7-E4B4-E6FF-5A25-9BDD641D718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0" y="1999549"/>
            <a:ext cx="1907592" cy="1567544"/>
          </a:xfrm>
          <a:prstGeom prst="rect">
            <a:avLst/>
          </a:prstGeom>
        </p:spPr>
      </p:pic>
      <p:pic>
        <p:nvPicPr>
          <p:cNvPr id="2" name="Picture 1">
            <a:extLst>
              <a:ext uri="{FF2B5EF4-FFF2-40B4-BE49-F238E27FC236}">
                <a16:creationId xmlns:a16="http://schemas.microsoft.com/office/drawing/2014/main" id="{3CC89224-BC9B-E779-8A3A-F49AAAAF2093}"/>
              </a:ext>
            </a:extLst>
          </p:cNvPr>
          <p:cNvPicPr>
            <a:picLocks noChangeAspect="1"/>
          </p:cNvPicPr>
          <p:nvPr/>
        </p:nvPicPr>
        <p:blipFill rotWithShape="1">
          <a:blip r:embed="rId8"/>
          <a:srcRect b="11640"/>
          <a:stretch/>
        </p:blipFill>
        <p:spPr>
          <a:xfrm>
            <a:off x="4886325" y="5205137"/>
            <a:ext cx="2419350" cy="1632756"/>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2B909226-E9D3-E9E6-992B-51C21589F6BB}"/>
              </a:ext>
            </a:extLst>
          </p:cNvPr>
          <p:cNvGrpSpPr/>
          <p:nvPr/>
        </p:nvGrpSpPr>
        <p:grpSpPr>
          <a:xfrm>
            <a:off x="0" y="0"/>
            <a:ext cx="5715135" cy="1489606"/>
            <a:chOff x="0" y="0"/>
            <a:chExt cx="5715135" cy="1489606"/>
          </a:xfrm>
        </p:grpSpPr>
        <p:sp>
          <p:nvSpPr>
            <p:cNvPr id="9" name="Arrow: Pentagon 8">
              <a:extLst>
                <a:ext uri="{FF2B5EF4-FFF2-40B4-BE49-F238E27FC236}">
                  <a16:creationId xmlns:a16="http://schemas.microsoft.com/office/drawing/2014/main" id="{43949CC7-B336-18FB-9E68-74247008EA90}"/>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31662E1-5AD1-3B23-E271-173D2018ACA8}"/>
                </a:ext>
              </a:extLst>
            </p:cNvPr>
            <p:cNvSpPr txBox="1"/>
            <p:nvPr/>
          </p:nvSpPr>
          <p:spPr>
            <a:xfrm>
              <a:off x="0" y="144354"/>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pic>
          <p:nvPicPr>
            <p:cNvPr id="3" name="Picture 2">
              <a:extLst>
                <a:ext uri="{FF2B5EF4-FFF2-40B4-BE49-F238E27FC236}">
                  <a16:creationId xmlns:a16="http://schemas.microsoft.com/office/drawing/2014/main" id="{EDED65E7-8E48-8CF7-98B0-73871C453DC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pic>
        <p:nvPicPr>
          <p:cNvPr id="4" name="Picture 3">
            <a:extLst>
              <a:ext uri="{FF2B5EF4-FFF2-40B4-BE49-F238E27FC236}">
                <a16:creationId xmlns:a16="http://schemas.microsoft.com/office/drawing/2014/main" id="{C299F7DA-E9E5-1E33-AB9E-C2C79294574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2416866" y="2891760"/>
            <a:ext cx="1894721" cy="1894721"/>
          </a:xfrm>
          <a:prstGeom prst="rect">
            <a:avLst/>
          </a:prstGeom>
        </p:spPr>
      </p:pic>
      <p:pic>
        <p:nvPicPr>
          <p:cNvPr id="5" name="Picture 4">
            <a:extLst>
              <a:ext uri="{FF2B5EF4-FFF2-40B4-BE49-F238E27FC236}">
                <a16:creationId xmlns:a16="http://schemas.microsoft.com/office/drawing/2014/main" id="{83C6321E-998A-91D1-F80B-8AD810947F0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2275338" y="5355560"/>
            <a:ext cx="1894721" cy="1894721"/>
          </a:xfrm>
          <a:prstGeom prst="rect">
            <a:avLst/>
          </a:prstGeom>
        </p:spPr>
      </p:pic>
    </p:spTree>
    <p:extLst>
      <p:ext uri="{BB962C8B-B14F-4D97-AF65-F5344CB8AC3E}">
        <p14:creationId xmlns:p14="http://schemas.microsoft.com/office/powerpoint/2010/main" val="4219824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croll: Vertical 14">
            <a:extLst>
              <a:ext uri="{FF2B5EF4-FFF2-40B4-BE49-F238E27FC236}">
                <a16:creationId xmlns:a16="http://schemas.microsoft.com/office/drawing/2014/main" id="{892EA1F2-F008-4D9D-2E3C-9F7DCE67E5B6}"/>
              </a:ext>
            </a:extLst>
          </p:cNvPr>
          <p:cNvSpPr/>
          <p:nvPr/>
        </p:nvSpPr>
        <p:spPr>
          <a:xfrm rot="5400000">
            <a:off x="1833095" y="-1836204"/>
            <a:ext cx="839136" cy="4505324"/>
          </a:xfrm>
          <a:prstGeom prst="verticalScroll">
            <a:avLst>
              <a:gd name="adj" fmla="val 12514"/>
            </a:avLst>
          </a:prstGeom>
          <a:gradFill flip="none" rotWithShape="1">
            <a:gsLst>
              <a:gs pos="0">
                <a:schemeClr val="accent1">
                  <a:lumMod val="67000"/>
                </a:schemeClr>
              </a:gs>
              <a:gs pos="43000">
                <a:schemeClr val="accent1">
                  <a:lumMod val="97000"/>
                  <a:lumOff val="3000"/>
                </a:schemeClr>
              </a:gs>
              <a:gs pos="100000">
                <a:schemeClr val="accent6">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9A01EE-1F22-3EF3-B022-9FF293C6015B}"/>
              </a:ext>
            </a:extLst>
          </p:cNvPr>
          <p:cNvSpPr txBox="1"/>
          <p:nvPr/>
        </p:nvSpPr>
        <p:spPr>
          <a:xfrm>
            <a:off x="126275" y="124070"/>
            <a:ext cx="6312626" cy="523220"/>
          </a:xfrm>
          <a:prstGeom prst="rect">
            <a:avLst/>
          </a:prstGeom>
          <a:noFill/>
        </p:spPr>
        <p:txBody>
          <a:bodyPr wrap="square">
            <a:spAutoFit/>
          </a:bodyPr>
          <a:lstStyle/>
          <a:p>
            <a:r>
              <a:rPr kumimoji="0" lang="en-US" sz="2800" b="1" i="0" u="none" strike="noStrike" kern="1200" cap="none" spc="0" normalizeH="0" baseline="0" noProof="0">
                <a:ln>
                  <a:noFill/>
                </a:ln>
                <a:solidFill>
                  <a:srgbClr val="FFFF00"/>
                </a:solidFill>
                <a:effectLst/>
                <a:uLnTx/>
                <a:uFillTx/>
                <a:latin typeface="#9Slide05 SVNKitten" pitchFamily="2" charset="0"/>
              </a:rPr>
              <a:t>II. CÁC NGÀNH KINH TẾ</a:t>
            </a:r>
            <a:endParaRPr lang="en-US" sz="2800">
              <a:latin typeface="#9Slide05 SVNKitten" pitchFamily="2" charset="0"/>
            </a:endParaRPr>
          </a:p>
        </p:txBody>
      </p:sp>
      <p:grpSp>
        <p:nvGrpSpPr>
          <p:cNvPr id="16" name="Group 15">
            <a:extLst>
              <a:ext uri="{FF2B5EF4-FFF2-40B4-BE49-F238E27FC236}">
                <a16:creationId xmlns:a16="http://schemas.microsoft.com/office/drawing/2014/main" id="{25D36E46-A163-39F1-64C6-7B9AA5961BC7}"/>
              </a:ext>
            </a:extLst>
          </p:cNvPr>
          <p:cNvGrpSpPr/>
          <p:nvPr/>
        </p:nvGrpSpPr>
        <p:grpSpPr>
          <a:xfrm>
            <a:off x="1638046" y="38345"/>
            <a:ext cx="10243887" cy="6858000"/>
            <a:chOff x="2058677" y="35234"/>
            <a:chExt cx="9700009" cy="6858000"/>
          </a:xfrm>
        </p:grpSpPr>
        <p:pic>
          <p:nvPicPr>
            <p:cNvPr id="13" name="Picture 12" descr="A diagram of a cloud&#10;&#10;Description automatically generated">
              <a:extLst>
                <a:ext uri="{FF2B5EF4-FFF2-40B4-BE49-F238E27FC236}">
                  <a16:creationId xmlns:a16="http://schemas.microsoft.com/office/drawing/2014/main" id="{98A9184B-E9C0-2802-4BD5-FF1CA52C8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710" y="35234"/>
              <a:ext cx="9179976" cy="6858000"/>
            </a:xfrm>
            <a:prstGeom prst="rect">
              <a:avLst/>
            </a:prstGeom>
          </p:spPr>
        </p:pic>
        <p:sp>
          <p:nvSpPr>
            <p:cNvPr id="14" name="TextBox 13">
              <a:extLst>
                <a:ext uri="{FF2B5EF4-FFF2-40B4-BE49-F238E27FC236}">
                  <a16:creationId xmlns:a16="http://schemas.microsoft.com/office/drawing/2014/main" id="{45F2E152-C2C0-F6D7-56F5-D99AFBBC7EC3}"/>
                </a:ext>
              </a:extLst>
            </p:cNvPr>
            <p:cNvSpPr txBox="1"/>
            <p:nvPr/>
          </p:nvSpPr>
          <p:spPr>
            <a:xfrm>
              <a:off x="2058677" y="3331936"/>
              <a:ext cx="3448050" cy="954107"/>
            </a:xfrm>
            <a:prstGeom prst="rect">
              <a:avLst/>
            </a:prstGeom>
            <a:noFill/>
          </p:spPr>
          <p:txBody>
            <a:bodyPr wrap="square" rtlCol="0">
              <a:spAutoFit/>
            </a:bodyPr>
            <a:lstStyle/>
            <a:p>
              <a:pPr algn="ctr"/>
              <a:r>
                <a:rPr lang="en-US" sz="2800">
                  <a:solidFill>
                    <a:srgbClr val="FF6600"/>
                  </a:solidFill>
                  <a:latin typeface="#9Slide07 IcielBC Cubano Normal" panose="00000500000000000000" pitchFamily="2" charset="0"/>
                </a:rPr>
                <a:t>Các ngành</a:t>
              </a:r>
            </a:p>
            <a:p>
              <a:pPr algn="ctr"/>
              <a:r>
                <a:rPr lang="en-US" sz="2800">
                  <a:solidFill>
                    <a:srgbClr val="FF6600"/>
                  </a:solidFill>
                  <a:latin typeface="#9Slide07 IcielBC Cubano Normal" panose="00000500000000000000" pitchFamily="2" charset="0"/>
                </a:rPr>
                <a:t>kinh tế</a:t>
              </a:r>
            </a:p>
          </p:txBody>
        </p:sp>
      </p:grpSp>
      <p:pic>
        <p:nvPicPr>
          <p:cNvPr id="17" name="Picture 16">
            <a:extLst>
              <a:ext uri="{FF2B5EF4-FFF2-40B4-BE49-F238E27FC236}">
                <a16:creationId xmlns:a16="http://schemas.microsoft.com/office/drawing/2014/main" id="{B90364F3-26BC-D6B2-658C-DD34D1206C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200" r="90000">
                        <a14:foregroundMark x1="13750" y1="45550" x2="19700" y2="59050"/>
                        <a14:foregroundMark x1="15150" y1="42650" x2="14450" y2="46250"/>
                        <a14:foregroundMark x1="14150" y1="43750" x2="18750" y2="43900"/>
                        <a14:foregroundMark x1="15000" y1="42500" x2="13600" y2="51400"/>
                        <a14:foregroundMark x1="83750" y1="38350" x2="85950" y2="60700"/>
                        <a14:foregroundMark x1="84450" y1="39700" x2="87350" y2="50300"/>
                        <a14:foregroundMark x1="7200" y1="70150" x2="14600" y2="64600"/>
                        <a14:foregroundMark x1="14600" y1="64600" x2="14700" y2="64600"/>
                      </a14:backgroundRemoval>
                    </a14:imgEffect>
                  </a14:imgLayer>
                </a14:imgProps>
              </a:ext>
            </a:extLst>
          </a:blip>
          <a:stretch>
            <a:fillRect/>
          </a:stretch>
        </p:blipFill>
        <p:spPr>
          <a:xfrm flipH="1">
            <a:off x="764256" y="489588"/>
            <a:ext cx="2189063" cy="2106064"/>
          </a:xfrm>
          <a:prstGeom prst="rect">
            <a:avLst/>
          </a:prstGeom>
        </p:spPr>
      </p:pic>
      <p:pic>
        <p:nvPicPr>
          <p:cNvPr id="18" name="Picture 17">
            <a:extLst>
              <a:ext uri="{FF2B5EF4-FFF2-40B4-BE49-F238E27FC236}">
                <a16:creationId xmlns:a16="http://schemas.microsoft.com/office/drawing/2014/main" id="{6C9B3701-782D-5240-E1BD-DA232EF617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81" b="97778" l="10000" r="90000">
                        <a14:foregroundMark x1="48444" y1="97778" x2="52000" y2="81429"/>
                        <a14:foregroundMark x1="50000" y1="5952" x2="51333" y2="9603"/>
                        <a14:foregroundMark x1="43778" y1="2381" x2="41444" y2="8095"/>
                      </a14:backgroundRemoval>
                    </a14:imgEffect>
                  </a14:imgLayer>
                </a14:imgProps>
              </a:ext>
            </a:extLst>
          </a:blip>
          <a:stretch>
            <a:fillRect/>
          </a:stretch>
        </p:blipFill>
        <p:spPr>
          <a:xfrm>
            <a:off x="9623951" y="59572"/>
            <a:ext cx="419799" cy="587718"/>
          </a:xfrm>
          <a:prstGeom prst="rect">
            <a:avLst/>
          </a:prstGeom>
        </p:spPr>
      </p:pic>
      <p:pic>
        <p:nvPicPr>
          <p:cNvPr id="21" name="Picture 20">
            <a:extLst>
              <a:ext uri="{FF2B5EF4-FFF2-40B4-BE49-F238E27FC236}">
                <a16:creationId xmlns:a16="http://schemas.microsoft.com/office/drawing/2014/main" id="{7A5C0961-6B14-E7B9-9483-849DD61533CB}"/>
              </a:ext>
            </a:extLst>
          </p:cNvPr>
          <p:cNvPicPr>
            <a:picLocks noChangeAspect="1"/>
          </p:cNvPicPr>
          <p:nvPr/>
        </p:nvPicPr>
        <p:blipFill>
          <a:blip r:embed="rId7"/>
          <a:stretch>
            <a:fillRect/>
          </a:stretch>
        </p:blipFill>
        <p:spPr>
          <a:xfrm>
            <a:off x="10067574" y="33167"/>
            <a:ext cx="1297142" cy="773888"/>
          </a:xfrm>
          <a:prstGeom prst="ellipse">
            <a:avLst/>
          </a:prstGeom>
          <a:ln>
            <a:noFill/>
          </a:ln>
          <a:effectLst>
            <a:softEdge rad="112500"/>
          </a:effectLst>
        </p:spPr>
      </p:pic>
      <p:pic>
        <p:nvPicPr>
          <p:cNvPr id="22" name="Picture 21">
            <a:extLst>
              <a:ext uri="{FF2B5EF4-FFF2-40B4-BE49-F238E27FC236}">
                <a16:creationId xmlns:a16="http://schemas.microsoft.com/office/drawing/2014/main" id="{BEF90515-8D2E-41D5-D5C2-F5B25813D460}"/>
              </a:ext>
            </a:extLst>
          </p:cNvPr>
          <p:cNvPicPr>
            <a:picLocks noChangeAspect="1"/>
          </p:cNvPicPr>
          <p:nvPr/>
        </p:nvPicPr>
        <p:blipFill>
          <a:blip r:embed="rId8"/>
          <a:stretch>
            <a:fillRect/>
          </a:stretch>
        </p:blipFill>
        <p:spPr>
          <a:xfrm>
            <a:off x="11169472" y="143151"/>
            <a:ext cx="1040939" cy="692875"/>
          </a:xfrm>
          <a:prstGeom prst="ellipse">
            <a:avLst/>
          </a:prstGeom>
          <a:ln>
            <a:noFill/>
          </a:ln>
          <a:effectLst>
            <a:softEdge rad="112500"/>
          </a:effectLst>
        </p:spPr>
      </p:pic>
      <p:pic>
        <p:nvPicPr>
          <p:cNvPr id="23" name="Picture 22">
            <a:extLst>
              <a:ext uri="{FF2B5EF4-FFF2-40B4-BE49-F238E27FC236}">
                <a16:creationId xmlns:a16="http://schemas.microsoft.com/office/drawing/2014/main" id="{6375A971-E662-CE48-FF5B-C85F33CC26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8413835" y="836026"/>
            <a:ext cx="1005949" cy="1031564"/>
          </a:xfrm>
          <a:prstGeom prst="rect">
            <a:avLst/>
          </a:prstGeom>
        </p:spPr>
      </p:pic>
      <p:pic>
        <p:nvPicPr>
          <p:cNvPr id="24" name="Picture 23">
            <a:extLst>
              <a:ext uri="{FF2B5EF4-FFF2-40B4-BE49-F238E27FC236}">
                <a16:creationId xmlns:a16="http://schemas.microsoft.com/office/drawing/2014/main" id="{CFB39A23-DA2C-4AC2-7C58-01E1E5BC3B51}"/>
              </a:ext>
            </a:extLst>
          </p:cNvPr>
          <p:cNvPicPr>
            <a:picLocks noChangeAspect="1"/>
          </p:cNvPicPr>
          <p:nvPr/>
        </p:nvPicPr>
        <p:blipFill>
          <a:blip r:embed="rId11"/>
          <a:stretch>
            <a:fillRect/>
          </a:stretch>
        </p:blipFill>
        <p:spPr>
          <a:xfrm>
            <a:off x="105271" y="3079936"/>
            <a:ext cx="2019300" cy="13454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641B75D5-E6FC-20A4-3DFC-14C1837F59B6}"/>
              </a:ext>
            </a:extLst>
          </p:cNvPr>
          <p:cNvPicPr>
            <a:picLocks noChangeAspect="1"/>
          </p:cNvPicPr>
          <p:nvPr/>
        </p:nvPicPr>
        <p:blipFill>
          <a:blip r:embed="rId12"/>
          <a:stretch>
            <a:fillRect/>
          </a:stretch>
        </p:blipFill>
        <p:spPr>
          <a:xfrm>
            <a:off x="942737" y="5264170"/>
            <a:ext cx="2010582" cy="1340388"/>
          </a:xfrm>
          <a:prstGeom prst="rect">
            <a:avLst/>
          </a:prstGeom>
        </p:spPr>
      </p:pic>
      <p:pic>
        <p:nvPicPr>
          <p:cNvPr id="27" name="Picture 26">
            <a:extLst>
              <a:ext uri="{FF2B5EF4-FFF2-40B4-BE49-F238E27FC236}">
                <a16:creationId xmlns:a16="http://schemas.microsoft.com/office/drawing/2014/main" id="{B4932194-4532-0997-13AD-21871C7C8F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000" b="90583" l="10000" r="90000">
                        <a14:foregroundMark x1="74417" y1="9000" x2="75250" y2="14833"/>
                        <a14:foregroundMark x1="54833" y1="90583" x2="53750" y2="88500"/>
                      </a14:backgroundRemoval>
                    </a14:imgEffect>
                  </a14:imgLayer>
                </a14:imgProps>
              </a:ext>
            </a:extLst>
          </a:blip>
          <a:stretch>
            <a:fillRect/>
          </a:stretch>
        </p:blipFill>
        <p:spPr>
          <a:xfrm flipH="1">
            <a:off x="9567981" y="1171575"/>
            <a:ext cx="531737" cy="505608"/>
          </a:xfrm>
          <a:prstGeom prst="rect">
            <a:avLst/>
          </a:prstGeom>
        </p:spPr>
      </p:pic>
    </p:spTree>
    <p:extLst>
      <p:ext uri="{BB962C8B-B14F-4D97-AF65-F5344CB8AC3E}">
        <p14:creationId xmlns:p14="http://schemas.microsoft.com/office/powerpoint/2010/main" val="783065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1352-EB2E-A245-6EFF-E1E4C3AA7095}"/>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FB942FC0-8738-CF5E-9B42-207E885426C1}"/>
              </a:ext>
            </a:extLst>
          </p:cNvPr>
          <p:cNvGraphicFramePr>
            <a:graphicFrameLocks noGrp="1"/>
          </p:cNvGraphicFramePr>
          <p:nvPr>
            <p:ph idx="1"/>
            <p:extLst>
              <p:ext uri="{D42A27DB-BD31-4B8C-83A1-F6EECF244321}">
                <p14:modId xmlns:p14="http://schemas.microsoft.com/office/powerpoint/2010/main" val="1092994536"/>
              </p:ext>
            </p:extLst>
          </p:nvPr>
        </p:nvGraphicFramePr>
        <p:xfrm>
          <a:off x="236939" y="101889"/>
          <a:ext cx="11761097" cy="6339840"/>
        </p:xfrm>
        <a:graphic>
          <a:graphicData uri="http://schemas.openxmlformats.org/drawingml/2006/table">
            <a:tbl>
              <a:tblPr firstRow="1" firstCol="1" bandRow="1"/>
              <a:tblGrid>
                <a:gridCol w="1591861">
                  <a:extLst>
                    <a:ext uri="{9D8B030D-6E8A-4147-A177-3AD203B41FA5}">
                      <a16:colId xmlns:a16="http://schemas.microsoft.com/office/drawing/2014/main" val="3494563688"/>
                    </a:ext>
                  </a:extLst>
                </a:gridCol>
                <a:gridCol w="10169236">
                  <a:extLst>
                    <a:ext uri="{9D8B030D-6E8A-4147-A177-3AD203B41FA5}">
                      <a16:colId xmlns:a16="http://schemas.microsoft.com/office/drawing/2014/main" val="3468607829"/>
                    </a:ext>
                  </a:extLst>
                </a:gridCol>
              </a:tblGrid>
              <a:tr h="326740">
                <a:tc>
                  <a:txBody>
                    <a:bodyPr/>
                    <a:lstStyle/>
                    <a:p>
                      <a:pPr marL="0" marR="0" indent="0" algn="ctr">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2614717"/>
                  </a:ext>
                </a:extLst>
              </a:tr>
              <a:tr h="1914402">
                <a:tc>
                  <a:txBody>
                    <a:bodyPr/>
                    <a:lstStyle/>
                    <a:p>
                      <a:pPr marL="0" marR="0" indent="0" algn="ctr">
                        <a:spcBef>
                          <a:spcPts val="0"/>
                        </a:spcBef>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1. Nông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Cơ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mì</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2020 có sản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&gt; 208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tấn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 Bra-</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-hen-</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Pa-</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goay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Mê-hi-</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bò</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 Bra-</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Mê-hi-</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-hen-</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lôm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-bi-a.</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4380690"/>
                  </a:ext>
                </a:extLst>
              </a:tr>
            </a:tbl>
          </a:graphicData>
        </a:graphic>
      </p:graphicFrame>
    </p:spTree>
    <p:extLst>
      <p:ext uri="{BB962C8B-B14F-4D97-AF65-F5344CB8AC3E}">
        <p14:creationId xmlns:p14="http://schemas.microsoft.com/office/powerpoint/2010/main" val="100024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3F76F-5BEC-2050-A7E2-E4E34B006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15D078-A804-9E63-33BC-7F51D416334C}"/>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C4B74E4A-92B5-0C0B-3752-85D375DFE340}"/>
              </a:ext>
            </a:extLst>
          </p:cNvPr>
          <p:cNvGraphicFramePr>
            <a:graphicFrameLocks noGrp="1"/>
          </p:cNvGraphicFramePr>
          <p:nvPr>
            <p:ph idx="1"/>
            <p:extLst>
              <p:ext uri="{D42A27DB-BD31-4B8C-83A1-F6EECF244321}">
                <p14:modId xmlns:p14="http://schemas.microsoft.com/office/powerpoint/2010/main" val="646223327"/>
              </p:ext>
            </p:extLst>
          </p:nvPr>
        </p:nvGraphicFramePr>
        <p:xfrm>
          <a:off x="236939" y="101889"/>
          <a:ext cx="11761097" cy="5364480"/>
        </p:xfrm>
        <a:graphic>
          <a:graphicData uri="http://schemas.openxmlformats.org/drawingml/2006/table">
            <a:tbl>
              <a:tblPr firstRow="1" firstCol="1" bandRow="1"/>
              <a:tblGrid>
                <a:gridCol w="1622858">
                  <a:extLst>
                    <a:ext uri="{9D8B030D-6E8A-4147-A177-3AD203B41FA5}">
                      <a16:colId xmlns:a16="http://schemas.microsoft.com/office/drawing/2014/main" val="3494563688"/>
                    </a:ext>
                  </a:extLst>
                </a:gridCol>
                <a:gridCol w="10138239">
                  <a:extLst>
                    <a:ext uri="{9D8B030D-6E8A-4147-A177-3AD203B41FA5}">
                      <a16:colId xmlns:a16="http://schemas.microsoft.com/office/drawing/2014/main" val="3468607829"/>
                    </a:ext>
                  </a:extLst>
                </a:gridCol>
              </a:tblGrid>
              <a:tr h="326740">
                <a:tc>
                  <a:txBody>
                    <a:bodyPr/>
                    <a:lstStyle/>
                    <a:p>
                      <a:pPr marL="0" marR="0" indent="0" algn="ctr">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spcBef>
                          <a:spcPts val="0"/>
                        </a:spcBef>
                        <a:spcAft>
                          <a:spcPts val="0"/>
                        </a:spcAft>
                      </a:pP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2614717"/>
                  </a:ext>
                </a:extLst>
              </a:tr>
              <a:tr h="1722962">
                <a:tc>
                  <a:txBody>
                    <a:bodyPr/>
                    <a:lstStyle/>
                    <a:p>
                      <a:pPr marL="0" marR="0" indent="0" algn="ctr">
                        <a:spcBef>
                          <a:spcPts val="0"/>
                        </a:spcBef>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2. Công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Vai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Khai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Sản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45%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50%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kẽm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giới.</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Khai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mỏ</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-xu-ê-la, Mê-hi-</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-hen-</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Bra-</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Chi-</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Mê-hi-</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4398054"/>
                  </a:ext>
                </a:extLst>
              </a:tr>
            </a:tbl>
          </a:graphicData>
        </a:graphic>
      </p:graphicFrame>
    </p:spTree>
    <p:extLst>
      <p:ext uri="{BB962C8B-B14F-4D97-AF65-F5344CB8AC3E}">
        <p14:creationId xmlns:p14="http://schemas.microsoft.com/office/powerpoint/2010/main" val="4137703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4FC5D-D87C-6A5B-62C8-51BA8CF3C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AB631-0E04-DA22-1560-B17058E162A7}"/>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E5D53E27-FB3A-4257-A240-E8B47D1AD7B4}"/>
              </a:ext>
            </a:extLst>
          </p:cNvPr>
          <p:cNvGraphicFramePr>
            <a:graphicFrameLocks noGrp="1"/>
          </p:cNvGraphicFramePr>
          <p:nvPr>
            <p:ph idx="1"/>
            <p:extLst>
              <p:ext uri="{D42A27DB-BD31-4B8C-83A1-F6EECF244321}">
                <p14:modId xmlns:p14="http://schemas.microsoft.com/office/powerpoint/2010/main" val="3610879499"/>
              </p:ext>
            </p:extLst>
          </p:nvPr>
        </p:nvGraphicFramePr>
        <p:xfrm>
          <a:off x="236939" y="101889"/>
          <a:ext cx="11761097" cy="6766560"/>
        </p:xfrm>
        <a:graphic>
          <a:graphicData uri="http://schemas.openxmlformats.org/drawingml/2006/table">
            <a:tbl>
              <a:tblPr firstRow="1" firstCol="1" bandRow="1"/>
              <a:tblGrid>
                <a:gridCol w="2335780">
                  <a:extLst>
                    <a:ext uri="{9D8B030D-6E8A-4147-A177-3AD203B41FA5}">
                      <a16:colId xmlns:a16="http://schemas.microsoft.com/office/drawing/2014/main" val="3494563688"/>
                    </a:ext>
                  </a:extLst>
                </a:gridCol>
                <a:gridCol w="9425317">
                  <a:extLst>
                    <a:ext uri="{9D8B030D-6E8A-4147-A177-3AD203B41FA5}">
                      <a16:colId xmlns:a16="http://schemas.microsoft.com/office/drawing/2014/main" val="3468607829"/>
                    </a:ext>
                  </a:extLst>
                </a:gridCol>
              </a:tblGrid>
              <a:tr h="326740">
                <a:tc>
                  <a:txBody>
                    <a:bodyPr/>
                    <a:lstStyle/>
                    <a:p>
                      <a:pPr marL="0" marR="0" indent="0" algn="ctr">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2614717"/>
                  </a:ext>
                </a:extLst>
              </a:tr>
              <a:tr h="2297283">
                <a:tc>
                  <a:txBody>
                    <a:bodyPr/>
                    <a:lstStyle/>
                    <a:p>
                      <a:pPr marL="0" marR="0" indent="0" algn="ctr">
                        <a:spcBef>
                          <a:spcPts val="0"/>
                        </a:spcBef>
                        <a:spcAft>
                          <a:spcPts val="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GDP.</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Sản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xuất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quặng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sản,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thô</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sản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nhiệt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Năm 2020,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và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1189,1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1146,5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USD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Hoa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EU, Trung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lịch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Năm 2019: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đón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202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doanh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&gt; 75,6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USD.</a:t>
                      </a:r>
                    </a:p>
                  </a:txBody>
                  <a:tcPr marL="47070" marR="47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6339920"/>
                  </a:ext>
                </a:extLst>
              </a:tr>
            </a:tbl>
          </a:graphicData>
        </a:graphic>
      </p:graphicFrame>
    </p:spTree>
    <p:extLst>
      <p:ext uri="{BB962C8B-B14F-4D97-AF65-F5344CB8AC3E}">
        <p14:creationId xmlns:p14="http://schemas.microsoft.com/office/powerpoint/2010/main" val="26322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amond 23">
            <a:extLst>
              <a:ext uri="{FF2B5EF4-FFF2-40B4-BE49-F238E27FC236}">
                <a16:creationId xmlns:a16="http://schemas.microsoft.com/office/drawing/2014/main" id="{361B46E4-C2F6-AD29-0CAD-24397E9150DE}"/>
              </a:ext>
            </a:extLst>
          </p:cNvPr>
          <p:cNvSpPr/>
          <p:nvPr/>
        </p:nvSpPr>
        <p:spPr>
          <a:xfrm>
            <a:off x="-2547899" y="2445410"/>
            <a:ext cx="5133975" cy="4419600"/>
          </a:xfrm>
          <a:prstGeom prst="diamond">
            <a:avLst/>
          </a:prstGeom>
          <a:solidFill>
            <a:schemeClr val="accent2">
              <a:alpha val="22000"/>
            </a:schemeClr>
          </a:solidFill>
          <a:ln>
            <a:noFill/>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1D9574C7-F7F2-4E46-0F99-748CE9A46FAD}"/>
              </a:ext>
            </a:extLst>
          </p:cNvPr>
          <p:cNvSpPr/>
          <p:nvPr/>
        </p:nvSpPr>
        <p:spPr>
          <a:xfrm>
            <a:off x="-2566988" y="-44015"/>
            <a:ext cx="5133975" cy="4419600"/>
          </a:xfrm>
          <a:prstGeom prst="diamond">
            <a:avLst/>
          </a:prstGeom>
          <a:solidFill>
            <a:schemeClr val="accent2">
              <a:alpha val="22000"/>
            </a:schemeClr>
          </a:solidFill>
          <a:ln>
            <a:noFill/>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Arrow: Bent 12">
            <a:extLst>
              <a:ext uri="{FF2B5EF4-FFF2-40B4-BE49-F238E27FC236}">
                <a16:creationId xmlns:a16="http://schemas.microsoft.com/office/drawing/2014/main" id="{122FC4BF-9D96-A512-2946-3CDB10ACA601}"/>
              </a:ext>
            </a:extLst>
          </p:cNvPr>
          <p:cNvSpPr/>
          <p:nvPr/>
        </p:nvSpPr>
        <p:spPr>
          <a:xfrm rot="5400000">
            <a:off x="5495924" y="-2182110"/>
            <a:ext cx="1733551" cy="6838949"/>
          </a:xfrm>
          <a:prstGeom prst="bentArrow">
            <a:avLst>
              <a:gd name="adj1" fmla="val 25000"/>
              <a:gd name="adj2" fmla="val 20447"/>
              <a:gd name="adj3" fmla="val 32589"/>
              <a:gd name="adj4" fmla="val 28441"/>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A87FD2C1-1CCF-DD3C-B2A7-839B25E078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444" r="90000">
                        <a14:foregroundMark x1="17222" y1="45833" x2="25278" y2="79167"/>
                        <a14:foregroundMark x1="25278" y1="79167" x2="25556" y2="79583"/>
                        <a14:foregroundMark x1="51667" y1="62083" x2="73056" y2="64167"/>
                        <a14:foregroundMark x1="75278" y1="32083" x2="75278" y2="59167"/>
                        <a14:foregroundMark x1="9444" y1="70417" x2="15278" y2="70417"/>
                      </a14:backgroundRemoval>
                    </a14:imgEffect>
                  </a14:imgLayer>
                </a14:imgProps>
              </a:ext>
            </a:extLst>
          </a:blip>
          <a:stretch>
            <a:fillRect/>
          </a:stretch>
        </p:blipFill>
        <p:spPr>
          <a:xfrm>
            <a:off x="412671" y="1399289"/>
            <a:ext cx="4171950" cy="2781300"/>
          </a:xfrm>
          <a:prstGeom prst="rect">
            <a:avLst/>
          </a:prstGeom>
        </p:spPr>
      </p:pic>
      <p:sp>
        <p:nvSpPr>
          <p:cNvPr id="3" name="Rectangle: Rounded Corners 2">
            <a:extLst>
              <a:ext uri="{FF2B5EF4-FFF2-40B4-BE49-F238E27FC236}">
                <a16:creationId xmlns:a16="http://schemas.microsoft.com/office/drawing/2014/main" id="{D5243DCD-0B76-1887-4E93-B738241DA8B7}"/>
              </a:ext>
            </a:extLst>
          </p:cNvPr>
          <p:cNvSpPr/>
          <p:nvPr/>
        </p:nvSpPr>
        <p:spPr>
          <a:xfrm>
            <a:off x="66675" y="85725"/>
            <a:ext cx="2943225" cy="1028700"/>
          </a:xfrm>
          <a:prstGeom prst="roundRect">
            <a:avLst>
              <a:gd name="adj" fmla="val 39815"/>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a:latin typeface="#9Slide07 IcielBC Cubano Normal" panose="00000500000000000000" pitchFamily="2" charset="0"/>
              </a:rPr>
              <a:t>LUYỆN TẬP</a:t>
            </a:r>
          </a:p>
        </p:txBody>
      </p:sp>
      <p:pic>
        <p:nvPicPr>
          <p:cNvPr id="5" name="Picture 4">
            <a:extLst>
              <a:ext uri="{FF2B5EF4-FFF2-40B4-BE49-F238E27FC236}">
                <a16:creationId xmlns:a16="http://schemas.microsoft.com/office/drawing/2014/main" id="{1DC30A2C-3596-9A4E-7A51-DEA91052EA91}"/>
              </a:ext>
            </a:extLst>
          </p:cNvPr>
          <p:cNvPicPr>
            <a:picLocks noChangeAspect="1"/>
          </p:cNvPicPr>
          <p:nvPr/>
        </p:nvPicPr>
        <p:blipFill>
          <a:blip r:embed="rId6"/>
          <a:stretch>
            <a:fillRect/>
          </a:stretch>
        </p:blipFill>
        <p:spPr>
          <a:xfrm>
            <a:off x="5108086" y="2188026"/>
            <a:ext cx="6838950" cy="2333625"/>
          </a:xfrm>
          <a:prstGeom prst="rect">
            <a:avLst/>
          </a:prstGeom>
        </p:spPr>
      </p:pic>
      <p:pic>
        <p:nvPicPr>
          <p:cNvPr id="7" name="Picture 6">
            <a:extLst>
              <a:ext uri="{FF2B5EF4-FFF2-40B4-BE49-F238E27FC236}">
                <a16:creationId xmlns:a16="http://schemas.microsoft.com/office/drawing/2014/main" id="{FAC7C173-28B0-2DC9-3D7A-146508625BCC}"/>
              </a:ext>
            </a:extLst>
          </p:cNvPr>
          <p:cNvPicPr>
            <a:picLocks noChangeAspect="1"/>
          </p:cNvPicPr>
          <p:nvPr/>
        </p:nvPicPr>
        <p:blipFill>
          <a:blip r:embed="rId7"/>
          <a:stretch>
            <a:fillRect/>
          </a:stretch>
        </p:blipFill>
        <p:spPr>
          <a:xfrm>
            <a:off x="5017598" y="4741661"/>
            <a:ext cx="7019925" cy="1733550"/>
          </a:xfrm>
          <a:prstGeom prst="rect">
            <a:avLst/>
          </a:prstGeom>
        </p:spPr>
      </p:pic>
      <p:pic>
        <p:nvPicPr>
          <p:cNvPr id="9" name="Picture 8">
            <a:extLst>
              <a:ext uri="{FF2B5EF4-FFF2-40B4-BE49-F238E27FC236}">
                <a16:creationId xmlns:a16="http://schemas.microsoft.com/office/drawing/2014/main" id="{D059C31F-F68E-A4A4-BA9E-4A32C9EDA9AE}"/>
              </a:ext>
            </a:extLst>
          </p:cNvPr>
          <p:cNvPicPr>
            <a:picLocks noChangeAspect="1"/>
          </p:cNvPicPr>
          <p:nvPr/>
        </p:nvPicPr>
        <p:blipFill>
          <a:blip r:embed="rId8"/>
          <a:stretch>
            <a:fillRect/>
          </a:stretch>
        </p:blipFill>
        <p:spPr>
          <a:xfrm>
            <a:off x="10226753" y="706855"/>
            <a:ext cx="1254613" cy="1030103"/>
          </a:xfrm>
          <a:prstGeom prst="rect">
            <a:avLst/>
          </a:prstGeom>
        </p:spPr>
      </p:pic>
      <p:sp>
        <p:nvSpPr>
          <p:cNvPr id="20" name="TextBox 19">
            <a:extLst>
              <a:ext uri="{FF2B5EF4-FFF2-40B4-BE49-F238E27FC236}">
                <a16:creationId xmlns:a16="http://schemas.microsoft.com/office/drawing/2014/main" id="{24A410DC-A2D3-9A80-F11A-47907ACB031C}"/>
              </a:ext>
            </a:extLst>
          </p:cNvPr>
          <p:cNvSpPr txBox="1"/>
          <p:nvPr/>
        </p:nvSpPr>
        <p:spPr>
          <a:xfrm>
            <a:off x="3119021" y="369869"/>
            <a:ext cx="7625918" cy="400110"/>
          </a:xfrm>
          <a:prstGeom prst="rect">
            <a:avLst/>
          </a:prstGeom>
          <a:noFill/>
        </p:spPr>
        <p:txBody>
          <a:bodyPr wrap="square">
            <a:spAutoFit/>
          </a:bodyPr>
          <a:lstStyle/>
          <a:p>
            <a:r>
              <a:rPr lang="en-US" sz="2000" b="1">
                <a:solidFill>
                  <a:srgbClr val="3333CC"/>
                </a:solidFill>
                <a:latin typeface="#9Slide03 SFU Futura_12" panose="00000400000000000000" pitchFamily="2" charset="0"/>
              </a:rPr>
              <a:t>Thực hiện các yêu cầu ở phần luyện tập – SGK trang 34.</a:t>
            </a:r>
          </a:p>
        </p:txBody>
      </p:sp>
      <p:pic>
        <p:nvPicPr>
          <p:cNvPr id="21" name="Đồng hồ đếm ngược 7 phút - 7 minutes timer Hailist">
            <a:hlinkClick r:id="" action="ppaction://media"/>
            <a:extLst>
              <a:ext uri="{FF2B5EF4-FFF2-40B4-BE49-F238E27FC236}">
                <a16:creationId xmlns:a16="http://schemas.microsoft.com/office/drawing/2014/main" id="{00F22436-5DAF-A2A2-5CA6-1A8F9A9D72A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16506" y="4375585"/>
            <a:ext cx="2964279" cy="1667407"/>
          </a:xfrm>
          <a:prstGeom prst="rect">
            <a:avLst/>
          </a:prstGeom>
        </p:spPr>
      </p:pic>
    </p:spTree>
    <p:extLst>
      <p:ext uri="{BB962C8B-B14F-4D97-AF65-F5344CB8AC3E}">
        <p14:creationId xmlns:p14="http://schemas.microsoft.com/office/powerpoint/2010/main" val="323629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1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amond 23">
            <a:extLst>
              <a:ext uri="{FF2B5EF4-FFF2-40B4-BE49-F238E27FC236}">
                <a16:creationId xmlns:a16="http://schemas.microsoft.com/office/drawing/2014/main" id="{361B46E4-C2F6-AD29-0CAD-24397E9150DE}"/>
              </a:ext>
            </a:extLst>
          </p:cNvPr>
          <p:cNvSpPr/>
          <p:nvPr/>
        </p:nvSpPr>
        <p:spPr>
          <a:xfrm>
            <a:off x="-2547899" y="2445410"/>
            <a:ext cx="5133975" cy="4419600"/>
          </a:xfrm>
          <a:prstGeom prst="diamond">
            <a:avLst/>
          </a:prstGeom>
          <a:solidFill>
            <a:schemeClr val="accent2">
              <a:alpha val="22000"/>
            </a:schemeClr>
          </a:solidFill>
          <a:ln>
            <a:noFill/>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1D9574C7-F7F2-4E46-0F99-748CE9A46FAD}"/>
              </a:ext>
            </a:extLst>
          </p:cNvPr>
          <p:cNvSpPr/>
          <p:nvPr/>
        </p:nvSpPr>
        <p:spPr>
          <a:xfrm>
            <a:off x="-2566988" y="-44015"/>
            <a:ext cx="5133975" cy="4419600"/>
          </a:xfrm>
          <a:prstGeom prst="diamond">
            <a:avLst/>
          </a:prstGeom>
          <a:solidFill>
            <a:schemeClr val="accent2">
              <a:alpha val="22000"/>
            </a:schemeClr>
          </a:solidFill>
          <a:ln>
            <a:noFill/>
          </a:ln>
          <a:effectLst>
            <a:glow rad="1016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7FD2C1-1CCF-DD3C-B2A7-839B25E078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44" r="90000">
                        <a14:foregroundMark x1="17222" y1="45833" x2="25278" y2="79167"/>
                        <a14:foregroundMark x1="25278" y1="79167" x2="25556" y2="79583"/>
                        <a14:foregroundMark x1="51667" y1="62083" x2="73056" y2="64167"/>
                        <a14:foregroundMark x1="75278" y1="32083" x2="75278" y2="59167"/>
                        <a14:foregroundMark x1="9444" y1="70417" x2="15278" y2="70417"/>
                      </a14:backgroundRemoval>
                    </a14:imgEffect>
                  </a14:imgLayer>
                </a14:imgProps>
              </a:ext>
            </a:extLst>
          </a:blip>
          <a:stretch>
            <a:fillRect/>
          </a:stretch>
        </p:blipFill>
        <p:spPr>
          <a:xfrm>
            <a:off x="9181851" y="-276225"/>
            <a:ext cx="3264069" cy="2176046"/>
          </a:xfrm>
          <a:prstGeom prst="rect">
            <a:avLst/>
          </a:prstGeom>
        </p:spPr>
      </p:pic>
      <p:sp>
        <p:nvSpPr>
          <p:cNvPr id="3" name="Rectangle: Rounded Corners 2">
            <a:extLst>
              <a:ext uri="{FF2B5EF4-FFF2-40B4-BE49-F238E27FC236}">
                <a16:creationId xmlns:a16="http://schemas.microsoft.com/office/drawing/2014/main" id="{D5243DCD-0B76-1887-4E93-B738241DA8B7}"/>
              </a:ext>
            </a:extLst>
          </p:cNvPr>
          <p:cNvSpPr/>
          <p:nvPr/>
        </p:nvSpPr>
        <p:spPr>
          <a:xfrm>
            <a:off x="66675" y="85725"/>
            <a:ext cx="2943225" cy="1028700"/>
          </a:xfrm>
          <a:prstGeom prst="roundRect">
            <a:avLst>
              <a:gd name="adj" fmla="val 39815"/>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a:latin typeface="#9Slide07 IcielBC Cubano Normal" panose="00000500000000000000" pitchFamily="2" charset="0"/>
              </a:rPr>
              <a:t>LUYỆN TẬP</a:t>
            </a:r>
          </a:p>
        </p:txBody>
      </p:sp>
      <p:pic>
        <p:nvPicPr>
          <p:cNvPr id="7" name="Picture 6">
            <a:extLst>
              <a:ext uri="{FF2B5EF4-FFF2-40B4-BE49-F238E27FC236}">
                <a16:creationId xmlns:a16="http://schemas.microsoft.com/office/drawing/2014/main" id="{FAC7C173-28B0-2DC9-3D7A-146508625BCC}"/>
              </a:ext>
            </a:extLst>
          </p:cNvPr>
          <p:cNvPicPr>
            <a:picLocks noChangeAspect="1"/>
          </p:cNvPicPr>
          <p:nvPr/>
        </p:nvPicPr>
        <p:blipFill>
          <a:blip r:embed="rId4"/>
          <a:stretch>
            <a:fillRect/>
          </a:stretch>
        </p:blipFill>
        <p:spPr>
          <a:xfrm>
            <a:off x="3067015" y="1049255"/>
            <a:ext cx="7019925" cy="1733550"/>
          </a:xfrm>
          <a:prstGeom prst="rect">
            <a:avLst/>
          </a:prstGeom>
        </p:spPr>
      </p:pic>
      <p:sp>
        <p:nvSpPr>
          <p:cNvPr id="20" name="TextBox 19">
            <a:extLst>
              <a:ext uri="{FF2B5EF4-FFF2-40B4-BE49-F238E27FC236}">
                <a16:creationId xmlns:a16="http://schemas.microsoft.com/office/drawing/2014/main" id="{24A410DC-A2D3-9A80-F11A-47907ACB031C}"/>
              </a:ext>
            </a:extLst>
          </p:cNvPr>
          <p:cNvSpPr txBox="1"/>
          <p:nvPr/>
        </p:nvSpPr>
        <p:spPr>
          <a:xfrm>
            <a:off x="3119021" y="369869"/>
            <a:ext cx="7625918" cy="400110"/>
          </a:xfrm>
          <a:prstGeom prst="rect">
            <a:avLst/>
          </a:prstGeom>
          <a:noFill/>
        </p:spPr>
        <p:txBody>
          <a:bodyPr wrap="square">
            <a:spAutoFit/>
          </a:bodyPr>
          <a:lstStyle/>
          <a:p>
            <a:r>
              <a:rPr lang="en-US" sz="2000" b="1">
                <a:solidFill>
                  <a:srgbClr val="3333CC"/>
                </a:solidFill>
                <a:latin typeface="#9Slide03 SFU Futura_12" panose="00000400000000000000" pitchFamily="2" charset="0"/>
              </a:rPr>
              <a:t>Thực hiện các yêu cầu ở phần luyện tập – SGK trang 34.</a:t>
            </a:r>
          </a:p>
        </p:txBody>
      </p:sp>
      <p:pic>
        <p:nvPicPr>
          <p:cNvPr id="12" name="Picture 11">
            <a:extLst>
              <a:ext uri="{FF2B5EF4-FFF2-40B4-BE49-F238E27FC236}">
                <a16:creationId xmlns:a16="http://schemas.microsoft.com/office/drawing/2014/main" id="{66A4E1C3-3C78-2717-BD00-8364EEA05A8A}"/>
              </a:ext>
            </a:extLst>
          </p:cNvPr>
          <p:cNvPicPr>
            <a:picLocks noChangeAspect="1"/>
          </p:cNvPicPr>
          <p:nvPr/>
        </p:nvPicPr>
        <p:blipFill>
          <a:blip r:embed="rId5"/>
          <a:stretch>
            <a:fillRect/>
          </a:stretch>
        </p:blipFill>
        <p:spPr>
          <a:xfrm>
            <a:off x="3256405" y="2322883"/>
            <a:ext cx="6463592" cy="3679276"/>
          </a:xfrm>
          <a:prstGeom prst="rect">
            <a:avLst/>
          </a:prstGeom>
        </p:spPr>
      </p:pic>
      <p:sp>
        <p:nvSpPr>
          <p:cNvPr id="4" name="Rectangle: Rounded Corners 3">
            <a:extLst>
              <a:ext uri="{FF2B5EF4-FFF2-40B4-BE49-F238E27FC236}">
                <a16:creationId xmlns:a16="http://schemas.microsoft.com/office/drawing/2014/main" id="{99BB8BB2-6A7F-3B81-4047-A8C2451758B4}"/>
              </a:ext>
            </a:extLst>
          </p:cNvPr>
          <p:cNvSpPr/>
          <p:nvPr/>
        </p:nvSpPr>
        <p:spPr>
          <a:xfrm>
            <a:off x="4555833" y="5924155"/>
            <a:ext cx="6915000" cy="796241"/>
          </a:xfrm>
          <a:prstGeom prst="roundRect">
            <a:avLst>
              <a:gd name="adj" fmla="val 39815"/>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latin typeface="#9Slide03 SFU Futura_12" panose="00000400000000000000" pitchFamily="2" charset="0"/>
              </a:rPr>
              <a:t>Biểu đồ thể hiện tốc độ tăng GDP của Mỹ Latinh, giai đoạn 1961 - 2020</a:t>
            </a:r>
          </a:p>
        </p:txBody>
      </p:sp>
      <p:sp>
        <p:nvSpPr>
          <p:cNvPr id="5" name="Rectangle: Rounded Corners 4">
            <a:extLst>
              <a:ext uri="{FF2B5EF4-FFF2-40B4-BE49-F238E27FC236}">
                <a16:creationId xmlns:a16="http://schemas.microsoft.com/office/drawing/2014/main" id="{0EFD6F65-CA0B-571A-54B7-C8FEB082E918}"/>
              </a:ext>
            </a:extLst>
          </p:cNvPr>
          <p:cNvSpPr/>
          <p:nvPr/>
        </p:nvSpPr>
        <p:spPr>
          <a:xfrm>
            <a:off x="-1043452" y="2913948"/>
            <a:ext cx="2943225" cy="1028700"/>
          </a:xfrm>
          <a:prstGeom prst="roundRect">
            <a:avLst>
              <a:gd name="adj" fmla="val 50000"/>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r"/>
            <a:r>
              <a:rPr lang="en-US" sz="4000">
                <a:latin typeface="#9Slide07 IcielBC Cubano Normal" panose="00000500000000000000" pitchFamily="2" charset="0"/>
              </a:rPr>
              <a:t>1.</a:t>
            </a:r>
          </a:p>
        </p:txBody>
      </p:sp>
      <p:pic>
        <p:nvPicPr>
          <p:cNvPr id="9" name="Picture 8">
            <a:extLst>
              <a:ext uri="{FF2B5EF4-FFF2-40B4-BE49-F238E27FC236}">
                <a16:creationId xmlns:a16="http://schemas.microsoft.com/office/drawing/2014/main" id="{D059C31F-F68E-A4A4-BA9E-4A32C9EDA9AE}"/>
              </a:ext>
            </a:extLst>
          </p:cNvPr>
          <p:cNvPicPr>
            <a:picLocks noChangeAspect="1"/>
          </p:cNvPicPr>
          <p:nvPr/>
        </p:nvPicPr>
        <p:blipFill>
          <a:blip r:embed="rId6"/>
          <a:stretch>
            <a:fillRect/>
          </a:stretch>
        </p:blipFill>
        <p:spPr>
          <a:xfrm>
            <a:off x="66675" y="2912545"/>
            <a:ext cx="1254613" cy="1030103"/>
          </a:xfrm>
          <a:prstGeom prst="rect">
            <a:avLst/>
          </a:prstGeom>
        </p:spPr>
      </p:pic>
    </p:spTree>
    <p:extLst>
      <p:ext uri="{BB962C8B-B14F-4D97-AF65-F5344CB8AC3E}">
        <p14:creationId xmlns:p14="http://schemas.microsoft.com/office/powerpoint/2010/main" val="2036423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amond 23">
            <a:extLst>
              <a:ext uri="{FF2B5EF4-FFF2-40B4-BE49-F238E27FC236}">
                <a16:creationId xmlns:a16="http://schemas.microsoft.com/office/drawing/2014/main" id="{361B46E4-C2F6-AD29-0CAD-24397E9150DE}"/>
              </a:ext>
            </a:extLst>
          </p:cNvPr>
          <p:cNvSpPr/>
          <p:nvPr/>
        </p:nvSpPr>
        <p:spPr>
          <a:xfrm>
            <a:off x="-2547899" y="2445410"/>
            <a:ext cx="5133975" cy="4419600"/>
          </a:xfrm>
          <a:prstGeom prst="diamond">
            <a:avLst/>
          </a:prstGeom>
          <a:gradFill flip="none" rotWithShape="1">
            <a:gsLst>
              <a:gs pos="0">
                <a:schemeClr val="accent5">
                  <a:lumMod val="5000"/>
                  <a:lumOff val="95000"/>
                  <a:alpha val="56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1D9574C7-F7F2-4E46-0F99-748CE9A46FAD}"/>
              </a:ext>
            </a:extLst>
          </p:cNvPr>
          <p:cNvSpPr/>
          <p:nvPr/>
        </p:nvSpPr>
        <p:spPr>
          <a:xfrm>
            <a:off x="-2566988" y="-44015"/>
            <a:ext cx="5133975" cy="4419600"/>
          </a:xfrm>
          <a:prstGeom prst="diamond">
            <a:avLst/>
          </a:prstGeom>
          <a:gradFill flip="none" rotWithShape="1">
            <a:gsLst>
              <a:gs pos="0">
                <a:schemeClr val="accent5">
                  <a:lumMod val="5000"/>
                  <a:lumOff val="95000"/>
                  <a:alpha val="56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87FD2C1-1CCF-DD3C-B2A7-839B25E078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44" r="90000">
                        <a14:foregroundMark x1="17222" y1="45833" x2="25278" y2="79167"/>
                        <a14:foregroundMark x1="25278" y1="79167" x2="25556" y2="79583"/>
                        <a14:foregroundMark x1="51667" y1="62083" x2="73056" y2="64167"/>
                        <a14:foregroundMark x1="75278" y1="32083" x2="75278" y2="59167"/>
                        <a14:foregroundMark x1="9444" y1="70417" x2="15278" y2="70417"/>
                      </a14:backgroundRemoval>
                    </a14:imgEffect>
                  </a14:imgLayer>
                </a14:imgProps>
              </a:ext>
            </a:extLst>
          </a:blip>
          <a:stretch>
            <a:fillRect/>
          </a:stretch>
        </p:blipFill>
        <p:spPr>
          <a:xfrm>
            <a:off x="9181851" y="-276225"/>
            <a:ext cx="3264069" cy="2176046"/>
          </a:xfrm>
          <a:prstGeom prst="rect">
            <a:avLst/>
          </a:prstGeom>
        </p:spPr>
      </p:pic>
      <p:sp>
        <p:nvSpPr>
          <p:cNvPr id="3" name="Rectangle: Rounded Corners 2">
            <a:extLst>
              <a:ext uri="{FF2B5EF4-FFF2-40B4-BE49-F238E27FC236}">
                <a16:creationId xmlns:a16="http://schemas.microsoft.com/office/drawing/2014/main" id="{D5243DCD-0B76-1887-4E93-B738241DA8B7}"/>
              </a:ext>
            </a:extLst>
          </p:cNvPr>
          <p:cNvSpPr/>
          <p:nvPr/>
        </p:nvSpPr>
        <p:spPr>
          <a:xfrm>
            <a:off x="66675" y="85725"/>
            <a:ext cx="2943225" cy="1028700"/>
          </a:xfrm>
          <a:prstGeom prst="roundRect">
            <a:avLst>
              <a:gd name="adj" fmla="val 39815"/>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a:latin typeface="#9Slide07 IcielBC Cubano Normal" panose="00000500000000000000" pitchFamily="2" charset="0"/>
              </a:rPr>
              <a:t>LUYỆN TẬP</a:t>
            </a:r>
          </a:p>
        </p:txBody>
      </p:sp>
      <p:sp>
        <p:nvSpPr>
          <p:cNvPr id="20" name="TextBox 19">
            <a:extLst>
              <a:ext uri="{FF2B5EF4-FFF2-40B4-BE49-F238E27FC236}">
                <a16:creationId xmlns:a16="http://schemas.microsoft.com/office/drawing/2014/main" id="{24A410DC-A2D3-9A80-F11A-47907ACB031C}"/>
              </a:ext>
            </a:extLst>
          </p:cNvPr>
          <p:cNvSpPr txBox="1"/>
          <p:nvPr/>
        </p:nvSpPr>
        <p:spPr>
          <a:xfrm>
            <a:off x="3119021" y="369869"/>
            <a:ext cx="7625918" cy="400110"/>
          </a:xfrm>
          <a:prstGeom prst="rect">
            <a:avLst/>
          </a:prstGeom>
          <a:noFill/>
        </p:spPr>
        <p:txBody>
          <a:bodyPr wrap="square">
            <a:spAutoFit/>
          </a:bodyPr>
          <a:lstStyle/>
          <a:p>
            <a:r>
              <a:rPr lang="en-US" sz="2000" b="1">
                <a:solidFill>
                  <a:srgbClr val="3333CC"/>
                </a:solidFill>
                <a:latin typeface="#9Slide03 SFU Futura_12" panose="00000400000000000000" pitchFamily="2" charset="0"/>
              </a:rPr>
              <a:t>Thực hiện các yêu cầu ở phần luyện tập – SGK trang 34.</a:t>
            </a:r>
          </a:p>
        </p:txBody>
      </p:sp>
      <p:sp>
        <p:nvSpPr>
          <p:cNvPr id="5" name="Rectangle: Rounded Corners 4">
            <a:extLst>
              <a:ext uri="{FF2B5EF4-FFF2-40B4-BE49-F238E27FC236}">
                <a16:creationId xmlns:a16="http://schemas.microsoft.com/office/drawing/2014/main" id="{0EFD6F65-CA0B-571A-54B7-C8FEB082E918}"/>
              </a:ext>
            </a:extLst>
          </p:cNvPr>
          <p:cNvSpPr/>
          <p:nvPr/>
        </p:nvSpPr>
        <p:spPr>
          <a:xfrm>
            <a:off x="-1043452" y="2913948"/>
            <a:ext cx="2943225" cy="1028700"/>
          </a:xfrm>
          <a:prstGeom prst="roundRect">
            <a:avLst>
              <a:gd name="adj" fmla="val 50000"/>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r"/>
            <a:r>
              <a:rPr lang="en-US" sz="4000">
                <a:latin typeface="#9Slide07 IcielBC Cubano Normal" panose="00000500000000000000" pitchFamily="2" charset="0"/>
              </a:rPr>
              <a:t>2.</a:t>
            </a:r>
          </a:p>
        </p:txBody>
      </p:sp>
      <p:pic>
        <p:nvPicPr>
          <p:cNvPr id="9" name="Picture 8">
            <a:extLst>
              <a:ext uri="{FF2B5EF4-FFF2-40B4-BE49-F238E27FC236}">
                <a16:creationId xmlns:a16="http://schemas.microsoft.com/office/drawing/2014/main" id="{D059C31F-F68E-A4A4-BA9E-4A32C9EDA9AE}"/>
              </a:ext>
            </a:extLst>
          </p:cNvPr>
          <p:cNvPicPr>
            <a:picLocks noChangeAspect="1"/>
          </p:cNvPicPr>
          <p:nvPr/>
        </p:nvPicPr>
        <p:blipFill>
          <a:blip r:embed="rId4"/>
          <a:stretch>
            <a:fillRect/>
          </a:stretch>
        </p:blipFill>
        <p:spPr>
          <a:xfrm>
            <a:off x="66675" y="2912545"/>
            <a:ext cx="1254613" cy="1030103"/>
          </a:xfrm>
          <a:prstGeom prst="rect">
            <a:avLst/>
          </a:prstGeom>
        </p:spPr>
      </p:pic>
      <p:graphicFrame>
        <p:nvGraphicFramePr>
          <p:cNvPr id="8" name="Table 7">
            <a:extLst>
              <a:ext uri="{FF2B5EF4-FFF2-40B4-BE49-F238E27FC236}">
                <a16:creationId xmlns:a16="http://schemas.microsoft.com/office/drawing/2014/main" id="{27CD51DC-0DBB-7FD0-B74D-FC5CA9D7A1DA}"/>
              </a:ext>
            </a:extLst>
          </p:cNvPr>
          <p:cNvGraphicFramePr>
            <a:graphicFrameLocks noGrp="1"/>
          </p:cNvGraphicFramePr>
          <p:nvPr>
            <p:extLst>
              <p:ext uri="{D42A27DB-BD31-4B8C-83A1-F6EECF244321}">
                <p14:modId xmlns:p14="http://schemas.microsoft.com/office/powerpoint/2010/main" val="2810359354"/>
              </p:ext>
            </p:extLst>
          </p:nvPr>
        </p:nvGraphicFramePr>
        <p:xfrm>
          <a:off x="2840693" y="1760519"/>
          <a:ext cx="9086850" cy="4828223"/>
        </p:xfrm>
        <a:graphic>
          <a:graphicData uri="http://schemas.openxmlformats.org/drawingml/2006/table">
            <a:tbl>
              <a:tblPr bandRow="1"/>
              <a:tblGrid>
                <a:gridCol w="2246295">
                  <a:extLst>
                    <a:ext uri="{9D8B030D-6E8A-4147-A177-3AD203B41FA5}">
                      <a16:colId xmlns:a16="http://schemas.microsoft.com/office/drawing/2014/main" val="2744991933"/>
                    </a:ext>
                  </a:extLst>
                </a:gridCol>
                <a:gridCol w="6840555">
                  <a:extLst>
                    <a:ext uri="{9D8B030D-6E8A-4147-A177-3AD203B41FA5}">
                      <a16:colId xmlns:a16="http://schemas.microsoft.com/office/drawing/2014/main" val="1388127959"/>
                    </a:ext>
                  </a:extLst>
                </a:gridCol>
              </a:tblGrid>
              <a:tr h="202335">
                <a:tc>
                  <a:txBody>
                    <a:bodyPr/>
                    <a:lstStyle/>
                    <a:p>
                      <a:pPr algn="ctr">
                        <a:lnSpc>
                          <a:spcPct val="107000"/>
                        </a:lnSpc>
                        <a:spcAft>
                          <a:spcPts val="800"/>
                        </a:spcAft>
                      </a:pPr>
                      <a:r>
                        <a:rPr lang="it-IT" sz="2000" b="1">
                          <a:solidFill>
                            <a:srgbClr val="3333CC"/>
                          </a:solidFill>
                          <a:effectLst/>
                          <a:latin typeface="#9Slide03 SFU Futura_01" panose="00000700000000000000" pitchFamily="2" charset="0"/>
                          <a:ea typeface="Times New Roman" panose="02020603050405020304" pitchFamily="18" charset="0"/>
                        </a:rPr>
                        <a:t>Tên nông sản</a:t>
                      </a:r>
                      <a:endParaRPr lang="en-US" sz="2000">
                        <a:solidFill>
                          <a:srgbClr val="3333CC"/>
                        </a:solidFill>
                        <a:effectLst/>
                        <a:latin typeface="#9Slide03 SFU Futura_01" panose="000007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it-IT" sz="2000" b="1">
                          <a:solidFill>
                            <a:srgbClr val="3333CC"/>
                          </a:solidFill>
                          <a:effectLst/>
                          <a:latin typeface="#9Slide03 SFU Futura_01" panose="00000700000000000000" pitchFamily="2" charset="0"/>
                          <a:ea typeface="Times New Roman" panose="02020603050405020304" pitchFamily="18" charset="0"/>
                        </a:rPr>
                        <a:t>Sự phân bố</a:t>
                      </a:r>
                      <a:endParaRPr lang="en-US" sz="2000">
                        <a:solidFill>
                          <a:srgbClr val="3333CC"/>
                        </a:solidFill>
                        <a:effectLst/>
                        <a:latin typeface="#9Slide03 SFU Futura_01" panose="000007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081417126"/>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Lúa mì</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Nam Bra-xin, Pê-ru, Ac-hen-ti-na, Tây Nam Mê-hi-cô</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9323570"/>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Ngô</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just">
                        <a:lnSpc>
                          <a:spcPct val="107000"/>
                        </a:lnSpc>
                        <a:spcAft>
                          <a:spcPts val="800"/>
                        </a:spcAft>
                      </a:pPr>
                      <a:r>
                        <a:rPr lang="it-IT" sz="2000">
                          <a:solidFill>
                            <a:srgbClr val="000000"/>
                          </a:solidFill>
                          <a:effectLst/>
                          <a:latin typeface="#9Slide03 SFU Futura_12" panose="00000400000000000000" pitchFamily="2" charset="0"/>
                          <a:ea typeface="Times New Roman" panose="02020603050405020304" pitchFamily="18" charset="0"/>
                        </a:rPr>
                        <a:t>Ac-hen-ti-na, Braxin, Pê-ru, Paraguay</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2854371201"/>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Đậu tương</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Ac-hen-ti-na, Braxin, Bô-li-vi-a</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0585575"/>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Thuốc lá</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just">
                        <a:lnSpc>
                          <a:spcPct val="107000"/>
                        </a:lnSpc>
                        <a:spcAft>
                          <a:spcPts val="800"/>
                        </a:spcAft>
                      </a:pPr>
                      <a:r>
                        <a:rPr lang="it-IT" sz="2000">
                          <a:solidFill>
                            <a:srgbClr val="000000"/>
                          </a:solidFill>
                          <a:effectLst/>
                          <a:latin typeface="#9Slide03 SFU Futura_12" panose="00000400000000000000" pitchFamily="2" charset="0"/>
                          <a:ea typeface="Times New Roman" panose="02020603050405020304" pitchFamily="18" charset="0"/>
                        </a:rPr>
                        <a:t>Braxin, Cuba</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743587289"/>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Bông</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Ac-hen-ti-na, Bra-xin, Mê-hi-cô</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1213057"/>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Mía</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just">
                        <a:lnSpc>
                          <a:spcPct val="107000"/>
                        </a:lnSpc>
                        <a:spcAft>
                          <a:spcPts val="800"/>
                        </a:spcAft>
                      </a:pPr>
                      <a:r>
                        <a:rPr lang="it-IT" sz="2000">
                          <a:solidFill>
                            <a:srgbClr val="000000"/>
                          </a:solidFill>
                          <a:effectLst/>
                          <a:latin typeface="#9Slide03 SFU Futura_12" panose="00000400000000000000" pitchFamily="2" charset="0"/>
                          <a:ea typeface="Times New Roman" panose="02020603050405020304" pitchFamily="18" charset="0"/>
                        </a:rPr>
                        <a:t>Ac-hen-ti-na, Braxin, Cô-lôm-bi-a, Costa Rica, Cuba</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4167717942"/>
                  </a:ext>
                </a:extLst>
              </a:tr>
              <a:tr h="208838">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Cà phê</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Mê-hi-cô, Goa-tê-ma-la, Costa Rica, Cô-lôm-bi-a, Braxin</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283638"/>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Cao su</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just">
                        <a:lnSpc>
                          <a:spcPct val="107000"/>
                        </a:lnSpc>
                        <a:spcAft>
                          <a:spcPts val="800"/>
                        </a:spcAft>
                      </a:pPr>
                      <a:r>
                        <a:rPr lang="it-IT" sz="2000">
                          <a:solidFill>
                            <a:srgbClr val="000000"/>
                          </a:solidFill>
                          <a:effectLst/>
                          <a:latin typeface="#9Slide03 SFU Futura_12" panose="00000400000000000000" pitchFamily="2" charset="0"/>
                          <a:ea typeface="Times New Roman" panose="02020603050405020304" pitchFamily="18" charset="0"/>
                        </a:rPr>
                        <a:t>Braxin</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999465572"/>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Cacao</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Braxin</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8073390"/>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Cây ăn quả</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just">
                        <a:lnSpc>
                          <a:spcPct val="107000"/>
                        </a:lnSpc>
                        <a:spcAft>
                          <a:spcPts val="800"/>
                        </a:spcAft>
                      </a:pPr>
                      <a:r>
                        <a:rPr lang="it-IT" sz="2000">
                          <a:solidFill>
                            <a:srgbClr val="000000"/>
                          </a:solidFill>
                          <a:effectLst/>
                          <a:latin typeface="#9Slide03 SFU Futura_12" panose="00000400000000000000" pitchFamily="2" charset="0"/>
                          <a:ea typeface="Times New Roman" panose="02020603050405020304" pitchFamily="18" charset="0"/>
                        </a:rPr>
                        <a:t>Hầu hết các nước</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727065520"/>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Bò</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Ac-hen-ti-na, Bra-xin</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3122676"/>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Lợn</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just">
                        <a:lnSpc>
                          <a:spcPct val="107000"/>
                        </a:lnSpc>
                        <a:spcAft>
                          <a:spcPts val="800"/>
                        </a:spcAft>
                      </a:pPr>
                      <a:r>
                        <a:rPr lang="it-IT" sz="2000">
                          <a:solidFill>
                            <a:srgbClr val="000000"/>
                          </a:solidFill>
                          <a:effectLst/>
                          <a:latin typeface="#9Slide03 SFU Futura_12" panose="00000400000000000000" pitchFamily="2" charset="0"/>
                          <a:ea typeface="Times New Roman" panose="02020603050405020304" pitchFamily="18" charset="0"/>
                        </a:rPr>
                        <a:t>Braxin</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427764048"/>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Cừu</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Bra-xin, Cô-lôm-bi-a, Mê-hi-cô</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343003"/>
                  </a:ext>
                </a:extLst>
              </a:tr>
              <a:tr h="202335">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Gia cầm</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tc>
                  <a:txBody>
                    <a:bodyPr/>
                    <a:lstStyle/>
                    <a:p>
                      <a:pPr algn="just">
                        <a:lnSpc>
                          <a:spcPct val="107000"/>
                        </a:lnSpc>
                        <a:spcAft>
                          <a:spcPts val="800"/>
                        </a:spcAft>
                      </a:pPr>
                      <a:r>
                        <a:rPr lang="it-IT" sz="2000">
                          <a:solidFill>
                            <a:srgbClr val="000000"/>
                          </a:solidFill>
                          <a:effectLst/>
                          <a:latin typeface="#9Slide03 SFU Futura_12" panose="00000400000000000000" pitchFamily="2" charset="0"/>
                          <a:ea typeface="Times New Roman" panose="02020603050405020304" pitchFamily="18" charset="0"/>
                        </a:rPr>
                        <a:t>Ac-hen-ti-na, Bra-xin, Mê-hi-cô</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357961637"/>
                  </a:ext>
                </a:extLst>
              </a:tr>
              <a:tr h="229036">
                <a:tc>
                  <a:txBody>
                    <a:bodyPr/>
                    <a:lstStyle/>
                    <a:p>
                      <a:pPr algn="just">
                        <a:lnSpc>
                          <a:spcPct val="107000"/>
                        </a:lnSpc>
                        <a:spcAft>
                          <a:spcPts val="800"/>
                        </a:spcAft>
                      </a:pPr>
                      <a:r>
                        <a:rPr lang="it-IT" sz="2000" b="1">
                          <a:solidFill>
                            <a:srgbClr val="C00000"/>
                          </a:solidFill>
                          <a:effectLst/>
                          <a:latin typeface="#9Slide03 SFU Futura_12" panose="00000400000000000000" pitchFamily="2" charset="0"/>
                          <a:ea typeface="Times New Roman" panose="02020603050405020304" pitchFamily="18" charset="0"/>
                        </a:rPr>
                        <a:t>Khai thác thủy sản</a:t>
                      </a:r>
                      <a:endParaRPr lang="en-US" sz="2000" b="1">
                        <a:solidFill>
                          <a:srgbClr val="C00000"/>
                        </a:solidFill>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it-IT" sz="2000">
                          <a:effectLst/>
                          <a:latin typeface="#9Slide03 SFU Futura_12" panose="00000400000000000000" pitchFamily="2" charset="0"/>
                          <a:ea typeface="Times New Roman" panose="02020603050405020304" pitchFamily="18" charset="0"/>
                        </a:rPr>
                        <a:t>Ven bờ Thái Bình Dương</a:t>
                      </a:r>
                      <a:endParaRPr lang="en-US" sz="2000">
                        <a:effectLst/>
                        <a:latin typeface="#9Slide03 SFU Futura_12" panose="00000400000000000000" pitchFamily="2"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3108519"/>
                  </a:ext>
                </a:extLst>
              </a:tr>
            </a:tbl>
          </a:graphicData>
        </a:graphic>
      </p:graphicFrame>
    </p:spTree>
    <p:extLst>
      <p:ext uri="{BB962C8B-B14F-4D97-AF65-F5344CB8AC3E}">
        <p14:creationId xmlns:p14="http://schemas.microsoft.com/office/powerpoint/2010/main" val="236330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17722D61-E4A9-DA1D-CF25-D9CE2707D48E}"/>
              </a:ext>
            </a:extLst>
          </p:cNvPr>
          <p:cNvGraphicFramePr/>
          <p:nvPr>
            <p:extLst>
              <p:ext uri="{D42A27DB-BD31-4B8C-83A1-F6EECF244321}">
                <p14:modId xmlns:p14="http://schemas.microsoft.com/office/powerpoint/2010/main" val="93527293"/>
              </p:ext>
            </p:extLst>
          </p:nvPr>
        </p:nvGraphicFramePr>
        <p:xfrm>
          <a:off x="2714460" y="76997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Diamond 23">
            <a:extLst>
              <a:ext uri="{FF2B5EF4-FFF2-40B4-BE49-F238E27FC236}">
                <a16:creationId xmlns:a16="http://schemas.microsoft.com/office/drawing/2014/main" id="{361B46E4-C2F6-AD29-0CAD-24397E9150DE}"/>
              </a:ext>
            </a:extLst>
          </p:cNvPr>
          <p:cNvSpPr/>
          <p:nvPr/>
        </p:nvSpPr>
        <p:spPr>
          <a:xfrm>
            <a:off x="-2547899" y="2445410"/>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1D9574C7-F7F2-4E46-0F99-748CE9A46FAD}"/>
              </a:ext>
            </a:extLst>
          </p:cNvPr>
          <p:cNvSpPr/>
          <p:nvPr/>
        </p:nvSpPr>
        <p:spPr>
          <a:xfrm>
            <a:off x="-2566988" y="-44015"/>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5243DCD-0B76-1887-4E93-B738241DA8B7}"/>
              </a:ext>
            </a:extLst>
          </p:cNvPr>
          <p:cNvSpPr/>
          <p:nvPr/>
        </p:nvSpPr>
        <p:spPr>
          <a:xfrm>
            <a:off x="9563" y="9525"/>
            <a:ext cx="2943225" cy="1028700"/>
          </a:xfrm>
          <a:prstGeom prst="roundRect">
            <a:avLst>
              <a:gd name="adj" fmla="val 3981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9Slide07 IcielBC Cubano Normal" panose="00000500000000000000" pitchFamily="2" charset="0"/>
              </a:rPr>
              <a:t>Vận dụng</a:t>
            </a:r>
          </a:p>
        </p:txBody>
      </p:sp>
      <p:pic>
        <p:nvPicPr>
          <p:cNvPr id="9" name="Picture 8">
            <a:extLst>
              <a:ext uri="{FF2B5EF4-FFF2-40B4-BE49-F238E27FC236}">
                <a16:creationId xmlns:a16="http://schemas.microsoft.com/office/drawing/2014/main" id="{D059C31F-F68E-A4A4-BA9E-4A32C9EDA9AE}"/>
              </a:ext>
            </a:extLst>
          </p:cNvPr>
          <p:cNvPicPr>
            <a:picLocks noChangeAspect="1"/>
          </p:cNvPicPr>
          <p:nvPr/>
        </p:nvPicPr>
        <p:blipFill>
          <a:blip r:embed="rId7"/>
          <a:stretch>
            <a:fillRect/>
          </a:stretch>
        </p:blipFill>
        <p:spPr>
          <a:xfrm>
            <a:off x="6318287" y="183593"/>
            <a:ext cx="1254613" cy="1030103"/>
          </a:xfrm>
          <a:prstGeom prst="rect">
            <a:avLst/>
          </a:prstGeom>
        </p:spPr>
      </p:pic>
      <p:sp>
        <p:nvSpPr>
          <p:cNvPr id="15" name="Oval 14">
            <a:extLst>
              <a:ext uri="{FF2B5EF4-FFF2-40B4-BE49-F238E27FC236}">
                <a16:creationId xmlns:a16="http://schemas.microsoft.com/office/drawing/2014/main" id="{B0D29E44-0ACC-5F4C-8927-0630B3E7C1E4}"/>
              </a:ext>
            </a:extLst>
          </p:cNvPr>
          <p:cNvSpPr/>
          <p:nvPr/>
        </p:nvSpPr>
        <p:spPr>
          <a:xfrm>
            <a:off x="2761386" y="1363720"/>
            <a:ext cx="1916641" cy="1916641"/>
          </a:xfrm>
          <a:prstGeom prst="ellipse">
            <a:avLst/>
          </a:prstGeom>
          <a:solidFill>
            <a:srgbClr val="FF9900"/>
          </a:solidFill>
          <a:ln>
            <a:noFill/>
          </a:ln>
          <a:effectLst>
            <a:outerShdw blurRad="1270000" sx="74000" sy="74000" algn="ctr" rotWithShape="0">
              <a:srgbClr val="000000">
                <a:alpha val="43137"/>
              </a:srgbClr>
            </a:outerShdw>
          </a:effectLst>
          <a:scene3d>
            <a:camera prst="orthographicFront"/>
            <a:lightRig rig="threePt" dir="t"/>
          </a:scene3d>
          <a:sp3d>
            <a:bevelT w="177800" h="114300" prst="cross"/>
            <a:bevelB w="63500" h="12065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3CBE82-620D-A227-743B-D2A6A0332B33}"/>
              </a:ext>
            </a:extLst>
          </p:cNvPr>
          <p:cNvSpPr/>
          <p:nvPr/>
        </p:nvSpPr>
        <p:spPr>
          <a:xfrm>
            <a:off x="2761386" y="3689563"/>
            <a:ext cx="1916641" cy="1916641"/>
          </a:xfrm>
          <a:prstGeom prst="ellipse">
            <a:avLst/>
          </a:prstGeom>
          <a:solidFill>
            <a:srgbClr val="FF9900"/>
          </a:solidFill>
          <a:ln>
            <a:noFill/>
          </a:ln>
          <a:effectLst>
            <a:outerShdw blurRad="1270000" sx="74000" sy="74000" algn="ctr" rotWithShape="0">
              <a:srgbClr val="000000">
                <a:alpha val="43137"/>
              </a:srgbClr>
            </a:outerShdw>
          </a:effectLst>
          <a:scene3d>
            <a:camera prst="orthographicFront"/>
            <a:lightRig rig="threePt" dir="t"/>
          </a:scene3d>
          <a:sp3d>
            <a:bevelT w="177800" h="114300" prst="cross"/>
            <a:bevelB w="63500" h="12065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974CE1-634D-38D8-54BB-B55E3F3336E4}"/>
              </a:ext>
            </a:extLst>
          </p:cNvPr>
          <p:cNvSpPr/>
          <p:nvPr/>
        </p:nvSpPr>
        <p:spPr>
          <a:xfrm>
            <a:off x="3022500" y="1624834"/>
            <a:ext cx="1394411" cy="1394411"/>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CA32CD-17EC-FBEF-7377-8B44A405415A}"/>
              </a:ext>
            </a:extLst>
          </p:cNvPr>
          <p:cNvSpPr/>
          <p:nvPr/>
        </p:nvSpPr>
        <p:spPr>
          <a:xfrm>
            <a:off x="3022500" y="3942648"/>
            <a:ext cx="1394411" cy="1394411"/>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1543B4-09B3-CC14-62F5-FE1C9A60016F}"/>
              </a:ext>
            </a:extLst>
          </p:cNvPr>
          <p:cNvSpPr txBox="1"/>
          <p:nvPr/>
        </p:nvSpPr>
        <p:spPr>
          <a:xfrm>
            <a:off x="3191067" y="1764808"/>
            <a:ext cx="1057275" cy="923330"/>
          </a:xfrm>
          <a:prstGeom prst="rect">
            <a:avLst/>
          </a:prstGeom>
          <a:noFill/>
        </p:spPr>
        <p:txBody>
          <a:bodyPr wrap="square" rtlCol="0">
            <a:spAutoFit/>
          </a:bodyPr>
          <a:lstStyle/>
          <a:p>
            <a:pPr algn="ctr"/>
            <a:r>
              <a:rPr lang="en-US" sz="5400">
                <a:solidFill>
                  <a:schemeClr val="accent2">
                    <a:lumMod val="50000"/>
                  </a:schemeClr>
                </a:solidFill>
                <a:latin typeface="#9Slide07 IcielCrocante" panose="02000000000000000000" pitchFamily="2" charset="0"/>
              </a:rPr>
              <a:t>1</a:t>
            </a:r>
          </a:p>
        </p:txBody>
      </p:sp>
      <p:sp>
        <p:nvSpPr>
          <p:cNvPr id="14" name="TextBox 13">
            <a:extLst>
              <a:ext uri="{FF2B5EF4-FFF2-40B4-BE49-F238E27FC236}">
                <a16:creationId xmlns:a16="http://schemas.microsoft.com/office/drawing/2014/main" id="{5FBF77EF-F29C-F5DD-B8BE-B13F0B641A0D}"/>
              </a:ext>
            </a:extLst>
          </p:cNvPr>
          <p:cNvSpPr txBox="1"/>
          <p:nvPr/>
        </p:nvSpPr>
        <p:spPr>
          <a:xfrm>
            <a:off x="3219661" y="4086637"/>
            <a:ext cx="1057275" cy="923330"/>
          </a:xfrm>
          <a:prstGeom prst="rect">
            <a:avLst/>
          </a:prstGeom>
          <a:noFill/>
        </p:spPr>
        <p:txBody>
          <a:bodyPr wrap="square" rtlCol="0">
            <a:spAutoFit/>
          </a:bodyPr>
          <a:lstStyle/>
          <a:p>
            <a:pPr algn="ctr"/>
            <a:r>
              <a:rPr lang="en-US" sz="5400">
                <a:solidFill>
                  <a:srgbClr val="FFFF00"/>
                </a:solidFill>
                <a:latin typeface="#9Slide07 IcielCrocante" panose="02000000000000000000" pitchFamily="2" charset="0"/>
              </a:rPr>
              <a:t>2</a:t>
            </a:r>
          </a:p>
        </p:txBody>
      </p:sp>
      <p:pic>
        <p:nvPicPr>
          <p:cNvPr id="19" name="Picture 18">
            <a:extLst>
              <a:ext uri="{FF2B5EF4-FFF2-40B4-BE49-F238E27FC236}">
                <a16:creationId xmlns:a16="http://schemas.microsoft.com/office/drawing/2014/main" id="{A2EEE6D4-7AEC-7415-16E7-B39F869724E0}"/>
              </a:ext>
            </a:extLst>
          </p:cNvPr>
          <p:cNvPicPr>
            <a:picLocks noChangeAspect="1"/>
          </p:cNvPicPr>
          <p:nvPr/>
        </p:nvPicPr>
        <p:blipFill>
          <a:blip r:embed="rId8"/>
          <a:stretch>
            <a:fillRect/>
          </a:stretch>
        </p:blipFill>
        <p:spPr>
          <a:xfrm>
            <a:off x="9683940" y="-44015"/>
            <a:ext cx="2542432" cy="1808823"/>
          </a:xfrm>
          <a:prstGeom prst="rect">
            <a:avLst/>
          </a:prstGeom>
        </p:spPr>
      </p:pic>
      <p:pic>
        <p:nvPicPr>
          <p:cNvPr id="25" name="Picture 24">
            <a:extLst>
              <a:ext uri="{FF2B5EF4-FFF2-40B4-BE49-F238E27FC236}">
                <a16:creationId xmlns:a16="http://schemas.microsoft.com/office/drawing/2014/main" id="{C6405450-3391-5FD1-892D-A8DE03FECBE2}"/>
              </a:ext>
            </a:extLst>
          </p:cNvPr>
          <p:cNvPicPr>
            <a:picLocks noChangeAspect="1"/>
          </p:cNvPicPr>
          <p:nvPr/>
        </p:nvPicPr>
        <p:blipFill>
          <a:blip r:embed="rId9"/>
          <a:stretch>
            <a:fillRect/>
          </a:stretch>
        </p:blipFill>
        <p:spPr>
          <a:xfrm>
            <a:off x="-356082" y="2187198"/>
            <a:ext cx="2680903" cy="2680903"/>
          </a:xfrm>
          <a:prstGeom prst="rect">
            <a:avLst/>
          </a:prstGeom>
        </p:spPr>
      </p:pic>
      <p:pic>
        <p:nvPicPr>
          <p:cNvPr id="26" name="Picture 25" descr="A close up of an animal&#10;&#10;Description automatically generated">
            <a:extLst>
              <a:ext uri="{FF2B5EF4-FFF2-40B4-BE49-F238E27FC236}">
                <a16:creationId xmlns:a16="http://schemas.microsoft.com/office/drawing/2014/main" id="{75E6F6E5-33E6-C54F-9035-B30A9CA295B1}"/>
              </a:ext>
            </a:extLst>
          </p:cNvPr>
          <p:cNvPicPr>
            <a:picLocks noChangeAspect="1"/>
          </p:cNvPicPr>
          <p:nvPr/>
        </p:nvPicPr>
        <p:blipFill rotWithShape="1">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backgroundRemoval t="1324" b="89919" l="800" r="99100">
                        <a14:foregroundMark x1="9200" y1="6517" x2="26400" y2="15275"/>
                        <a14:foregroundMark x1="800" y1="21894" x2="5300" y2="18432"/>
                        <a14:foregroundMark x1="94000" y1="60285" x2="94500" y2="47760"/>
                        <a14:foregroundMark x1="94500" y1="47760" x2="92100" y2="33809"/>
                        <a14:foregroundMark x1="92100" y1="33809" x2="91400" y2="20774"/>
                        <a14:foregroundMark x1="91400" y1="20774" x2="91400" y2="20774"/>
                        <a14:foregroundMark x1="94400" y1="18635" x2="95100" y2="22607"/>
                        <a14:foregroundMark x1="95100" y1="22607" x2="95100" y2="22607"/>
                        <a14:foregroundMark x1="99100" y1="46538" x2="97700" y2="43686"/>
                        <a14:foregroundMark x1="16600" y1="1324" x2="16600" y2="3259"/>
                      </a14:backgroundRemoval>
                    </a14:imgEffect>
                  </a14:imgLayer>
                </a14:imgProps>
              </a:ext>
              <a:ext uri="{28A0092B-C50C-407E-A947-70E740481C1C}">
                <a14:useLocalDpi xmlns:a14="http://schemas.microsoft.com/office/drawing/2010/main" val="0"/>
              </a:ext>
            </a:extLst>
          </a:blip>
          <a:srcRect b="29905"/>
          <a:stretch/>
        </p:blipFill>
        <p:spPr>
          <a:xfrm flipH="1">
            <a:off x="1838325" y="5986664"/>
            <a:ext cx="1114463" cy="846155"/>
          </a:xfrm>
          <a:prstGeom prst="rect">
            <a:avLst/>
          </a:prstGeom>
        </p:spPr>
      </p:pic>
      <p:pic>
        <p:nvPicPr>
          <p:cNvPr id="27" name="Picture 26">
            <a:extLst>
              <a:ext uri="{FF2B5EF4-FFF2-40B4-BE49-F238E27FC236}">
                <a16:creationId xmlns:a16="http://schemas.microsoft.com/office/drawing/2014/main" id="{AF3B8D12-9AB5-5C48-CBEA-53106C6560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395452">
            <a:off x="16436" y="5447450"/>
            <a:ext cx="1351718" cy="1344786"/>
          </a:xfrm>
          <a:prstGeom prst="rect">
            <a:avLst/>
          </a:prstGeom>
        </p:spPr>
      </p:pic>
      <p:pic>
        <p:nvPicPr>
          <p:cNvPr id="33" name="Picture 32">
            <a:extLst>
              <a:ext uri="{FF2B5EF4-FFF2-40B4-BE49-F238E27FC236}">
                <a16:creationId xmlns:a16="http://schemas.microsoft.com/office/drawing/2014/main" id="{1BA7B191-1CDD-1769-57F9-F7683277A7FC}"/>
              </a:ext>
            </a:extLst>
          </p:cNvPr>
          <p:cNvPicPr>
            <a:picLocks noChangeAspect="1"/>
          </p:cNvPicPr>
          <p:nvPr/>
        </p:nvPicPr>
        <p:blipFill>
          <a:blip r:embed="rId13"/>
          <a:stretch>
            <a:fillRect/>
          </a:stretch>
        </p:blipFill>
        <p:spPr>
          <a:xfrm>
            <a:off x="4020559" y="6015406"/>
            <a:ext cx="1238850" cy="722159"/>
          </a:xfrm>
          <a:prstGeom prst="rect">
            <a:avLst/>
          </a:prstGeom>
        </p:spPr>
      </p:pic>
      <p:pic>
        <p:nvPicPr>
          <p:cNvPr id="34" name="Picture 33">
            <a:extLst>
              <a:ext uri="{FF2B5EF4-FFF2-40B4-BE49-F238E27FC236}">
                <a16:creationId xmlns:a16="http://schemas.microsoft.com/office/drawing/2014/main" id="{CC2D7C8E-B8DA-6122-E07F-19F861663C7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556">
                        <a14:foregroundMark x1="65778" y1="36444" x2="87444" y2="56778"/>
                        <a14:foregroundMark x1="87444" y1="56778" x2="90556" y2="61889"/>
                      </a14:backgroundRemoval>
                    </a14:imgEffect>
                  </a14:imgLayer>
                </a14:imgProps>
              </a:ext>
            </a:extLst>
          </a:blip>
          <a:stretch>
            <a:fillRect/>
          </a:stretch>
        </p:blipFill>
        <p:spPr>
          <a:xfrm>
            <a:off x="10614211" y="5337955"/>
            <a:ext cx="1701381" cy="1701381"/>
          </a:xfrm>
          <a:prstGeom prst="rect">
            <a:avLst/>
          </a:prstGeom>
        </p:spPr>
      </p:pic>
      <p:pic>
        <p:nvPicPr>
          <p:cNvPr id="35" name="Picture 2" descr="đậu tương png | PNGEgg">
            <a:extLst>
              <a:ext uri="{FF2B5EF4-FFF2-40B4-BE49-F238E27FC236}">
                <a16:creationId xmlns:a16="http://schemas.microsoft.com/office/drawing/2014/main" id="{BDCCFA0D-5BCF-43A3-E185-60F6D213F0FB}"/>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8787" b="89540" l="3736" r="94828">
                        <a14:foregroundMark x1="7759" y1="71548" x2="14655" y2="71548"/>
                        <a14:foregroundMark x1="3736" y1="70711" x2="8621" y2="70711"/>
                        <a14:foregroundMark x1="94828" y1="61506" x2="87644" y2="6234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5742817"/>
            <a:ext cx="1646121" cy="11305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CC82CB1C-C819-3D5F-450B-304DF113D584}"/>
              </a:ext>
            </a:extLst>
          </p:cNvPr>
          <p:cNvPicPr>
            <a:picLocks noChangeAspect="1"/>
          </p:cNvPicPr>
          <p:nvPr/>
        </p:nvPicPr>
        <p:blipFill>
          <a:blip r:embed="rId18"/>
          <a:stretch>
            <a:fillRect/>
          </a:stretch>
        </p:blipFill>
        <p:spPr>
          <a:xfrm>
            <a:off x="8528741" y="5781336"/>
            <a:ext cx="1298850" cy="974138"/>
          </a:xfrm>
          <a:prstGeom prst="ellipse">
            <a:avLst/>
          </a:prstGeom>
        </p:spPr>
      </p:pic>
      <p:pic>
        <p:nvPicPr>
          <p:cNvPr id="31" name="Picture 11" descr="gliter">
            <a:extLst>
              <a:ext uri="{FF2B5EF4-FFF2-40B4-BE49-F238E27FC236}">
                <a16:creationId xmlns:a16="http://schemas.microsoft.com/office/drawing/2014/main" id="{FE6E23BB-D745-78D2-D68D-3C4B465666B1}"/>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91843" y="9525"/>
            <a:ext cx="1468400" cy="145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63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5F300-C8BF-C43E-19A5-083A262BC9B2}"/>
              </a:ext>
            </a:extLst>
          </p:cNvPr>
          <p:cNvPicPr>
            <a:picLocks noChangeAspect="1"/>
          </p:cNvPicPr>
          <p:nvPr/>
        </p:nvPicPr>
        <p:blipFill>
          <a:blip r:embed="rId2">
            <a:duotone>
              <a:schemeClr val="accent4">
                <a:shade val="45000"/>
                <a:satMod val="135000"/>
              </a:schemeClr>
              <a:prstClr val="white"/>
            </a:duotone>
          </a:blip>
          <a:stretch>
            <a:fillRect/>
          </a:stretch>
        </p:blipFill>
        <p:spPr>
          <a:xfrm>
            <a:off x="1072222" y="1092503"/>
            <a:ext cx="10545973" cy="5765497"/>
          </a:xfrm>
          <a:prstGeom prst="rect">
            <a:avLst/>
          </a:prstGeom>
        </p:spPr>
      </p:pic>
      <p:sp>
        <p:nvSpPr>
          <p:cNvPr id="24" name="Diamond 23">
            <a:extLst>
              <a:ext uri="{FF2B5EF4-FFF2-40B4-BE49-F238E27FC236}">
                <a16:creationId xmlns:a16="http://schemas.microsoft.com/office/drawing/2014/main" id="{361B46E4-C2F6-AD29-0CAD-24397E9150DE}"/>
              </a:ext>
            </a:extLst>
          </p:cNvPr>
          <p:cNvSpPr/>
          <p:nvPr/>
        </p:nvSpPr>
        <p:spPr>
          <a:xfrm>
            <a:off x="-2547899" y="2445410"/>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1D9574C7-F7F2-4E46-0F99-748CE9A46FAD}"/>
              </a:ext>
            </a:extLst>
          </p:cNvPr>
          <p:cNvSpPr/>
          <p:nvPr/>
        </p:nvSpPr>
        <p:spPr>
          <a:xfrm>
            <a:off x="-2566988" y="-44015"/>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B1CE9FB0-38E1-1FD8-8666-DC6EDACB42D6}"/>
              </a:ext>
            </a:extLst>
          </p:cNvPr>
          <p:cNvSpPr/>
          <p:nvPr/>
        </p:nvSpPr>
        <p:spPr>
          <a:xfrm>
            <a:off x="9644101" y="2481921"/>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B9E37789-A08C-8DB8-7809-C66A7AC13F3C}"/>
              </a:ext>
            </a:extLst>
          </p:cNvPr>
          <p:cNvSpPr/>
          <p:nvPr/>
        </p:nvSpPr>
        <p:spPr>
          <a:xfrm>
            <a:off x="9625012" y="-7504"/>
            <a:ext cx="5133975" cy="4419600"/>
          </a:xfrm>
          <a:prstGeom prst="diamond">
            <a:avLst/>
          </a:prstGeom>
          <a:gradFill>
            <a:gsLst>
              <a:gs pos="0">
                <a:schemeClr val="accent5">
                  <a:satMod val="105000"/>
                  <a:tint val="67000"/>
                  <a:alpha val="9000"/>
                  <a:lumMod val="0"/>
                  <a:lumOff val="100000"/>
                </a:schemeClr>
              </a:gs>
              <a:gs pos="99000">
                <a:schemeClr val="accent4">
                  <a:lumMod val="60000"/>
                  <a:lumOff val="40000"/>
                </a:schemeClr>
              </a:gs>
              <a:gs pos="100000">
                <a:schemeClr val="accent5">
                  <a:lumMod val="105000"/>
                  <a:satMod val="109000"/>
                  <a:tint val="81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88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iagram, screenshot, origami&#10;&#10;Description automatically generated">
            <a:extLst>
              <a:ext uri="{FF2B5EF4-FFF2-40B4-BE49-F238E27FC236}">
                <a16:creationId xmlns:a16="http://schemas.microsoft.com/office/drawing/2014/main" id="{4AC0AF1D-201A-1D49-0275-3861135B8B47}"/>
              </a:ext>
            </a:extLst>
          </p:cNvPr>
          <p:cNvPicPr>
            <a:picLocks noChangeAspect="1"/>
          </p:cNvPicPr>
          <p:nvPr/>
        </p:nvPicPr>
        <p:blipFill>
          <a:blip r:embed="rId2"/>
          <a:stretch>
            <a:fillRect/>
          </a:stretch>
        </p:blipFill>
        <p:spPr>
          <a:xfrm>
            <a:off x="327839" y="318155"/>
            <a:ext cx="11536322" cy="638744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E45B70B2-904D-0E90-E6F3-6B84C63E1B6E}"/>
              </a:ext>
            </a:extLst>
          </p:cNvPr>
          <p:cNvSpPr/>
          <p:nvPr/>
        </p:nvSpPr>
        <p:spPr>
          <a:xfrm>
            <a:off x="8745112" y="719168"/>
            <a:ext cx="2994042" cy="646331"/>
          </a:xfrm>
          <a:prstGeom prst="rect">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rPr>
              <a:t>Chiếm 6% GDP toàn TG</a:t>
            </a:r>
          </a:p>
        </p:txBody>
      </p:sp>
      <p:sp>
        <p:nvSpPr>
          <p:cNvPr id="8" name="Rectangle 7">
            <a:extLst>
              <a:ext uri="{FF2B5EF4-FFF2-40B4-BE49-F238E27FC236}">
                <a16:creationId xmlns:a16="http://schemas.microsoft.com/office/drawing/2014/main" id="{13AD2A5C-B19B-0726-3CA4-6C242AA63EAF}"/>
              </a:ext>
            </a:extLst>
          </p:cNvPr>
          <p:cNvSpPr/>
          <p:nvPr/>
        </p:nvSpPr>
        <p:spPr>
          <a:xfrm>
            <a:off x="8745112" y="1703182"/>
            <a:ext cx="2994042" cy="646331"/>
          </a:xfrm>
          <a:prstGeom prst="rect">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rPr>
              <a:t>Có tỉ lệ nợ nước ngoài khá cao so với GDP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p:txBody>
      </p:sp>
      <p:sp>
        <p:nvSpPr>
          <p:cNvPr id="9" name="Rectangle 8">
            <a:extLst>
              <a:ext uri="{FF2B5EF4-FFF2-40B4-BE49-F238E27FC236}">
                <a16:creationId xmlns:a16="http://schemas.microsoft.com/office/drawing/2014/main" id="{7DE0D63A-68EC-549D-5AFA-841C3199E19B}"/>
              </a:ext>
            </a:extLst>
          </p:cNvPr>
          <p:cNvSpPr/>
          <p:nvPr/>
        </p:nvSpPr>
        <p:spPr>
          <a:xfrm>
            <a:off x="8745112" y="2700251"/>
            <a:ext cx="2994042" cy="646331"/>
          </a:xfrm>
          <a:prstGeom prst="rect">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rPr>
              <a:t>Không ổn định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p:txBody>
      </p:sp>
      <p:sp>
        <p:nvSpPr>
          <p:cNvPr id="10" name="Rectangle 9">
            <a:extLst>
              <a:ext uri="{FF2B5EF4-FFF2-40B4-BE49-F238E27FC236}">
                <a16:creationId xmlns:a16="http://schemas.microsoft.com/office/drawing/2014/main" id="{5C817E02-3326-5E66-A101-85304A134109}"/>
              </a:ext>
            </a:extLst>
          </p:cNvPr>
          <p:cNvSpPr/>
          <p:nvPr/>
        </p:nvSpPr>
        <p:spPr>
          <a:xfrm>
            <a:off x="8745112" y="3697320"/>
            <a:ext cx="2994042" cy="646331"/>
          </a:xfrm>
          <a:prstGeom prst="rect">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rPr>
              <a:t>Phụ thuộc nhiều vào nước ngoài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endParaRPr>
          </a:p>
        </p:txBody>
      </p:sp>
      <p:sp>
        <p:nvSpPr>
          <p:cNvPr id="11" name="Rectangle 10">
            <a:extLst>
              <a:ext uri="{FF2B5EF4-FFF2-40B4-BE49-F238E27FC236}">
                <a16:creationId xmlns:a16="http://schemas.microsoft.com/office/drawing/2014/main" id="{0CB176EB-CB5A-B33E-A523-B217AF94F569}"/>
              </a:ext>
            </a:extLst>
          </p:cNvPr>
          <p:cNvSpPr/>
          <p:nvPr/>
        </p:nvSpPr>
        <p:spPr>
          <a:xfrm>
            <a:off x="8745112" y="5665349"/>
            <a:ext cx="2994042" cy="646331"/>
          </a:xfrm>
          <a:prstGeom prst="rect">
            <a:avLst/>
          </a:prstGeom>
          <a:solidFill>
            <a:schemeClr val="bg1"/>
          </a:solidFill>
          <a:ln w="28575">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9Slide03 SFU Futura_12" panose="00000400000000000000" pitchFamily="2" charset="0"/>
              </a:rPr>
              <a:t>Tăng tỉ trọng của ngành dịch vụ</a:t>
            </a:r>
          </a:p>
        </p:txBody>
      </p:sp>
    </p:spTree>
    <p:extLst>
      <p:ext uri="{BB962C8B-B14F-4D97-AF65-F5344CB8AC3E}">
        <p14:creationId xmlns:p14="http://schemas.microsoft.com/office/powerpoint/2010/main" val="139845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1662E1-5AD1-3B23-E271-173D2018ACA8}"/>
              </a:ext>
            </a:extLst>
          </p:cNvPr>
          <p:cNvSpPr txBox="1"/>
          <p:nvPr/>
        </p:nvSpPr>
        <p:spPr>
          <a:xfrm>
            <a:off x="-67982" y="364579"/>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sp>
        <p:nvSpPr>
          <p:cNvPr id="6" name="TextBox 5">
            <a:extLst>
              <a:ext uri="{FF2B5EF4-FFF2-40B4-BE49-F238E27FC236}">
                <a16:creationId xmlns:a16="http://schemas.microsoft.com/office/drawing/2014/main" id="{26CA3823-3DA4-0311-A24C-7ABF5A97CFEE}"/>
              </a:ext>
            </a:extLst>
          </p:cNvPr>
          <p:cNvSpPr txBox="1"/>
          <p:nvPr/>
        </p:nvSpPr>
        <p:spPr>
          <a:xfrm>
            <a:off x="2307908" y="2062684"/>
            <a:ext cx="8537892" cy="1268617"/>
          </a:xfrm>
          <a:custGeom>
            <a:avLst/>
            <a:gdLst>
              <a:gd name="connsiteX0" fmla="*/ 0 w 8537892"/>
              <a:gd name="connsiteY0" fmla="*/ 0 h 1268617"/>
              <a:gd name="connsiteX1" fmla="*/ 486003 w 8537892"/>
              <a:gd name="connsiteY1" fmla="*/ 0 h 1268617"/>
              <a:gd name="connsiteX2" fmla="*/ 1228143 w 8537892"/>
              <a:gd name="connsiteY2" fmla="*/ 0 h 1268617"/>
              <a:gd name="connsiteX3" fmla="*/ 1714146 w 8537892"/>
              <a:gd name="connsiteY3" fmla="*/ 0 h 1268617"/>
              <a:gd name="connsiteX4" fmla="*/ 2541665 w 8537892"/>
              <a:gd name="connsiteY4" fmla="*/ 0 h 1268617"/>
              <a:gd name="connsiteX5" fmla="*/ 3198426 w 8537892"/>
              <a:gd name="connsiteY5" fmla="*/ 0 h 1268617"/>
              <a:gd name="connsiteX6" fmla="*/ 4025944 w 8537892"/>
              <a:gd name="connsiteY6" fmla="*/ 0 h 1268617"/>
              <a:gd name="connsiteX7" fmla="*/ 4682705 w 8537892"/>
              <a:gd name="connsiteY7" fmla="*/ 0 h 1268617"/>
              <a:gd name="connsiteX8" fmla="*/ 5168708 w 8537892"/>
              <a:gd name="connsiteY8" fmla="*/ 0 h 1268617"/>
              <a:gd name="connsiteX9" fmla="*/ 5825469 w 8537892"/>
              <a:gd name="connsiteY9" fmla="*/ 0 h 1268617"/>
              <a:gd name="connsiteX10" fmla="*/ 6311472 w 8537892"/>
              <a:gd name="connsiteY10" fmla="*/ 0 h 1268617"/>
              <a:gd name="connsiteX11" fmla="*/ 6968233 w 8537892"/>
              <a:gd name="connsiteY11" fmla="*/ 0 h 1268617"/>
              <a:gd name="connsiteX12" fmla="*/ 7539615 w 8537892"/>
              <a:gd name="connsiteY12" fmla="*/ 0 h 1268617"/>
              <a:gd name="connsiteX13" fmla="*/ 8537892 w 8537892"/>
              <a:gd name="connsiteY13" fmla="*/ 0 h 1268617"/>
              <a:gd name="connsiteX14" fmla="*/ 8537892 w 8537892"/>
              <a:gd name="connsiteY14" fmla="*/ 596250 h 1268617"/>
              <a:gd name="connsiteX15" fmla="*/ 8537892 w 8537892"/>
              <a:gd name="connsiteY15" fmla="*/ 1268617 h 1268617"/>
              <a:gd name="connsiteX16" fmla="*/ 8137268 w 8537892"/>
              <a:gd name="connsiteY16" fmla="*/ 1268617 h 1268617"/>
              <a:gd name="connsiteX17" fmla="*/ 7309749 w 8537892"/>
              <a:gd name="connsiteY17" fmla="*/ 1268617 h 1268617"/>
              <a:gd name="connsiteX18" fmla="*/ 6652988 w 8537892"/>
              <a:gd name="connsiteY18" fmla="*/ 1268617 h 1268617"/>
              <a:gd name="connsiteX19" fmla="*/ 5825469 w 8537892"/>
              <a:gd name="connsiteY19" fmla="*/ 1268617 h 1268617"/>
              <a:gd name="connsiteX20" fmla="*/ 5424845 w 8537892"/>
              <a:gd name="connsiteY20" fmla="*/ 1268617 h 1268617"/>
              <a:gd name="connsiteX21" fmla="*/ 4597326 w 8537892"/>
              <a:gd name="connsiteY21" fmla="*/ 1268617 h 1268617"/>
              <a:gd name="connsiteX22" fmla="*/ 3940566 w 8537892"/>
              <a:gd name="connsiteY22" fmla="*/ 1268617 h 1268617"/>
              <a:gd name="connsiteX23" fmla="*/ 3539941 w 8537892"/>
              <a:gd name="connsiteY23" fmla="*/ 1268617 h 1268617"/>
              <a:gd name="connsiteX24" fmla="*/ 2712423 w 8537892"/>
              <a:gd name="connsiteY24" fmla="*/ 1268617 h 1268617"/>
              <a:gd name="connsiteX25" fmla="*/ 2141041 w 8537892"/>
              <a:gd name="connsiteY25" fmla="*/ 1268617 h 1268617"/>
              <a:gd name="connsiteX26" fmla="*/ 1740416 w 8537892"/>
              <a:gd name="connsiteY26" fmla="*/ 1268617 h 1268617"/>
              <a:gd name="connsiteX27" fmla="*/ 998277 w 8537892"/>
              <a:gd name="connsiteY27" fmla="*/ 1268617 h 1268617"/>
              <a:gd name="connsiteX28" fmla="*/ 0 w 8537892"/>
              <a:gd name="connsiteY28" fmla="*/ 1268617 h 1268617"/>
              <a:gd name="connsiteX29" fmla="*/ 0 w 8537892"/>
              <a:gd name="connsiteY29" fmla="*/ 672367 h 1268617"/>
              <a:gd name="connsiteX30" fmla="*/ 0 w 8537892"/>
              <a:gd name="connsiteY30" fmla="*/ 0 h 126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892" h="1268617" extrusionOk="0">
                <a:moveTo>
                  <a:pt x="0" y="0"/>
                </a:moveTo>
                <a:cubicBezTo>
                  <a:pt x="161269" y="-8257"/>
                  <a:pt x="292245" y="-5521"/>
                  <a:pt x="486003" y="0"/>
                </a:cubicBezTo>
                <a:cubicBezTo>
                  <a:pt x="679761" y="5521"/>
                  <a:pt x="972592" y="-9618"/>
                  <a:pt x="1228143" y="0"/>
                </a:cubicBezTo>
                <a:cubicBezTo>
                  <a:pt x="1483694" y="9618"/>
                  <a:pt x="1544169" y="-3924"/>
                  <a:pt x="1714146" y="0"/>
                </a:cubicBezTo>
                <a:cubicBezTo>
                  <a:pt x="1884123" y="3924"/>
                  <a:pt x="2245529" y="-32429"/>
                  <a:pt x="2541665" y="0"/>
                </a:cubicBezTo>
                <a:cubicBezTo>
                  <a:pt x="2837801" y="32429"/>
                  <a:pt x="3024516" y="-23974"/>
                  <a:pt x="3198426" y="0"/>
                </a:cubicBezTo>
                <a:cubicBezTo>
                  <a:pt x="3372336" y="23974"/>
                  <a:pt x="3849903" y="40355"/>
                  <a:pt x="4025944" y="0"/>
                </a:cubicBezTo>
                <a:cubicBezTo>
                  <a:pt x="4201985" y="-40355"/>
                  <a:pt x="4458917" y="28873"/>
                  <a:pt x="4682705" y="0"/>
                </a:cubicBezTo>
                <a:cubicBezTo>
                  <a:pt x="4906493" y="-28873"/>
                  <a:pt x="5061961" y="-20701"/>
                  <a:pt x="5168708" y="0"/>
                </a:cubicBezTo>
                <a:cubicBezTo>
                  <a:pt x="5275455" y="20701"/>
                  <a:pt x="5559354" y="2831"/>
                  <a:pt x="5825469" y="0"/>
                </a:cubicBezTo>
                <a:cubicBezTo>
                  <a:pt x="6091584" y="-2831"/>
                  <a:pt x="6190453" y="-23981"/>
                  <a:pt x="6311472" y="0"/>
                </a:cubicBezTo>
                <a:cubicBezTo>
                  <a:pt x="6432491" y="23981"/>
                  <a:pt x="6718142" y="-23131"/>
                  <a:pt x="6968233" y="0"/>
                </a:cubicBezTo>
                <a:cubicBezTo>
                  <a:pt x="7218324" y="23131"/>
                  <a:pt x="7317487" y="-9103"/>
                  <a:pt x="7539615" y="0"/>
                </a:cubicBezTo>
                <a:cubicBezTo>
                  <a:pt x="7761743" y="9103"/>
                  <a:pt x="8167586" y="31154"/>
                  <a:pt x="8537892" y="0"/>
                </a:cubicBezTo>
                <a:cubicBezTo>
                  <a:pt x="8554150" y="249121"/>
                  <a:pt x="8564832" y="373721"/>
                  <a:pt x="8537892" y="596250"/>
                </a:cubicBezTo>
                <a:cubicBezTo>
                  <a:pt x="8510953" y="818779"/>
                  <a:pt x="8523315" y="976322"/>
                  <a:pt x="8537892" y="1268617"/>
                </a:cubicBezTo>
                <a:cubicBezTo>
                  <a:pt x="8425371" y="1263004"/>
                  <a:pt x="8276386" y="1275388"/>
                  <a:pt x="8137268" y="1268617"/>
                </a:cubicBezTo>
                <a:cubicBezTo>
                  <a:pt x="7998150" y="1261846"/>
                  <a:pt x="7612386" y="1287284"/>
                  <a:pt x="7309749" y="1268617"/>
                </a:cubicBezTo>
                <a:cubicBezTo>
                  <a:pt x="7007112" y="1249950"/>
                  <a:pt x="6894031" y="1256615"/>
                  <a:pt x="6652988" y="1268617"/>
                </a:cubicBezTo>
                <a:cubicBezTo>
                  <a:pt x="6411945" y="1280619"/>
                  <a:pt x="6012663" y="1264108"/>
                  <a:pt x="5825469" y="1268617"/>
                </a:cubicBezTo>
                <a:cubicBezTo>
                  <a:pt x="5638275" y="1273126"/>
                  <a:pt x="5561322" y="1278869"/>
                  <a:pt x="5424845" y="1268617"/>
                </a:cubicBezTo>
                <a:cubicBezTo>
                  <a:pt x="5288368" y="1258365"/>
                  <a:pt x="5003279" y="1228875"/>
                  <a:pt x="4597326" y="1268617"/>
                </a:cubicBezTo>
                <a:cubicBezTo>
                  <a:pt x="4191373" y="1308359"/>
                  <a:pt x="4202289" y="1263749"/>
                  <a:pt x="3940566" y="1268617"/>
                </a:cubicBezTo>
                <a:cubicBezTo>
                  <a:pt x="3678843" y="1273485"/>
                  <a:pt x="3735388" y="1267746"/>
                  <a:pt x="3539941" y="1268617"/>
                </a:cubicBezTo>
                <a:cubicBezTo>
                  <a:pt x="3344495" y="1269488"/>
                  <a:pt x="3056306" y="1280897"/>
                  <a:pt x="2712423" y="1268617"/>
                </a:cubicBezTo>
                <a:cubicBezTo>
                  <a:pt x="2368540" y="1256337"/>
                  <a:pt x="2339561" y="1247820"/>
                  <a:pt x="2141041" y="1268617"/>
                </a:cubicBezTo>
                <a:cubicBezTo>
                  <a:pt x="1942521" y="1289414"/>
                  <a:pt x="1894743" y="1251042"/>
                  <a:pt x="1740416" y="1268617"/>
                </a:cubicBezTo>
                <a:cubicBezTo>
                  <a:pt x="1586090" y="1286192"/>
                  <a:pt x="1230302" y="1299231"/>
                  <a:pt x="998277" y="1268617"/>
                </a:cubicBezTo>
                <a:cubicBezTo>
                  <a:pt x="766252" y="1238003"/>
                  <a:pt x="452959" y="1278818"/>
                  <a:pt x="0" y="1268617"/>
                </a:cubicBezTo>
                <a:cubicBezTo>
                  <a:pt x="25697" y="1097687"/>
                  <a:pt x="-16141" y="861575"/>
                  <a:pt x="0" y="672367"/>
                </a:cubicBezTo>
                <a:cubicBezTo>
                  <a:pt x="16141" y="483159"/>
                  <a:pt x="22976" y="137330"/>
                  <a:pt x="0" y="0"/>
                </a:cubicBezTo>
                <a:close/>
              </a:path>
            </a:pathLst>
          </a:custGeom>
          <a:noFill/>
          <a:ln w="19050">
            <a:solidFill>
              <a:srgbClr val="3333CC"/>
            </a:solidFill>
            <a:prstDash val="dashDot"/>
            <a:extLst>
              <a:ext uri="{C807C97D-BFC1-408E-A445-0C87EB9F89A2}">
                <ask:lineSketchStyleProps xmlns:ask="http://schemas.microsoft.com/office/drawing/2018/sketchyshapes" sd="4244041146">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400"/>
              <a:buFontTx/>
              <a:buNone/>
              <a:tabLst/>
              <a:defRPr/>
            </a:pPr>
            <a:r>
              <a:rPr kumimoji="0" lang="en-US" sz="24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1. Nhờ có những nét tương đồng nào mà </a:t>
            </a:r>
            <a:r>
              <a:rPr kumimoji="0" lang="en-US" sz="2400" b="0" i="0" u="none" strike="noStrike" kern="1200" cap="none" spc="0" normalizeH="0" baseline="0" noProof="0">
                <a:ln>
                  <a:noFill/>
                </a:ln>
                <a:solidFill>
                  <a:srgbClr val="1A1A97"/>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Mỹ La tinh </a:t>
            </a:r>
            <a:r>
              <a:rPr kumimoji="0" lang="en-US" sz="24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và </a:t>
            </a:r>
            <a:r>
              <a:rPr kumimoji="0" lang="en-US" sz="2400" b="0" i="0" u="none" strike="noStrike" kern="1200" cap="none" spc="0" normalizeH="0" baseline="0" noProof="0">
                <a:ln>
                  <a:noFill/>
                </a:ln>
                <a:solidFill>
                  <a:srgbClr val="1A1A97"/>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Đông Nam Á </a:t>
            </a:r>
            <a:r>
              <a:rPr kumimoji="0" lang="en-US" sz="24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là </a:t>
            </a:r>
            <a:r>
              <a:rPr lang="en-US" sz="2400">
                <a:solidFill>
                  <a:srgbClr val="C00000"/>
                </a:solidFill>
                <a:latin typeface="#9Slide05 SVNTradeMark" panose="02000000000000000000" pitchFamily="2" charset="0"/>
                <a:ea typeface="Times New Roman" panose="02020603050405020304" pitchFamily="18" charset="0"/>
                <a:cs typeface="Times New Roman" panose="02020603050405020304" pitchFamily="18" charset="0"/>
              </a:rPr>
              <a:t>hai</a:t>
            </a:r>
            <a:r>
              <a:rPr kumimoji="0" lang="en-US" sz="24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 khu vực đứng đầu thế giới về sản lượng các </a:t>
            </a:r>
            <a:r>
              <a:rPr kumimoji="0" lang="en-US" sz="2400" b="0" i="0" u="none" strike="noStrike" kern="1200" cap="none" spc="0" normalizeH="0" baseline="0" noProof="0">
                <a:ln>
                  <a:noFill/>
                </a:ln>
                <a:solidFill>
                  <a:srgbClr val="1A1A97"/>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cây công nghiệp nhiệt đới </a:t>
            </a:r>
            <a:r>
              <a:rPr kumimoji="0" lang="en-US" sz="24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như cà phê, cao su, ca cao? </a:t>
            </a:r>
          </a:p>
        </p:txBody>
      </p:sp>
      <p:pic>
        <p:nvPicPr>
          <p:cNvPr id="10" name="Picture 9">
            <a:extLst>
              <a:ext uri="{FF2B5EF4-FFF2-40B4-BE49-F238E27FC236}">
                <a16:creationId xmlns:a16="http://schemas.microsoft.com/office/drawing/2014/main" id="{99CF7FDD-56FF-D981-C4B2-D5C060697B0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110849" y="5573486"/>
            <a:ext cx="1561375" cy="1201057"/>
          </a:xfrm>
          <a:prstGeom prst="ellipse">
            <a:avLst/>
          </a:prstGeom>
          <a:ln>
            <a:noFill/>
          </a:ln>
          <a:effectLst>
            <a:softEdge rad="112500"/>
          </a:effectLst>
        </p:spPr>
      </p:pic>
      <p:pic>
        <p:nvPicPr>
          <p:cNvPr id="13" name="Picture 12">
            <a:extLst>
              <a:ext uri="{FF2B5EF4-FFF2-40B4-BE49-F238E27FC236}">
                <a16:creationId xmlns:a16="http://schemas.microsoft.com/office/drawing/2014/main" id="{63516507-CEBA-8D89-393F-5DB80333BF0B}"/>
              </a:ext>
            </a:extLst>
          </p:cNvPr>
          <p:cNvPicPr>
            <a:picLocks noChangeAspect="1"/>
          </p:cNvPicPr>
          <p:nvPr/>
        </p:nvPicPr>
        <p:blipFill>
          <a:blip r:embed="rId4"/>
          <a:stretch>
            <a:fillRect/>
          </a:stretch>
        </p:blipFill>
        <p:spPr>
          <a:xfrm>
            <a:off x="10193608" y="3509431"/>
            <a:ext cx="1774970" cy="1673803"/>
          </a:xfrm>
          <a:prstGeom prst="rect">
            <a:avLst/>
          </a:prstGeom>
          <a:ln>
            <a:noFill/>
          </a:ln>
          <a:effectLst>
            <a:softEdge rad="112500"/>
          </a:effectLst>
        </p:spPr>
      </p:pic>
      <p:pic>
        <p:nvPicPr>
          <p:cNvPr id="14" name="Picture 13">
            <a:extLst>
              <a:ext uri="{FF2B5EF4-FFF2-40B4-BE49-F238E27FC236}">
                <a16:creationId xmlns:a16="http://schemas.microsoft.com/office/drawing/2014/main" id="{9325A861-D7A2-93BF-E35C-0790061B6EF9}"/>
              </a:ext>
            </a:extLst>
          </p:cNvPr>
          <p:cNvPicPr>
            <a:picLocks noChangeAspect="1"/>
          </p:cNvPicPr>
          <p:nvPr/>
        </p:nvPicPr>
        <p:blipFill>
          <a:blip r:embed="rId5"/>
          <a:stretch>
            <a:fillRect/>
          </a:stretch>
        </p:blipFill>
        <p:spPr>
          <a:xfrm>
            <a:off x="10193608" y="5390605"/>
            <a:ext cx="1887543" cy="1373595"/>
          </a:xfrm>
          <a:prstGeom prst="rect">
            <a:avLst/>
          </a:prstGeom>
          <a:ln>
            <a:noFill/>
          </a:ln>
          <a:effectLst>
            <a:softEdge rad="112500"/>
          </a:effectLst>
        </p:spPr>
      </p:pic>
      <p:pic>
        <p:nvPicPr>
          <p:cNvPr id="15" name="Picture 14">
            <a:extLst>
              <a:ext uri="{FF2B5EF4-FFF2-40B4-BE49-F238E27FC236}">
                <a16:creationId xmlns:a16="http://schemas.microsoft.com/office/drawing/2014/main" id="{B67E2EA7-E4B4-E6FF-5A25-9BDD641D718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0" y="1999549"/>
            <a:ext cx="1907592" cy="1567544"/>
          </a:xfrm>
          <a:prstGeom prst="rect">
            <a:avLst/>
          </a:prstGeom>
        </p:spPr>
      </p:pic>
      <p:pic>
        <p:nvPicPr>
          <p:cNvPr id="2" name="Picture 1">
            <a:extLst>
              <a:ext uri="{FF2B5EF4-FFF2-40B4-BE49-F238E27FC236}">
                <a16:creationId xmlns:a16="http://schemas.microsoft.com/office/drawing/2014/main" id="{3CC89224-BC9B-E779-8A3A-F49AAAAF2093}"/>
              </a:ext>
            </a:extLst>
          </p:cNvPr>
          <p:cNvPicPr>
            <a:picLocks noChangeAspect="1"/>
          </p:cNvPicPr>
          <p:nvPr/>
        </p:nvPicPr>
        <p:blipFill rotWithShape="1">
          <a:blip r:embed="rId8"/>
          <a:srcRect b="11640"/>
          <a:stretch/>
        </p:blipFill>
        <p:spPr>
          <a:xfrm>
            <a:off x="8983933" y="-1932263"/>
            <a:ext cx="2419350" cy="163275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10B0C4F-D06E-1401-9E51-1087C23D00D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8099440" y="0"/>
            <a:ext cx="1894721" cy="1894721"/>
          </a:xfrm>
          <a:prstGeom prst="rect">
            <a:avLst/>
          </a:prstGeom>
        </p:spPr>
      </p:pic>
      <p:pic>
        <p:nvPicPr>
          <p:cNvPr id="5" name="Picture 4">
            <a:extLst>
              <a:ext uri="{FF2B5EF4-FFF2-40B4-BE49-F238E27FC236}">
                <a16:creationId xmlns:a16="http://schemas.microsoft.com/office/drawing/2014/main" id="{277F7A9C-13D9-2D5E-C936-A9E3B5989E7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10358147" y="0"/>
            <a:ext cx="1894721" cy="1894721"/>
          </a:xfrm>
          <a:prstGeom prst="rect">
            <a:avLst/>
          </a:prstGeom>
        </p:spPr>
      </p:pic>
      <p:sp>
        <p:nvSpPr>
          <p:cNvPr id="11" name="TextBox 10">
            <a:extLst>
              <a:ext uri="{FF2B5EF4-FFF2-40B4-BE49-F238E27FC236}">
                <a16:creationId xmlns:a16="http://schemas.microsoft.com/office/drawing/2014/main" id="{C9FE29C2-47F2-73FE-6B24-5451B02936B1}"/>
              </a:ext>
            </a:extLst>
          </p:cNvPr>
          <p:cNvSpPr txBox="1"/>
          <p:nvPr/>
        </p:nvSpPr>
        <p:spPr>
          <a:xfrm>
            <a:off x="1875475" y="3865690"/>
            <a:ext cx="8350250" cy="2308324"/>
          </a:xfrm>
          <a:prstGeom prst="rect">
            <a:avLst/>
          </a:prstGeom>
          <a:noFill/>
        </p:spPr>
        <p:txBody>
          <a:bodyPr wrap="square">
            <a:spAutoFit/>
          </a:bodyPr>
          <a:lstStyle/>
          <a:p>
            <a:r>
              <a:rPr lang="vi-VN" sz="3600">
                <a:solidFill>
                  <a:srgbClr val="3333CC"/>
                </a:solidFill>
                <a:latin typeface="#9Slide05 VL Fadilla" pitchFamily="2" charset="0"/>
              </a:rPr>
              <a:t>Nhờ có</a:t>
            </a:r>
            <a:r>
              <a:rPr lang="en-US" sz="3600">
                <a:solidFill>
                  <a:srgbClr val="3333CC"/>
                </a:solidFill>
                <a:latin typeface="#9Slide05 VL Fadilla" pitchFamily="2" charset="0"/>
              </a:rPr>
              <a:t>:</a:t>
            </a:r>
          </a:p>
          <a:p>
            <a:r>
              <a:rPr lang="en-US" sz="3600">
                <a:solidFill>
                  <a:srgbClr val="3333CC"/>
                </a:solidFill>
                <a:latin typeface="#9Slide05 VL Fadilla" pitchFamily="2" charset="0"/>
              </a:rPr>
              <a:t>- K</a:t>
            </a:r>
            <a:r>
              <a:rPr lang="vi-VN" sz="3600">
                <a:solidFill>
                  <a:srgbClr val="3333CC"/>
                </a:solidFill>
                <a:latin typeface="#9Slide05 VL Fadilla" pitchFamily="2" charset="0"/>
              </a:rPr>
              <a:t>hí hậu nhiệt đới với nền nhiệt ẩm cao quanh năm.</a:t>
            </a:r>
          </a:p>
          <a:p>
            <a:r>
              <a:rPr lang="vi-VN" sz="3600">
                <a:solidFill>
                  <a:srgbClr val="3333CC"/>
                </a:solidFill>
                <a:latin typeface="#9Slide05 VL Fadilla" pitchFamily="2" charset="0"/>
              </a:rPr>
              <a:t>- Diện tích đất bazan màu mỡ lớn.</a:t>
            </a:r>
          </a:p>
          <a:p>
            <a:r>
              <a:rPr lang="vi-VN" sz="3600">
                <a:solidFill>
                  <a:srgbClr val="3333CC"/>
                </a:solidFill>
                <a:latin typeface="#9Slide05 VL Fadilla" pitchFamily="2" charset="0"/>
              </a:rPr>
              <a:t>- Hệ thống sông ngòi nhiều nước, …</a:t>
            </a:r>
          </a:p>
        </p:txBody>
      </p:sp>
      <p:grpSp>
        <p:nvGrpSpPr>
          <p:cNvPr id="16" name="Group 15">
            <a:extLst>
              <a:ext uri="{FF2B5EF4-FFF2-40B4-BE49-F238E27FC236}">
                <a16:creationId xmlns:a16="http://schemas.microsoft.com/office/drawing/2014/main" id="{8C2815AA-C85A-C61D-E409-13F12CD5F364}"/>
              </a:ext>
            </a:extLst>
          </p:cNvPr>
          <p:cNvGrpSpPr/>
          <p:nvPr/>
        </p:nvGrpSpPr>
        <p:grpSpPr>
          <a:xfrm>
            <a:off x="0" y="0"/>
            <a:ext cx="5715135" cy="1489606"/>
            <a:chOff x="0" y="0"/>
            <a:chExt cx="5715135" cy="1489606"/>
          </a:xfrm>
        </p:grpSpPr>
        <p:sp>
          <p:nvSpPr>
            <p:cNvPr id="17" name="Arrow: Pentagon 16">
              <a:extLst>
                <a:ext uri="{FF2B5EF4-FFF2-40B4-BE49-F238E27FC236}">
                  <a16:creationId xmlns:a16="http://schemas.microsoft.com/office/drawing/2014/main" id="{08D1D7D2-B7CD-9902-676E-5AFF046EF44F}"/>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1434AD3-014D-1F07-355C-8D97065BAC4E}"/>
                </a:ext>
              </a:extLst>
            </p:cNvPr>
            <p:cNvSpPr txBox="1"/>
            <p:nvPr/>
          </p:nvSpPr>
          <p:spPr>
            <a:xfrm>
              <a:off x="0" y="144354"/>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pic>
          <p:nvPicPr>
            <p:cNvPr id="19" name="Picture 18">
              <a:extLst>
                <a:ext uri="{FF2B5EF4-FFF2-40B4-BE49-F238E27FC236}">
                  <a16:creationId xmlns:a16="http://schemas.microsoft.com/office/drawing/2014/main" id="{D2EA3054-DEC3-2DB8-CBA8-6EDD5DEEA0F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Tree>
    <p:extLst>
      <p:ext uri="{BB962C8B-B14F-4D97-AF65-F5344CB8AC3E}">
        <p14:creationId xmlns:p14="http://schemas.microsoft.com/office/powerpoint/2010/main" val="223564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1662E1-5AD1-3B23-E271-173D2018ACA8}"/>
              </a:ext>
            </a:extLst>
          </p:cNvPr>
          <p:cNvSpPr txBox="1"/>
          <p:nvPr/>
        </p:nvSpPr>
        <p:spPr>
          <a:xfrm>
            <a:off x="-67982" y="364579"/>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sp>
        <p:nvSpPr>
          <p:cNvPr id="6" name="TextBox 5">
            <a:extLst>
              <a:ext uri="{FF2B5EF4-FFF2-40B4-BE49-F238E27FC236}">
                <a16:creationId xmlns:a16="http://schemas.microsoft.com/office/drawing/2014/main" id="{26CA3823-3DA4-0311-A24C-7ABF5A97CFEE}"/>
              </a:ext>
            </a:extLst>
          </p:cNvPr>
          <p:cNvSpPr txBox="1"/>
          <p:nvPr/>
        </p:nvSpPr>
        <p:spPr>
          <a:xfrm>
            <a:off x="3026668" y="2578348"/>
            <a:ext cx="8278839" cy="1003608"/>
          </a:xfrm>
          <a:prstGeom prst="rect">
            <a:avLst/>
          </a:prstGeom>
          <a:noFill/>
        </p:spPr>
        <p:txBody>
          <a:bodyPr wrap="square">
            <a:spAutoFit/>
          </a:bodyPr>
          <a:lstStyle/>
          <a:p>
            <a:pPr lvl="0" algn="ctr">
              <a:lnSpc>
                <a:spcPct val="107000"/>
              </a:lnSpc>
              <a:spcAft>
                <a:spcPts val="800"/>
              </a:spcAft>
              <a:buSzPts val="1400"/>
              <a:defRPr/>
            </a:pPr>
            <a:r>
              <a:rPr lang="en-US" sz="2800">
                <a:solidFill>
                  <a:srgbClr val="C00000"/>
                </a:solidFill>
                <a:latin typeface="#9Slide05 SVNTradeMark" panose="02000000000000000000" pitchFamily="2" charset="0"/>
                <a:ea typeface="Times New Roman" panose="02020603050405020304" pitchFamily="18" charset="0"/>
                <a:cs typeface="Times New Roman" panose="02020603050405020304" pitchFamily="18" charset="0"/>
              </a:rPr>
              <a:t>2. Hiện nay, </a:t>
            </a:r>
            <a:r>
              <a:rPr lang="en-US" sz="2800">
                <a:solidFill>
                  <a:srgbClr val="3333CC"/>
                </a:solidFill>
                <a:latin typeface="#9Slide05 SVNTradeMark" panose="02000000000000000000" pitchFamily="2" charset="0"/>
                <a:ea typeface="Times New Roman" panose="02020603050405020304" pitchFamily="18" charset="0"/>
                <a:cs typeface="Times New Roman" panose="02020603050405020304" pitchFamily="18" charset="0"/>
              </a:rPr>
              <a:t>cà phê và cao su </a:t>
            </a:r>
            <a:r>
              <a:rPr lang="en-US" sz="2800">
                <a:solidFill>
                  <a:srgbClr val="C00000"/>
                </a:solidFill>
                <a:latin typeface="#9Slide05 SVNTradeMark" panose="02000000000000000000" pitchFamily="2" charset="0"/>
                <a:ea typeface="Times New Roman" panose="02020603050405020304" pitchFamily="18" charset="0"/>
                <a:cs typeface="Times New Roman" panose="02020603050405020304" pitchFamily="18" charset="0"/>
              </a:rPr>
              <a:t>là hai cây trồng có vai trò lớn trong nền kinh tế thế giới, vì sao?</a:t>
            </a:r>
            <a:endParaRPr kumimoji="0" lang="en-US" sz="28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67E2EA7-E4B4-E6FF-5A25-9BDD641D71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0" y="1999549"/>
            <a:ext cx="1907592" cy="1567544"/>
          </a:xfrm>
          <a:prstGeom prst="rect">
            <a:avLst/>
          </a:prstGeom>
        </p:spPr>
      </p:pic>
      <p:pic>
        <p:nvPicPr>
          <p:cNvPr id="2" name="Picture 1">
            <a:extLst>
              <a:ext uri="{FF2B5EF4-FFF2-40B4-BE49-F238E27FC236}">
                <a16:creationId xmlns:a16="http://schemas.microsoft.com/office/drawing/2014/main" id="{3CC89224-BC9B-E779-8A3A-F49AAAAF2093}"/>
              </a:ext>
            </a:extLst>
          </p:cNvPr>
          <p:cNvPicPr>
            <a:picLocks noChangeAspect="1"/>
          </p:cNvPicPr>
          <p:nvPr/>
        </p:nvPicPr>
        <p:blipFill rotWithShape="1">
          <a:blip r:embed="rId4"/>
          <a:srcRect b="11640"/>
          <a:stretch/>
        </p:blipFill>
        <p:spPr>
          <a:xfrm>
            <a:off x="8855112" y="366793"/>
            <a:ext cx="2419350" cy="163275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10B0C4F-D06E-1401-9E51-1087C23D00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5882919" y="-4062036"/>
            <a:ext cx="1894721" cy="1894721"/>
          </a:xfrm>
          <a:prstGeom prst="rect">
            <a:avLst/>
          </a:prstGeom>
        </p:spPr>
      </p:pic>
      <p:pic>
        <p:nvPicPr>
          <p:cNvPr id="5" name="Picture 4">
            <a:extLst>
              <a:ext uri="{FF2B5EF4-FFF2-40B4-BE49-F238E27FC236}">
                <a16:creationId xmlns:a16="http://schemas.microsoft.com/office/drawing/2014/main" id="{277F7A9C-13D9-2D5E-C936-A9E3B5989E7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14214751" y="-3794024"/>
            <a:ext cx="1894721" cy="1894721"/>
          </a:xfrm>
          <a:prstGeom prst="rect">
            <a:avLst/>
          </a:prstGeom>
        </p:spPr>
      </p:pic>
      <p:pic>
        <p:nvPicPr>
          <p:cNvPr id="8" name="Picture 7">
            <a:extLst>
              <a:ext uri="{FF2B5EF4-FFF2-40B4-BE49-F238E27FC236}">
                <a16:creationId xmlns:a16="http://schemas.microsoft.com/office/drawing/2014/main" id="{40A0C2DC-09DE-3B51-BB3C-582D4597F98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5" b="90729" l="10000" r="90000">
                        <a14:foregroundMark x1="19333" y1="35000" x2="21778" y2="35000"/>
                        <a14:foregroundMark x1="29444" y1="20000" x2="30222" y2="20000"/>
                        <a14:foregroundMark x1="23556" y1="11667" x2="24889" y2="11667"/>
                        <a14:foregroundMark x1="38000" y1="8333" x2="39111" y2="10521"/>
                        <a14:foregroundMark x1="49778" y1="19063" x2="49778" y2="19063"/>
                        <a14:foregroundMark x1="71333" y1="21146" x2="71333" y2="21146"/>
                        <a14:foregroundMark x1="70333" y1="17813" x2="70333" y2="17813"/>
                        <a14:foregroundMark x1="87778" y1="16250" x2="87778" y2="16250"/>
                        <a14:foregroundMark x1="11444" y1="75521" x2="11444" y2="75521"/>
                        <a14:foregroundMark x1="80444" y1="90521" x2="80444" y2="90521"/>
                        <a14:foregroundMark x1="57556" y1="88333" x2="62000" y2="88333"/>
                        <a14:foregroundMark x1="59667" y1="90729" x2="61444" y2="90729"/>
                        <a14:foregroundMark x1="76889" y1="53854" x2="76889" y2="53854"/>
                        <a14:foregroundMark x1="71333" y1="47396" x2="76889" y2="50000"/>
                        <a14:foregroundMark x1="73667" y1="57188" x2="77667" y2="49375"/>
                        <a14:foregroundMark x1="77667" y1="49375" x2="72889" y2="46458"/>
                        <a14:foregroundMark x1="73111" y1="46146" x2="77111" y2="48333"/>
                        <a14:foregroundMark x1="75444" y1="46250" x2="77889" y2="50521"/>
                        <a14:foregroundMark x1="74889" y1="46875" x2="78222" y2="48854"/>
                        <a14:foregroundMark x1="76222" y1="47083" x2="78222" y2="48750"/>
                        <a14:foregroundMark x1="75333" y1="45938" x2="78444" y2="49063"/>
                        <a14:foregroundMark x1="75889" y1="47188" x2="77667" y2="47083"/>
                        <a14:foregroundMark x1="75667" y1="56667" x2="75889" y2="56667"/>
                        <a14:foregroundMark x1="75889" y1="56667" x2="74111" y2="57813"/>
                        <a14:foregroundMark x1="75333" y1="57917" x2="74444" y2="57917"/>
                      </a14:backgroundRemoval>
                    </a14:imgEffect>
                  </a14:imgLayer>
                </a14:imgProps>
              </a:ext>
            </a:extLst>
          </a:blip>
          <a:stretch>
            <a:fillRect/>
          </a:stretch>
        </p:blipFill>
        <p:spPr>
          <a:xfrm>
            <a:off x="15162112" y="5252393"/>
            <a:ext cx="2212791" cy="2360311"/>
          </a:xfrm>
          <a:prstGeom prst="rect">
            <a:avLst/>
          </a:prstGeom>
        </p:spPr>
      </p:pic>
      <p:pic>
        <p:nvPicPr>
          <p:cNvPr id="12" name="Picture 11">
            <a:extLst>
              <a:ext uri="{FF2B5EF4-FFF2-40B4-BE49-F238E27FC236}">
                <a16:creationId xmlns:a16="http://schemas.microsoft.com/office/drawing/2014/main" id="{1303F96A-3A24-7D2A-BD0E-1F015C559DB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53" b="97933" l="667" r="99556">
                        <a14:foregroundMark x1="8222" y1="85335" x2="11111" y2="78445"/>
                        <a14:foregroundMark x1="11111" y1="78445" x2="5000" y2="52264"/>
                        <a14:foregroundMark x1="35556" y1="23720" x2="33667" y2="17028"/>
                        <a14:foregroundMark x1="40778" y1="9252" x2="51444" y2="8169"/>
                        <a14:foregroundMark x1="25556" y1="2953" x2="29667" y2="2953"/>
                        <a14:foregroundMark x1="90778" y1="45177" x2="93667" y2="55512"/>
                        <a14:foregroundMark x1="98556" y1="49409" x2="99556" y2="48917"/>
                        <a14:foregroundMark x1="667" y1="56890" x2="4444" y2="56890"/>
                        <a14:foregroundMark x1="19111" y1="38681" x2="36778" y2="36516"/>
                        <a14:foregroundMark x1="19111" y1="37795" x2="34111" y2="35335"/>
                        <a14:foregroundMark x1="13889" y1="39075" x2="23333" y2="35433"/>
                        <a14:foregroundMark x1="23333" y1="35433" x2="31778" y2="34843"/>
                        <a14:foregroundMark x1="31778" y1="34843" x2="40000" y2="34843"/>
                        <a14:foregroundMark x1="11778" y1="42421" x2="13444" y2="38878"/>
                        <a14:foregroundMark x1="11778" y1="42421" x2="12556" y2="40354"/>
                        <a14:foregroundMark x1="34333" y1="75591" x2="75889" y2="77165"/>
                        <a14:foregroundMark x1="75889" y1="77165" x2="82667" y2="76083"/>
                        <a14:foregroundMark x1="70667" y1="71063" x2="84111" y2="73819"/>
                        <a14:foregroundMark x1="84111" y1="73819" x2="88889" y2="80512"/>
                        <a14:foregroundMark x1="88889" y1="80512" x2="91000" y2="90748"/>
                        <a14:foregroundMark x1="87000" y1="97933" x2="88889" y2="92224"/>
                        <a14:foregroundMark x1="35333" y1="34646" x2="40333" y2="34252"/>
                      </a14:backgroundRemoval>
                    </a14:imgEffect>
                  </a14:imgLayer>
                </a14:imgProps>
              </a:ext>
            </a:extLst>
          </a:blip>
          <a:stretch>
            <a:fillRect/>
          </a:stretch>
        </p:blipFill>
        <p:spPr>
          <a:xfrm>
            <a:off x="12835002" y="8435879"/>
            <a:ext cx="1997970" cy="2255486"/>
          </a:xfrm>
          <a:prstGeom prst="rect">
            <a:avLst/>
          </a:prstGeom>
        </p:spPr>
      </p:pic>
      <p:pic>
        <p:nvPicPr>
          <p:cNvPr id="19" name="Picture 18">
            <a:extLst>
              <a:ext uri="{FF2B5EF4-FFF2-40B4-BE49-F238E27FC236}">
                <a16:creationId xmlns:a16="http://schemas.microsoft.com/office/drawing/2014/main" id="{3B99E018-5936-ABE1-10C4-15E0E2AF866B}"/>
              </a:ext>
            </a:extLst>
          </p:cNvPr>
          <p:cNvPicPr>
            <a:picLocks noChangeAspect="1"/>
          </p:cNvPicPr>
          <p:nvPr/>
        </p:nvPicPr>
        <p:blipFill>
          <a:blip r:embed="rId13"/>
          <a:stretch>
            <a:fillRect/>
          </a:stretch>
        </p:blipFill>
        <p:spPr>
          <a:xfrm>
            <a:off x="518346" y="7453433"/>
            <a:ext cx="9753600" cy="5000625"/>
          </a:xfrm>
          <a:prstGeom prst="ellipse">
            <a:avLst/>
          </a:prstGeom>
          <a:ln>
            <a:noFill/>
          </a:ln>
          <a:effectLst>
            <a:softEdge rad="112500"/>
          </a:effectLst>
        </p:spPr>
      </p:pic>
      <p:pic>
        <p:nvPicPr>
          <p:cNvPr id="20" name="Picture 19">
            <a:extLst>
              <a:ext uri="{FF2B5EF4-FFF2-40B4-BE49-F238E27FC236}">
                <a16:creationId xmlns:a16="http://schemas.microsoft.com/office/drawing/2014/main" id="{5B388525-353D-EF87-FD2B-E8AD6C58F23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7382894" y="5503003"/>
            <a:ext cx="5715001" cy="5715001"/>
          </a:xfrm>
          <a:prstGeom prst="rect">
            <a:avLst/>
          </a:prstGeom>
        </p:spPr>
      </p:pic>
      <p:pic>
        <p:nvPicPr>
          <p:cNvPr id="1026" name="Picture 2" descr="Hình ảnh Lốp Cao Su PNG, Vector, PSD, và biểu tượng để tải về miễn phí |  pngtree">
            <a:extLst>
              <a:ext uri="{FF2B5EF4-FFF2-40B4-BE49-F238E27FC236}">
                <a16:creationId xmlns:a16="http://schemas.microsoft.com/office/drawing/2014/main" id="{D45CAE6B-71B6-7C7E-24B7-1B34A2F4D728}"/>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55585" y="-36390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C1710C2-D7DE-E90B-FE4F-C231F986BEF2}"/>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2167" l="10000" r="90000">
                        <a14:foregroundMark x1="31000" y1="92167" x2="31000" y2="92167"/>
                        <a14:foregroundMark x1="33333" y1="91167" x2="33333" y2="91167"/>
                      </a14:backgroundRemoval>
                    </a14:imgEffect>
                  </a14:imgLayer>
                </a14:imgProps>
              </a:ext>
            </a:extLst>
          </a:blip>
          <a:stretch>
            <a:fillRect/>
          </a:stretch>
        </p:blipFill>
        <p:spPr>
          <a:xfrm>
            <a:off x="-9443068" y="-3114675"/>
            <a:ext cx="5715000" cy="5715000"/>
          </a:xfrm>
          <a:prstGeom prst="rect">
            <a:avLst/>
          </a:prstGeom>
        </p:spPr>
      </p:pic>
      <p:pic>
        <p:nvPicPr>
          <p:cNvPr id="22" name="Picture 21">
            <a:extLst>
              <a:ext uri="{FF2B5EF4-FFF2-40B4-BE49-F238E27FC236}">
                <a16:creationId xmlns:a16="http://schemas.microsoft.com/office/drawing/2014/main" id="{EA22182C-0853-CF6F-C57F-278CC47BBDFB}"/>
              </a:ext>
            </a:extLst>
          </p:cNvPr>
          <p:cNvPicPr>
            <a:picLocks noChangeAspect="1"/>
          </p:cNvPicPr>
          <p:nvPr/>
        </p:nvPicPr>
        <p:blipFill rotWithShape="1">
          <a:blip r:embed="rId20"/>
          <a:srcRect t="8889" b="7777"/>
          <a:stretch/>
        </p:blipFill>
        <p:spPr>
          <a:xfrm>
            <a:off x="-13296836" y="3180986"/>
            <a:ext cx="5272335" cy="4393613"/>
          </a:xfrm>
          <a:prstGeom prst="ellipse">
            <a:avLst/>
          </a:prstGeom>
          <a:ln>
            <a:noFill/>
          </a:ln>
          <a:effectLst>
            <a:softEdge rad="112500"/>
          </a:effectLst>
        </p:spPr>
      </p:pic>
      <p:pic>
        <p:nvPicPr>
          <p:cNvPr id="1028" name="Picture 4" descr="Cao su chịu nhiệt - Gioăng cao su">
            <a:extLst>
              <a:ext uri="{FF2B5EF4-FFF2-40B4-BE49-F238E27FC236}">
                <a16:creationId xmlns:a16="http://schemas.microsoft.com/office/drawing/2014/main" id="{68C1050F-9A90-13AD-00C5-10827E02E450}"/>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9750" b="93750" l="4667" r="99667">
                        <a14:foregroundMark x1="4833" y1="61250" x2="10500" y2="85250"/>
                        <a14:foregroundMark x1="97500" y1="34250" x2="88167" y2="57250"/>
                        <a14:foregroundMark x1="88167" y1="57250" x2="90500" y2="62250"/>
                        <a14:foregroundMark x1="91167" y1="33250" x2="99833" y2="47250"/>
                        <a14:foregroundMark x1="99833" y1="47250" x2="99833" y2="51750"/>
                        <a14:foregroundMark x1="62500" y1="9750" x2="67833" y2="16250"/>
                        <a14:foregroundMark x1="32833" y1="93750" x2="32833"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4637575" y="-5791304"/>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ăng tay cao su tự nhiên Latex - Dây chuyền sản xuất Găng tay y tế">
            <a:extLst>
              <a:ext uri="{FF2B5EF4-FFF2-40B4-BE49-F238E27FC236}">
                <a16:creationId xmlns:a16="http://schemas.microsoft.com/office/drawing/2014/main" id="{D4C29EE0-A698-FB13-7095-F33C4175F2E7}"/>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10000" r="90000">
                        <a14:foregroundMark x1="72200" y1="51400" x2="83200" y2="73300"/>
                        <a14:foregroundMark x1="83200" y1="73300" x2="83300" y2="73300"/>
                        <a14:foregroundMark x1="72800" y1="47500" x2="80600" y2="66900"/>
                        <a14:foregroundMark x1="71900" y1="26900" x2="75000" y2="49400"/>
                        <a14:foregroundMark x1="71400" y1="30800" x2="75200" y2="56200"/>
                        <a14:foregroundMark x1="75200" y1="56200" x2="83900" y2="71400"/>
                        <a14:foregroundMark x1="83900" y1="71400" x2="84200" y2="71700"/>
                        <a14:foregroundMark x1="73300" y1="47200" x2="85000" y2="71100"/>
                        <a14:foregroundMark x1="69700" y1="80300" x2="79600" y2="78200"/>
                        <a14:foregroundMark x1="79600" y1="78200" x2="83900" y2="74400"/>
                        <a14:foregroundMark x1="82500" y1="73900" x2="83900" y2="72500"/>
                        <a14:foregroundMark x1="84400" y1="73600" x2="85000" y2="72500"/>
                        <a14:foregroundMark x1="85600" y1="71700" x2="85600" y2="71700"/>
                        <a14:foregroundMark x1="57200" y1="20800" x2="61700" y2="33300"/>
                        <a14:foregroundMark x1="61700" y1="33300" x2="60000" y2="38900"/>
                        <a14:foregroundMark x1="73100" y1="26900" x2="72500" y2="30600"/>
                      </a14:backgroundRemoval>
                    </a14:imgEffect>
                  </a14:imgLayer>
                </a14:imgProps>
              </a:ext>
              <a:ext uri="{28A0092B-C50C-407E-A947-70E740481C1C}">
                <a14:useLocalDpi xmlns:a14="http://schemas.microsoft.com/office/drawing/2010/main" val="0"/>
              </a:ext>
            </a:extLst>
          </a:blip>
          <a:srcRect/>
          <a:stretch>
            <a:fillRect/>
          </a:stretch>
        </p:blipFill>
        <p:spPr bwMode="auto">
          <a:xfrm>
            <a:off x="8574971" y="-8199115"/>
            <a:ext cx="5259016" cy="52590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B387FC0-B5C1-1BE6-C291-04AAE66C3BA5}"/>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527" b="93978" l="9783" r="92271">
                        <a14:foregroundMark x1="46377" y1="7527" x2="59903" y2="42796"/>
                        <a14:foregroundMark x1="92391" y1="64086" x2="80072" y2="63441"/>
                        <a14:foregroundMark x1="73309" y1="93978" x2="74034" y2="67957"/>
                      </a14:backgroundRemoval>
                    </a14:imgEffect>
                  </a14:imgLayer>
                </a14:imgProps>
              </a:ext>
            </a:extLst>
          </a:blip>
          <a:stretch>
            <a:fillRect/>
          </a:stretch>
        </p:blipFill>
        <p:spPr>
          <a:xfrm>
            <a:off x="-14218060" y="-7791995"/>
            <a:ext cx="7886700" cy="4429125"/>
          </a:xfrm>
          <a:prstGeom prst="rect">
            <a:avLst/>
          </a:prstGeom>
        </p:spPr>
      </p:pic>
      <p:pic>
        <p:nvPicPr>
          <p:cNvPr id="26" name="Picture 25">
            <a:extLst>
              <a:ext uri="{FF2B5EF4-FFF2-40B4-BE49-F238E27FC236}">
                <a16:creationId xmlns:a16="http://schemas.microsoft.com/office/drawing/2014/main" id="{5EA8BB10-59C3-98A0-37AB-4E949F07A890}"/>
              </a:ext>
            </a:extLst>
          </p:cNvPr>
          <p:cNvPicPr>
            <a:picLocks noChangeAspect="1"/>
          </p:cNvPicPr>
          <p:nvPr/>
        </p:nvPicPr>
        <p:blipFill>
          <a:blip r:embed="rId27"/>
          <a:stretch>
            <a:fillRect/>
          </a:stretch>
        </p:blipFill>
        <p:spPr>
          <a:xfrm>
            <a:off x="-174813" y="4592889"/>
            <a:ext cx="3280915" cy="2183859"/>
          </a:xfrm>
          <a:prstGeom prst="ellipse">
            <a:avLst/>
          </a:prstGeom>
          <a:ln>
            <a:noFill/>
          </a:ln>
          <a:effectLst>
            <a:softEdge rad="112500"/>
          </a:effectLst>
        </p:spPr>
      </p:pic>
      <p:pic>
        <p:nvPicPr>
          <p:cNvPr id="27" name="Picture 26">
            <a:extLst>
              <a:ext uri="{FF2B5EF4-FFF2-40B4-BE49-F238E27FC236}">
                <a16:creationId xmlns:a16="http://schemas.microsoft.com/office/drawing/2014/main" id="{B86E7FE5-1400-1ED6-D1D4-E603C4E5A832}"/>
              </a:ext>
            </a:extLst>
          </p:cNvPr>
          <p:cNvPicPr>
            <a:picLocks noChangeAspect="1"/>
          </p:cNvPicPr>
          <p:nvPr/>
        </p:nvPicPr>
        <p:blipFill>
          <a:blip r:embed="rId28"/>
          <a:stretch>
            <a:fillRect/>
          </a:stretch>
        </p:blipFill>
        <p:spPr>
          <a:xfrm>
            <a:off x="6309082" y="4674476"/>
            <a:ext cx="2803029" cy="2102272"/>
          </a:xfrm>
          <a:prstGeom prst="ellipse">
            <a:avLst/>
          </a:prstGeom>
          <a:ln>
            <a:noFill/>
          </a:ln>
          <a:effectLst>
            <a:softEdge rad="112500"/>
          </a:effectLst>
        </p:spPr>
      </p:pic>
      <p:pic>
        <p:nvPicPr>
          <p:cNvPr id="28" name="Picture 27">
            <a:extLst>
              <a:ext uri="{FF2B5EF4-FFF2-40B4-BE49-F238E27FC236}">
                <a16:creationId xmlns:a16="http://schemas.microsoft.com/office/drawing/2014/main" id="{C5587634-B50B-F0AB-8F23-3F4E161AF873}"/>
              </a:ext>
            </a:extLst>
          </p:cNvPr>
          <p:cNvPicPr>
            <a:picLocks noChangeAspect="1"/>
          </p:cNvPicPr>
          <p:nvPr/>
        </p:nvPicPr>
        <p:blipFill>
          <a:blip r:embed="rId29"/>
          <a:stretch>
            <a:fillRect/>
          </a:stretch>
        </p:blipFill>
        <p:spPr>
          <a:xfrm>
            <a:off x="3294709" y="4719068"/>
            <a:ext cx="2588210" cy="1931500"/>
          </a:xfrm>
          <a:prstGeom prst="ellipse">
            <a:avLst/>
          </a:prstGeom>
          <a:ln>
            <a:noFill/>
          </a:ln>
          <a:effectLst>
            <a:softEdge rad="112500"/>
          </a:effectLst>
        </p:spPr>
      </p:pic>
      <p:pic>
        <p:nvPicPr>
          <p:cNvPr id="29" name="Picture 28">
            <a:extLst>
              <a:ext uri="{FF2B5EF4-FFF2-40B4-BE49-F238E27FC236}">
                <a16:creationId xmlns:a16="http://schemas.microsoft.com/office/drawing/2014/main" id="{9086E15B-A3B5-E8AB-E3DF-3B1FAA160F35}"/>
              </a:ext>
            </a:extLst>
          </p:cNvPr>
          <p:cNvPicPr>
            <a:picLocks noChangeAspect="1"/>
          </p:cNvPicPr>
          <p:nvPr/>
        </p:nvPicPr>
        <p:blipFill>
          <a:blip r:embed="rId30"/>
          <a:stretch>
            <a:fillRect/>
          </a:stretch>
        </p:blipFill>
        <p:spPr>
          <a:xfrm>
            <a:off x="9419496" y="4674475"/>
            <a:ext cx="2584475" cy="2102273"/>
          </a:xfrm>
          <a:prstGeom prst="ellipse">
            <a:avLst/>
          </a:prstGeom>
          <a:ln>
            <a:noFill/>
          </a:ln>
          <a:effectLst>
            <a:softEdge rad="112500"/>
          </a:effectLst>
        </p:spPr>
      </p:pic>
      <p:grpSp>
        <p:nvGrpSpPr>
          <p:cNvPr id="10" name="Group 9">
            <a:extLst>
              <a:ext uri="{FF2B5EF4-FFF2-40B4-BE49-F238E27FC236}">
                <a16:creationId xmlns:a16="http://schemas.microsoft.com/office/drawing/2014/main" id="{CA7E0A31-5D98-2976-22E1-A13E0AF563F2}"/>
              </a:ext>
            </a:extLst>
          </p:cNvPr>
          <p:cNvGrpSpPr/>
          <p:nvPr/>
        </p:nvGrpSpPr>
        <p:grpSpPr>
          <a:xfrm>
            <a:off x="0" y="0"/>
            <a:ext cx="5715135" cy="1489606"/>
            <a:chOff x="0" y="0"/>
            <a:chExt cx="5715135" cy="1489606"/>
          </a:xfrm>
        </p:grpSpPr>
        <p:sp>
          <p:nvSpPr>
            <p:cNvPr id="11" name="Arrow: Pentagon 10">
              <a:extLst>
                <a:ext uri="{FF2B5EF4-FFF2-40B4-BE49-F238E27FC236}">
                  <a16:creationId xmlns:a16="http://schemas.microsoft.com/office/drawing/2014/main" id="{E8CF594A-98F3-196E-788E-74FF568C2FA7}"/>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EE529C7-9FC7-F60C-8A4F-494B71208D12}"/>
                </a:ext>
              </a:extLst>
            </p:cNvPr>
            <p:cNvSpPr txBox="1"/>
            <p:nvPr/>
          </p:nvSpPr>
          <p:spPr>
            <a:xfrm>
              <a:off x="0" y="144354"/>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pic>
          <p:nvPicPr>
            <p:cNvPr id="14" name="Picture 13">
              <a:extLst>
                <a:ext uri="{FF2B5EF4-FFF2-40B4-BE49-F238E27FC236}">
                  <a16:creationId xmlns:a16="http://schemas.microsoft.com/office/drawing/2014/main" id="{5966A8C1-A053-EA01-7B87-2DE76092FFF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Tree>
    <p:extLst>
      <p:ext uri="{BB962C8B-B14F-4D97-AF65-F5344CB8AC3E}">
        <p14:creationId xmlns:p14="http://schemas.microsoft.com/office/powerpoint/2010/main" val="3890747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A3823-3DA4-0311-A24C-7ABF5A97CFEE}"/>
              </a:ext>
            </a:extLst>
          </p:cNvPr>
          <p:cNvSpPr txBox="1"/>
          <p:nvPr/>
        </p:nvSpPr>
        <p:spPr>
          <a:xfrm>
            <a:off x="5747122" y="1498600"/>
            <a:ext cx="1581529" cy="735522"/>
          </a:xfrm>
          <a:custGeom>
            <a:avLst/>
            <a:gdLst>
              <a:gd name="connsiteX0" fmla="*/ 0 w 1581529"/>
              <a:gd name="connsiteY0" fmla="*/ 0 h 735522"/>
              <a:gd name="connsiteX1" fmla="*/ 479730 w 1581529"/>
              <a:gd name="connsiteY1" fmla="*/ 0 h 735522"/>
              <a:gd name="connsiteX2" fmla="*/ 975276 w 1581529"/>
              <a:gd name="connsiteY2" fmla="*/ 0 h 735522"/>
              <a:gd name="connsiteX3" fmla="*/ 1581529 w 1581529"/>
              <a:gd name="connsiteY3" fmla="*/ 0 h 735522"/>
              <a:gd name="connsiteX4" fmla="*/ 1581529 w 1581529"/>
              <a:gd name="connsiteY4" fmla="*/ 382471 h 735522"/>
              <a:gd name="connsiteX5" fmla="*/ 1581529 w 1581529"/>
              <a:gd name="connsiteY5" fmla="*/ 735522 h 735522"/>
              <a:gd name="connsiteX6" fmla="*/ 1022722 w 1581529"/>
              <a:gd name="connsiteY6" fmla="*/ 735522 h 735522"/>
              <a:gd name="connsiteX7" fmla="*/ 527176 w 1581529"/>
              <a:gd name="connsiteY7" fmla="*/ 735522 h 735522"/>
              <a:gd name="connsiteX8" fmla="*/ 0 w 1581529"/>
              <a:gd name="connsiteY8" fmla="*/ 735522 h 735522"/>
              <a:gd name="connsiteX9" fmla="*/ 0 w 1581529"/>
              <a:gd name="connsiteY9" fmla="*/ 389827 h 735522"/>
              <a:gd name="connsiteX10" fmla="*/ 0 w 1581529"/>
              <a:gd name="connsiteY10" fmla="*/ 0 h 73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1529" h="735522" extrusionOk="0">
                <a:moveTo>
                  <a:pt x="0" y="0"/>
                </a:moveTo>
                <a:cubicBezTo>
                  <a:pt x="230468" y="-4095"/>
                  <a:pt x="323772" y="-4815"/>
                  <a:pt x="479730" y="0"/>
                </a:cubicBezTo>
                <a:cubicBezTo>
                  <a:pt x="635688" y="4815"/>
                  <a:pt x="818699" y="17152"/>
                  <a:pt x="975276" y="0"/>
                </a:cubicBezTo>
                <a:cubicBezTo>
                  <a:pt x="1131853" y="-17152"/>
                  <a:pt x="1366644" y="5576"/>
                  <a:pt x="1581529" y="0"/>
                </a:cubicBezTo>
                <a:cubicBezTo>
                  <a:pt x="1594452" y="169044"/>
                  <a:pt x="1598469" y="195411"/>
                  <a:pt x="1581529" y="382471"/>
                </a:cubicBezTo>
                <a:cubicBezTo>
                  <a:pt x="1564589" y="569531"/>
                  <a:pt x="1579189" y="581471"/>
                  <a:pt x="1581529" y="735522"/>
                </a:cubicBezTo>
                <a:cubicBezTo>
                  <a:pt x="1467094" y="718080"/>
                  <a:pt x="1259382" y="761230"/>
                  <a:pt x="1022722" y="735522"/>
                </a:cubicBezTo>
                <a:cubicBezTo>
                  <a:pt x="786062" y="709814"/>
                  <a:pt x="758251" y="739990"/>
                  <a:pt x="527176" y="735522"/>
                </a:cubicBezTo>
                <a:cubicBezTo>
                  <a:pt x="296101" y="731054"/>
                  <a:pt x="185858" y="731109"/>
                  <a:pt x="0" y="735522"/>
                </a:cubicBezTo>
                <a:cubicBezTo>
                  <a:pt x="-12314" y="567833"/>
                  <a:pt x="8407" y="523434"/>
                  <a:pt x="0" y="389827"/>
                </a:cubicBezTo>
                <a:cubicBezTo>
                  <a:pt x="-8407" y="256220"/>
                  <a:pt x="-19394" y="149704"/>
                  <a:pt x="0" y="0"/>
                </a:cubicBezTo>
                <a:close/>
              </a:path>
            </a:pathLst>
          </a:custGeom>
          <a:noFill/>
          <a:ln w="28575">
            <a:solidFill>
              <a:srgbClr val="333399"/>
            </a:solidFill>
            <a:prstDash val="dashDot"/>
            <a:extLst>
              <a:ext uri="{C807C97D-BFC1-408E-A445-0C87EB9F89A2}">
                <ask:lineSketchStyleProps xmlns:ask="http://schemas.microsoft.com/office/drawing/2018/sketchyshapes" sd="2714919611">
                  <a:prstGeom prst="rect">
                    <a:avLst/>
                  </a:prstGeom>
                  <ask:type>
                    <ask:lineSketchFreehand/>
                  </ask:type>
                </ask:lineSketchStyleProps>
              </a:ext>
            </a:extLst>
          </a:ln>
        </p:spPr>
        <p:txBody>
          <a:bodyPr wrap="square">
            <a:spAutoFit/>
          </a:bodyPr>
          <a:lstStyle/>
          <a:p>
            <a:pPr lvl="0" algn="ctr">
              <a:lnSpc>
                <a:spcPct val="107000"/>
              </a:lnSpc>
              <a:spcAft>
                <a:spcPts val="800"/>
              </a:spcAft>
              <a:buSzPts val="1400"/>
              <a:defRPr/>
            </a:pPr>
            <a:r>
              <a:rPr lang="en-US" sz="4000">
                <a:solidFill>
                  <a:srgbClr val="FF0000"/>
                </a:solidFill>
                <a:latin typeface="#9Slide05 SVNTradeMark" panose="02000000000000000000" pitchFamily="2" charset="0"/>
                <a:ea typeface="Times New Roman" panose="02020603050405020304" pitchFamily="18" charset="0"/>
                <a:cs typeface="Times New Roman" panose="02020603050405020304" pitchFamily="18" charset="0"/>
              </a:rPr>
              <a:t>Cà phê</a:t>
            </a:r>
            <a:endParaRPr kumimoji="0" lang="en-US" sz="4000" b="0" i="0" u="none" strike="noStrike" kern="1200" cap="none" spc="0" normalizeH="0" baseline="0" noProof="0">
              <a:ln>
                <a:noFill/>
              </a:ln>
              <a:solidFill>
                <a:srgbClr val="FF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CC89224-BC9B-E779-8A3A-F49AAAAF2093}"/>
              </a:ext>
            </a:extLst>
          </p:cNvPr>
          <p:cNvPicPr>
            <a:picLocks noChangeAspect="1"/>
          </p:cNvPicPr>
          <p:nvPr/>
        </p:nvPicPr>
        <p:blipFill rotWithShape="1">
          <a:blip r:embed="rId2"/>
          <a:srcRect b="11640"/>
          <a:stretch/>
        </p:blipFill>
        <p:spPr>
          <a:xfrm>
            <a:off x="1557503" y="-2819116"/>
            <a:ext cx="2419350" cy="163275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10B0C4F-D06E-1401-9E51-1087C23D00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8122679" y="-78197"/>
            <a:ext cx="1894721" cy="1894721"/>
          </a:xfrm>
          <a:prstGeom prst="rect">
            <a:avLst/>
          </a:prstGeom>
        </p:spPr>
      </p:pic>
      <p:pic>
        <p:nvPicPr>
          <p:cNvPr id="5" name="Picture 4">
            <a:extLst>
              <a:ext uri="{FF2B5EF4-FFF2-40B4-BE49-F238E27FC236}">
                <a16:creationId xmlns:a16="http://schemas.microsoft.com/office/drawing/2014/main" id="{277F7A9C-13D9-2D5E-C936-A9E3B5989E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10147077" y="-20370"/>
            <a:ext cx="1894721" cy="1894721"/>
          </a:xfrm>
          <a:prstGeom prst="rect">
            <a:avLst/>
          </a:prstGeom>
        </p:spPr>
      </p:pic>
      <p:pic>
        <p:nvPicPr>
          <p:cNvPr id="8" name="Picture 7">
            <a:extLst>
              <a:ext uri="{FF2B5EF4-FFF2-40B4-BE49-F238E27FC236}">
                <a16:creationId xmlns:a16="http://schemas.microsoft.com/office/drawing/2014/main" id="{40A0C2DC-09DE-3B51-BB3C-582D4597F98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125" b="90729" l="10000" r="90000">
                        <a14:foregroundMark x1="19333" y1="35000" x2="21778" y2="35000"/>
                        <a14:foregroundMark x1="29444" y1="20000" x2="30222" y2="20000"/>
                        <a14:foregroundMark x1="23556" y1="11667" x2="24889" y2="11667"/>
                        <a14:foregroundMark x1="38000" y1="8333" x2="39111" y2="10521"/>
                        <a14:foregroundMark x1="49778" y1="19063" x2="49778" y2="19063"/>
                        <a14:foregroundMark x1="71333" y1="21146" x2="71333" y2="21146"/>
                        <a14:foregroundMark x1="70333" y1="17813" x2="70333" y2="17813"/>
                        <a14:foregroundMark x1="87778" y1="16250" x2="87778" y2="16250"/>
                        <a14:foregroundMark x1="11444" y1="75521" x2="11444" y2="75521"/>
                        <a14:foregroundMark x1="80444" y1="90521" x2="80444" y2="90521"/>
                        <a14:foregroundMark x1="57556" y1="88333" x2="62000" y2="88333"/>
                        <a14:foregroundMark x1="59667" y1="90729" x2="61444" y2="90729"/>
                        <a14:foregroundMark x1="76889" y1="53854" x2="76889" y2="53854"/>
                        <a14:foregroundMark x1="71333" y1="47396" x2="76889" y2="50000"/>
                        <a14:foregroundMark x1="73667" y1="57188" x2="77667" y2="49375"/>
                        <a14:foregroundMark x1="77667" y1="49375" x2="72889" y2="46458"/>
                        <a14:foregroundMark x1="73111" y1="46146" x2="77111" y2="48333"/>
                        <a14:foregroundMark x1="75444" y1="46250" x2="77889" y2="50521"/>
                        <a14:foregroundMark x1="74889" y1="46875" x2="78222" y2="48854"/>
                        <a14:foregroundMark x1="76222" y1="47083" x2="78222" y2="48750"/>
                        <a14:foregroundMark x1="75333" y1="45938" x2="78444" y2="49063"/>
                        <a14:foregroundMark x1="75889" y1="47188" x2="77667" y2="47083"/>
                        <a14:foregroundMark x1="75667" y1="56667" x2="75889" y2="56667"/>
                        <a14:foregroundMark x1="75889" y1="56667" x2="74111" y2="57813"/>
                        <a14:foregroundMark x1="75333" y1="57917" x2="74444" y2="57917"/>
                      </a14:backgroundRemoval>
                    </a14:imgEffect>
                  </a14:imgLayer>
                </a14:imgProps>
              </a:ext>
            </a:extLst>
          </a:blip>
          <a:stretch>
            <a:fillRect/>
          </a:stretch>
        </p:blipFill>
        <p:spPr>
          <a:xfrm>
            <a:off x="236724" y="1659870"/>
            <a:ext cx="1894721" cy="2021036"/>
          </a:xfrm>
          <a:prstGeom prst="rect">
            <a:avLst/>
          </a:prstGeom>
        </p:spPr>
      </p:pic>
      <p:pic>
        <p:nvPicPr>
          <p:cNvPr id="12" name="Picture 11">
            <a:extLst>
              <a:ext uri="{FF2B5EF4-FFF2-40B4-BE49-F238E27FC236}">
                <a16:creationId xmlns:a16="http://schemas.microsoft.com/office/drawing/2014/main" id="{1303F96A-3A24-7D2A-BD0E-1F015C559DB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53" b="97933" l="667" r="99556">
                        <a14:foregroundMark x1="8222" y1="85335" x2="11111" y2="78445"/>
                        <a14:foregroundMark x1="11111" y1="78445" x2="5000" y2="52264"/>
                        <a14:foregroundMark x1="35556" y1="23720" x2="33667" y2="17028"/>
                        <a14:foregroundMark x1="40778" y1="9252" x2="51444" y2="8169"/>
                        <a14:foregroundMark x1="25556" y1="2953" x2="29667" y2="2953"/>
                        <a14:foregroundMark x1="90778" y1="45177" x2="93667" y2="55512"/>
                        <a14:foregroundMark x1="98556" y1="49409" x2="99556" y2="48917"/>
                        <a14:foregroundMark x1="667" y1="56890" x2="4444" y2="56890"/>
                        <a14:foregroundMark x1="19111" y1="38681" x2="36778" y2="36516"/>
                        <a14:foregroundMark x1="19111" y1="37795" x2="34111" y2="35335"/>
                        <a14:foregroundMark x1="13889" y1="39075" x2="23333" y2="35433"/>
                        <a14:foregroundMark x1="23333" y1="35433" x2="31778" y2="34843"/>
                        <a14:foregroundMark x1="31778" y1="34843" x2="40000" y2="34843"/>
                        <a14:foregroundMark x1="11778" y1="42421" x2="13444" y2="38878"/>
                        <a14:foregroundMark x1="11778" y1="42421" x2="12556" y2="40354"/>
                        <a14:foregroundMark x1="34333" y1="75591" x2="75889" y2="77165"/>
                        <a14:foregroundMark x1="75889" y1="77165" x2="82667" y2="76083"/>
                        <a14:foregroundMark x1="70667" y1="71063" x2="84111" y2="73819"/>
                        <a14:foregroundMark x1="84111" y1="73819" x2="88889" y2="80512"/>
                        <a14:foregroundMark x1="88889" y1="80512" x2="91000" y2="90748"/>
                        <a14:foregroundMark x1="87000" y1="97933" x2="88889" y2="92224"/>
                        <a14:foregroundMark x1="35333" y1="34646" x2="40333" y2="34252"/>
                      </a14:backgroundRemoval>
                    </a14:imgEffect>
                  </a14:imgLayer>
                </a14:imgProps>
              </a:ext>
            </a:extLst>
          </a:blip>
          <a:stretch>
            <a:fillRect/>
          </a:stretch>
        </p:blipFill>
        <p:spPr>
          <a:xfrm>
            <a:off x="6096000" y="20107"/>
            <a:ext cx="1113750" cy="1257300"/>
          </a:xfrm>
          <a:prstGeom prst="rect">
            <a:avLst/>
          </a:prstGeom>
        </p:spPr>
      </p:pic>
      <p:pic>
        <p:nvPicPr>
          <p:cNvPr id="26" name="Picture 25">
            <a:extLst>
              <a:ext uri="{FF2B5EF4-FFF2-40B4-BE49-F238E27FC236}">
                <a16:creationId xmlns:a16="http://schemas.microsoft.com/office/drawing/2014/main" id="{5EA8BB10-59C3-98A0-37AB-4E949F07A890}"/>
              </a:ext>
            </a:extLst>
          </p:cNvPr>
          <p:cNvPicPr>
            <a:picLocks noChangeAspect="1"/>
          </p:cNvPicPr>
          <p:nvPr/>
        </p:nvPicPr>
        <p:blipFill>
          <a:blip r:embed="rId11"/>
          <a:stretch>
            <a:fillRect/>
          </a:stretch>
        </p:blipFill>
        <p:spPr>
          <a:xfrm>
            <a:off x="16589550" y="-4011854"/>
            <a:ext cx="3280915" cy="2183859"/>
          </a:xfrm>
          <a:prstGeom prst="ellipse">
            <a:avLst/>
          </a:prstGeom>
          <a:ln>
            <a:noFill/>
          </a:ln>
          <a:effectLst>
            <a:softEdge rad="112500"/>
          </a:effectLst>
        </p:spPr>
      </p:pic>
      <p:pic>
        <p:nvPicPr>
          <p:cNvPr id="27" name="Picture 26">
            <a:extLst>
              <a:ext uri="{FF2B5EF4-FFF2-40B4-BE49-F238E27FC236}">
                <a16:creationId xmlns:a16="http://schemas.microsoft.com/office/drawing/2014/main" id="{B86E7FE5-1400-1ED6-D1D4-E603C4E5A832}"/>
              </a:ext>
            </a:extLst>
          </p:cNvPr>
          <p:cNvPicPr>
            <a:picLocks noChangeAspect="1"/>
          </p:cNvPicPr>
          <p:nvPr/>
        </p:nvPicPr>
        <p:blipFill>
          <a:blip r:embed="rId12"/>
          <a:stretch>
            <a:fillRect/>
          </a:stretch>
        </p:blipFill>
        <p:spPr>
          <a:xfrm>
            <a:off x="17597526" y="3400731"/>
            <a:ext cx="2803029" cy="2102272"/>
          </a:xfrm>
          <a:prstGeom prst="ellipse">
            <a:avLst/>
          </a:prstGeom>
          <a:ln>
            <a:noFill/>
          </a:ln>
          <a:effectLst>
            <a:softEdge rad="112500"/>
          </a:effectLst>
        </p:spPr>
      </p:pic>
      <p:pic>
        <p:nvPicPr>
          <p:cNvPr id="28" name="Picture 27">
            <a:extLst>
              <a:ext uri="{FF2B5EF4-FFF2-40B4-BE49-F238E27FC236}">
                <a16:creationId xmlns:a16="http://schemas.microsoft.com/office/drawing/2014/main" id="{C5587634-B50B-F0AB-8F23-3F4E161AF873}"/>
              </a:ext>
            </a:extLst>
          </p:cNvPr>
          <p:cNvPicPr>
            <a:picLocks noChangeAspect="1"/>
          </p:cNvPicPr>
          <p:nvPr/>
        </p:nvPicPr>
        <p:blipFill>
          <a:blip r:embed="rId13"/>
          <a:stretch>
            <a:fillRect/>
          </a:stretch>
        </p:blipFill>
        <p:spPr>
          <a:xfrm>
            <a:off x="17282255" y="118678"/>
            <a:ext cx="2588210" cy="1931500"/>
          </a:xfrm>
          <a:prstGeom prst="ellipse">
            <a:avLst/>
          </a:prstGeom>
          <a:ln>
            <a:noFill/>
          </a:ln>
          <a:effectLst>
            <a:softEdge rad="112500"/>
          </a:effectLst>
        </p:spPr>
      </p:pic>
      <p:pic>
        <p:nvPicPr>
          <p:cNvPr id="29" name="Picture 28">
            <a:extLst>
              <a:ext uri="{FF2B5EF4-FFF2-40B4-BE49-F238E27FC236}">
                <a16:creationId xmlns:a16="http://schemas.microsoft.com/office/drawing/2014/main" id="{9086E15B-A3B5-E8AB-E3DF-3B1FAA160F35}"/>
              </a:ext>
            </a:extLst>
          </p:cNvPr>
          <p:cNvPicPr>
            <a:picLocks noChangeAspect="1"/>
          </p:cNvPicPr>
          <p:nvPr/>
        </p:nvPicPr>
        <p:blipFill>
          <a:blip r:embed="rId14"/>
          <a:stretch>
            <a:fillRect/>
          </a:stretch>
        </p:blipFill>
        <p:spPr>
          <a:xfrm>
            <a:off x="20515182" y="5806863"/>
            <a:ext cx="2584475" cy="2102273"/>
          </a:xfrm>
          <a:prstGeom prst="ellipse">
            <a:avLst/>
          </a:prstGeom>
          <a:ln>
            <a:noFill/>
          </a:ln>
          <a:effectLst>
            <a:softEdge rad="112500"/>
          </a:effectLst>
        </p:spPr>
      </p:pic>
      <p:pic>
        <p:nvPicPr>
          <p:cNvPr id="10" name="Picture 9">
            <a:extLst>
              <a:ext uri="{FF2B5EF4-FFF2-40B4-BE49-F238E27FC236}">
                <a16:creationId xmlns:a16="http://schemas.microsoft.com/office/drawing/2014/main" id="{5FA07EAC-4DB3-EBDE-6475-2A8B5A24A897}"/>
              </a:ext>
            </a:extLst>
          </p:cNvPr>
          <p:cNvPicPr>
            <a:picLocks noChangeAspect="1"/>
          </p:cNvPicPr>
          <p:nvPr/>
        </p:nvPicPr>
        <p:blipFill>
          <a:blip r:embed="rId15"/>
          <a:stretch>
            <a:fillRect/>
          </a:stretch>
        </p:blipFill>
        <p:spPr>
          <a:xfrm>
            <a:off x="9517088" y="4183088"/>
            <a:ext cx="2674912" cy="2674912"/>
          </a:xfrm>
          <a:prstGeom prst="rect">
            <a:avLst/>
          </a:prstGeom>
          <a:ln>
            <a:noFill/>
          </a:ln>
          <a:effectLst>
            <a:softEdge rad="112500"/>
          </a:effectLst>
        </p:spPr>
      </p:pic>
      <p:pic>
        <p:nvPicPr>
          <p:cNvPr id="11" name="Picture 10">
            <a:extLst>
              <a:ext uri="{FF2B5EF4-FFF2-40B4-BE49-F238E27FC236}">
                <a16:creationId xmlns:a16="http://schemas.microsoft.com/office/drawing/2014/main" id="{43DC6751-BCB8-63A5-9061-5173A44E53E6}"/>
              </a:ext>
            </a:extLst>
          </p:cNvPr>
          <p:cNvPicPr>
            <a:picLocks noChangeAspect="1"/>
          </p:cNvPicPr>
          <p:nvPr/>
        </p:nvPicPr>
        <p:blipFill>
          <a:blip r:embed="rId16"/>
          <a:stretch>
            <a:fillRect/>
          </a:stretch>
        </p:blipFill>
        <p:spPr>
          <a:xfrm>
            <a:off x="27698" y="4286397"/>
            <a:ext cx="2739480" cy="1823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F267C3A2-CFAB-45F5-407B-F5B80B48FAF6}"/>
              </a:ext>
            </a:extLst>
          </p:cNvPr>
          <p:cNvPicPr>
            <a:picLocks noChangeAspect="1"/>
          </p:cNvPicPr>
          <p:nvPr/>
        </p:nvPicPr>
        <p:blipFill>
          <a:blip r:embed="rId17"/>
          <a:stretch>
            <a:fillRect/>
          </a:stretch>
        </p:blipFill>
        <p:spPr>
          <a:xfrm>
            <a:off x="2767178" y="4948763"/>
            <a:ext cx="2788817" cy="1716195"/>
          </a:xfrm>
          <a:prstGeom prst="ellipse">
            <a:avLst/>
          </a:prstGeom>
          <a:ln>
            <a:noFill/>
          </a:ln>
          <a:effectLst>
            <a:softEdge rad="112500"/>
          </a:effectLst>
        </p:spPr>
      </p:pic>
      <p:pic>
        <p:nvPicPr>
          <p:cNvPr id="14" name="Picture 13">
            <a:extLst>
              <a:ext uri="{FF2B5EF4-FFF2-40B4-BE49-F238E27FC236}">
                <a16:creationId xmlns:a16="http://schemas.microsoft.com/office/drawing/2014/main" id="{950E5550-14F6-2DC9-9809-AA21440BE4A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4600">
                        <a14:foregroundMark x1="26800" y1="46800" x2="33200" y2="55600"/>
                        <a14:foregroundMark x1="33200" y1="55600" x2="51100" y2="67700"/>
                        <a14:foregroundMark x1="51100" y1="67700" x2="88400" y2="79900"/>
                        <a14:foregroundMark x1="88400" y1="79900" x2="92600" y2="80200"/>
                        <a14:foregroundMark x1="13400" y1="54900" x2="13400" y2="54900"/>
                        <a14:foregroundMark x1="93700" y1="78400" x2="94600" y2="85300"/>
                      </a14:backgroundRemoval>
                    </a14:imgEffect>
                  </a14:imgLayer>
                </a14:imgProps>
              </a:ext>
            </a:extLst>
          </a:blip>
          <a:stretch>
            <a:fillRect/>
          </a:stretch>
        </p:blipFill>
        <p:spPr>
          <a:xfrm>
            <a:off x="9828760" y="1909355"/>
            <a:ext cx="2088072" cy="2088072"/>
          </a:xfrm>
          <a:prstGeom prst="rect">
            <a:avLst/>
          </a:prstGeom>
        </p:spPr>
      </p:pic>
      <p:pic>
        <p:nvPicPr>
          <p:cNvPr id="16" name="Picture 15">
            <a:extLst>
              <a:ext uri="{FF2B5EF4-FFF2-40B4-BE49-F238E27FC236}">
                <a16:creationId xmlns:a16="http://schemas.microsoft.com/office/drawing/2014/main" id="{F09493A1-D9EA-386E-03D3-CC17C5047A18}"/>
              </a:ext>
            </a:extLst>
          </p:cNvPr>
          <p:cNvPicPr>
            <a:picLocks noChangeAspect="1"/>
          </p:cNvPicPr>
          <p:nvPr/>
        </p:nvPicPr>
        <p:blipFill>
          <a:blip r:embed="rId20"/>
          <a:stretch>
            <a:fillRect/>
          </a:stretch>
        </p:blipFill>
        <p:spPr>
          <a:xfrm>
            <a:off x="6728271" y="5117970"/>
            <a:ext cx="2788817" cy="1716195"/>
          </a:xfrm>
          <a:prstGeom prst="ellipse">
            <a:avLst/>
          </a:prstGeom>
          <a:ln>
            <a:noFill/>
          </a:ln>
          <a:effectLst>
            <a:softEdge rad="112500"/>
          </a:effectLst>
        </p:spPr>
      </p:pic>
      <p:sp>
        <p:nvSpPr>
          <p:cNvPr id="17" name="TextBox 16">
            <a:extLst>
              <a:ext uri="{FF2B5EF4-FFF2-40B4-BE49-F238E27FC236}">
                <a16:creationId xmlns:a16="http://schemas.microsoft.com/office/drawing/2014/main" id="{4E230C28-53D9-5CF3-755B-47686AC598C9}"/>
              </a:ext>
            </a:extLst>
          </p:cNvPr>
          <p:cNvSpPr txBox="1"/>
          <p:nvPr/>
        </p:nvSpPr>
        <p:spPr>
          <a:xfrm>
            <a:off x="2840427" y="2288595"/>
            <a:ext cx="7279325" cy="2308324"/>
          </a:xfrm>
          <a:prstGeom prst="rect">
            <a:avLst/>
          </a:prstGeom>
          <a:noFill/>
        </p:spPr>
        <p:txBody>
          <a:bodyPr wrap="square">
            <a:spAutoFit/>
          </a:bodyPr>
          <a:lstStyle/>
          <a:p>
            <a:pPr marL="571500" indent="-571500">
              <a:buFontTx/>
              <a:buChar char="-"/>
            </a:pPr>
            <a:r>
              <a:rPr lang="en-US" sz="3600">
                <a:solidFill>
                  <a:srgbClr val="3333CC"/>
                </a:solidFill>
                <a:latin typeface="#9Slide05 VL Fadilla" pitchFamily="2" charset="0"/>
              </a:rPr>
              <a:t>Là thức uống phổ biến nhất thế giới.</a:t>
            </a:r>
          </a:p>
          <a:p>
            <a:pPr marL="571500" indent="-571500">
              <a:buFontTx/>
              <a:buChar char="-"/>
            </a:pPr>
            <a:r>
              <a:rPr lang="en-US" sz="3600">
                <a:solidFill>
                  <a:srgbClr val="3333CC"/>
                </a:solidFill>
                <a:latin typeface="#9Slide05 VL Fadilla" pitchFamily="2" charset="0"/>
              </a:rPr>
              <a:t>Là nguyên liệu cho 1 số ngành công nghiệp: mỹ phẩm, dệt may, dược,…</a:t>
            </a:r>
          </a:p>
          <a:p>
            <a:pPr marL="571500" indent="-571500">
              <a:buFontTx/>
              <a:buChar char="-"/>
            </a:pPr>
            <a:r>
              <a:rPr lang="en-US" sz="3600">
                <a:solidFill>
                  <a:srgbClr val="3333CC"/>
                </a:solidFill>
                <a:latin typeface="#9Slide05 VL Fadilla" pitchFamily="2" charset="0"/>
              </a:rPr>
              <a:t>Là phân bón cho cây trồng,…</a:t>
            </a:r>
          </a:p>
        </p:txBody>
      </p:sp>
      <p:grpSp>
        <p:nvGrpSpPr>
          <p:cNvPr id="15" name="Group 14">
            <a:extLst>
              <a:ext uri="{FF2B5EF4-FFF2-40B4-BE49-F238E27FC236}">
                <a16:creationId xmlns:a16="http://schemas.microsoft.com/office/drawing/2014/main" id="{E1E43F87-4A5A-8A57-40B6-0A5524BA5B21}"/>
              </a:ext>
            </a:extLst>
          </p:cNvPr>
          <p:cNvGrpSpPr/>
          <p:nvPr/>
        </p:nvGrpSpPr>
        <p:grpSpPr>
          <a:xfrm>
            <a:off x="-294627" y="0"/>
            <a:ext cx="5797077" cy="1489606"/>
            <a:chOff x="-81942" y="0"/>
            <a:chExt cx="5797077" cy="1489606"/>
          </a:xfrm>
        </p:grpSpPr>
        <p:sp>
          <p:nvSpPr>
            <p:cNvPr id="18" name="Arrow: Pentagon 17">
              <a:extLst>
                <a:ext uri="{FF2B5EF4-FFF2-40B4-BE49-F238E27FC236}">
                  <a16:creationId xmlns:a16="http://schemas.microsoft.com/office/drawing/2014/main" id="{CBE9E50C-145A-2AD7-8409-0091A44C294C}"/>
                </a:ext>
              </a:extLst>
            </p:cNvPr>
            <p:cNvSpPr/>
            <p:nvPr/>
          </p:nvSpPr>
          <p:spPr>
            <a:xfrm>
              <a:off x="-81942"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951F1A2-E547-9CF6-47E8-BC3BF231BEE1}"/>
                </a:ext>
              </a:extLst>
            </p:cNvPr>
            <p:cNvSpPr txBox="1"/>
            <p:nvPr/>
          </p:nvSpPr>
          <p:spPr>
            <a:xfrm>
              <a:off x="204044" y="164046"/>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pic>
          <p:nvPicPr>
            <p:cNvPr id="20" name="Picture 19">
              <a:extLst>
                <a:ext uri="{FF2B5EF4-FFF2-40B4-BE49-F238E27FC236}">
                  <a16:creationId xmlns:a16="http://schemas.microsoft.com/office/drawing/2014/main" id="{86EFF857-260A-3799-B3C4-6363ABC38706}"/>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Tree>
    <p:extLst>
      <p:ext uri="{BB962C8B-B14F-4D97-AF65-F5344CB8AC3E}">
        <p14:creationId xmlns:p14="http://schemas.microsoft.com/office/powerpoint/2010/main" val="1399775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A3823-3DA4-0311-A24C-7ABF5A97CFEE}"/>
              </a:ext>
            </a:extLst>
          </p:cNvPr>
          <p:cNvSpPr txBox="1"/>
          <p:nvPr/>
        </p:nvSpPr>
        <p:spPr>
          <a:xfrm>
            <a:off x="5921827" y="360858"/>
            <a:ext cx="2190213" cy="960712"/>
          </a:xfrm>
          <a:custGeom>
            <a:avLst/>
            <a:gdLst>
              <a:gd name="connsiteX0" fmla="*/ 0 w 2190213"/>
              <a:gd name="connsiteY0" fmla="*/ 0 h 960712"/>
              <a:gd name="connsiteX1" fmla="*/ 481847 w 2190213"/>
              <a:gd name="connsiteY1" fmla="*/ 0 h 960712"/>
              <a:gd name="connsiteX2" fmla="*/ 985596 w 2190213"/>
              <a:gd name="connsiteY2" fmla="*/ 0 h 960712"/>
              <a:gd name="connsiteX3" fmla="*/ 1555051 w 2190213"/>
              <a:gd name="connsiteY3" fmla="*/ 0 h 960712"/>
              <a:gd name="connsiteX4" fmla="*/ 2190213 w 2190213"/>
              <a:gd name="connsiteY4" fmla="*/ 0 h 960712"/>
              <a:gd name="connsiteX5" fmla="*/ 2190213 w 2190213"/>
              <a:gd name="connsiteY5" fmla="*/ 499570 h 960712"/>
              <a:gd name="connsiteX6" fmla="*/ 2190213 w 2190213"/>
              <a:gd name="connsiteY6" fmla="*/ 960712 h 960712"/>
              <a:gd name="connsiteX7" fmla="*/ 1708366 w 2190213"/>
              <a:gd name="connsiteY7" fmla="*/ 960712 h 960712"/>
              <a:gd name="connsiteX8" fmla="*/ 1160813 w 2190213"/>
              <a:gd name="connsiteY8" fmla="*/ 960712 h 960712"/>
              <a:gd name="connsiteX9" fmla="*/ 678966 w 2190213"/>
              <a:gd name="connsiteY9" fmla="*/ 960712 h 960712"/>
              <a:gd name="connsiteX10" fmla="*/ 0 w 2190213"/>
              <a:gd name="connsiteY10" fmla="*/ 960712 h 960712"/>
              <a:gd name="connsiteX11" fmla="*/ 0 w 2190213"/>
              <a:gd name="connsiteY11" fmla="*/ 470749 h 960712"/>
              <a:gd name="connsiteX12" fmla="*/ 0 w 2190213"/>
              <a:gd name="connsiteY12" fmla="*/ 0 h 96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0213" h="960712" extrusionOk="0">
                <a:moveTo>
                  <a:pt x="0" y="0"/>
                </a:moveTo>
                <a:cubicBezTo>
                  <a:pt x="178723" y="-10915"/>
                  <a:pt x="272149" y="15416"/>
                  <a:pt x="481847" y="0"/>
                </a:cubicBezTo>
                <a:cubicBezTo>
                  <a:pt x="691545" y="-15416"/>
                  <a:pt x="839598" y="14487"/>
                  <a:pt x="985596" y="0"/>
                </a:cubicBezTo>
                <a:cubicBezTo>
                  <a:pt x="1131594" y="-14487"/>
                  <a:pt x="1411216" y="-24509"/>
                  <a:pt x="1555051" y="0"/>
                </a:cubicBezTo>
                <a:cubicBezTo>
                  <a:pt x="1698887" y="24509"/>
                  <a:pt x="1912796" y="-16273"/>
                  <a:pt x="2190213" y="0"/>
                </a:cubicBezTo>
                <a:cubicBezTo>
                  <a:pt x="2197883" y="134147"/>
                  <a:pt x="2214365" y="270854"/>
                  <a:pt x="2190213" y="499570"/>
                </a:cubicBezTo>
                <a:cubicBezTo>
                  <a:pt x="2166062" y="728286"/>
                  <a:pt x="2187477" y="824814"/>
                  <a:pt x="2190213" y="960712"/>
                </a:cubicBezTo>
                <a:cubicBezTo>
                  <a:pt x="2006346" y="969122"/>
                  <a:pt x="1942518" y="943366"/>
                  <a:pt x="1708366" y="960712"/>
                </a:cubicBezTo>
                <a:cubicBezTo>
                  <a:pt x="1474214" y="978058"/>
                  <a:pt x="1412038" y="948587"/>
                  <a:pt x="1160813" y="960712"/>
                </a:cubicBezTo>
                <a:cubicBezTo>
                  <a:pt x="909588" y="972837"/>
                  <a:pt x="870527" y="971950"/>
                  <a:pt x="678966" y="960712"/>
                </a:cubicBezTo>
                <a:cubicBezTo>
                  <a:pt x="487405" y="949474"/>
                  <a:pt x="317630" y="963495"/>
                  <a:pt x="0" y="960712"/>
                </a:cubicBezTo>
                <a:cubicBezTo>
                  <a:pt x="-13186" y="845741"/>
                  <a:pt x="9403" y="674266"/>
                  <a:pt x="0" y="470749"/>
                </a:cubicBezTo>
                <a:cubicBezTo>
                  <a:pt x="-9403" y="267232"/>
                  <a:pt x="-20401" y="132752"/>
                  <a:pt x="0" y="0"/>
                </a:cubicBezTo>
                <a:close/>
              </a:path>
            </a:pathLst>
          </a:custGeom>
          <a:noFill/>
          <a:ln w="28575">
            <a:solidFill>
              <a:srgbClr val="333399"/>
            </a:solidFill>
            <a:prstDash val="dashDot"/>
            <a:extLst>
              <a:ext uri="{C807C97D-BFC1-408E-A445-0C87EB9F89A2}">
                <ask:lineSketchStyleProps xmlns:ask="http://schemas.microsoft.com/office/drawing/2018/sketchyshapes" sd="2714919611">
                  <a:prstGeom prst="rect">
                    <a:avLst/>
                  </a:prstGeom>
                  <ask:type>
                    <ask:lineSketchFreehand/>
                  </ask:type>
                </ask:lineSketchStyleProps>
              </a:ext>
            </a:extLst>
          </a:ln>
        </p:spPr>
        <p:txBody>
          <a:bodyPr wrap="square">
            <a:spAutoFit/>
          </a:bodyPr>
          <a:lstStyle/>
          <a:p>
            <a:pPr lvl="0" algn="ctr">
              <a:lnSpc>
                <a:spcPct val="107000"/>
              </a:lnSpc>
              <a:spcAft>
                <a:spcPts val="800"/>
              </a:spcAft>
              <a:buSzPts val="1400"/>
              <a:defRPr/>
            </a:pPr>
            <a:r>
              <a:rPr lang="en-US" sz="5400">
                <a:solidFill>
                  <a:srgbClr val="FF0000"/>
                </a:solidFill>
                <a:latin typeface="#9Slide05 SVNTradeMark" panose="02000000000000000000" pitchFamily="2" charset="0"/>
                <a:ea typeface="Times New Roman" panose="02020603050405020304" pitchFamily="18" charset="0"/>
                <a:cs typeface="Times New Roman" panose="02020603050405020304" pitchFamily="18" charset="0"/>
              </a:rPr>
              <a:t>Cao su</a:t>
            </a:r>
            <a:endParaRPr kumimoji="0" lang="en-US" sz="5400" b="0" i="0" u="none" strike="noStrike" kern="1200" cap="none" spc="0" normalizeH="0" baseline="0" noProof="0">
              <a:ln>
                <a:noFill/>
              </a:ln>
              <a:solidFill>
                <a:srgbClr val="FF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CC89224-BC9B-E779-8A3A-F49AAAAF2093}"/>
              </a:ext>
            </a:extLst>
          </p:cNvPr>
          <p:cNvPicPr>
            <a:picLocks noChangeAspect="1"/>
          </p:cNvPicPr>
          <p:nvPr/>
        </p:nvPicPr>
        <p:blipFill rotWithShape="1">
          <a:blip r:embed="rId2"/>
          <a:srcRect b="11640"/>
          <a:stretch/>
        </p:blipFill>
        <p:spPr>
          <a:xfrm>
            <a:off x="1557503" y="-2819116"/>
            <a:ext cx="2419350" cy="163275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10B0C4F-D06E-1401-9E51-1087C23D00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8574971" y="0"/>
            <a:ext cx="1894721" cy="1894721"/>
          </a:xfrm>
          <a:prstGeom prst="rect">
            <a:avLst/>
          </a:prstGeom>
        </p:spPr>
      </p:pic>
      <p:pic>
        <p:nvPicPr>
          <p:cNvPr id="5" name="Picture 4">
            <a:extLst>
              <a:ext uri="{FF2B5EF4-FFF2-40B4-BE49-F238E27FC236}">
                <a16:creationId xmlns:a16="http://schemas.microsoft.com/office/drawing/2014/main" id="{277F7A9C-13D9-2D5E-C936-A9E3B5989E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10365962" y="50044"/>
            <a:ext cx="1894721" cy="1894721"/>
          </a:xfrm>
          <a:prstGeom prst="rect">
            <a:avLst/>
          </a:prstGeom>
        </p:spPr>
      </p:pic>
      <p:pic>
        <p:nvPicPr>
          <p:cNvPr id="19" name="Picture 18">
            <a:extLst>
              <a:ext uri="{FF2B5EF4-FFF2-40B4-BE49-F238E27FC236}">
                <a16:creationId xmlns:a16="http://schemas.microsoft.com/office/drawing/2014/main" id="{3B99E018-5936-ABE1-10C4-15E0E2AF866B}"/>
              </a:ext>
            </a:extLst>
          </p:cNvPr>
          <p:cNvPicPr>
            <a:picLocks noChangeAspect="1"/>
          </p:cNvPicPr>
          <p:nvPr/>
        </p:nvPicPr>
        <p:blipFill>
          <a:blip r:embed="rId7"/>
          <a:stretch>
            <a:fillRect/>
          </a:stretch>
        </p:blipFill>
        <p:spPr>
          <a:xfrm>
            <a:off x="4645824" y="1728030"/>
            <a:ext cx="3577692" cy="1834266"/>
          </a:xfrm>
          <a:prstGeom prst="ellipse">
            <a:avLst/>
          </a:prstGeom>
          <a:ln>
            <a:noFill/>
          </a:ln>
          <a:effectLst>
            <a:softEdge rad="112500"/>
          </a:effectLst>
        </p:spPr>
      </p:pic>
      <p:pic>
        <p:nvPicPr>
          <p:cNvPr id="20" name="Picture 19">
            <a:extLst>
              <a:ext uri="{FF2B5EF4-FFF2-40B4-BE49-F238E27FC236}">
                <a16:creationId xmlns:a16="http://schemas.microsoft.com/office/drawing/2014/main" id="{5B388525-353D-EF87-FD2B-E8AD6C58F23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413932" y="1530501"/>
            <a:ext cx="2250608" cy="2250608"/>
          </a:xfrm>
          <a:prstGeom prst="rect">
            <a:avLst/>
          </a:prstGeom>
        </p:spPr>
      </p:pic>
      <p:pic>
        <p:nvPicPr>
          <p:cNvPr id="1026" name="Picture 2" descr="Hình ảnh Lốp Cao Su PNG, Vector, PSD, và biểu tượng để tải về miễn phí |  pngtree">
            <a:extLst>
              <a:ext uri="{FF2B5EF4-FFF2-40B4-BE49-F238E27FC236}">
                <a16:creationId xmlns:a16="http://schemas.microsoft.com/office/drawing/2014/main" id="{D45CAE6B-71B6-7C7E-24B7-1B34A2F4D72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212" y="1119423"/>
            <a:ext cx="2700519" cy="27005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C1710C2-D7DE-E90B-FE4F-C231F986BEF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2167" l="10000" r="90000">
                        <a14:foregroundMark x1="31000" y1="92167" x2="31000" y2="92167"/>
                        <a14:foregroundMark x1="33333" y1="91167" x2="33333" y2="91167"/>
                      </a14:backgroundRemoval>
                    </a14:imgEffect>
                  </a14:imgLayer>
                </a14:imgProps>
              </a:ext>
            </a:extLst>
          </a:blip>
          <a:stretch>
            <a:fillRect/>
          </a:stretch>
        </p:blipFill>
        <p:spPr>
          <a:xfrm>
            <a:off x="381297" y="3370994"/>
            <a:ext cx="1907592" cy="1907592"/>
          </a:xfrm>
          <a:prstGeom prst="rect">
            <a:avLst/>
          </a:prstGeom>
        </p:spPr>
      </p:pic>
      <p:pic>
        <p:nvPicPr>
          <p:cNvPr id="22" name="Picture 21">
            <a:extLst>
              <a:ext uri="{FF2B5EF4-FFF2-40B4-BE49-F238E27FC236}">
                <a16:creationId xmlns:a16="http://schemas.microsoft.com/office/drawing/2014/main" id="{EA22182C-0853-CF6F-C57F-278CC47BBDFB}"/>
              </a:ext>
            </a:extLst>
          </p:cNvPr>
          <p:cNvPicPr>
            <a:picLocks noChangeAspect="1"/>
          </p:cNvPicPr>
          <p:nvPr/>
        </p:nvPicPr>
        <p:blipFill rotWithShape="1">
          <a:blip r:embed="rId14"/>
          <a:srcRect t="8889" b="7777"/>
          <a:stretch/>
        </p:blipFill>
        <p:spPr>
          <a:xfrm>
            <a:off x="9268974" y="5120164"/>
            <a:ext cx="3091850" cy="1785845"/>
          </a:xfrm>
          <a:prstGeom prst="ellipse">
            <a:avLst/>
          </a:prstGeom>
          <a:ln>
            <a:noFill/>
          </a:ln>
          <a:effectLst>
            <a:softEdge rad="112500"/>
          </a:effectLst>
        </p:spPr>
      </p:pic>
      <p:pic>
        <p:nvPicPr>
          <p:cNvPr id="1028" name="Picture 4" descr="Cao su chịu nhiệt - Gioăng cao su">
            <a:extLst>
              <a:ext uri="{FF2B5EF4-FFF2-40B4-BE49-F238E27FC236}">
                <a16:creationId xmlns:a16="http://schemas.microsoft.com/office/drawing/2014/main" id="{68C1050F-9A90-13AD-00C5-10827E02E45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50" b="93750" l="4667" r="99667">
                        <a14:foregroundMark x1="4833" y1="61250" x2="10500" y2="85250"/>
                        <a14:foregroundMark x1="97500" y1="34250" x2="88167" y2="57250"/>
                        <a14:foregroundMark x1="88167" y1="57250" x2="90500" y2="62250"/>
                        <a14:foregroundMark x1="91167" y1="33250" x2="99833" y2="47250"/>
                        <a14:foregroundMark x1="99833" y1="47250" x2="99833" y2="51750"/>
                        <a14:foregroundMark x1="62500" y1="9750" x2="67833" y2="16250"/>
                        <a14:foregroundMark x1="32833" y1="93750" x2="32833"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10014507" y="1919332"/>
            <a:ext cx="2177493" cy="14516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ăng tay cao su tự nhiên Latex - Dây chuyền sản xuất Găng tay y tế">
            <a:extLst>
              <a:ext uri="{FF2B5EF4-FFF2-40B4-BE49-F238E27FC236}">
                <a16:creationId xmlns:a16="http://schemas.microsoft.com/office/drawing/2014/main" id="{D4C29EE0-A698-FB13-7095-F33C4175F2E7}"/>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72200" y1="51400" x2="83200" y2="73300"/>
                        <a14:foregroundMark x1="83200" y1="73300" x2="83300" y2="73300"/>
                        <a14:foregroundMark x1="72800" y1="47500" x2="80600" y2="66900"/>
                        <a14:foregroundMark x1="71900" y1="26900" x2="75000" y2="49400"/>
                        <a14:foregroundMark x1="71400" y1="30800" x2="75200" y2="56200"/>
                        <a14:foregroundMark x1="75200" y1="56200" x2="83900" y2="71400"/>
                        <a14:foregroundMark x1="83900" y1="71400" x2="84200" y2="71700"/>
                        <a14:foregroundMark x1="73300" y1="47200" x2="85000" y2="71100"/>
                        <a14:foregroundMark x1="69700" y1="80300" x2="79600" y2="78200"/>
                        <a14:foregroundMark x1="79600" y1="78200" x2="83900" y2="74400"/>
                        <a14:foregroundMark x1="82500" y1="73900" x2="83900" y2="72500"/>
                        <a14:foregroundMark x1="84400" y1="73600" x2="85000" y2="72500"/>
                        <a14:foregroundMark x1="85600" y1="71700" x2="85600" y2="71700"/>
                        <a14:foregroundMark x1="57200" y1="20800" x2="61700" y2="33300"/>
                        <a14:foregroundMark x1="61700" y1="33300" x2="60000" y2="38900"/>
                        <a14:foregroundMark x1="73100" y1="26900" x2="72500" y2="30600"/>
                      </a14:backgroundRemoval>
                    </a14:imgEffect>
                  </a14:imgLayer>
                </a14:imgProps>
              </a:ext>
              <a:ext uri="{28A0092B-C50C-407E-A947-70E740481C1C}">
                <a14:useLocalDpi xmlns:a14="http://schemas.microsoft.com/office/drawing/2010/main" val="0"/>
              </a:ext>
            </a:extLst>
          </a:blip>
          <a:srcRect/>
          <a:stretch>
            <a:fillRect/>
          </a:stretch>
        </p:blipFill>
        <p:spPr bwMode="auto">
          <a:xfrm>
            <a:off x="7835889" y="1359560"/>
            <a:ext cx="2633803" cy="26338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8B387FC0-B5C1-1BE6-C291-04AAE66C3BA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7527" b="93978" l="9783" r="92271">
                        <a14:foregroundMark x1="46377" y1="7527" x2="59903" y2="42796"/>
                        <a14:foregroundMark x1="92391" y1="64086" x2="80072" y2="63441"/>
                        <a14:foregroundMark x1="73309" y1="93978" x2="74034" y2="67957"/>
                      </a14:backgroundRemoval>
                    </a14:imgEffect>
                  </a14:imgLayer>
                </a14:imgProps>
              </a:ext>
            </a:extLst>
          </a:blip>
          <a:stretch>
            <a:fillRect/>
          </a:stretch>
        </p:blipFill>
        <p:spPr>
          <a:xfrm>
            <a:off x="-42567" y="5289914"/>
            <a:ext cx="2700519" cy="1516596"/>
          </a:xfrm>
          <a:prstGeom prst="rect">
            <a:avLst/>
          </a:prstGeom>
        </p:spPr>
      </p:pic>
      <p:pic>
        <p:nvPicPr>
          <p:cNvPr id="26" name="Picture 25">
            <a:extLst>
              <a:ext uri="{FF2B5EF4-FFF2-40B4-BE49-F238E27FC236}">
                <a16:creationId xmlns:a16="http://schemas.microsoft.com/office/drawing/2014/main" id="{5EA8BB10-59C3-98A0-37AB-4E949F07A890}"/>
              </a:ext>
            </a:extLst>
          </p:cNvPr>
          <p:cNvPicPr>
            <a:picLocks noChangeAspect="1"/>
          </p:cNvPicPr>
          <p:nvPr/>
        </p:nvPicPr>
        <p:blipFill>
          <a:blip r:embed="rId21"/>
          <a:stretch>
            <a:fillRect/>
          </a:stretch>
        </p:blipFill>
        <p:spPr>
          <a:xfrm>
            <a:off x="16589550" y="-4011854"/>
            <a:ext cx="3280915" cy="2183859"/>
          </a:xfrm>
          <a:prstGeom prst="ellipse">
            <a:avLst/>
          </a:prstGeom>
          <a:ln>
            <a:noFill/>
          </a:ln>
          <a:effectLst>
            <a:softEdge rad="112500"/>
          </a:effectLst>
        </p:spPr>
      </p:pic>
      <p:pic>
        <p:nvPicPr>
          <p:cNvPr id="27" name="Picture 26">
            <a:extLst>
              <a:ext uri="{FF2B5EF4-FFF2-40B4-BE49-F238E27FC236}">
                <a16:creationId xmlns:a16="http://schemas.microsoft.com/office/drawing/2014/main" id="{B86E7FE5-1400-1ED6-D1D4-E603C4E5A832}"/>
              </a:ext>
            </a:extLst>
          </p:cNvPr>
          <p:cNvPicPr>
            <a:picLocks noChangeAspect="1"/>
          </p:cNvPicPr>
          <p:nvPr/>
        </p:nvPicPr>
        <p:blipFill>
          <a:blip r:embed="rId22"/>
          <a:stretch>
            <a:fillRect/>
          </a:stretch>
        </p:blipFill>
        <p:spPr>
          <a:xfrm>
            <a:off x="17597526" y="3400731"/>
            <a:ext cx="2803029" cy="2102272"/>
          </a:xfrm>
          <a:prstGeom prst="ellipse">
            <a:avLst/>
          </a:prstGeom>
          <a:ln>
            <a:noFill/>
          </a:ln>
          <a:effectLst>
            <a:softEdge rad="112500"/>
          </a:effectLst>
        </p:spPr>
      </p:pic>
      <p:pic>
        <p:nvPicPr>
          <p:cNvPr id="28" name="Picture 27">
            <a:extLst>
              <a:ext uri="{FF2B5EF4-FFF2-40B4-BE49-F238E27FC236}">
                <a16:creationId xmlns:a16="http://schemas.microsoft.com/office/drawing/2014/main" id="{C5587634-B50B-F0AB-8F23-3F4E161AF873}"/>
              </a:ext>
            </a:extLst>
          </p:cNvPr>
          <p:cNvPicPr>
            <a:picLocks noChangeAspect="1"/>
          </p:cNvPicPr>
          <p:nvPr/>
        </p:nvPicPr>
        <p:blipFill>
          <a:blip r:embed="rId23"/>
          <a:stretch>
            <a:fillRect/>
          </a:stretch>
        </p:blipFill>
        <p:spPr>
          <a:xfrm>
            <a:off x="17282255" y="118678"/>
            <a:ext cx="2588210" cy="1931500"/>
          </a:xfrm>
          <a:prstGeom prst="ellipse">
            <a:avLst/>
          </a:prstGeom>
          <a:ln>
            <a:noFill/>
          </a:ln>
          <a:effectLst>
            <a:softEdge rad="112500"/>
          </a:effectLst>
        </p:spPr>
      </p:pic>
      <p:pic>
        <p:nvPicPr>
          <p:cNvPr id="29" name="Picture 28">
            <a:extLst>
              <a:ext uri="{FF2B5EF4-FFF2-40B4-BE49-F238E27FC236}">
                <a16:creationId xmlns:a16="http://schemas.microsoft.com/office/drawing/2014/main" id="{9086E15B-A3B5-E8AB-E3DF-3B1FAA160F35}"/>
              </a:ext>
            </a:extLst>
          </p:cNvPr>
          <p:cNvPicPr>
            <a:picLocks noChangeAspect="1"/>
          </p:cNvPicPr>
          <p:nvPr/>
        </p:nvPicPr>
        <p:blipFill>
          <a:blip r:embed="rId24"/>
          <a:stretch>
            <a:fillRect/>
          </a:stretch>
        </p:blipFill>
        <p:spPr>
          <a:xfrm>
            <a:off x="20515182" y="5806863"/>
            <a:ext cx="2584475" cy="2102273"/>
          </a:xfrm>
          <a:prstGeom prst="ellipse">
            <a:avLst/>
          </a:prstGeom>
          <a:ln>
            <a:noFill/>
          </a:ln>
          <a:effectLst>
            <a:softEdge rad="112500"/>
          </a:effectLst>
        </p:spPr>
      </p:pic>
      <p:pic>
        <p:nvPicPr>
          <p:cNvPr id="10" name="Picture 9">
            <a:extLst>
              <a:ext uri="{FF2B5EF4-FFF2-40B4-BE49-F238E27FC236}">
                <a16:creationId xmlns:a16="http://schemas.microsoft.com/office/drawing/2014/main" id="{5FA07EAC-4DB3-EBDE-6475-2A8B5A24A897}"/>
              </a:ext>
            </a:extLst>
          </p:cNvPr>
          <p:cNvPicPr>
            <a:picLocks noChangeAspect="1"/>
          </p:cNvPicPr>
          <p:nvPr/>
        </p:nvPicPr>
        <p:blipFill>
          <a:blip r:embed="rId25"/>
          <a:stretch>
            <a:fillRect/>
          </a:stretch>
        </p:blipFill>
        <p:spPr>
          <a:xfrm>
            <a:off x="13571278" y="6515988"/>
            <a:ext cx="3710977" cy="3710977"/>
          </a:xfrm>
          <a:prstGeom prst="rect">
            <a:avLst/>
          </a:prstGeom>
        </p:spPr>
      </p:pic>
      <p:sp>
        <p:nvSpPr>
          <p:cNvPr id="11" name="TextBox 10">
            <a:extLst>
              <a:ext uri="{FF2B5EF4-FFF2-40B4-BE49-F238E27FC236}">
                <a16:creationId xmlns:a16="http://schemas.microsoft.com/office/drawing/2014/main" id="{D49F7886-1BA2-6985-472A-10B2F46FA841}"/>
              </a:ext>
            </a:extLst>
          </p:cNvPr>
          <p:cNvSpPr txBox="1"/>
          <p:nvPr/>
        </p:nvSpPr>
        <p:spPr>
          <a:xfrm>
            <a:off x="3235658" y="3936398"/>
            <a:ext cx="7279325" cy="2308324"/>
          </a:xfrm>
          <a:prstGeom prst="rect">
            <a:avLst/>
          </a:prstGeom>
          <a:noFill/>
        </p:spPr>
        <p:txBody>
          <a:bodyPr wrap="square">
            <a:spAutoFit/>
          </a:bodyPr>
          <a:lstStyle/>
          <a:p>
            <a:pPr marL="571500" indent="-571500">
              <a:buFontTx/>
              <a:buChar char="-"/>
            </a:pPr>
            <a:r>
              <a:rPr lang="en-US" sz="3600">
                <a:solidFill>
                  <a:srgbClr val="3333CC"/>
                </a:solidFill>
                <a:latin typeface="#9Slide05 Braxton Regular" panose="03060000000000000000" pitchFamily="66" charset="0"/>
              </a:rPr>
              <a:t>Sản xuất nệm.</a:t>
            </a:r>
          </a:p>
          <a:p>
            <a:pPr marL="571500" indent="-571500">
              <a:buFontTx/>
              <a:buChar char="-"/>
            </a:pPr>
            <a:r>
              <a:rPr lang="en-US" sz="3600">
                <a:solidFill>
                  <a:srgbClr val="3333CC"/>
                </a:solidFill>
                <a:latin typeface="#9Slide05 Braxton Regular" panose="03060000000000000000" pitchFamily="66" charset="0"/>
              </a:rPr>
              <a:t>Làm tấm lót sàn, giảm chấn, ron (gioăng)</a:t>
            </a:r>
          </a:p>
          <a:p>
            <a:pPr marL="571500" indent="-571500">
              <a:buFontTx/>
              <a:buChar char="-"/>
            </a:pPr>
            <a:r>
              <a:rPr lang="en-US" sz="3600">
                <a:solidFill>
                  <a:srgbClr val="3333CC"/>
                </a:solidFill>
                <a:latin typeface="#9Slide05 Braxton Regular" panose="03060000000000000000" pitchFamily="66" charset="0"/>
              </a:rPr>
              <a:t>Làm các loại lốp xe.</a:t>
            </a:r>
          </a:p>
          <a:p>
            <a:pPr marL="571500" indent="-571500">
              <a:buFontTx/>
              <a:buChar char="-"/>
            </a:pPr>
            <a:r>
              <a:rPr lang="en-US" sz="3600">
                <a:solidFill>
                  <a:srgbClr val="3333CC"/>
                </a:solidFill>
                <a:latin typeface="#9Slide05 Braxton Regular" panose="03060000000000000000" pitchFamily="66" charset="0"/>
              </a:rPr>
              <a:t>Làm găng tay,…</a:t>
            </a:r>
          </a:p>
        </p:txBody>
      </p:sp>
      <p:grpSp>
        <p:nvGrpSpPr>
          <p:cNvPr id="8" name="Group 7">
            <a:extLst>
              <a:ext uri="{FF2B5EF4-FFF2-40B4-BE49-F238E27FC236}">
                <a16:creationId xmlns:a16="http://schemas.microsoft.com/office/drawing/2014/main" id="{2A0D3E96-242A-38E6-67B1-D7C82FFA856E}"/>
              </a:ext>
            </a:extLst>
          </p:cNvPr>
          <p:cNvGrpSpPr/>
          <p:nvPr/>
        </p:nvGrpSpPr>
        <p:grpSpPr>
          <a:xfrm>
            <a:off x="-269664" y="0"/>
            <a:ext cx="5616291" cy="1478493"/>
            <a:chOff x="-269664" y="0"/>
            <a:chExt cx="5616291" cy="1478493"/>
          </a:xfrm>
        </p:grpSpPr>
        <p:sp>
          <p:nvSpPr>
            <p:cNvPr id="12" name="Arrow: Pentagon 11">
              <a:extLst>
                <a:ext uri="{FF2B5EF4-FFF2-40B4-BE49-F238E27FC236}">
                  <a16:creationId xmlns:a16="http://schemas.microsoft.com/office/drawing/2014/main" id="{EB6A1245-8A7A-0DEF-E17C-CD8AA499A2E7}"/>
                </a:ext>
              </a:extLst>
            </p:cNvPr>
            <p:cNvSpPr/>
            <p:nvPr/>
          </p:nvSpPr>
          <p:spPr>
            <a:xfrm>
              <a:off x="-269664"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40F522F-1C83-52D9-07AE-E92CA1823CE5}"/>
                </a:ext>
              </a:extLst>
            </p:cNvPr>
            <p:cNvSpPr txBox="1"/>
            <p:nvPr/>
          </p:nvSpPr>
          <p:spPr>
            <a:xfrm>
              <a:off x="0" y="144354"/>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pic>
          <p:nvPicPr>
            <p:cNvPr id="14" name="Picture 13">
              <a:extLst>
                <a:ext uri="{FF2B5EF4-FFF2-40B4-BE49-F238E27FC236}">
                  <a16:creationId xmlns:a16="http://schemas.microsoft.com/office/drawing/2014/main" id="{6294596E-6152-9A22-0D13-914DD7CEDFF5}"/>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10000" r="90000"/>
                      </a14:imgEffect>
                    </a14:imgLayer>
                  </a14:imgProps>
                </a:ext>
              </a:extLst>
            </a:blip>
            <a:srcRect l="22572" t="12143" r="21657" b="14523"/>
            <a:stretch/>
          </p:blipFill>
          <p:spPr>
            <a:xfrm>
              <a:off x="3238335" y="0"/>
              <a:ext cx="2108292" cy="1478493"/>
            </a:xfrm>
            <a:prstGeom prst="rect">
              <a:avLst/>
            </a:prstGeom>
          </p:spPr>
        </p:pic>
      </p:grpSp>
    </p:spTree>
    <p:extLst>
      <p:ext uri="{BB962C8B-B14F-4D97-AF65-F5344CB8AC3E}">
        <p14:creationId xmlns:p14="http://schemas.microsoft.com/office/powerpoint/2010/main" val="506033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A3823-3DA4-0311-A24C-7ABF5A97CFEE}"/>
              </a:ext>
            </a:extLst>
          </p:cNvPr>
          <p:cNvSpPr txBox="1"/>
          <p:nvPr/>
        </p:nvSpPr>
        <p:spPr>
          <a:xfrm>
            <a:off x="5166335" y="2010934"/>
            <a:ext cx="6658292" cy="100360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400"/>
              <a:buFontTx/>
              <a:buNone/>
              <a:tabLst/>
              <a:defRPr/>
            </a:pPr>
            <a:r>
              <a:rPr kumimoji="0" lang="en-US" sz="28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3. Trên thị trường Việt Nam hiện nay, có những sản phẩm nào được nhập khẩu từ Mỹ Latinh?</a:t>
            </a:r>
          </a:p>
        </p:txBody>
      </p:sp>
      <p:pic>
        <p:nvPicPr>
          <p:cNvPr id="15" name="Picture 14">
            <a:extLst>
              <a:ext uri="{FF2B5EF4-FFF2-40B4-BE49-F238E27FC236}">
                <a16:creationId xmlns:a16="http://schemas.microsoft.com/office/drawing/2014/main" id="{B67E2EA7-E4B4-E6FF-5A25-9BDD641D71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7747000" y="236375"/>
            <a:ext cx="1907592" cy="1567544"/>
          </a:xfrm>
          <a:prstGeom prst="rect">
            <a:avLst/>
          </a:prstGeom>
        </p:spPr>
      </p:pic>
      <p:pic>
        <p:nvPicPr>
          <p:cNvPr id="2" name="Picture 1">
            <a:extLst>
              <a:ext uri="{FF2B5EF4-FFF2-40B4-BE49-F238E27FC236}">
                <a16:creationId xmlns:a16="http://schemas.microsoft.com/office/drawing/2014/main" id="{3CC89224-BC9B-E779-8A3A-F49AAAAF2093}"/>
              </a:ext>
            </a:extLst>
          </p:cNvPr>
          <p:cNvPicPr>
            <a:picLocks noChangeAspect="1"/>
          </p:cNvPicPr>
          <p:nvPr/>
        </p:nvPicPr>
        <p:blipFill rotWithShape="1">
          <a:blip r:embed="rId4"/>
          <a:srcRect b="11640"/>
          <a:stretch/>
        </p:blipFill>
        <p:spPr>
          <a:xfrm flipH="1">
            <a:off x="8583411" y="4324556"/>
            <a:ext cx="3374120" cy="228316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299F7DA-E9E5-1E33-AB9E-C2C7929457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12673630" y="1372985"/>
            <a:ext cx="1894721" cy="1894721"/>
          </a:xfrm>
          <a:prstGeom prst="rect">
            <a:avLst/>
          </a:prstGeom>
        </p:spPr>
      </p:pic>
      <p:pic>
        <p:nvPicPr>
          <p:cNvPr id="5" name="Picture 4">
            <a:extLst>
              <a:ext uri="{FF2B5EF4-FFF2-40B4-BE49-F238E27FC236}">
                <a16:creationId xmlns:a16="http://schemas.microsoft.com/office/drawing/2014/main" id="{83C6321E-998A-91D1-F80B-8AD810947F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12569918" y="4537654"/>
            <a:ext cx="1894721" cy="1894721"/>
          </a:xfrm>
          <a:prstGeom prst="rect">
            <a:avLst/>
          </a:prstGeom>
        </p:spPr>
      </p:pic>
      <p:pic>
        <p:nvPicPr>
          <p:cNvPr id="11" name="Picture 10">
            <a:extLst>
              <a:ext uri="{FF2B5EF4-FFF2-40B4-BE49-F238E27FC236}">
                <a16:creationId xmlns:a16="http://schemas.microsoft.com/office/drawing/2014/main" id="{61C6AD60-420C-FBE4-46CB-5137E22FA061}"/>
              </a:ext>
            </a:extLst>
          </p:cNvPr>
          <p:cNvPicPr>
            <a:picLocks noChangeAspect="1"/>
          </p:cNvPicPr>
          <p:nvPr/>
        </p:nvPicPr>
        <p:blipFill rotWithShape="1">
          <a:blip r:embed="rId9"/>
          <a:srcRect t="1812" b="44029"/>
          <a:stretch/>
        </p:blipFill>
        <p:spPr>
          <a:xfrm>
            <a:off x="126541" y="1803919"/>
            <a:ext cx="3569980" cy="4833654"/>
          </a:xfrm>
          <a:prstGeom prst="rect">
            <a:avLst/>
          </a:prstGeom>
        </p:spPr>
      </p:pic>
      <p:sp>
        <p:nvSpPr>
          <p:cNvPr id="16" name="TextBox 15">
            <a:extLst>
              <a:ext uri="{FF2B5EF4-FFF2-40B4-BE49-F238E27FC236}">
                <a16:creationId xmlns:a16="http://schemas.microsoft.com/office/drawing/2014/main" id="{9B1BE78C-5F78-0321-EEAA-1AC9AD01446F}"/>
              </a:ext>
            </a:extLst>
          </p:cNvPr>
          <p:cNvSpPr txBox="1"/>
          <p:nvPr/>
        </p:nvSpPr>
        <p:spPr>
          <a:xfrm>
            <a:off x="3090468" y="7079030"/>
            <a:ext cx="7920432" cy="2246769"/>
          </a:xfrm>
          <a:prstGeom prst="rect">
            <a:avLst/>
          </a:prstGeom>
          <a:noFill/>
        </p:spPr>
        <p:txBody>
          <a:bodyPr wrap="square">
            <a:spAutoFit/>
          </a:bodyPr>
          <a:lstStyle/>
          <a:p>
            <a:pPr marL="285750" indent="-285750" algn="just">
              <a:buFontTx/>
              <a:buChar char="-"/>
            </a:pPr>
            <a:r>
              <a:rPr lang="vi-VN" sz="2800" b="0" i="0">
                <a:solidFill>
                  <a:srgbClr val="3333CC"/>
                </a:solidFill>
                <a:effectLst/>
                <a:latin typeface="#9Slide05 Braxton Regular" panose="03060000000000000000" pitchFamily="66" charset="0"/>
              </a:rPr>
              <a:t>Nguyên phụ liệu phục vụ cho sản xuất trong nước như </a:t>
            </a:r>
            <a:r>
              <a:rPr lang="vi-VN" sz="2800" b="0" i="0">
                <a:solidFill>
                  <a:srgbClr val="C00000"/>
                </a:solidFill>
                <a:effectLst/>
                <a:latin typeface="#9Slide05 Braxton Regular" panose="03060000000000000000" pitchFamily="66" charset="0"/>
              </a:rPr>
              <a:t>nguyên phụ liệu dệt may, da, gi</a:t>
            </a:r>
            <a:r>
              <a:rPr lang="en-US" sz="2800">
                <a:solidFill>
                  <a:srgbClr val="C00000"/>
                </a:solidFill>
                <a:latin typeface="#9Slide05 Braxton Regular" panose="03060000000000000000" pitchFamily="66" charset="0"/>
              </a:rPr>
              <a:t>à</a:t>
            </a:r>
            <a:r>
              <a:rPr lang="vi-VN" sz="2800" b="0" i="0">
                <a:solidFill>
                  <a:srgbClr val="C00000"/>
                </a:solidFill>
                <a:effectLst/>
                <a:latin typeface="#9Slide05 Braxton Regular" panose="03060000000000000000" pitchFamily="66" charset="0"/>
              </a:rPr>
              <a:t>y, phế liệu sắt thép, chất dẻo nguyên liệu, thức ăn gia súc và nguyên liệu, đậu tương, bông các loại. </a:t>
            </a:r>
            <a:endParaRPr lang="en-US" sz="2800" b="0" i="0">
              <a:solidFill>
                <a:srgbClr val="C00000"/>
              </a:solidFill>
              <a:effectLst/>
              <a:latin typeface="#9Slide05 Braxton Regular" panose="03060000000000000000" pitchFamily="66" charset="0"/>
            </a:endParaRPr>
          </a:p>
          <a:p>
            <a:pPr marL="285750" indent="-285750" algn="just">
              <a:buFontTx/>
              <a:buChar char="-"/>
            </a:pPr>
            <a:r>
              <a:rPr lang="vi-VN" sz="2800" b="0" i="0">
                <a:solidFill>
                  <a:srgbClr val="3333CC"/>
                </a:solidFill>
                <a:effectLst/>
                <a:latin typeface="#9Slide05 Braxton Regular" panose="03060000000000000000" pitchFamily="66" charset="0"/>
              </a:rPr>
              <a:t>Một số sản phẩm khác</a:t>
            </a:r>
            <a:r>
              <a:rPr lang="en-US" sz="2800" b="0" i="0">
                <a:solidFill>
                  <a:srgbClr val="3333CC"/>
                </a:solidFill>
                <a:effectLst/>
                <a:latin typeface="#9Slide05 Braxton Regular" panose="03060000000000000000" pitchFamily="66" charset="0"/>
              </a:rPr>
              <a:t>: </a:t>
            </a:r>
            <a:r>
              <a:rPr lang="vi-VN" sz="2800" b="0" i="0">
                <a:solidFill>
                  <a:srgbClr val="C00000"/>
                </a:solidFill>
                <a:effectLst/>
                <a:latin typeface="#9Slide05 Braxton Regular" panose="03060000000000000000" pitchFamily="66" charset="0"/>
              </a:rPr>
              <a:t>sữa và các sản phẩm từ sữa, gỗ và sản phẩm gỗ, dược phẩm, máy móc, thiết bị, dụng cụ phụ tùng...</a:t>
            </a:r>
            <a:endParaRPr lang="en-US" sz="2800">
              <a:solidFill>
                <a:srgbClr val="C00000"/>
              </a:solidFill>
              <a:latin typeface="#9Slide05 Braxton Regular" panose="03060000000000000000" pitchFamily="66" charset="0"/>
            </a:endParaRPr>
          </a:p>
        </p:txBody>
      </p:sp>
      <p:pic>
        <p:nvPicPr>
          <p:cNvPr id="17" name="Picture 16">
            <a:extLst>
              <a:ext uri="{FF2B5EF4-FFF2-40B4-BE49-F238E27FC236}">
                <a16:creationId xmlns:a16="http://schemas.microsoft.com/office/drawing/2014/main" id="{9C77B3CD-3B39-4728-7D92-90B1D92BC895}"/>
              </a:ext>
            </a:extLst>
          </p:cNvPr>
          <p:cNvPicPr>
            <a:picLocks noChangeAspect="1"/>
          </p:cNvPicPr>
          <p:nvPr/>
        </p:nvPicPr>
        <p:blipFill rotWithShape="1">
          <a:blip r:embed="rId9"/>
          <a:srcRect t="55674" b="2503"/>
          <a:stretch/>
        </p:blipFill>
        <p:spPr>
          <a:xfrm>
            <a:off x="3823063" y="3728129"/>
            <a:ext cx="2782647" cy="2909444"/>
          </a:xfrm>
          <a:prstGeom prst="rect">
            <a:avLst/>
          </a:prstGeom>
        </p:spPr>
      </p:pic>
      <p:grpSp>
        <p:nvGrpSpPr>
          <p:cNvPr id="8" name="Group 7">
            <a:extLst>
              <a:ext uri="{FF2B5EF4-FFF2-40B4-BE49-F238E27FC236}">
                <a16:creationId xmlns:a16="http://schemas.microsoft.com/office/drawing/2014/main" id="{51DB534A-5407-DB2D-E32B-4343DEDD9847}"/>
              </a:ext>
            </a:extLst>
          </p:cNvPr>
          <p:cNvGrpSpPr/>
          <p:nvPr/>
        </p:nvGrpSpPr>
        <p:grpSpPr>
          <a:xfrm>
            <a:off x="0" y="0"/>
            <a:ext cx="5715135" cy="1489606"/>
            <a:chOff x="0" y="0"/>
            <a:chExt cx="5715135" cy="1489606"/>
          </a:xfrm>
        </p:grpSpPr>
        <p:sp>
          <p:nvSpPr>
            <p:cNvPr id="10" name="Arrow: Pentagon 9">
              <a:extLst>
                <a:ext uri="{FF2B5EF4-FFF2-40B4-BE49-F238E27FC236}">
                  <a16:creationId xmlns:a16="http://schemas.microsoft.com/office/drawing/2014/main" id="{50F17C8A-C28B-CF9F-23F0-8E97DC82AE3B}"/>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15A9FE-BE02-896C-DB33-A33DFEFE1FEE}"/>
                </a:ext>
              </a:extLst>
            </p:cNvPr>
            <p:cNvSpPr txBox="1"/>
            <p:nvPr/>
          </p:nvSpPr>
          <p:spPr>
            <a:xfrm>
              <a:off x="0" y="144354"/>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pic>
          <p:nvPicPr>
            <p:cNvPr id="13" name="Picture 12">
              <a:extLst>
                <a:ext uri="{FF2B5EF4-FFF2-40B4-BE49-F238E27FC236}">
                  <a16:creationId xmlns:a16="http://schemas.microsoft.com/office/drawing/2014/main" id="{9F0A19E6-7F95-6CEA-3C31-33421F00F32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Tree>
    <p:extLst>
      <p:ext uri="{BB962C8B-B14F-4D97-AF65-F5344CB8AC3E}">
        <p14:creationId xmlns:p14="http://schemas.microsoft.com/office/powerpoint/2010/main" val="3346179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A3823-3DA4-0311-A24C-7ABF5A97CFEE}"/>
              </a:ext>
            </a:extLst>
          </p:cNvPr>
          <p:cNvSpPr txBox="1"/>
          <p:nvPr/>
        </p:nvSpPr>
        <p:spPr>
          <a:xfrm>
            <a:off x="2446848" y="1934935"/>
            <a:ext cx="6974608" cy="478272"/>
          </a:xfrm>
          <a:custGeom>
            <a:avLst/>
            <a:gdLst>
              <a:gd name="connsiteX0" fmla="*/ 0 w 6974608"/>
              <a:gd name="connsiteY0" fmla="*/ 0 h 478272"/>
              <a:gd name="connsiteX1" fmla="*/ 697461 w 6974608"/>
              <a:gd name="connsiteY1" fmla="*/ 0 h 478272"/>
              <a:gd name="connsiteX2" fmla="*/ 1185683 w 6974608"/>
              <a:gd name="connsiteY2" fmla="*/ 0 h 478272"/>
              <a:gd name="connsiteX3" fmla="*/ 1743652 w 6974608"/>
              <a:gd name="connsiteY3" fmla="*/ 0 h 478272"/>
              <a:gd name="connsiteX4" fmla="*/ 2301621 w 6974608"/>
              <a:gd name="connsiteY4" fmla="*/ 0 h 478272"/>
              <a:gd name="connsiteX5" fmla="*/ 2929335 w 6974608"/>
              <a:gd name="connsiteY5" fmla="*/ 0 h 478272"/>
              <a:gd name="connsiteX6" fmla="*/ 3487304 w 6974608"/>
              <a:gd name="connsiteY6" fmla="*/ 0 h 478272"/>
              <a:gd name="connsiteX7" fmla="*/ 4045273 w 6974608"/>
              <a:gd name="connsiteY7" fmla="*/ 0 h 478272"/>
              <a:gd name="connsiteX8" fmla="*/ 4603241 w 6974608"/>
              <a:gd name="connsiteY8" fmla="*/ 0 h 478272"/>
              <a:gd name="connsiteX9" fmla="*/ 5300702 w 6974608"/>
              <a:gd name="connsiteY9" fmla="*/ 0 h 478272"/>
              <a:gd name="connsiteX10" fmla="*/ 6067909 w 6974608"/>
              <a:gd name="connsiteY10" fmla="*/ 0 h 478272"/>
              <a:gd name="connsiteX11" fmla="*/ 6974608 w 6974608"/>
              <a:gd name="connsiteY11" fmla="*/ 0 h 478272"/>
              <a:gd name="connsiteX12" fmla="*/ 6974608 w 6974608"/>
              <a:gd name="connsiteY12" fmla="*/ 478272 h 478272"/>
              <a:gd name="connsiteX13" fmla="*/ 6346893 w 6974608"/>
              <a:gd name="connsiteY13" fmla="*/ 478272 h 478272"/>
              <a:gd name="connsiteX14" fmla="*/ 5719179 w 6974608"/>
              <a:gd name="connsiteY14" fmla="*/ 478272 h 478272"/>
              <a:gd name="connsiteX15" fmla="*/ 4882226 w 6974608"/>
              <a:gd name="connsiteY15" fmla="*/ 478272 h 478272"/>
              <a:gd name="connsiteX16" fmla="*/ 4254511 w 6974608"/>
              <a:gd name="connsiteY16" fmla="*/ 478272 h 478272"/>
              <a:gd name="connsiteX17" fmla="*/ 3417558 w 6974608"/>
              <a:gd name="connsiteY17" fmla="*/ 478272 h 478272"/>
              <a:gd name="connsiteX18" fmla="*/ 2929335 w 6974608"/>
              <a:gd name="connsiteY18" fmla="*/ 478272 h 478272"/>
              <a:gd name="connsiteX19" fmla="*/ 2092382 w 6974608"/>
              <a:gd name="connsiteY19" fmla="*/ 478272 h 478272"/>
              <a:gd name="connsiteX20" fmla="*/ 1464668 w 6974608"/>
              <a:gd name="connsiteY20" fmla="*/ 478272 h 478272"/>
              <a:gd name="connsiteX21" fmla="*/ 906699 w 6974608"/>
              <a:gd name="connsiteY21" fmla="*/ 478272 h 478272"/>
              <a:gd name="connsiteX22" fmla="*/ 0 w 6974608"/>
              <a:gd name="connsiteY22" fmla="*/ 478272 h 478272"/>
              <a:gd name="connsiteX23" fmla="*/ 0 w 6974608"/>
              <a:gd name="connsiteY23" fmla="*/ 0 h 4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74608" h="478272" extrusionOk="0">
                <a:moveTo>
                  <a:pt x="0" y="0"/>
                </a:moveTo>
                <a:cubicBezTo>
                  <a:pt x="230130" y="17728"/>
                  <a:pt x="446618" y="-7542"/>
                  <a:pt x="697461" y="0"/>
                </a:cubicBezTo>
                <a:cubicBezTo>
                  <a:pt x="948304" y="7542"/>
                  <a:pt x="1055832" y="-21535"/>
                  <a:pt x="1185683" y="0"/>
                </a:cubicBezTo>
                <a:cubicBezTo>
                  <a:pt x="1315534" y="21535"/>
                  <a:pt x="1517300" y="21115"/>
                  <a:pt x="1743652" y="0"/>
                </a:cubicBezTo>
                <a:cubicBezTo>
                  <a:pt x="1970004" y="-21115"/>
                  <a:pt x="2069702" y="-23323"/>
                  <a:pt x="2301621" y="0"/>
                </a:cubicBezTo>
                <a:cubicBezTo>
                  <a:pt x="2533540" y="23323"/>
                  <a:pt x="2752597" y="-6527"/>
                  <a:pt x="2929335" y="0"/>
                </a:cubicBezTo>
                <a:cubicBezTo>
                  <a:pt x="3106073" y="6527"/>
                  <a:pt x="3228452" y="4534"/>
                  <a:pt x="3487304" y="0"/>
                </a:cubicBezTo>
                <a:cubicBezTo>
                  <a:pt x="3746156" y="-4534"/>
                  <a:pt x="3799297" y="24390"/>
                  <a:pt x="4045273" y="0"/>
                </a:cubicBezTo>
                <a:cubicBezTo>
                  <a:pt x="4291249" y="-24390"/>
                  <a:pt x="4482285" y="23541"/>
                  <a:pt x="4603241" y="0"/>
                </a:cubicBezTo>
                <a:cubicBezTo>
                  <a:pt x="4724197" y="-23541"/>
                  <a:pt x="4998674" y="26384"/>
                  <a:pt x="5300702" y="0"/>
                </a:cubicBezTo>
                <a:cubicBezTo>
                  <a:pt x="5602730" y="-26384"/>
                  <a:pt x="5869189" y="-24289"/>
                  <a:pt x="6067909" y="0"/>
                </a:cubicBezTo>
                <a:cubicBezTo>
                  <a:pt x="6266629" y="24289"/>
                  <a:pt x="6785726" y="-34875"/>
                  <a:pt x="6974608" y="0"/>
                </a:cubicBezTo>
                <a:cubicBezTo>
                  <a:pt x="6955923" y="132406"/>
                  <a:pt x="6980926" y="276001"/>
                  <a:pt x="6974608" y="478272"/>
                </a:cubicBezTo>
                <a:cubicBezTo>
                  <a:pt x="6705335" y="502377"/>
                  <a:pt x="6478161" y="459901"/>
                  <a:pt x="6346893" y="478272"/>
                </a:cubicBezTo>
                <a:cubicBezTo>
                  <a:pt x="6215626" y="496643"/>
                  <a:pt x="5985654" y="495473"/>
                  <a:pt x="5719179" y="478272"/>
                </a:cubicBezTo>
                <a:cubicBezTo>
                  <a:pt x="5452704" y="461071"/>
                  <a:pt x="5179621" y="489761"/>
                  <a:pt x="4882226" y="478272"/>
                </a:cubicBezTo>
                <a:cubicBezTo>
                  <a:pt x="4584831" y="466783"/>
                  <a:pt x="4566954" y="476818"/>
                  <a:pt x="4254511" y="478272"/>
                </a:cubicBezTo>
                <a:cubicBezTo>
                  <a:pt x="3942069" y="479726"/>
                  <a:pt x="3734649" y="447738"/>
                  <a:pt x="3417558" y="478272"/>
                </a:cubicBezTo>
                <a:cubicBezTo>
                  <a:pt x="3100467" y="508806"/>
                  <a:pt x="3149985" y="471213"/>
                  <a:pt x="2929335" y="478272"/>
                </a:cubicBezTo>
                <a:cubicBezTo>
                  <a:pt x="2708685" y="485331"/>
                  <a:pt x="2495941" y="495886"/>
                  <a:pt x="2092382" y="478272"/>
                </a:cubicBezTo>
                <a:cubicBezTo>
                  <a:pt x="1688823" y="460658"/>
                  <a:pt x="1749251" y="459649"/>
                  <a:pt x="1464668" y="478272"/>
                </a:cubicBezTo>
                <a:cubicBezTo>
                  <a:pt x="1180085" y="496895"/>
                  <a:pt x="1174491" y="457573"/>
                  <a:pt x="906699" y="478272"/>
                </a:cubicBezTo>
                <a:cubicBezTo>
                  <a:pt x="638907" y="498971"/>
                  <a:pt x="304198" y="435040"/>
                  <a:pt x="0" y="478272"/>
                </a:cubicBezTo>
                <a:cubicBezTo>
                  <a:pt x="23418" y="273236"/>
                  <a:pt x="-9574" y="214943"/>
                  <a:pt x="0" y="0"/>
                </a:cubicBezTo>
                <a:close/>
              </a:path>
            </a:pathLst>
          </a:custGeom>
          <a:noFill/>
          <a:ln w="19050">
            <a:noFill/>
            <a:prstDash val="dashDot"/>
            <a:extLst>
              <a:ext uri="{C807C97D-BFC1-408E-A445-0C87EB9F89A2}">
                <ask:lineSketchStyleProps xmlns:ask="http://schemas.microsoft.com/office/drawing/2018/sketchyshapes" sd="3552823371">
                  <a:prstGeom prst="rect">
                    <a:avLst/>
                  </a:prstGeom>
                  <ask:type>
                    <ask:lineSketchFreehand/>
                  </ask:type>
                </ask:lineSketchStyleProps>
              </a:ext>
            </a:extLst>
          </a:ln>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400"/>
              <a:buFontTx/>
              <a:buNone/>
              <a:tabLst/>
              <a:defRPr/>
            </a:pPr>
            <a:r>
              <a:rPr kumimoji="0" lang="en-US" sz="2400" b="0" i="0" u="none" strike="noStrike" kern="1200" cap="none" spc="0" normalizeH="0" baseline="0" noProof="0">
                <a:ln>
                  <a:noFill/>
                </a:ln>
                <a:solidFill>
                  <a:srgbClr val="C00000"/>
                </a:solidFill>
                <a:effectLst/>
                <a:uLnTx/>
                <a:uFillTx/>
                <a:latin typeface="#9Slide05 SVNTradeMark" panose="02000000000000000000" pitchFamily="2" charset="0"/>
                <a:ea typeface="Times New Roman" panose="02020603050405020304" pitchFamily="18" charset="0"/>
                <a:cs typeface="Times New Roman" panose="02020603050405020304" pitchFamily="18" charset="0"/>
              </a:rPr>
              <a:t>3. Các sản phẩm nào được nhập khẩu từ Mỹ Latinh:</a:t>
            </a:r>
          </a:p>
        </p:txBody>
      </p:sp>
      <p:pic>
        <p:nvPicPr>
          <p:cNvPr id="15" name="Picture 14">
            <a:extLst>
              <a:ext uri="{FF2B5EF4-FFF2-40B4-BE49-F238E27FC236}">
                <a16:creationId xmlns:a16="http://schemas.microsoft.com/office/drawing/2014/main" id="{B67E2EA7-E4B4-E6FF-5A25-9BDD641D718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0667" y1="31417" x2="33333" y2="36833"/>
                        <a14:foregroundMark x1="25333" y1="51167" x2="31333" y2="55500"/>
                        <a14:foregroundMark x1="31333" y1="55500" x2="31333" y2="55500"/>
                        <a14:foregroundMark x1="43417" y1="50917" x2="52000" y2="59333"/>
                        <a14:foregroundMark x1="79500" y1="28667" x2="80583" y2="30167"/>
                        <a14:foregroundMark x1="70917" y1="46417" x2="77750" y2="50333"/>
                        <a14:foregroundMark x1="65583" y1="67500" x2="69667" y2="69083"/>
                        <a14:foregroundMark x1="74750" y1="35500" x2="76083" y2="35500"/>
                        <a14:foregroundMark x1="37583" y1="41083" x2="40417" y2="41500"/>
                        <a14:foregroundMark x1="39167" y1="47917" x2="39500" y2="49417"/>
                        <a14:foregroundMark x1="31167" y1="18667" x2="34000" y2="18750"/>
                        <a14:foregroundMark x1="33333" y1="23917" x2="33333" y2="26083"/>
                        <a14:foregroundMark x1="13500" y1="44667" x2="15083" y2="44917"/>
                        <a14:foregroundMark x1="16333" y1="49417" x2="16583" y2="49417"/>
                      </a14:backgroundRemoval>
                    </a14:imgEffect>
                  </a14:imgLayer>
                </a14:imgProps>
              </a:ext>
            </a:extLst>
          </a:blip>
          <a:srcRect l="8450" t="11415" r="11229" b="22583"/>
          <a:stretch/>
        </p:blipFill>
        <p:spPr>
          <a:xfrm>
            <a:off x="6390575" y="964503"/>
            <a:ext cx="1156479" cy="950325"/>
          </a:xfrm>
          <a:prstGeom prst="rect">
            <a:avLst/>
          </a:prstGeom>
        </p:spPr>
      </p:pic>
      <p:pic>
        <p:nvPicPr>
          <p:cNvPr id="2" name="Picture 1">
            <a:extLst>
              <a:ext uri="{FF2B5EF4-FFF2-40B4-BE49-F238E27FC236}">
                <a16:creationId xmlns:a16="http://schemas.microsoft.com/office/drawing/2014/main" id="{3CC89224-BC9B-E779-8A3A-F49AAAAF2093}"/>
              </a:ext>
            </a:extLst>
          </p:cNvPr>
          <p:cNvPicPr>
            <a:picLocks noChangeAspect="1"/>
          </p:cNvPicPr>
          <p:nvPr/>
        </p:nvPicPr>
        <p:blipFill rotWithShape="1">
          <a:blip r:embed="rId4"/>
          <a:srcRect b="11640"/>
          <a:stretch/>
        </p:blipFill>
        <p:spPr>
          <a:xfrm>
            <a:off x="-732524" y="7219097"/>
            <a:ext cx="2419350" cy="163275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299F7DA-E9E5-1E33-AB9E-C2C7929457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750" l="10000" r="90000">
                        <a14:foregroundMark x1="37583" y1="64750" x2="53167" y2="70583"/>
                        <a14:foregroundMark x1="53167" y1="70583" x2="53333" y2="70583"/>
                        <a14:foregroundMark x1="35167" y1="65917" x2="44333" y2="73500"/>
                        <a14:foregroundMark x1="44333" y1="73500" x2="44500" y2="73500"/>
                        <a14:foregroundMark x1="50500" y1="64000" x2="60917" y2="67583"/>
                        <a14:foregroundMark x1="60917" y1="67583" x2="61583" y2="68083"/>
                        <a14:foregroundMark x1="49583" y1="64667" x2="53917" y2="66917"/>
                        <a14:foregroundMark x1="40333" y1="63833" x2="45083" y2="65500"/>
                        <a14:foregroundMark x1="27250" y1="95750" x2="27500" y2="90250"/>
                      </a14:backgroundRemoval>
                    </a14:imgEffect>
                  </a14:imgLayer>
                </a14:imgProps>
              </a:ext>
            </a:extLst>
          </a:blip>
          <a:stretch>
            <a:fillRect/>
          </a:stretch>
        </p:blipFill>
        <p:spPr>
          <a:xfrm>
            <a:off x="10463830" y="0"/>
            <a:ext cx="1894721" cy="1894721"/>
          </a:xfrm>
          <a:prstGeom prst="rect">
            <a:avLst/>
          </a:prstGeom>
        </p:spPr>
      </p:pic>
      <p:pic>
        <p:nvPicPr>
          <p:cNvPr id="5" name="Picture 4">
            <a:extLst>
              <a:ext uri="{FF2B5EF4-FFF2-40B4-BE49-F238E27FC236}">
                <a16:creationId xmlns:a16="http://schemas.microsoft.com/office/drawing/2014/main" id="{83C6321E-998A-91D1-F80B-8AD810947F0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1875" l="10000" r="90000">
                        <a14:foregroundMark x1="22031" y1="39531" x2="22656" y2="46250"/>
                        <a14:foregroundMark x1="37656" y1="18906" x2="45938" y2="49219"/>
                        <a14:foregroundMark x1="45938" y1="49219" x2="46094" y2="56250"/>
                        <a14:foregroundMark x1="29219" y1="57188" x2="58125" y2="57969"/>
                        <a14:foregroundMark x1="58125" y1="57969" x2="75938" y2="55937"/>
                        <a14:foregroundMark x1="75938" y1="55937" x2="79531" y2="48906"/>
                        <a14:foregroundMark x1="79531" y1="48906" x2="79531" y2="48594"/>
                        <a14:foregroundMark x1="64531" y1="13125" x2="66875" y2="10781"/>
                        <a14:foregroundMark x1="72813" y1="34531" x2="72813" y2="34531"/>
                        <a14:foregroundMark x1="34375" y1="83438" x2="35313" y2="91875"/>
                        <a14:foregroundMark x1="38906" y1="87813" x2="41719" y2="87813"/>
                        <a14:foregroundMark x1="55937" y1="86563" x2="61094" y2="88438"/>
                        <a14:foregroundMark x1="62500" y1="87188" x2="62500" y2="87188"/>
                      </a14:backgroundRemoval>
                    </a14:imgEffect>
                  </a14:imgLayer>
                </a14:imgProps>
              </a:ext>
            </a:extLst>
          </a:blip>
          <a:stretch>
            <a:fillRect/>
          </a:stretch>
        </p:blipFill>
        <p:spPr>
          <a:xfrm>
            <a:off x="8937718" y="20107"/>
            <a:ext cx="1894721" cy="1894721"/>
          </a:xfrm>
          <a:prstGeom prst="rect">
            <a:avLst/>
          </a:prstGeom>
        </p:spPr>
      </p:pic>
      <p:pic>
        <p:nvPicPr>
          <p:cNvPr id="11" name="Picture 10">
            <a:extLst>
              <a:ext uri="{FF2B5EF4-FFF2-40B4-BE49-F238E27FC236}">
                <a16:creationId xmlns:a16="http://schemas.microsoft.com/office/drawing/2014/main" id="{61C6AD60-420C-FBE4-46CB-5137E22FA061}"/>
              </a:ext>
            </a:extLst>
          </p:cNvPr>
          <p:cNvPicPr>
            <a:picLocks noChangeAspect="1"/>
          </p:cNvPicPr>
          <p:nvPr/>
        </p:nvPicPr>
        <p:blipFill>
          <a:blip r:embed="rId9"/>
          <a:stretch>
            <a:fillRect/>
          </a:stretch>
        </p:blipFill>
        <p:spPr>
          <a:xfrm>
            <a:off x="12728597" y="0"/>
            <a:ext cx="2743200" cy="6858000"/>
          </a:xfrm>
          <a:prstGeom prst="rect">
            <a:avLst/>
          </a:prstGeom>
        </p:spPr>
      </p:pic>
      <p:sp>
        <p:nvSpPr>
          <p:cNvPr id="16" name="TextBox 15">
            <a:extLst>
              <a:ext uri="{FF2B5EF4-FFF2-40B4-BE49-F238E27FC236}">
                <a16:creationId xmlns:a16="http://schemas.microsoft.com/office/drawing/2014/main" id="{9B1BE78C-5F78-0321-EEAA-1AC9AD01446F}"/>
              </a:ext>
            </a:extLst>
          </p:cNvPr>
          <p:cNvSpPr txBox="1"/>
          <p:nvPr/>
        </p:nvSpPr>
        <p:spPr>
          <a:xfrm>
            <a:off x="2342190" y="2456894"/>
            <a:ext cx="9351452" cy="2554545"/>
          </a:xfrm>
          <a:prstGeom prst="rect">
            <a:avLst/>
          </a:prstGeom>
          <a:noFill/>
        </p:spPr>
        <p:txBody>
          <a:bodyPr wrap="square">
            <a:spAutoFit/>
          </a:bodyPr>
          <a:lstStyle/>
          <a:p>
            <a:pPr marL="285750" indent="-285750" algn="just">
              <a:buFontTx/>
              <a:buChar char="-"/>
            </a:pPr>
            <a:r>
              <a:rPr lang="vi-VN" sz="3200" b="0" i="0">
                <a:solidFill>
                  <a:srgbClr val="3333CC"/>
                </a:solidFill>
                <a:effectLst/>
                <a:latin typeface="#9Slide05 Braxton Regular" panose="03060000000000000000" pitchFamily="66" charset="0"/>
              </a:rPr>
              <a:t>Nguyên phụ liệu phục vụ cho sản xuất trong nước như </a:t>
            </a:r>
            <a:r>
              <a:rPr lang="vi-VN" sz="3200" b="0" i="0">
                <a:solidFill>
                  <a:srgbClr val="C00000"/>
                </a:solidFill>
                <a:effectLst/>
                <a:latin typeface="#9Slide05 Braxton Regular" panose="03060000000000000000" pitchFamily="66" charset="0"/>
              </a:rPr>
              <a:t>nguyên phụ liệu dệt may, da, gi</a:t>
            </a:r>
            <a:r>
              <a:rPr lang="en-US" sz="3200">
                <a:solidFill>
                  <a:srgbClr val="C00000"/>
                </a:solidFill>
                <a:latin typeface="#9Slide05 Braxton Regular" panose="03060000000000000000" pitchFamily="66" charset="0"/>
              </a:rPr>
              <a:t>à</a:t>
            </a:r>
            <a:r>
              <a:rPr lang="vi-VN" sz="3200" b="0" i="0">
                <a:solidFill>
                  <a:srgbClr val="C00000"/>
                </a:solidFill>
                <a:effectLst/>
                <a:latin typeface="#9Slide05 Braxton Regular" panose="03060000000000000000" pitchFamily="66" charset="0"/>
              </a:rPr>
              <a:t>y, phế liệu sắt thép, chất dẻo nguyên liệu, thức ăn gia súc và nguyên liệu, đậu tương, bông các loại. </a:t>
            </a:r>
            <a:endParaRPr lang="en-US" sz="3200" b="0" i="0">
              <a:solidFill>
                <a:srgbClr val="C00000"/>
              </a:solidFill>
              <a:effectLst/>
              <a:latin typeface="#9Slide05 Braxton Regular" panose="03060000000000000000" pitchFamily="66" charset="0"/>
            </a:endParaRPr>
          </a:p>
          <a:p>
            <a:pPr marL="285750" indent="-285750" algn="just">
              <a:buFontTx/>
              <a:buChar char="-"/>
            </a:pPr>
            <a:r>
              <a:rPr lang="vi-VN" sz="3200" b="0" i="0">
                <a:solidFill>
                  <a:srgbClr val="3333CC"/>
                </a:solidFill>
                <a:effectLst/>
                <a:latin typeface="#9Slide05 Braxton Regular" panose="03060000000000000000" pitchFamily="66" charset="0"/>
              </a:rPr>
              <a:t>Một số sản phẩm khác</a:t>
            </a:r>
            <a:r>
              <a:rPr lang="en-US" sz="3200" b="0" i="0">
                <a:solidFill>
                  <a:srgbClr val="3333CC"/>
                </a:solidFill>
                <a:effectLst/>
                <a:latin typeface="#9Slide05 Braxton Regular" panose="03060000000000000000" pitchFamily="66" charset="0"/>
              </a:rPr>
              <a:t>: </a:t>
            </a:r>
            <a:r>
              <a:rPr lang="vi-VN" sz="3200" b="0" i="0">
                <a:solidFill>
                  <a:srgbClr val="C00000"/>
                </a:solidFill>
                <a:effectLst/>
                <a:latin typeface="#9Slide05 Braxton Regular" panose="03060000000000000000" pitchFamily="66" charset="0"/>
              </a:rPr>
              <a:t>sữa và các sản phẩm từ sữa, gỗ và sản phẩm gỗ, dược phẩm, máy móc, thiết bị, dụng cụ phụ tùng...</a:t>
            </a:r>
            <a:endParaRPr lang="en-US" sz="3200">
              <a:solidFill>
                <a:srgbClr val="C00000"/>
              </a:solidFill>
              <a:latin typeface="#9Slide05 Braxton Regular" panose="03060000000000000000" pitchFamily="66" charset="0"/>
            </a:endParaRPr>
          </a:p>
        </p:txBody>
      </p:sp>
      <p:pic>
        <p:nvPicPr>
          <p:cNvPr id="8" name="Picture 7">
            <a:extLst>
              <a:ext uri="{FF2B5EF4-FFF2-40B4-BE49-F238E27FC236}">
                <a16:creationId xmlns:a16="http://schemas.microsoft.com/office/drawing/2014/main" id="{41D937F5-F616-7A37-5726-A7243BC81A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556">
                        <a14:foregroundMark x1="65778" y1="36444" x2="87444" y2="56778"/>
                        <a14:foregroundMark x1="87444" y1="56778" x2="90556" y2="61889"/>
                      </a14:backgroundRemoval>
                    </a14:imgEffect>
                  </a14:imgLayer>
                </a14:imgProps>
              </a:ext>
            </a:extLst>
          </a:blip>
          <a:stretch>
            <a:fillRect/>
          </a:stretch>
        </p:blipFill>
        <p:spPr>
          <a:xfrm>
            <a:off x="-108910" y="2585326"/>
            <a:ext cx="2451100" cy="2451100"/>
          </a:xfrm>
          <a:prstGeom prst="rect">
            <a:avLst/>
          </a:prstGeom>
        </p:spPr>
      </p:pic>
      <p:pic>
        <p:nvPicPr>
          <p:cNvPr id="10" name="Picture 9">
            <a:extLst>
              <a:ext uri="{FF2B5EF4-FFF2-40B4-BE49-F238E27FC236}">
                <a16:creationId xmlns:a16="http://schemas.microsoft.com/office/drawing/2014/main" id="{F1669078-BB81-F4B9-7934-56DBD52B94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2857" l="3736" r="96264">
                        <a14:foregroundMark x1="6322" y1="67143" x2="16379" y2="84286"/>
                        <a14:foregroundMark x1="16379" y1="84286" x2="19828" y2="84286"/>
                        <a14:foregroundMark x1="3736" y1="84286" x2="81897" y2="93214"/>
                        <a14:foregroundMark x1="94828" y1="78571" x2="96264" y2="84286"/>
                      </a14:backgroundRemoval>
                    </a14:imgEffect>
                  </a14:imgLayer>
                </a14:imgProps>
              </a:ext>
            </a:extLst>
          </a:blip>
          <a:stretch>
            <a:fillRect/>
          </a:stretch>
        </p:blipFill>
        <p:spPr>
          <a:xfrm>
            <a:off x="-32031" y="4927599"/>
            <a:ext cx="2374221" cy="1910293"/>
          </a:xfrm>
          <a:prstGeom prst="rect">
            <a:avLst/>
          </a:prstGeom>
        </p:spPr>
      </p:pic>
      <p:pic>
        <p:nvPicPr>
          <p:cNvPr id="3074" name="Picture 2" descr="đậu tương png | PNGEgg">
            <a:extLst>
              <a:ext uri="{FF2B5EF4-FFF2-40B4-BE49-F238E27FC236}">
                <a16:creationId xmlns:a16="http://schemas.microsoft.com/office/drawing/2014/main" id="{02855DC8-CEDE-74B6-05C4-D2359809EB0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8787" b="89540" l="3736" r="94828">
                        <a14:foregroundMark x1="7759" y1="71548" x2="14655" y2="71548"/>
                        <a14:foregroundMark x1="3736" y1="70711" x2="8621" y2="70711"/>
                        <a14:foregroundMark x1="94828" y1="61506" x2="87644" y2="62343"/>
                      </a14:backgroundRemoval>
                    </a14:imgEffect>
                  </a14:imgLayer>
                </a14:imgProps>
              </a:ext>
              <a:ext uri="{28A0092B-C50C-407E-A947-70E740481C1C}">
                <a14:useLocalDpi xmlns:a14="http://schemas.microsoft.com/office/drawing/2010/main" val="0"/>
              </a:ext>
            </a:extLst>
          </a:blip>
          <a:srcRect/>
          <a:stretch>
            <a:fillRect/>
          </a:stretch>
        </p:blipFill>
        <p:spPr bwMode="auto">
          <a:xfrm>
            <a:off x="33467" y="1091208"/>
            <a:ext cx="2371489" cy="16286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B2DD179-70DA-DDAD-C870-F86737FA742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000" b="90000" l="10000" r="90000">
                        <a14:foregroundMark x1="46778" y1="4600" x2="53000" y2="9800"/>
                        <a14:foregroundMark x1="49111" y1="3000" x2="53111" y2="14200"/>
                        <a14:foregroundMark x1="60222" y1="15600" x2="60556" y2="22000"/>
                        <a14:foregroundMark x1="58111" y1="11000" x2="58111" y2="16400"/>
                        <a14:foregroundMark x1="76222" y1="71800" x2="74667" y2="60000"/>
                        <a14:foregroundMark x1="74667" y1="60000" x2="69444" y2="48800"/>
                        <a14:foregroundMark x1="69444" y1="48800" x2="66889" y2="46800"/>
                      </a14:backgroundRemoval>
                    </a14:imgEffect>
                  </a14:imgLayer>
                </a14:imgProps>
              </a:ext>
            </a:extLst>
          </a:blip>
          <a:srcRect l="17915" r="21168"/>
          <a:stretch/>
        </p:blipFill>
        <p:spPr>
          <a:xfrm>
            <a:off x="9950104" y="4927599"/>
            <a:ext cx="2457866" cy="2241550"/>
          </a:xfrm>
          <a:prstGeom prst="rect">
            <a:avLst/>
          </a:prstGeom>
        </p:spPr>
      </p:pic>
      <p:pic>
        <p:nvPicPr>
          <p:cNvPr id="13" name="Picture 12">
            <a:extLst>
              <a:ext uri="{FF2B5EF4-FFF2-40B4-BE49-F238E27FC236}">
                <a16:creationId xmlns:a16="http://schemas.microsoft.com/office/drawing/2014/main" id="{FB8FBC38-538A-C450-2623-ABC5ED91A36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3800" b="98000" l="10000" r="90000">
                        <a14:foregroundMark x1="49022" y1="3800" x2="51196" y2="98000"/>
                      </a14:backgroundRemoval>
                    </a14:imgEffect>
                  </a14:imgLayer>
                </a14:imgProps>
              </a:ext>
            </a:extLst>
          </a:blip>
          <a:srcRect l="20757" r="21794"/>
          <a:stretch/>
        </p:blipFill>
        <p:spPr>
          <a:xfrm>
            <a:off x="2808656" y="5448738"/>
            <a:ext cx="1429692" cy="1352522"/>
          </a:xfrm>
          <a:prstGeom prst="rect">
            <a:avLst/>
          </a:prstGeom>
        </p:spPr>
      </p:pic>
      <p:pic>
        <p:nvPicPr>
          <p:cNvPr id="17" name="Picture 16">
            <a:extLst>
              <a:ext uri="{FF2B5EF4-FFF2-40B4-BE49-F238E27FC236}">
                <a16:creationId xmlns:a16="http://schemas.microsoft.com/office/drawing/2014/main" id="{B42AF3EA-B4F7-B3A9-3E5A-18F64ED1A50D}"/>
              </a:ext>
            </a:extLst>
          </p:cNvPr>
          <p:cNvPicPr>
            <a:picLocks noChangeAspect="1"/>
          </p:cNvPicPr>
          <p:nvPr/>
        </p:nvPicPr>
        <p:blipFill rotWithShape="1">
          <a:blip r:embed="rId20">
            <a:extLst>
              <a:ext uri="{BEBA8EAE-BF5A-486C-A8C5-ECC9F3942E4B}">
                <a14:imgProps xmlns:a14="http://schemas.microsoft.com/office/drawing/2010/main">
                  <a14:imgLayer r:embed="rId21">
                    <a14:imgEffect>
                      <a14:colorTemperature colorTemp="8800"/>
                    </a14:imgEffect>
                  </a14:imgLayer>
                </a14:imgProps>
              </a:ext>
            </a:extLst>
          </a:blip>
          <a:srcRect l="15525" t="16536" r="13960" b="20549"/>
          <a:stretch/>
        </p:blipFill>
        <p:spPr>
          <a:xfrm>
            <a:off x="5295645" y="5448738"/>
            <a:ext cx="1572929" cy="1403394"/>
          </a:xfrm>
          <a:prstGeom prst="rect">
            <a:avLst/>
          </a:prstGeom>
        </p:spPr>
      </p:pic>
      <p:pic>
        <p:nvPicPr>
          <p:cNvPr id="18" name="Picture 17">
            <a:extLst>
              <a:ext uri="{FF2B5EF4-FFF2-40B4-BE49-F238E27FC236}">
                <a16:creationId xmlns:a16="http://schemas.microsoft.com/office/drawing/2014/main" id="{BABD0AAA-063F-6953-AF9E-719522BA30B5}"/>
              </a:ext>
            </a:extLst>
          </p:cNvPr>
          <p:cNvPicPr>
            <a:picLocks noChangeAspect="1"/>
          </p:cNvPicPr>
          <p:nvPr/>
        </p:nvPicPr>
        <p:blipFill>
          <a:blip r:embed="rId22"/>
          <a:stretch>
            <a:fillRect/>
          </a:stretch>
        </p:blipFill>
        <p:spPr>
          <a:xfrm>
            <a:off x="7550264" y="5423302"/>
            <a:ext cx="1871192" cy="1403394"/>
          </a:xfrm>
          <a:prstGeom prst="ellipse">
            <a:avLst/>
          </a:prstGeom>
        </p:spPr>
      </p:pic>
      <p:grpSp>
        <p:nvGrpSpPr>
          <p:cNvPr id="14" name="Group 13">
            <a:extLst>
              <a:ext uri="{FF2B5EF4-FFF2-40B4-BE49-F238E27FC236}">
                <a16:creationId xmlns:a16="http://schemas.microsoft.com/office/drawing/2014/main" id="{515BAE76-19E0-D4D1-A580-CFD449904F22}"/>
              </a:ext>
            </a:extLst>
          </p:cNvPr>
          <p:cNvGrpSpPr/>
          <p:nvPr/>
        </p:nvGrpSpPr>
        <p:grpSpPr>
          <a:xfrm>
            <a:off x="0" y="0"/>
            <a:ext cx="5715135" cy="1489606"/>
            <a:chOff x="0" y="0"/>
            <a:chExt cx="5715135" cy="1489606"/>
          </a:xfrm>
        </p:grpSpPr>
        <p:sp>
          <p:nvSpPr>
            <p:cNvPr id="19" name="Arrow: Pentagon 18">
              <a:extLst>
                <a:ext uri="{FF2B5EF4-FFF2-40B4-BE49-F238E27FC236}">
                  <a16:creationId xmlns:a16="http://schemas.microsoft.com/office/drawing/2014/main" id="{49F6573B-2FD0-063B-9473-213D25261B0C}"/>
                </a:ext>
              </a:extLst>
            </p:cNvPr>
            <p:cNvSpPr/>
            <p:nvPr/>
          </p:nvSpPr>
          <p:spPr>
            <a:xfrm>
              <a:off x="0" y="0"/>
              <a:ext cx="3823063" cy="976544"/>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517E8C9-ED97-8BAC-F67B-A0673A0C88CD}"/>
                </a:ext>
              </a:extLst>
            </p:cNvPr>
            <p:cNvSpPr txBox="1"/>
            <p:nvPr/>
          </p:nvSpPr>
          <p:spPr>
            <a:xfrm>
              <a:off x="0" y="144354"/>
              <a:ext cx="3158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rPr>
                <a:t>KHỞI</a:t>
              </a:r>
              <a:r>
                <a:rPr kumimoji="0" lang="en-US" sz="4400" b="1" i="0" u="none" strike="noStrike" kern="1200" cap="none" spc="0" normalizeH="0" noProof="0">
                  <a:ln>
                    <a:noFill/>
                  </a:ln>
                  <a:solidFill>
                    <a:srgbClr val="1A1A97"/>
                  </a:solidFill>
                  <a:effectLst/>
                  <a:uLnTx/>
                  <a:uFillTx/>
                  <a:latin typeface="#9Slide05 SVNTradeMark" panose="02000000000000000000" pitchFamily="2" charset="0"/>
                  <a:ea typeface="+mn-ea"/>
                  <a:cs typeface="+mn-cs"/>
                </a:rPr>
                <a:t> ĐỘNG</a:t>
              </a:r>
              <a:endParaRPr kumimoji="0" lang="en-US" sz="4400" b="1" i="0" u="none" strike="noStrike" kern="1200" cap="none" spc="0" normalizeH="0" baseline="0" noProof="0">
                <a:ln>
                  <a:noFill/>
                </a:ln>
                <a:solidFill>
                  <a:srgbClr val="1A1A97"/>
                </a:solidFill>
                <a:effectLst/>
                <a:uLnTx/>
                <a:uFillTx/>
                <a:latin typeface="#9Slide05 SVNTradeMark" panose="02000000000000000000" pitchFamily="2" charset="0"/>
                <a:ea typeface="+mn-ea"/>
                <a:cs typeface="+mn-cs"/>
              </a:endParaRPr>
            </a:p>
          </p:txBody>
        </p:sp>
        <p:pic>
          <p:nvPicPr>
            <p:cNvPr id="21" name="Picture 20">
              <a:extLst>
                <a:ext uri="{FF2B5EF4-FFF2-40B4-BE49-F238E27FC236}">
                  <a16:creationId xmlns:a16="http://schemas.microsoft.com/office/drawing/2014/main" id="{6F2CE2AE-8578-44BA-89AC-25768C1F8BFC}"/>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imgEffect>
                    </a14:imgLayer>
                  </a14:imgProps>
                </a:ext>
              </a:extLst>
            </a:blip>
            <a:srcRect l="22572" t="12143" r="21657" b="14523"/>
            <a:stretch/>
          </p:blipFill>
          <p:spPr>
            <a:xfrm>
              <a:off x="3606843" y="11113"/>
              <a:ext cx="2108292" cy="1478493"/>
            </a:xfrm>
            <a:prstGeom prst="rect">
              <a:avLst/>
            </a:prstGeom>
          </p:spPr>
        </p:pic>
      </p:grpSp>
    </p:spTree>
    <p:extLst>
      <p:ext uri="{BB962C8B-B14F-4D97-AF65-F5344CB8AC3E}">
        <p14:creationId xmlns:p14="http://schemas.microsoft.com/office/powerpoint/2010/main" val="3407988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5B8BC5-D87F-9B02-9D96-662F82ABF971}"/>
              </a:ext>
            </a:extLst>
          </p:cNvPr>
          <p:cNvPicPr>
            <a:picLocks noChangeAspect="1"/>
          </p:cNvPicPr>
          <p:nvPr/>
        </p:nvPicPr>
        <p:blipFill>
          <a:blip r:embed="rId2">
            <a:alphaModFix amt="50000"/>
          </a:blip>
          <a:stretch>
            <a:fillRect/>
          </a:stretch>
        </p:blipFill>
        <p:spPr>
          <a:xfrm>
            <a:off x="-31748" y="-1"/>
            <a:ext cx="12223748" cy="6858001"/>
          </a:xfrm>
          <a:prstGeom prst="rect">
            <a:avLst/>
          </a:prstGeom>
        </p:spPr>
      </p:pic>
      <p:pic>
        <p:nvPicPr>
          <p:cNvPr id="4" name="Picture 3">
            <a:extLst>
              <a:ext uri="{FF2B5EF4-FFF2-40B4-BE49-F238E27FC236}">
                <a16:creationId xmlns:a16="http://schemas.microsoft.com/office/drawing/2014/main" id="{08B53708-828D-23A9-F169-F22C84A9D4AF}"/>
              </a:ext>
            </a:extLst>
          </p:cNvPr>
          <p:cNvPicPr>
            <a:picLocks noChangeAspect="1"/>
          </p:cNvPicPr>
          <p:nvPr/>
        </p:nvPicPr>
        <p:blipFill>
          <a:blip r:embed="rId3"/>
          <a:stretch>
            <a:fillRect/>
          </a:stretch>
        </p:blipFill>
        <p:spPr>
          <a:xfrm>
            <a:off x="44452" y="0"/>
            <a:ext cx="4762500" cy="4762500"/>
          </a:xfrm>
          <a:prstGeom prst="rect">
            <a:avLst/>
          </a:prstGeom>
        </p:spPr>
      </p:pic>
      <p:grpSp>
        <p:nvGrpSpPr>
          <p:cNvPr id="7" name="Group 6">
            <a:extLst>
              <a:ext uri="{FF2B5EF4-FFF2-40B4-BE49-F238E27FC236}">
                <a16:creationId xmlns:a16="http://schemas.microsoft.com/office/drawing/2014/main" id="{26453277-1D0B-4540-224C-BBEF1658635F}"/>
              </a:ext>
            </a:extLst>
          </p:cNvPr>
          <p:cNvGrpSpPr/>
          <p:nvPr/>
        </p:nvGrpSpPr>
        <p:grpSpPr>
          <a:xfrm>
            <a:off x="12801401" y="-2679925"/>
            <a:ext cx="4419997" cy="2679924"/>
            <a:chOff x="1523603" y="837975"/>
            <a:chExt cx="9144793" cy="5182049"/>
          </a:xfrm>
        </p:grpSpPr>
        <p:pic>
          <p:nvPicPr>
            <p:cNvPr id="5" name="Picture 4">
              <a:extLst>
                <a:ext uri="{FF2B5EF4-FFF2-40B4-BE49-F238E27FC236}">
                  <a16:creationId xmlns:a16="http://schemas.microsoft.com/office/drawing/2014/main" id="{9AD8539E-A938-A0C6-E6BC-A868181BD1A1}"/>
                </a:ext>
              </a:extLst>
            </p:cNvPr>
            <p:cNvPicPr>
              <a:picLocks noChangeAspect="1"/>
            </p:cNvPicPr>
            <p:nvPr/>
          </p:nvPicPr>
          <p:blipFill>
            <a:blip r:embed="rId4"/>
            <a:stretch>
              <a:fillRect/>
            </a:stretch>
          </p:blipFill>
          <p:spPr>
            <a:xfrm>
              <a:off x="1523603" y="837975"/>
              <a:ext cx="9144793" cy="5182049"/>
            </a:xfrm>
            <a:prstGeom prst="rect">
              <a:avLst/>
            </a:prstGeom>
          </p:spPr>
        </p:pic>
        <p:sp>
          <p:nvSpPr>
            <p:cNvPr id="6" name="Rectangle 5">
              <a:extLst>
                <a:ext uri="{FF2B5EF4-FFF2-40B4-BE49-F238E27FC236}">
                  <a16:creationId xmlns:a16="http://schemas.microsoft.com/office/drawing/2014/main" id="{DC24EDDF-B7BA-3C18-D4C8-496CF926135E}"/>
                </a:ext>
              </a:extLst>
            </p:cNvPr>
            <p:cNvSpPr/>
            <p:nvPr/>
          </p:nvSpPr>
          <p:spPr>
            <a:xfrm>
              <a:off x="4445000" y="838200"/>
              <a:ext cx="52324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7CE4038-4F83-F3B9-AD6C-3CDACA2B9119}"/>
              </a:ext>
            </a:extLst>
          </p:cNvPr>
          <p:cNvSpPr txBox="1"/>
          <p:nvPr/>
        </p:nvSpPr>
        <p:spPr>
          <a:xfrm>
            <a:off x="4883152" y="449363"/>
            <a:ext cx="7461247" cy="1323439"/>
          </a:xfrm>
          <a:prstGeom prst="rect">
            <a:avLst/>
          </a:prstGeom>
          <a:noFill/>
        </p:spPr>
        <p:txBody>
          <a:bodyPr wrap="square">
            <a:spAutoFit/>
          </a:bodyPr>
          <a:lstStyle/>
          <a:p>
            <a:pPr algn="ctr"/>
            <a:r>
              <a:rPr lang="en-US" sz="4000">
                <a:solidFill>
                  <a:srgbClr val="C00000"/>
                </a:solidFill>
                <a:latin typeface="#9Slide07 Crocante" panose="02000000000000000000" pitchFamily="2" charset="0"/>
              </a:rPr>
              <a:t>Bài 7</a:t>
            </a:r>
          </a:p>
          <a:p>
            <a:pPr algn="ctr"/>
            <a:r>
              <a:rPr lang="en-US" sz="4000">
                <a:solidFill>
                  <a:srgbClr val="3333CC"/>
                </a:solidFill>
                <a:latin typeface="#9Slide07 Crocante" panose="02000000000000000000" pitchFamily="2" charset="0"/>
              </a:rPr>
              <a:t>KINH TẾ KHU VỰC MỸ LATINH</a:t>
            </a:r>
          </a:p>
        </p:txBody>
      </p:sp>
      <p:pic>
        <p:nvPicPr>
          <p:cNvPr id="10" name="Picture 9">
            <a:extLst>
              <a:ext uri="{FF2B5EF4-FFF2-40B4-BE49-F238E27FC236}">
                <a16:creationId xmlns:a16="http://schemas.microsoft.com/office/drawing/2014/main" id="{515510B4-2B05-4F50-51DB-86E0262672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22" b="93056" l="9843" r="89961">
                        <a14:foregroundMark x1="14370" y1="89167" x2="28937" y2="93333"/>
                        <a14:foregroundMark x1="50197" y1="4722" x2="72835" y2="47500"/>
                        <a14:foregroundMark x1="72835" y1="47500" x2="72835" y2="47500"/>
                      </a14:backgroundRemoval>
                    </a14:imgEffect>
                  </a14:imgLayer>
                </a14:imgProps>
              </a:ext>
            </a:extLst>
          </a:blip>
          <a:stretch>
            <a:fillRect/>
          </a:stretch>
        </p:blipFill>
        <p:spPr>
          <a:xfrm>
            <a:off x="7473947" y="2832000"/>
            <a:ext cx="5448299" cy="3860999"/>
          </a:xfrm>
          <a:prstGeom prst="rect">
            <a:avLst/>
          </a:prstGeom>
        </p:spPr>
      </p:pic>
      <p:pic>
        <p:nvPicPr>
          <p:cNvPr id="11" name="Picture 10">
            <a:extLst>
              <a:ext uri="{FF2B5EF4-FFF2-40B4-BE49-F238E27FC236}">
                <a16:creationId xmlns:a16="http://schemas.microsoft.com/office/drawing/2014/main" id="{3A282E88-71D6-40F9-39CA-F29B576EFE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67" b="95833" l="10000" r="90000">
                        <a14:foregroundMark x1="69500" y1="5667" x2="71083" y2="11333"/>
                        <a14:foregroundMark x1="23750" y1="42083" x2="30250" y2="32833"/>
                        <a14:foregroundMark x1="49333" y1="85000" x2="51167" y2="86833"/>
                        <a14:foregroundMark x1="30750" y1="94583" x2="64333" y2="92250"/>
                        <a14:foregroundMark x1="64333" y1="92250" x2="64333" y2="92250"/>
                        <a14:foregroundMark x1="31250" y1="95833" x2="35167" y2="94083"/>
                      </a14:backgroundRemoval>
                    </a14:imgEffect>
                  </a14:imgLayer>
                </a14:imgProps>
              </a:ext>
            </a:extLst>
          </a:blip>
          <a:stretch>
            <a:fillRect/>
          </a:stretch>
        </p:blipFill>
        <p:spPr>
          <a:xfrm flipH="1">
            <a:off x="2844795" y="2832000"/>
            <a:ext cx="4552953" cy="3972307"/>
          </a:xfrm>
          <a:prstGeom prst="rect">
            <a:avLst/>
          </a:prstGeom>
        </p:spPr>
      </p:pic>
    </p:spTree>
    <p:extLst>
      <p:ext uri="{BB962C8B-B14F-4D97-AF65-F5344CB8AC3E}">
        <p14:creationId xmlns:p14="http://schemas.microsoft.com/office/powerpoint/2010/main" val="3384743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8&quot; unique_id=&quot;26386&quot;&gt;&lt;/object&gt;&lt;object type=&quot;2&quot; unique_id=&quot;26387&quot;&gt;&lt;object type=&quot;3&quot; unique_id=&quot;26388&quot;&gt;&lt;property id=&quot;20148&quot; value=&quot;5&quot;/&gt;&lt;property id=&quot;20300&quot; value=&quot;Slide 1&quot;/&gt;&lt;property id=&quot;20307&quot; value=&quot;305&quot;/&gt;&lt;/object&gt;&lt;object type=&quot;3&quot; unique_id=&quot;26389&quot;&gt;&lt;property id=&quot;20148&quot; value=&quot;5&quot;/&gt;&lt;property id=&quot;20300&quot; value=&quot;Slide 2&quot;/&gt;&lt;property id=&quot;20307&quot; value=&quot;373&quot;/&gt;&lt;/object&gt;&lt;object type=&quot;3&quot; unique_id=&quot;26390&quot;&gt;&lt;property id=&quot;20148&quot; value=&quot;5&quot;/&gt;&lt;property id=&quot;20300&quot; value=&quot;Slide 3&quot;/&gt;&lt;property id=&quot;20307&quot; value=&quot;394&quot;/&gt;&lt;/object&gt;&lt;object type=&quot;3&quot; unique_id=&quot;26391&quot;&gt;&lt;property id=&quot;20148&quot; value=&quot;5&quot;/&gt;&lt;property id=&quot;20300&quot; value=&quot;Slide 4&quot;/&gt;&lt;property id=&quot;20307&quot; value=&quot;395&quot;/&gt;&lt;/object&gt;&lt;object type=&quot;3&quot; unique_id=&quot;26392&quot;&gt;&lt;property id=&quot;20148&quot; value=&quot;5&quot;/&gt;&lt;property id=&quot;20300&quot; value=&quot;Slide 5&quot;/&gt;&lt;property id=&quot;20307&quot; value=&quot;397&quot;/&gt;&lt;/object&gt;&lt;object type=&quot;3&quot; unique_id=&quot;26393&quot;&gt;&lt;property id=&quot;20148&quot; value=&quot;5&quot;/&gt;&lt;property id=&quot;20300&quot; value=&quot;Slide 6&quot;/&gt;&lt;property id=&quot;20307&quot; value=&quot;398&quot;/&gt;&lt;/object&gt;&lt;object type=&quot;3&quot; unique_id=&quot;26394&quot;&gt;&lt;property id=&quot;20148&quot; value=&quot;5&quot;/&gt;&lt;property id=&quot;20300&quot; value=&quot;Slide 7&quot;/&gt;&lt;property id=&quot;20307&quot; value=&quot;399&quot;/&gt;&lt;/object&gt;&lt;object type=&quot;3&quot; unique_id=&quot;26395&quot;&gt;&lt;property id=&quot;20148&quot; value=&quot;5&quot;/&gt;&lt;property id=&quot;20300&quot; value=&quot;Slide 17&quot;/&gt;&lt;property id=&quot;20307&quot; value=&quot;400&quot;/&gt;&lt;/object&gt;&lt;object type=&quot;3&quot; unique_id=&quot;26778&quot;&gt;&lt;property id=&quot;20148&quot; value=&quot;5&quot;/&gt;&lt;property id=&quot;20300&quot; value=&quot;Slide 8&quot;/&gt;&lt;property id=&quot;20307&quot; value=&quot;401&quot;/&gt;&lt;/object&gt;&lt;object type=&quot;3&quot; unique_id=&quot;26779&quot;&gt;&lt;property id=&quot;20148&quot; value=&quot;5&quot;/&gt;&lt;property id=&quot;20300&quot; value=&quot;Slide 9&quot;/&gt;&lt;property id=&quot;20307&quot; value=&quot;403&quot;/&gt;&lt;/object&gt;&lt;object type=&quot;3&quot; unique_id=&quot;26780&quot;&gt;&lt;property id=&quot;20148&quot; value=&quot;5&quot;/&gt;&lt;property id=&quot;20300&quot; value=&quot;Slide 13&quot;/&gt;&lt;property id=&quot;20307&quot; value=&quot;402&quot;/&gt;&lt;/object&gt;&lt;object type=&quot;3&quot; unique_id=&quot;26781&quot;&gt;&lt;property id=&quot;20148&quot; value=&quot;5&quot;/&gt;&lt;property id=&quot;20300&quot; value=&quot;Slide 12&quot;/&gt;&lt;property id=&quot;20307&quot; value=&quot;298&quot;/&gt;&lt;/object&gt;&lt;object type=&quot;3&quot; unique_id=&quot;27011&quot;&gt;&lt;property id=&quot;20148&quot; value=&quot;5&quot;/&gt;&lt;property id=&quot;20300&quot; value=&quot;Slide 11&quot;/&gt;&lt;property id=&quot;20307&quot; value=&quot;405&quot;/&gt;&lt;/object&gt;&lt;object type=&quot;3&quot; unique_id=&quot;27012&quot;&gt;&lt;property id=&quot;20148&quot; value=&quot;5&quot;/&gt;&lt;property id=&quot;20300&quot; value=&quot;Slide 16&quot;/&gt;&lt;property id=&quot;20307&quot; value=&quot;404&quot;/&gt;&lt;/object&gt;&lt;object type=&quot;3&quot; unique_id=&quot;27013&quot;&gt;&lt;property id=&quot;20148&quot; value=&quot;5&quot;/&gt;&lt;property id=&quot;20300&quot; value=&quot;Slide 22&quot;/&gt;&lt;property id=&quot;20307&quot; value=&quot;287&quot;/&gt;&lt;/object&gt;&lt;object type=&quot;3&quot; unique_id=&quot;27089&quot;&gt;&lt;property id=&quot;20148&quot; value=&quot;5&quot;/&gt;&lt;property id=&quot;20300&quot; value=&quot;Slide 15&quot;/&gt;&lt;property id=&quot;20307&quot; value=&quot;406&quot;/&gt;&lt;/object&gt;&lt;object type=&quot;3&quot; unique_id=&quot;27090&quot;&gt;&lt;property id=&quot;20148&quot; value=&quot;5&quot;/&gt;&lt;property id=&quot;20300&quot; value=&quot;Slide 14&quot;/&gt;&lt;property id=&quot;20307&quot; value=&quot;407&quot;/&gt;&lt;/object&gt;&lt;object type=&quot;3&quot; unique_id=&quot;27091&quot;&gt;&lt;property id=&quot;20148&quot; value=&quot;5&quot;/&gt;&lt;property id=&quot;20300&quot; value=&quot;Slide 18&quot;/&gt;&lt;property id=&quot;20307&quot; value=&quot;408&quot;/&gt;&lt;/object&gt;&lt;object type=&quot;3&quot; unique_id=&quot;27176&quot;&gt;&lt;property id=&quot;20148&quot; value=&quot;5&quot;/&gt;&lt;property id=&quot;20300&quot; value=&quot;Slide 19&quot;/&gt;&lt;property id=&quot;20307&quot; value=&quot;409&quot;/&gt;&lt;/object&gt;&lt;object type=&quot;3&quot; unique_id=&quot;27177&quot;&gt;&lt;property id=&quot;20148&quot; value=&quot;5&quot;/&gt;&lt;property id=&quot;20300&quot; value=&quot;Slide 20&quot;/&gt;&lt;property id=&quot;20307&quot; value=&quot;410&quot;/&gt;&lt;/object&gt;&lt;object type=&quot;3&quot; unique_id=&quot;27517&quot;&gt;&lt;property id=&quot;20148&quot; value=&quot;5&quot;/&gt;&lt;property id=&quot;20300&quot; value=&quot;Slide 21&quot;/&gt;&lt;property id=&quot;20307&quot; value=&quot;411&quot;/&gt;&lt;/object&gt;&lt;object type=&quot;3&quot; unique_id=&quot;28220&quot;&gt;&lt;property id=&quot;20148&quot; value=&quot;5&quot;/&gt;&lt;property id=&quot;20300&quot; value=&quot;Slide 10&quot;/&gt;&lt;property id=&quot;20307&quot; value=&quot;412&quot;/&gt;&lt;/object&gt;&lt;/object&gt;&lt;/object&gt;&lt;/database&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1809</Words>
  <Application>Microsoft Office PowerPoint</Application>
  <PresentationFormat>Widescreen</PresentationFormat>
  <Paragraphs>236</Paragraphs>
  <Slides>29</Slides>
  <Notes>0</Notes>
  <HiddenSlides>0</HiddenSlides>
  <MMClips>4</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29</vt:i4>
      </vt:variant>
    </vt:vector>
  </HeadingPairs>
  <TitlesOfParts>
    <vt:vector size="58" baseType="lpstr">
      <vt:lpstr>Calibri Light</vt:lpstr>
      <vt:lpstr>#9Slide05 SVNKitten</vt:lpstr>
      <vt:lpstr>Calibri</vt:lpstr>
      <vt:lpstr>#9Slide03 Oswald Bold</vt:lpstr>
      <vt:lpstr>#9Slide07 IcielCrocante</vt:lpstr>
      <vt:lpstr>#9Slide03 Roboto Medium</vt:lpstr>
      <vt:lpstr>#9Slide03 SFU Futura_12</vt:lpstr>
      <vt:lpstr>#9Slide05 FS Blonde Script</vt:lpstr>
      <vt:lpstr>#9Slide03 SFU Futura_01</vt:lpstr>
      <vt:lpstr>Nunito Sans</vt:lpstr>
      <vt:lpstr>Averta Std ExtraBold</vt:lpstr>
      <vt:lpstr>#9Slide05 Braxton Regular</vt:lpstr>
      <vt:lpstr>Times New Roman</vt:lpstr>
      <vt:lpstr>#9Slide07 Crocante</vt:lpstr>
      <vt:lpstr>#9Slide07 IcielBC Cubano Normal</vt:lpstr>
      <vt:lpstr>Wingdings 3</vt:lpstr>
      <vt:lpstr>#9Slide05 SVNTradeMark</vt:lpstr>
      <vt:lpstr>#9Slide05 SVNHaptic Script</vt:lpstr>
      <vt:lpstr>#9Slide03 Roboto Condensed</vt:lpstr>
      <vt:lpstr>Tw Cen MT Condensed</vt:lpstr>
      <vt:lpstr>Arial</vt:lpstr>
      <vt:lpstr>Georgia</vt:lpstr>
      <vt:lpstr>#9Slide05 VL Fadilla</vt:lpstr>
      <vt:lpstr>#9Slide07 SVNBeachwood Sans</vt:lpstr>
      <vt:lpstr>Tw Cen MT</vt:lpstr>
      <vt:lpstr>#9Slide03 SFU Futura_07</vt:lpstr>
      <vt:lpstr>Integral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 Tốc độ tăng GDP + Còn chậm và không ổn định.  + Nguyên nhân: do nền kinh tế của phần lớn các nước trong khu vực phụ thuộc nhiều vào nước ngoài, cùng với các bất ổn về chính trị, xã hội và ảnh hưởng của thiên tai, dịch bệnh…  c. Cơ cấu kinh tế: + Từ năm 1990 đến nay, nhiều nước Mỹ La-tinh chuyển sang nền kinh tế thị trường. + Cơ cấu kinh tế có sự chuyển dịch theo hướng tăng tỉ trọng ngành dịch vụ.  + Nguyên nhân: Hiện nay, một số nước đã tiến hành cải cách kinh tế, tích cực hội nhập, tự do hoá thương mại,... nên nền kinh tế từng bước được cải thiện và đạt nhiều thành tựu…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Tran</dc:creator>
  <cp:lastModifiedBy>ADMIN</cp:lastModifiedBy>
  <cp:revision>24</cp:revision>
  <dcterms:created xsi:type="dcterms:W3CDTF">2023-07-20T03:48:35Z</dcterms:created>
  <dcterms:modified xsi:type="dcterms:W3CDTF">2025-10-05T14:07:25Z</dcterms:modified>
</cp:coreProperties>
</file>